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jpg" ContentType="image/jpg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889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889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32814" y="2519206"/>
            <a:ext cx="3378200" cy="393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hlink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889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889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889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2668" y="350520"/>
            <a:ext cx="9143999" cy="68138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4153" y="697543"/>
            <a:ext cx="8765092" cy="426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2814" y="1221826"/>
            <a:ext cx="8627771" cy="168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042395" y="6821737"/>
            <a:ext cx="178434" cy="145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889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19"/>
            <a:ext cx="0" cy="967740"/>
          </a:xfrm>
          <a:custGeom>
            <a:avLst/>
            <a:gdLst/>
            <a:ahLst/>
            <a:cxnLst/>
            <a:rect l="l" t="t" r="r" b="b"/>
            <a:pathLst>
              <a:path w="0" h="967740">
                <a:moveTo>
                  <a:pt x="0" y="0"/>
                </a:move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DE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2668" y="396239"/>
            <a:ext cx="9143999" cy="6768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2668" y="350520"/>
            <a:ext cx="9144000" cy="967740"/>
          </a:xfrm>
          <a:custGeom>
            <a:avLst/>
            <a:gdLst/>
            <a:ahLst/>
            <a:cxnLst/>
            <a:rect l="l" t="t" r="r" b="b"/>
            <a:pathLst>
              <a:path w="9144000" h="967740">
                <a:moveTo>
                  <a:pt x="0" y="0"/>
                </a:moveTo>
                <a:lnTo>
                  <a:pt x="9143999" y="0"/>
                </a:lnTo>
                <a:lnTo>
                  <a:pt x="9143999" y="967739"/>
                </a:ln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DDEB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5562" y="622813"/>
            <a:ext cx="3842385" cy="4203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310"/>
              </a:lnSpc>
            </a:pPr>
            <a:r>
              <a:rPr dirty="0" spc="20"/>
              <a:t>4.7</a:t>
            </a:r>
            <a:r>
              <a:rPr dirty="0" spc="-670"/>
              <a:t> </a:t>
            </a:r>
            <a:r>
              <a:rPr dirty="0" spc="-5"/>
              <a:t>放大电路的频率响应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44985" y="646209"/>
            <a:ext cx="2677160" cy="364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70"/>
              </a:lnSpc>
            </a:pPr>
            <a:r>
              <a:rPr dirty="0" sz="2400" spc="80">
                <a:latin typeface="Times New Roman"/>
                <a:cs typeface="Times New Roman"/>
              </a:rPr>
              <a:t>Frequency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Response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5987" y="3909109"/>
            <a:ext cx="3678554" cy="2754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主要讨论内容：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</a:t>
            </a:r>
            <a:r>
              <a:rPr dirty="0" sz="2400" spc="-5">
                <a:solidFill>
                  <a:srgbClr val="0000FF"/>
                </a:solidFill>
                <a:latin typeface="宋体"/>
                <a:cs typeface="宋体"/>
              </a:rPr>
              <a:t>频率响应的基本概念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</a:t>
            </a:r>
            <a:r>
              <a:rPr dirty="0" sz="2400" spc="-5">
                <a:solidFill>
                  <a:srgbClr val="0000FF"/>
                </a:solidFill>
                <a:latin typeface="宋体"/>
                <a:cs typeface="宋体"/>
              </a:rPr>
              <a:t>共射放大电路低频特性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400" spc="-40">
                <a:latin typeface="Times New Roman"/>
                <a:cs typeface="Times New Roman"/>
              </a:rPr>
              <a:t></a:t>
            </a:r>
            <a:r>
              <a:rPr dirty="0" sz="2400">
                <a:latin typeface="宋体"/>
                <a:cs typeface="宋体"/>
              </a:rPr>
              <a:t>三极管的高频小信号模型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400" spc="-35">
                <a:latin typeface="Times New Roman"/>
                <a:cs typeface="Times New Roman"/>
              </a:rPr>
              <a:t>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共射放大电路高频特性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</a:t>
            </a:r>
            <a:r>
              <a:rPr dirty="0" sz="2400" spc="-5">
                <a:solidFill>
                  <a:srgbClr val="0000CC"/>
                </a:solidFill>
                <a:latin typeface="宋体"/>
                <a:cs typeface="宋体"/>
              </a:rPr>
              <a:t>多级放大器的频率特性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987" y="1327393"/>
            <a:ext cx="6581140" cy="2238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放大器输入信号：</a:t>
            </a:r>
            <a:endParaRPr sz="2400">
              <a:latin typeface="宋体"/>
              <a:cs typeface="宋体"/>
            </a:endParaRPr>
          </a:p>
          <a:p>
            <a:pPr marL="876300" marR="490855">
              <a:lnSpc>
                <a:spcPct val="120800"/>
              </a:lnSpc>
              <a:spcBef>
                <a:spcPts val="730"/>
              </a:spcBef>
            </a:pPr>
            <a:r>
              <a:rPr dirty="0" sz="2400" spc="25">
                <a:latin typeface="宋体"/>
                <a:cs typeface="宋体"/>
              </a:rPr>
              <a:t>传感器</a:t>
            </a:r>
            <a:r>
              <a:rPr dirty="0" sz="2400" spc="25">
                <a:latin typeface="Times New Roman"/>
                <a:cs typeface="Times New Roman"/>
              </a:rPr>
              <a:t>(sensors)----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宋体"/>
                <a:cs typeface="宋体"/>
              </a:rPr>
              <a:t>温湿度：</a:t>
            </a:r>
            <a:r>
              <a:rPr dirty="0" sz="2400" spc="20">
                <a:latin typeface="Times New Roman"/>
                <a:cs typeface="Times New Roman"/>
              </a:rPr>
              <a:t>0~1kHz </a:t>
            </a:r>
            <a:r>
              <a:rPr dirty="0" sz="2400" spc="-56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宋体"/>
                <a:cs typeface="宋体"/>
              </a:rPr>
              <a:t>音频</a:t>
            </a:r>
            <a:r>
              <a:rPr dirty="0" sz="2400" spc="40">
                <a:latin typeface="Times New Roman"/>
                <a:cs typeface="Times New Roman"/>
              </a:rPr>
              <a:t>(audio) </a:t>
            </a:r>
            <a:r>
              <a:rPr dirty="0" sz="2400" spc="10">
                <a:latin typeface="Times New Roman"/>
                <a:cs typeface="Times New Roman"/>
              </a:rPr>
              <a:t>——</a:t>
            </a:r>
            <a:r>
              <a:rPr dirty="0" sz="2400" spc="10">
                <a:latin typeface="宋体"/>
                <a:cs typeface="宋体"/>
              </a:rPr>
              <a:t>话音：</a:t>
            </a:r>
            <a:r>
              <a:rPr dirty="0" sz="2400" spc="10">
                <a:latin typeface="Times New Roman"/>
                <a:cs typeface="Times New Roman"/>
              </a:rPr>
              <a:t>300Hz </a:t>
            </a:r>
            <a:r>
              <a:rPr dirty="0" sz="2400" spc="-55">
                <a:latin typeface="Times New Roman"/>
                <a:cs typeface="Times New Roman"/>
              </a:rPr>
              <a:t>~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3.4kHz</a:t>
            </a:r>
            <a:endParaRPr sz="2400">
              <a:latin typeface="Times New Roman"/>
              <a:cs typeface="Times New Roman"/>
            </a:endParaRPr>
          </a:p>
          <a:p>
            <a:pPr marL="2476500">
              <a:lnSpc>
                <a:spcPct val="100000"/>
              </a:lnSpc>
              <a:spcBef>
                <a:spcPts val="600"/>
              </a:spcBef>
            </a:pPr>
            <a:r>
              <a:rPr dirty="0" sz="2400" spc="10">
                <a:latin typeface="Times New Roman"/>
                <a:cs typeface="Times New Roman"/>
              </a:rPr>
              <a:t>——</a:t>
            </a:r>
            <a:r>
              <a:rPr dirty="0" sz="2400" spc="10">
                <a:latin typeface="宋体"/>
                <a:cs typeface="宋体"/>
              </a:rPr>
              <a:t>音乐：</a:t>
            </a:r>
            <a:r>
              <a:rPr dirty="0" sz="2400" spc="10">
                <a:latin typeface="Times New Roman"/>
                <a:cs typeface="Times New Roman"/>
              </a:rPr>
              <a:t>20Hz </a:t>
            </a:r>
            <a:r>
              <a:rPr dirty="0" sz="2400" spc="-55">
                <a:latin typeface="Times New Roman"/>
                <a:cs typeface="Times New Roman"/>
              </a:rPr>
              <a:t>~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20kHz</a:t>
            </a:r>
            <a:endParaRPr sz="240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600"/>
              </a:spcBef>
            </a:pPr>
            <a:r>
              <a:rPr dirty="0" sz="2400" spc="10">
                <a:latin typeface="宋体"/>
                <a:cs typeface="宋体"/>
              </a:rPr>
              <a:t>模拟电视频道</a:t>
            </a:r>
            <a:r>
              <a:rPr dirty="0" sz="2400" spc="10">
                <a:latin typeface="Times New Roman"/>
                <a:cs typeface="Times New Roman"/>
              </a:rPr>
              <a:t>——</a:t>
            </a:r>
            <a:r>
              <a:rPr dirty="0" sz="2400" spc="10">
                <a:latin typeface="宋体"/>
                <a:cs typeface="宋体"/>
              </a:rPr>
              <a:t>视音频信号带宽：</a:t>
            </a:r>
            <a:r>
              <a:rPr dirty="0" sz="2400" spc="10">
                <a:latin typeface="Times New Roman"/>
                <a:cs typeface="Times New Roman"/>
              </a:rPr>
              <a:t>8MHz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5603" y="6344411"/>
            <a:ext cx="3240405" cy="134620"/>
          </a:xfrm>
          <a:custGeom>
            <a:avLst/>
            <a:gdLst/>
            <a:ahLst/>
            <a:cxnLst/>
            <a:rect l="l" t="t" r="r" b="b"/>
            <a:pathLst>
              <a:path w="3240404" h="134620">
                <a:moveTo>
                  <a:pt x="3182758" y="67055"/>
                </a:moveTo>
                <a:lnTo>
                  <a:pt x="3118103" y="28955"/>
                </a:lnTo>
                <a:lnTo>
                  <a:pt x="3112008" y="25907"/>
                </a:lnTo>
                <a:lnTo>
                  <a:pt x="3108959" y="16763"/>
                </a:lnTo>
                <a:lnTo>
                  <a:pt x="3113532" y="9143"/>
                </a:lnTo>
                <a:lnTo>
                  <a:pt x="3116580" y="3047"/>
                </a:lnTo>
                <a:lnTo>
                  <a:pt x="3125724" y="0"/>
                </a:lnTo>
                <a:lnTo>
                  <a:pt x="3133343" y="4571"/>
                </a:lnTo>
                <a:lnTo>
                  <a:pt x="3216606" y="53339"/>
                </a:lnTo>
                <a:lnTo>
                  <a:pt x="3211067" y="53339"/>
                </a:lnTo>
                <a:lnTo>
                  <a:pt x="3211067" y="54863"/>
                </a:lnTo>
                <a:lnTo>
                  <a:pt x="3203448" y="54863"/>
                </a:lnTo>
                <a:lnTo>
                  <a:pt x="3182758" y="67055"/>
                </a:lnTo>
                <a:close/>
              </a:path>
              <a:path w="3240404" h="134620">
                <a:moveTo>
                  <a:pt x="3159482" y="80771"/>
                </a:moveTo>
                <a:lnTo>
                  <a:pt x="0" y="80771"/>
                </a:lnTo>
                <a:lnTo>
                  <a:pt x="0" y="53339"/>
                </a:lnTo>
                <a:lnTo>
                  <a:pt x="3159482" y="53339"/>
                </a:lnTo>
                <a:lnTo>
                  <a:pt x="3182758" y="67055"/>
                </a:lnTo>
                <a:lnTo>
                  <a:pt x="3159482" y="80771"/>
                </a:lnTo>
                <a:close/>
              </a:path>
              <a:path w="3240404" h="134620">
                <a:moveTo>
                  <a:pt x="3216606" y="80771"/>
                </a:moveTo>
                <a:lnTo>
                  <a:pt x="3211067" y="80771"/>
                </a:lnTo>
                <a:lnTo>
                  <a:pt x="3211067" y="53339"/>
                </a:lnTo>
                <a:lnTo>
                  <a:pt x="3216606" y="53339"/>
                </a:lnTo>
                <a:lnTo>
                  <a:pt x="3240024" y="67055"/>
                </a:lnTo>
                <a:lnTo>
                  <a:pt x="3216606" y="80771"/>
                </a:lnTo>
                <a:close/>
              </a:path>
              <a:path w="3240404" h="134620">
                <a:moveTo>
                  <a:pt x="3203448" y="79247"/>
                </a:moveTo>
                <a:lnTo>
                  <a:pt x="3182758" y="67055"/>
                </a:lnTo>
                <a:lnTo>
                  <a:pt x="3203448" y="54863"/>
                </a:lnTo>
                <a:lnTo>
                  <a:pt x="3203448" y="79247"/>
                </a:lnTo>
                <a:close/>
              </a:path>
              <a:path w="3240404" h="134620">
                <a:moveTo>
                  <a:pt x="3211067" y="79247"/>
                </a:moveTo>
                <a:lnTo>
                  <a:pt x="3203448" y="79247"/>
                </a:lnTo>
                <a:lnTo>
                  <a:pt x="3203448" y="54863"/>
                </a:lnTo>
                <a:lnTo>
                  <a:pt x="3211067" y="54863"/>
                </a:lnTo>
                <a:lnTo>
                  <a:pt x="3211067" y="79247"/>
                </a:lnTo>
                <a:close/>
              </a:path>
              <a:path w="3240404" h="134620">
                <a:moveTo>
                  <a:pt x="3125724" y="134111"/>
                </a:moveTo>
                <a:lnTo>
                  <a:pt x="3116580" y="131063"/>
                </a:lnTo>
                <a:lnTo>
                  <a:pt x="3113532" y="124967"/>
                </a:lnTo>
                <a:lnTo>
                  <a:pt x="3108959" y="117347"/>
                </a:lnTo>
                <a:lnTo>
                  <a:pt x="3112008" y="108203"/>
                </a:lnTo>
                <a:lnTo>
                  <a:pt x="3118103" y="105155"/>
                </a:lnTo>
                <a:lnTo>
                  <a:pt x="3182758" y="67055"/>
                </a:lnTo>
                <a:lnTo>
                  <a:pt x="3203448" y="79247"/>
                </a:lnTo>
                <a:lnTo>
                  <a:pt x="3211067" y="79247"/>
                </a:lnTo>
                <a:lnTo>
                  <a:pt x="3211067" y="80771"/>
                </a:lnTo>
                <a:lnTo>
                  <a:pt x="3216606" y="80771"/>
                </a:lnTo>
                <a:lnTo>
                  <a:pt x="3133343" y="129539"/>
                </a:lnTo>
                <a:lnTo>
                  <a:pt x="3125724" y="134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07024" y="4808220"/>
            <a:ext cx="132715" cy="1620520"/>
          </a:xfrm>
          <a:custGeom>
            <a:avLst/>
            <a:gdLst/>
            <a:ahLst/>
            <a:cxnLst/>
            <a:rect l="l" t="t" r="r" b="b"/>
            <a:pathLst>
              <a:path w="132714" h="1620520">
                <a:moveTo>
                  <a:pt x="15240" y="131063"/>
                </a:moveTo>
                <a:lnTo>
                  <a:pt x="9144" y="126491"/>
                </a:lnTo>
                <a:lnTo>
                  <a:pt x="3048" y="123444"/>
                </a:lnTo>
                <a:lnTo>
                  <a:pt x="0" y="114300"/>
                </a:lnTo>
                <a:lnTo>
                  <a:pt x="4572" y="106679"/>
                </a:lnTo>
                <a:lnTo>
                  <a:pt x="67056" y="0"/>
                </a:lnTo>
                <a:lnTo>
                  <a:pt x="83602" y="28956"/>
                </a:lnTo>
                <a:lnTo>
                  <a:pt x="51816" y="28956"/>
                </a:lnTo>
                <a:lnTo>
                  <a:pt x="51816" y="83127"/>
                </a:lnTo>
                <a:lnTo>
                  <a:pt x="28956" y="121920"/>
                </a:lnTo>
                <a:lnTo>
                  <a:pt x="24384" y="128016"/>
                </a:lnTo>
                <a:lnTo>
                  <a:pt x="15240" y="131063"/>
                </a:lnTo>
                <a:close/>
              </a:path>
              <a:path w="132714" h="1620520">
                <a:moveTo>
                  <a:pt x="51816" y="83127"/>
                </a:moveTo>
                <a:lnTo>
                  <a:pt x="51816" y="28956"/>
                </a:lnTo>
                <a:lnTo>
                  <a:pt x="80772" y="28956"/>
                </a:lnTo>
                <a:lnTo>
                  <a:pt x="80772" y="36575"/>
                </a:lnTo>
                <a:lnTo>
                  <a:pt x="53340" y="36575"/>
                </a:lnTo>
                <a:lnTo>
                  <a:pt x="66294" y="58558"/>
                </a:lnTo>
                <a:lnTo>
                  <a:pt x="51816" y="83127"/>
                </a:lnTo>
                <a:close/>
              </a:path>
              <a:path w="132714" h="1620520">
                <a:moveTo>
                  <a:pt x="117348" y="131063"/>
                </a:moveTo>
                <a:lnTo>
                  <a:pt x="108204" y="128016"/>
                </a:lnTo>
                <a:lnTo>
                  <a:pt x="103632" y="121920"/>
                </a:lnTo>
                <a:lnTo>
                  <a:pt x="80772" y="83127"/>
                </a:lnTo>
                <a:lnTo>
                  <a:pt x="80772" y="28956"/>
                </a:lnTo>
                <a:lnTo>
                  <a:pt x="83602" y="28956"/>
                </a:lnTo>
                <a:lnTo>
                  <a:pt x="128016" y="106679"/>
                </a:lnTo>
                <a:lnTo>
                  <a:pt x="132588" y="114300"/>
                </a:lnTo>
                <a:lnTo>
                  <a:pt x="131064" y="123444"/>
                </a:lnTo>
                <a:lnTo>
                  <a:pt x="123444" y="126491"/>
                </a:lnTo>
                <a:lnTo>
                  <a:pt x="117348" y="131063"/>
                </a:lnTo>
                <a:close/>
              </a:path>
              <a:path w="132714" h="1620520">
                <a:moveTo>
                  <a:pt x="66294" y="58558"/>
                </a:moveTo>
                <a:lnTo>
                  <a:pt x="53340" y="36575"/>
                </a:lnTo>
                <a:lnTo>
                  <a:pt x="79248" y="36575"/>
                </a:lnTo>
                <a:lnTo>
                  <a:pt x="66294" y="58558"/>
                </a:lnTo>
                <a:close/>
              </a:path>
              <a:path w="132714" h="1620520">
                <a:moveTo>
                  <a:pt x="80772" y="83127"/>
                </a:moveTo>
                <a:lnTo>
                  <a:pt x="66294" y="58558"/>
                </a:lnTo>
                <a:lnTo>
                  <a:pt x="79248" y="36575"/>
                </a:lnTo>
                <a:lnTo>
                  <a:pt x="80772" y="36575"/>
                </a:lnTo>
                <a:lnTo>
                  <a:pt x="80772" y="83127"/>
                </a:lnTo>
                <a:close/>
              </a:path>
              <a:path w="132714" h="1620520">
                <a:moveTo>
                  <a:pt x="80772" y="1620012"/>
                </a:moveTo>
                <a:lnTo>
                  <a:pt x="51816" y="1620012"/>
                </a:lnTo>
                <a:lnTo>
                  <a:pt x="51816" y="83127"/>
                </a:lnTo>
                <a:lnTo>
                  <a:pt x="66294" y="58558"/>
                </a:lnTo>
                <a:lnTo>
                  <a:pt x="80772" y="83127"/>
                </a:lnTo>
                <a:lnTo>
                  <a:pt x="80772" y="1620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55100" y="6426707"/>
            <a:ext cx="584835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f</a:t>
            </a:r>
            <a:r>
              <a:rPr dirty="0" sz="2100" spc="-80">
                <a:latin typeface="Times New Roman"/>
                <a:cs typeface="Times New Roman"/>
              </a:rPr>
              <a:t> </a:t>
            </a:r>
            <a:r>
              <a:rPr dirty="0" sz="2100" spc="40">
                <a:latin typeface="Times New Roman"/>
                <a:cs typeface="Times New Roman"/>
              </a:rPr>
              <a:t>/Hz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3848" y="4973826"/>
            <a:ext cx="25146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宋体"/>
                <a:cs typeface="宋体"/>
              </a:rPr>
              <a:t>6</a:t>
            </a:r>
            <a:r>
              <a:rPr dirty="0" sz="1600" spc="85">
                <a:latin typeface="宋体"/>
                <a:cs typeface="宋体"/>
              </a:rPr>
              <a:t>0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3848" y="5415727"/>
            <a:ext cx="25146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宋体"/>
                <a:cs typeface="宋体"/>
              </a:rPr>
              <a:t>4</a:t>
            </a:r>
            <a:r>
              <a:rPr dirty="0" sz="1600" spc="85">
                <a:latin typeface="宋体"/>
                <a:cs typeface="宋体"/>
              </a:rPr>
              <a:t>0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13848" y="5857728"/>
            <a:ext cx="251460" cy="252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宋体"/>
                <a:cs typeface="宋体"/>
              </a:rPr>
              <a:t>2</a:t>
            </a:r>
            <a:r>
              <a:rPr dirty="0" sz="1600" spc="85">
                <a:latin typeface="宋体"/>
                <a:cs typeface="宋体"/>
              </a:rPr>
              <a:t>0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4079" y="5564886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 h="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74079" y="513283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 h="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74079" y="599694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 h="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25006" y="6321552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84135" y="6321552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44790" y="6321552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504681" y="6321552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0"/>
                </a:moveTo>
                <a:lnTo>
                  <a:pt x="0" y="10668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14688" y="4494180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282"/>
                </a:lnTo>
              </a:path>
            </a:pathLst>
          </a:custGeom>
          <a:ln w="110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33110" y="4494180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282"/>
                </a:lnTo>
              </a:path>
            </a:pathLst>
          </a:custGeom>
          <a:ln w="110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60696" y="4490719"/>
            <a:ext cx="1241425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50">
                <a:latin typeface="Times New Roman"/>
                <a:cs typeface="Times New Roman"/>
              </a:rPr>
              <a:t>20lg </a:t>
            </a:r>
            <a:r>
              <a:rPr dirty="0" sz="1900" spc="-800">
                <a:latin typeface="Times New Roman"/>
                <a:cs typeface="Times New Roman"/>
              </a:rPr>
              <a:t>A</a:t>
            </a:r>
            <a:r>
              <a:rPr dirty="0" baseline="16081" sz="2850" spc="-1200">
                <a:latin typeface="Times New Roman"/>
                <a:cs typeface="Times New Roman"/>
              </a:rPr>
              <a:t></a:t>
            </a:r>
            <a:r>
              <a:rPr dirty="0" baseline="-15151" sz="1650" spc="-1200">
                <a:latin typeface="Times New Roman"/>
                <a:cs typeface="Times New Roman"/>
              </a:rPr>
              <a:t>V</a:t>
            </a:r>
            <a:r>
              <a:rPr dirty="0" baseline="-15151" sz="1650" spc="97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/ </a:t>
            </a:r>
            <a:r>
              <a:rPr dirty="0" sz="1900" spc="20">
                <a:latin typeface="Times New Roman"/>
                <a:cs typeface="Times New Roman"/>
              </a:rPr>
              <a:t>dB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6673" y="6299629"/>
            <a:ext cx="313690" cy="4260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25"/>
              </a:lnSpc>
            </a:pPr>
            <a:r>
              <a:rPr dirty="0" sz="1600" spc="85">
                <a:latin typeface="宋体"/>
                <a:cs typeface="宋体"/>
              </a:rPr>
              <a:t>0</a:t>
            </a:r>
            <a:endParaRPr sz="1600">
              <a:latin typeface="宋体"/>
              <a:cs typeface="宋体"/>
            </a:endParaRPr>
          </a:p>
          <a:p>
            <a:pPr marL="196850">
              <a:lnSpc>
                <a:spcPts val="1625"/>
              </a:lnSpc>
            </a:pPr>
            <a:r>
              <a:rPr dirty="0" sz="1600" spc="1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0001" y="6468871"/>
            <a:ext cx="1066800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21334" algn="l"/>
              </a:tabLst>
            </a:pPr>
            <a:r>
              <a:rPr dirty="0" sz="1600" spc="10">
                <a:latin typeface="Times New Roman"/>
                <a:cs typeface="Times New Roman"/>
              </a:rPr>
              <a:t>20	2</a:t>
            </a:r>
            <a:r>
              <a:rPr dirty="0" sz="1600" spc="-295">
                <a:latin typeface="Times New Roman"/>
                <a:cs typeface="Times New Roman"/>
              </a:rPr>
              <a:t> </a:t>
            </a:r>
            <a:r>
              <a:rPr dirty="0" sz="1600" spc="-710">
                <a:latin typeface="Times New Roman"/>
                <a:cs typeface="Times New Roman"/>
              </a:rPr>
              <a:t></a:t>
            </a:r>
            <a:r>
              <a:rPr dirty="0" sz="1600" spc="-310">
                <a:latin typeface="Times New Roman"/>
                <a:cs typeface="Times New Roman"/>
              </a:rPr>
              <a:t> </a:t>
            </a:r>
            <a:r>
              <a:rPr dirty="0" sz="1600" spc="35">
                <a:latin typeface="Times New Roman"/>
                <a:cs typeface="Times New Roman"/>
              </a:rPr>
              <a:t>10</a:t>
            </a:r>
            <a:r>
              <a:rPr dirty="0" baseline="43859" sz="1425" spc="52">
                <a:latin typeface="Times New Roman"/>
                <a:cs typeface="Times New Roman"/>
              </a:rPr>
              <a:t>2</a:t>
            </a:r>
            <a:endParaRPr baseline="43859" sz="14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28153" y="6468871"/>
            <a:ext cx="553720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0">
                <a:latin typeface="Times New Roman"/>
                <a:cs typeface="Times New Roman"/>
              </a:rPr>
              <a:t>2</a:t>
            </a:r>
            <a:r>
              <a:rPr dirty="0" sz="1600" spc="-290">
                <a:latin typeface="Times New Roman"/>
                <a:cs typeface="Times New Roman"/>
              </a:rPr>
              <a:t> </a:t>
            </a:r>
            <a:r>
              <a:rPr dirty="0" sz="1600" spc="-710">
                <a:latin typeface="Times New Roman"/>
                <a:cs typeface="Times New Roman"/>
              </a:rPr>
              <a:t></a:t>
            </a:r>
            <a:r>
              <a:rPr dirty="0" sz="1600" spc="-305">
                <a:latin typeface="Times New Roman"/>
                <a:cs typeface="Times New Roman"/>
              </a:rPr>
              <a:t> </a:t>
            </a:r>
            <a:r>
              <a:rPr dirty="0" sz="1600" spc="20">
                <a:latin typeface="Times New Roman"/>
                <a:cs typeface="Times New Roman"/>
              </a:rPr>
              <a:t>10</a:t>
            </a:r>
            <a:r>
              <a:rPr dirty="0" baseline="43859" sz="1425" spc="30">
                <a:latin typeface="Times New Roman"/>
                <a:cs typeface="Times New Roman"/>
              </a:rPr>
              <a:t>3</a:t>
            </a:r>
            <a:endParaRPr baseline="43859" sz="142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21185" y="6468871"/>
            <a:ext cx="556895" cy="256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10">
                <a:latin typeface="Times New Roman"/>
                <a:cs typeface="Times New Roman"/>
              </a:rPr>
              <a:t>2</a:t>
            </a:r>
            <a:r>
              <a:rPr dirty="0" sz="1600" spc="-290">
                <a:latin typeface="Times New Roman"/>
                <a:cs typeface="Times New Roman"/>
              </a:rPr>
              <a:t> </a:t>
            </a:r>
            <a:r>
              <a:rPr dirty="0" sz="1600" spc="-710">
                <a:latin typeface="Times New Roman"/>
                <a:cs typeface="Times New Roman"/>
              </a:rPr>
              <a:t></a:t>
            </a:r>
            <a:r>
              <a:rPr dirty="0" sz="1600" spc="-305">
                <a:latin typeface="Times New Roman"/>
                <a:cs typeface="Times New Roman"/>
              </a:rPr>
              <a:t> </a:t>
            </a:r>
            <a:r>
              <a:rPr dirty="0" sz="1600" spc="30">
                <a:latin typeface="Times New Roman"/>
                <a:cs typeface="Times New Roman"/>
              </a:rPr>
              <a:t>10</a:t>
            </a:r>
            <a:r>
              <a:rPr dirty="0" baseline="43859" sz="1425" spc="44">
                <a:latin typeface="Times New Roman"/>
                <a:cs typeface="Times New Roman"/>
              </a:rPr>
              <a:t>4</a:t>
            </a:r>
            <a:endParaRPr baseline="43859" sz="14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76188" y="5093207"/>
            <a:ext cx="2874645" cy="495300"/>
          </a:xfrm>
          <a:custGeom>
            <a:avLst/>
            <a:gdLst/>
            <a:ahLst/>
            <a:cxnLst/>
            <a:rect l="l" t="t" r="r" b="b"/>
            <a:pathLst>
              <a:path w="2874645" h="495300">
                <a:moveTo>
                  <a:pt x="33528" y="495300"/>
                </a:moveTo>
                <a:lnTo>
                  <a:pt x="0" y="477012"/>
                </a:lnTo>
                <a:lnTo>
                  <a:pt x="39624" y="403860"/>
                </a:lnTo>
                <a:lnTo>
                  <a:pt x="82296" y="327660"/>
                </a:lnTo>
                <a:lnTo>
                  <a:pt x="103632" y="291084"/>
                </a:lnTo>
                <a:lnTo>
                  <a:pt x="126491" y="252984"/>
                </a:lnTo>
                <a:lnTo>
                  <a:pt x="150876" y="217932"/>
                </a:lnTo>
                <a:lnTo>
                  <a:pt x="176783" y="182880"/>
                </a:lnTo>
                <a:lnTo>
                  <a:pt x="204216" y="149351"/>
                </a:lnTo>
                <a:lnTo>
                  <a:pt x="234695" y="117348"/>
                </a:lnTo>
                <a:lnTo>
                  <a:pt x="283464" y="76200"/>
                </a:lnTo>
                <a:lnTo>
                  <a:pt x="320039" y="51816"/>
                </a:lnTo>
                <a:lnTo>
                  <a:pt x="379476" y="22860"/>
                </a:lnTo>
                <a:lnTo>
                  <a:pt x="423672" y="9144"/>
                </a:lnTo>
                <a:lnTo>
                  <a:pt x="472439" y="0"/>
                </a:lnTo>
                <a:lnTo>
                  <a:pt x="2374391" y="0"/>
                </a:lnTo>
                <a:lnTo>
                  <a:pt x="2392679" y="3048"/>
                </a:lnTo>
                <a:lnTo>
                  <a:pt x="2438400" y="16764"/>
                </a:lnTo>
                <a:lnTo>
                  <a:pt x="2452116" y="22860"/>
                </a:lnTo>
                <a:lnTo>
                  <a:pt x="2479548" y="36576"/>
                </a:lnTo>
                <a:lnTo>
                  <a:pt x="477012" y="36576"/>
                </a:lnTo>
                <a:lnTo>
                  <a:pt x="454152" y="41148"/>
                </a:lnTo>
                <a:lnTo>
                  <a:pt x="455676" y="41148"/>
                </a:lnTo>
                <a:lnTo>
                  <a:pt x="432815" y="45720"/>
                </a:lnTo>
                <a:lnTo>
                  <a:pt x="434339" y="45720"/>
                </a:lnTo>
                <a:lnTo>
                  <a:pt x="413004" y="51816"/>
                </a:lnTo>
                <a:lnTo>
                  <a:pt x="414528" y="51816"/>
                </a:lnTo>
                <a:lnTo>
                  <a:pt x="397459" y="57912"/>
                </a:lnTo>
                <a:lnTo>
                  <a:pt x="394715" y="57912"/>
                </a:lnTo>
                <a:lnTo>
                  <a:pt x="374904" y="67056"/>
                </a:lnTo>
                <a:lnTo>
                  <a:pt x="359663" y="74676"/>
                </a:lnTo>
                <a:lnTo>
                  <a:pt x="356615" y="74676"/>
                </a:lnTo>
                <a:lnTo>
                  <a:pt x="338328" y="85344"/>
                </a:lnTo>
                <a:lnTo>
                  <a:pt x="339852" y="85344"/>
                </a:lnTo>
                <a:lnTo>
                  <a:pt x="321563" y="96012"/>
                </a:lnTo>
                <a:lnTo>
                  <a:pt x="323087" y="96012"/>
                </a:lnTo>
                <a:lnTo>
                  <a:pt x="306323" y="106680"/>
                </a:lnTo>
                <a:lnTo>
                  <a:pt x="289559" y="118872"/>
                </a:lnTo>
                <a:lnTo>
                  <a:pt x="291083" y="118872"/>
                </a:lnTo>
                <a:lnTo>
                  <a:pt x="276182" y="131064"/>
                </a:lnTo>
                <a:lnTo>
                  <a:pt x="275843" y="131064"/>
                </a:lnTo>
                <a:lnTo>
                  <a:pt x="262128" y="144780"/>
                </a:lnTo>
                <a:lnTo>
                  <a:pt x="260604" y="144780"/>
                </a:lnTo>
                <a:lnTo>
                  <a:pt x="234543" y="173736"/>
                </a:lnTo>
                <a:lnTo>
                  <a:pt x="233172" y="173736"/>
                </a:lnTo>
                <a:lnTo>
                  <a:pt x="205740" y="205740"/>
                </a:lnTo>
                <a:lnTo>
                  <a:pt x="207264" y="205740"/>
                </a:lnTo>
                <a:lnTo>
                  <a:pt x="181356" y="239268"/>
                </a:lnTo>
                <a:lnTo>
                  <a:pt x="182880" y="239268"/>
                </a:lnTo>
                <a:lnTo>
                  <a:pt x="158495" y="274320"/>
                </a:lnTo>
                <a:lnTo>
                  <a:pt x="138048" y="309372"/>
                </a:lnTo>
                <a:lnTo>
                  <a:pt x="137160" y="309372"/>
                </a:lnTo>
                <a:lnTo>
                  <a:pt x="114300" y="347472"/>
                </a:lnTo>
                <a:lnTo>
                  <a:pt x="115824" y="347472"/>
                </a:lnTo>
                <a:lnTo>
                  <a:pt x="94488" y="384048"/>
                </a:lnTo>
                <a:lnTo>
                  <a:pt x="73152" y="422148"/>
                </a:lnTo>
                <a:lnTo>
                  <a:pt x="33528" y="495300"/>
                </a:lnTo>
                <a:close/>
              </a:path>
              <a:path w="2874645" h="495300">
                <a:moveTo>
                  <a:pt x="2372867" y="38100"/>
                </a:moveTo>
                <a:lnTo>
                  <a:pt x="473963" y="38100"/>
                </a:lnTo>
                <a:lnTo>
                  <a:pt x="477012" y="36576"/>
                </a:lnTo>
                <a:lnTo>
                  <a:pt x="2369820" y="36576"/>
                </a:lnTo>
                <a:lnTo>
                  <a:pt x="2372867" y="38100"/>
                </a:lnTo>
                <a:close/>
              </a:path>
              <a:path w="2874645" h="495300">
                <a:moveTo>
                  <a:pt x="2424683" y="53340"/>
                </a:moveTo>
                <a:lnTo>
                  <a:pt x="2410967" y="47244"/>
                </a:lnTo>
                <a:lnTo>
                  <a:pt x="2397251" y="44196"/>
                </a:lnTo>
                <a:lnTo>
                  <a:pt x="2383536" y="39624"/>
                </a:lnTo>
                <a:lnTo>
                  <a:pt x="2369820" y="36576"/>
                </a:lnTo>
                <a:lnTo>
                  <a:pt x="2479548" y="36576"/>
                </a:lnTo>
                <a:lnTo>
                  <a:pt x="2482596" y="38100"/>
                </a:lnTo>
                <a:lnTo>
                  <a:pt x="2496311" y="45720"/>
                </a:lnTo>
                <a:lnTo>
                  <a:pt x="2505455" y="51816"/>
                </a:lnTo>
                <a:lnTo>
                  <a:pt x="2423159" y="51816"/>
                </a:lnTo>
                <a:lnTo>
                  <a:pt x="2424683" y="53340"/>
                </a:lnTo>
                <a:close/>
              </a:path>
              <a:path w="2874645" h="495300">
                <a:moveTo>
                  <a:pt x="2476500" y="79248"/>
                </a:moveTo>
                <a:lnTo>
                  <a:pt x="2462783" y="71628"/>
                </a:lnTo>
                <a:lnTo>
                  <a:pt x="2464308" y="71628"/>
                </a:lnTo>
                <a:lnTo>
                  <a:pt x="2450591" y="64008"/>
                </a:lnTo>
                <a:lnTo>
                  <a:pt x="2436875" y="57912"/>
                </a:lnTo>
                <a:lnTo>
                  <a:pt x="2438400" y="57912"/>
                </a:lnTo>
                <a:lnTo>
                  <a:pt x="2423159" y="51816"/>
                </a:lnTo>
                <a:lnTo>
                  <a:pt x="2505455" y="51816"/>
                </a:lnTo>
                <a:lnTo>
                  <a:pt x="2510027" y="54864"/>
                </a:lnTo>
                <a:lnTo>
                  <a:pt x="2523743" y="65532"/>
                </a:lnTo>
                <a:lnTo>
                  <a:pt x="2537459" y="74676"/>
                </a:lnTo>
                <a:lnTo>
                  <a:pt x="2540888" y="77724"/>
                </a:lnTo>
                <a:lnTo>
                  <a:pt x="2476500" y="77724"/>
                </a:lnTo>
                <a:lnTo>
                  <a:pt x="2476500" y="79248"/>
                </a:lnTo>
                <a:close/>
              </a:path>
              <a:path w="2874645" h="495300">
                <a:moveTo>
                  <a:pt x="393191" y="59436"/>
                </a:moveTo>
                <a:lnTo>
                  <a:pt x="394715" y="57912"/>
                </a:lnTo>
                <a:lnTo>
                  <a:pt x="397459" y="57912"/>
                </a:lnTo>
                <a:lnTo>
                  <a:pt x="393191" y="59436"/>
                </a:lnTo>
                <a:close/>
              </a:path>
              <a:path w="2874645" h="495300">
                <a:moveTo>
                  <a:pt x="356615" y="76200"/>
                </a:moveTo>
                <a:lnTo>
                  <a:pt x="356615" y="74676"/>
                </a:lnTo>
                <a:lnTo>
                  <a:pt x="359663" y="74676"/>
                </a:lnTo>
                <a:lnTo>
                  <a:pt x="356615" y="76200"/>
                </a:lnTo>
                <a:close/>
              </a:path>
              <a:path w="2874645" h="495300">
                <a:moveTo>
                  <a:pt x="2622803" y="207264"/>
                </a:moveTo>
                <a:lnTo>
                  <a:pt x="2595372" y="176784"/>
                </a:lnTo>
                <a:lnTo>
                  <a:pt x="2540508" y="126492"/>
                </a:lnTo>
                <a:lnTo>
                  <a:pt x="2500883" y="96012"/>
                </a:lnTo>
                <a:lnTo>
                  <a:pt x="2502408" y="96012"/>
                </a:lnTo>
                <a:lnTo>
                  <a:pt x="2488691" y="86868"/>
                </a:lnTo>
                <a:lnTo>
                  <a:pt x="2476500" y="77724"/>
                </a:lnTo>
                <a:lnTo>
                  <a:pt x="2540888" y="77724"/>
                </a:lnTo>
                <a:lnTo>
                  <a:pt x="2551175" y="86868"/>
                </a:lnTo>
                <a:lnTo>
                  <a:pt x="2566416" y="97536"/>
                </a:lnTo>
                <a:lnTo>
                  <a:pt x="2580132" y="109728"/>
                </a:lnTo>
                <a:lnTo>
                  <a:pt x="2593848" y="123444"/>
                </a:lnTo>
                <a:lnTo>
                  <a:pt x="2607564" y="135636"/>
                </a:lnTo>
                <a:lnTo>
                  <a:pt x="2621280" y="150876"/>
                </a:lnTo>
                <a:lnTo>
                  <a:pt x="2636519" y="164592"/>
                </a:lnTo>
                <a:lnTo>
                  <a:pt x="2650235" y="179832"/>
                </a:lnTo>
                <a:lnTo>
                  <a:pt x="2665475" y="196596"/>
                </a:lnTo>
                <a:lnTo>
                  <a:pt x="2674620" y="205740"/>
                </a:lnTo>
                <a:lnTo>
                  <a:pt x="2622803" y="205740"/>
                </a:lnTo>
                <a:lnTo>
                  <a:pt x="2622803" y="207264"/>
                </a:lnTo>
                <a:close/>
              </a:path>
              <a:path w="2874645" h="495300">
                <a:moveTo>
                  <a:pt x="274319" y="132588"/>
                </a:moveTo>
                <a:lnTo>
                  <a:pt x="275843" y="131064"/>
                </a:lnTo>
                <a:lnTo>
                  <a:pt x="276182" y="131064"/>
                </a:lnTo>
                <a:lnTo>
                  <a:pt x="274319" y="132588"/>
                </a:lnTo>
                <a:close/>
              </a:path>
              <a:path w="2874645" h="495300">
                <a:moveTo>
                  <a:pt x="274319" y="132588"/>
                </a:moveTo>
                <a:close/>
              </a:path>
              <a:path w="2874645" h="495300">
                <a:moveTo>
                  <a:pt x="260604" y="146304"/>
                </a:moveTo>
                <a:lnTo>
                  <a:pt x="260604" y="144780"/>
                </a:lnTo>
                <a:lnTo>
                  <a:pt x="262128" y="144780"/>
                </a:lnTo>
                <a:lnTo>
                  <a:pt x="260604" y="146304"/>
                </a:lnTo>
                <a:close/>
              </a:path>
              <a:path w="2874645" h="495300">
                <a:moveTo>
                  <a:pt x="233172" y="175260"/>
                </a:moveTo>
                <a:lnTo>
                  <a:pt x="233172" y="173736"/>
                </a:lnTo>
                <a:lnTo>
                  <a:pt x="234543" y="173736"/>
                </a:lnTo>
                <a:lnTo>
                  <a:pt x="233172" y="175260"/>
                </a:lnTo>
                <a:close/>
              </a:path>
              <a:path w="2874645" h="495300">
                <a:moveTo>
                  <a:pt x="2846832" y="457200"/>
                </a:moveTo>
                <a:lnTo>
                  <a:pt x="2825496" y="434340"/>
                </a:lnTo>
                <a:lnTo>
                  <a:pt x="2805683" y="411480"/>
                </a:lnTo>
                <a:lnTo>
                  <a:pt x="2769108" y="368808"/>
                </a:lnTo>
                <a:lnTo>
                  <a:pt x="2732532" y="329184"/>
                </a:lnTo>
                <a:lnTo>
                  <a:pt x="2715767" y="309372"/>
                </a:lnTo>
                <a:lnTo>
                  <a:pt x="2699003" y="291084"/>
                </a:lnTo>
                <a:lnTo>
                  <a:pt x="2668524" y="254508"/>
                </a:lnTo>
                <a:lnTo>
                  <a:pt x="2653283" y="237744"/>
                </a:lnTo>
                <a:lnTo>
                  <a:pt x="2638043" y="222504"/>
                </a:lnTo>
                <a:lnTo>
                  <a:pt x="2622803" y="205740"/>
                </a:lnTo>
                <a:lnTo>
                  <a:pt x="2674620" y="205740"/>
                </a:lnTo>
                <a:lnTo>
                  <a:pt x="2680716" y="211836"/>
                </a:lnTo>
                <a:lnTo>
                  <a:pt x="2695956" y="230124"/>
                </a:lnTo>
                <a:lnTo>
                  <a:pt x="2744724" y="283464"/>
                </a:lnTo>
                <a:lnTo>
                  <a:pt x="2761488" y="303276"/>
                </a:lnTo>
                <a:lnTo>
                  <a:pt x="2779775" y="323088"/>
                </a:lnTo>
                <a:lnTo>
                  <a:pt x="2796540" y="344424"/>
                </a:lnTo>
                <a:lnTo>
                  <a:pt x="2816351" y="364236"/>
                </a:lnTo>
                <a:lnTo>
                  <a:pt x="2834640" y="387096"/>
                </a:lnTo>
                <a:lnTo>
                  <a:pt x="2854451" y="408432"/>
                </a:lnTo>
                <a:lnTo>
                  <a:pt x="2874264" y="431292"/>
                </a:lnTo>
                <a:lnTo>
                  <a:pt x="2846832" y="457200"/>
                </a:lnTo>
                <a:close/>
              </a:path>
              <a:path w="2874645" h="495300">
                <a:moveTo>
                  <a:pt x="137160" y="310896"/>
                </a:moveTo>
                <a:lnTo>
                  <a:pt x="137160" y="309372"/>
                </a:lnTo>
                <a:lnTo>
                  <a:pt x="138048" y="309372"/>
                </a:lnTo>
                <a:lnTo>
                  <a:pt x="137160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33861" y="3877110"/>
            <a:ext cx="3683000" cy="798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0395" indent="-60833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任何放大器都有带宽限制。</a:t>
            </a:r>
            <a:endParaRPr sz="2400">
              <a:latin typeface="宋体"/>
              <a:cs typeface="宋体"/>
            </a:endParaRPr>
          </a:p>
          <a:p>
            <a:pPr marL="620395">
              <a:lnSpc>
                <a:spcPct val="100000"/>
              </a:lnSpc>
              <a:spcBef>
                <a:spcPts val="940"/>
              </a:spcBef>
            </a:pPr>
            <a:r>
              <a:rPr dirty="0" sz="2000">
                <a:latin typeface="宋体"/>
                <a:cs typeface="宋体"/>
              </a:rPr>
              <a:t>某音响系统放大电路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80842" y="6823420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1</a:t>
            </a:fld>
          </a:p>
        </p:txBody>
      </p:sp>
      <p:sp>
        <p:nvSpPr>
          <p:cNvPr id="31" name="object 31"/>
          <p:cNvSpPr txBox="1"/>
          <p:nvPr/>
        </p:nvSpPr>
        <p:spPr>
          <a:xfrm>
            <a:off x="6796509" y="4667028"/>
            <a:ext cx="180721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的幅频特性曲线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3409" y="6975365"/>
            <a:ext cx="14668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4.7.2</a:t>
            </a:r>
            <a:r>
              <a:rPr dirty="0" spc="-675"/>
              <a:t> </a:t>
            </a:r>
            <a:r>
              <a:rPr dirty="0" spc="-5"/>
              <a:t>单级放大电路的低频响应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4988" y="757383"/>
            <a:ext cx="24726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2.</a:t>
            </a:r>
            <a:r>
              <a:rPr dirty="0" sz="2400" spc="-8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计算源电压增益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1793" y="2168937"/>
            <a:ext cx="712470" cy="0"/>
          </a:xfrm>
          <a:custGeom>
            <a:avLst/>
            <a:gdLst/>
            <a:ahLst/>
            <a:cxnLst/>
            <a:rect l="l" t="t" r="r" b="b"/>
            <a:pathLst>
              <a:path w="712470" h="0">
                <a:moveTo>
                  <a:pt x="0" y="0"/>
                </a:moveTo>
                <a:lnTo>
                  <a:pt x="711993" y="0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23275" y="1782127"/>
            <a:ext cx="1834514" cy="0"/>
          </a:xfrm>
          <a:custGeom>
            <a:avLst/>
            <a:gdLst/>
            <a:ahLst/>
            <a:cxnLst/>
            <a:rect l="l" t="t" r="r" b="b"/>
            <a:pathLst>
              <a:path w="1834514" h="0">
                <a:moveTo>
                  <a:pt x="0" y="0"/>
                </a:moveTo>
                <a:lnTo>
                  <a:pt x="1834324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89224" y="1752600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2680" y="1742694"/>
            <a:ext cx="35496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80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S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1991" y="155752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3532" y="1944623"/>
            <a:ext cx="1040765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0">
                <a:latin typeface="Times New Roman"/>
                <a:cs typeface="Times New Roman"/>
              </a:rPr>
              <a:t>R</a:t>
            </a:r>
            <a:r>
              <a:rPr dirty="0" baseline="-16460" sz="2025" spc="-60">
                <a:latin typeface="Times New Roman"/>
                <a:cs typeface="Times New Roman"/>
              </a:rPr>
              <a:t>c </a:t>
            </a: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16460" sz="2025" spc="15">
                <a:latin typeface="Times New Roman"/>
                <a:cs typeface="Times New Roman"/>
              </a:rPr>
              <a:t>L</a:t>
            </a:r>
            <a:r>
              <a:rPr dirty="0" baseline="-16460" sz="2025" spc="-67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2335" y="2160523"/>
            <a:ext cx="66103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0">
                <a:latin typeface="Times New Roman"/>
                <a:cs typeface="Times New Roman"/>
              </a:rPr>
              <a:t>j</a:t>
            </a:r>
            <a:r>
              <a:rPr dirty="0" sz="2500" spc="-740" i="1">
                <a:latin typeface="Times New Roman"/>
                <a:cs typeface="Times New Roman"/>
              </a:rPr>
              <a:t></a:t>
            </a:r>
            <a:r>
              <a:rPr dirty="0" sz="2400" spc="150">
                <a:latin typeface="Times New Roman"/>
                <a:cs typeface="Times New Roman"/>
              </a:rPr>
              <a:t>C</a:t>
            </a:r>
            <a:r>
              <a:rPr dirty="0" baseline="-16460" sz="2025" spc="22">
                <a:latin typeface="Times New Roman"/>
                <a:cs typeface="Times New Roman"/>
              </a:rPr>
              <a:t>2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1463" y="1349755"/>
            <a:ext cx="133096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90">
                <a:latin typeface="Times New Roman"/>
                <a:cs typeface="Times New Roman"/>
              </a:rPr>
              <a:t></a:t>
            </a:r>
            <a:r>
              <a:rPr dirty="0" sz="2400" spc="-425">
                <a:latin typeface="Times New Roman"/>
                <a:cs typeface="Times New Roman"/>
              </a:rPr>
              <a:t> </a:t>
            </a:r>
            <a:r>
              <a:rPr dirty="0" sz="2500" spc="-1190" i="1">
                <a:latin typeface="Times New Roman"/>
                <a:cs typeface="Times New Roman"/>
              </a:rPr>
              <a:t></a:t>
            </a:r>
            <a:r>
              <a:rPr dirty="0" sz="2500" spc="-160" i="1">
                <a:latin typeface="Times New Roman"/>
                <a:cs typeface="Times New Roman"/>
              </a:rPr>
              <a:t> </a:t>
            </a:r>
            <a:r>
              <a:rPr dirty="0" sz="2400" spc="170">
                <a:latin typeface="Times New Roman"/>
                <a:cs typeface="Times New Roman"/>
              </a:rPr>
              <a:t>I</a:t>
            </a:r>
            <a:r>
              <a:rPr dirty="0" baseline="-16460" sz="2025" spc="254">
                <a:latin typeface="Times New Roman"/>
                <a:cs typeface="Times New Roman"/>
              </a:rPr>
              <a:t>b</a:t>
            </a:r>
            <a:r>
              <a:rPr dirty="0" baseline="-16460" sz="2025" spc="-13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latin typeface="Times New Roman"/>
                <a:cs typeface="Times New Roman"/>
              </a:rPr>
              <a:t>c</a:t>
            </a:r>
            <a:r>
              <a:rPr dirty="0" baseline="-16460" sz="2025" spc="-187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R</a:t>
            </a:r>
            <a:r>
              <a:rPr dirty="0" baseline="-16460" sz="2025" spc="44">
                <a:latin typeface="Times New Roman"/>
                <a:cs typeface="Times New Roman"/>
              </a:rPr>
              <a:t>L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8544" y="1557528"/>
            <a:ext cx="192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9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8664" y="1280159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380" y="1472184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41908" y="1778508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 h="0">
                <a:moveTo>
                  <a:pt x="0" y="0"/>
                </a:moveTo>
                <a:lnTo>
                  <a:pt x="2373344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940300" y="1357884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0432" y="1554479"/>
            <a:ext cx="101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805">
                <a:latin typeface="Times New Roman"/>
                <a:cs typeface="Times New Roman"/>
              </a:rPr>
              <a:t>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3059" y="1792223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09335" y="1799844"/>
            <a:ext cx="60261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2440" algn="l"/>
              </a:tabLst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baseline="1157" sz="3600" spc="-2227">
                <a:latin typeface="Times New Roman"/>
                <a:cs typeface="Times New Roman"/>
              </a:rPr>
              <a:t></a:t>
            </a:r>
            <a:endParaRPr baseline="1157"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62832" y="1991867"/>
            <a:ext cx="1457325" cy="456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70">
                <a:latin typeface="Times New Roman"/>
                <a:cs typeface="Times New Roman"/>
              </a:rPr>
              <a:t>I</a:t>
            </a:r>
            <a:r>
              <a:rPr dirty="0" baseline="-16460" sz="2025" spc="254">
                <a:latin typeface="Times New Roman"/>
                <a:cs typeface="Times New Roman"/>
              </a:rPr>
              <a:t>b </a:t>
            </a:r>
            <a:r>
              <a:rPr dirty="0" baseline="-13888" sz="3600" spc="-2227">
                <a:latin typeface="Times New Roman"/>
                <a:cs typeface="Times New Roman"/>
              </a:rPr>
              <a:t></a:t>
            </a:r>
            <a:r>
              <a:rPr dirty="0" baseline="-13888" sz="3600" spc="-322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r</a:t>
            </a:r>
            <a:r>
              <a:rPr dirty="0" baseline="-16460" sz="2025" spc="44">
                <a:latin typeface="Times New Roman"/>
                <a:cs typeface="Times New Roman"/>
              </a:rPr>
              <a:t>be </a:t>
            </a:r>
            <a:r>
              <a:rPr dirty="0" sz="2400" spc="-25">
                <a:latin typeface="Times New Roman"/>
                <a:cs typeface="Times New Roman"/>
              </a:rPr>
              <a:t>+</a:t>
            </a:r>
            <a:r>
              <a:rPr dirty="0" sz="2400" spc="-25">
                <a:latin typeface="Times New Roman"/>
                <a:cs typeface="Times New Roman"/>
              </a:rPr>
              <a:t>R</a:t>
            </a:r>
            <a:r>
              <a:rPr dirty="0" baseline="-16460" sz="2025" spc="-37">
                <a:latin typeface="Times New Roman"/>
                <a:cs typeface="Times New Roman"/>
              </a:rPr>
              <a:t>s</a:t>
            </a:r>
            <a:r>
              <a:rPr dirty="0" baseline="-16460" sz="2025" spc="-157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69563" y="2071115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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63059" y="2287523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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79211" y="2207767"/>
            <a:ext cx="832485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j</a:t>
            </a:r>
            <a:r>
              <a:rPr dirty="0" sz="2500" spc="-140" i="1">
                <a:latin typeface="Times New Roman"/>
                <a:cs typeface="Times New Roman"/>
              </a:rPr>
              <a:t></a:t>
            </a:r>
            <a:r>
              <a:rPr dirty="0" sz="2400" spc="-140">
                <a:latin typeface="Times New Roman"/>
                <a:cs typeface="Times New Roman"/>
              </a:rPr>
              <a:t>C</a:t>
            </a:r>
            <a:r>
              <a:rPr dirty="0" baseline="-16460" sz="2025" spc="-209">
                <a:latin typeface="Times New Roman"/>
                <a:cs typeface="Times New Roman"/>
              </a:rPr>
              <a:t>1 </a:t>
            </a:r>
            <a:r>
              <a:rPr dirty="0" baseline="-16460" sz="2025" spc="-135">
                <a:latin typeface="Times New Roman"/>
                <a:cs typeface="Times New Roman"/>
              </a:rPr>
              <a:t> </a:t>
            </a:r>
            <a:r>
              <a:rPr dirty="0" baseline="-12731" sz="3600" spc="-2227">
                <a:latin typeface="Times New Roman"/>
                <a:cs typeface="Times New Roman"/>
              </a:rPr>
              <a:t></a:t>
            </a:r>
            <a:endParaRPr baseline="-12731" sz="3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00932" y="1911096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45303" y="1911096"/>
            <a:ext cx="779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65810" algn="l"/>
              </a:tabLst>
            </a:pPr>
            <a:r>
              <a:rPr dirty="0" sz="2400" spc="-5" u="sng">
                <a:latin typeface="Times New Roman"/>
                <a:cs typeface="Times New Roman"/>
              </a:rPr>
              <a:t> </a:t>
            </a:r>
            <a:r>
              <a:rPr dirty="0" sz="2400" spc="-5" u="sng"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47499" y="3228320"/>
            <a:ext cx="112839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12190" algn="l"/>
              </a:tabLst>
            </a:pPr>
            <a:r>
              <a:rPr dirty="0" sz="3200" spc="-2390" b="1">
                <a:latin typeface="Times New Roman"/>
                <a:cs typeface="Times New Roman"/>
              </a:rPr>
              <a:t></a:t>
            </a:r>
            <a:r>
              <a:rPr dirty="0" sz="3200" spc="-2390" b="1">
                <a:latin typeface="Times New Roman"/>
                <a:cs typeface="Times New Roman"/>
              </a:rPr>
              <a:t>	</a:t>
            </a:r>
            <a:r>
              <a:rPr dirty="0" sz="3200" spc="-2390" b="1">
                <a:latin typeface="Times New Roman"/>
                <a:cs typeface="Times New Roman"/>
              </a:rPr>
              <a:t>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24909" y="3457004"/>
            <a:ext cx="1131570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15365" algn="l"/>
              </a:tabLst>
            </a:pPr>
            <a:r>
              <a:rPr dirty="0" sz="3200" spc="-2390" b="1">
                <a:latin typeface="Times New Roman"/>
                <a:cs typeface="Times New Roman"/>
              </a:rPr>
              <a:t></a:t>
            </a:r>
            <a:r>
              <a:rPr dirty="0" sz="3200" spc="-2390" b="1">
                <a:latin typeface="Times New Roman"/>
                <a:cs typeface="Times New Roman"/>
              </a:rPr>
              <a:t>	</a:t>
            </a:r>
            <a:r>
              <a:rPr dirty="0" sz="3200" spc="-2390" b="1">
                <a:latin typeface="Times New Roman"/>
                <a:cs typeface="Times New Roman"/>
              </a:rPr>
              <a:t>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06616" y="3534060"/>
            <a:ext cx="1852295" cy="0"/>
          </a:xfrm>
          <a:custGeom>
            <a:avLst/>
            <a:gdLst/>
            <a:ahLst/>
            <a:cxnLst/>
            <a:rect l="l" t="t" r="r" b="b"/>
            <a:pathLst>
              <a:path w="1852295" h="0">
                <a:moveTo>
                  <a:pt x="0" y="0"/>
                </a:moveTo>
                <a:lnTo>
                  <a:pt x="1851755" y="0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50790" y="3057620"/>
            <a:ext cx="3676015" cy="0"/>
          </a:xfrm>
          <a:custGeom>
            <a:avLst/>
            <a:gdLst/>
            <a:ahLst/>
            <a:cxnLst/>
            <a:rect l="l" t="t" r="r" b="b"/>
            <a:pathLst>
              <a:path w="3676015" h="0">
                <a:moveTo>
                  <a:pt x="0" y="0"/>
                </a:moveTo>
                <a:lnTo>
                  <a:pt x="3675887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974084" y="3722370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43832" y="3118103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67859" y="3722370"/>
            <a:ext cx="63119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00380" algn="l"/>
              </a:tabLst>
            </a:pPr>
            <a:r>
              <a:rPr dirty="0" sz="1350" spc="15">
                <a:latin typeface="Times New Roman"/>
                <a:cs typeface="Times New Roman"/>
              </a:rPr>
              <a:t>c</a:t>
            </a:r>
            <a:r>
              <a:rPr dirty="0" sz="1350" spc="15">
                <a:latin typeface="Times New Roman"/>
                <a:cs typeface="Times New Roman"/>
              </a:rPr>
              <a:t>	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17011" y="3310127"/>
            <a:ext cx="3517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96872" y="3310127"/>
            <a:ext cx="7137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72957" y="3538727"/>
            <a:ext cx="7137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26967" y="3526027"/>
            <a:ext cx="553085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2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500" spc="-740" i="1">
                <a:solidFill>
                  <a:srgbClr val="0000FF"/>
                </a:solidFill>
                <a:latin typeface="Times New Roman"/>
                <a:cs typeface="Times New Roman"/>
              </a:rPr>
              <a:t>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42919" y="2623820"/>
            <a:ext cx="106235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85">
                <a:latin typeface="Times New Roman"/>
                <a:cs typeface="Times New Roman"/>
              </a:rPr>
              <a:t></a:t>
            </a:r>
            <a:r>
              <a:rPr dirty="0" sz="2400" spc="-440">
                <a:latin typeface="Times New Roman"/>
                <a:cs typeface="Times New Roman"/>
              </a:rPr>
              <a:t> </a:t>
            </a:r>
            <a:r>
              <a:rPr dirty="0" sz="2500" spc="-1185" i="1">
                <a:latin typeface="Times New Roman"/>
                <a:cs typeface="Times New Roman"/>
              </a:rPr>
              <a:t></a:t>
            </a:r>
            <a:r>
              <a:rPr dirty="0" sz="2500" spc="-190" i="1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latin typeface="Times New Roman"/>
                <a:cs typeface="Times New Roman"/>
              </a:rPr>
              <a:t>c</a:t>
            </a:r>
            <a:r>
              <a:rPr dirty="0" baseline="-16460" sz="2025" spc="-187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R</a:t>
            </a:r>
            <a:r>
              <a:rPr dirty="0" baseline="-16460" sz="2025" spc="37">
                <a:latin typeface="Times New Roman"/>
                <a:cs typeface="Times New Roman"/>
              </a:rPr>
              <a:t>L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85391" y="2833115"/>
            <a:ext cx="1930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90420" y="3072384"/>
            <a:ext cx="953135" cy="948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2590"/>
              </a:lnSpc>
            </a:pPr>
            <a:r>
              <a:rPr dirty="0" sz="2400" spc="-1485">
                <a:latin typeface="Times New Roman"/>
                <a:cs typeface="Times New Roman"/>
              </a:rPr>
              <a:t>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250"/>
              </a:lnSpc>
              <a:tabLst>
                <a:tab pos="487680" algn="l"/>
                <a:tab pos="810260" algn="l"/>
              </a:tabLst>
            </a:pPr>
            <a:r>
              <a:rPr dirty="0" baseline="2057" sz="2025" spc="22">
                <a:latin typeface="Times New Roman"/>
                <a:cs typeface="Times New Roman"/>
              </a:rPr>
              <a:t>c</a:t>
            </a:r>
            <a:r>
              <a:rPr dirty="0" baseline="2057" sz="2025" spc="22">
                <a:latin typeface="Times New Roman"/>
                <a:cs typeface="Times New Roman"/>
              </a:rPr>
              <a:t>	</a:t>
            </a:r>
            <a:r>
              <a:rPr dirty="0" baseline="2057" sz="2025" spc="142">
                <a:latin typeface="Times New Roman"/>
                <a:cs typeface="Times New Roman"/>
              </a:rPr>
              <a:t>L</a:t>
            </a:r>
            <a:r>
              <a:rPr dirty="0" baseline="2057" sz="2025" spc="142">
                <a:latin typeface="Times New Roman"/>
                <a:cs typeface="Times New Roman"/>
              </a:rPr>
              <a:t>	</a:t>
            </a:r>
            <a:r>
              <a:rPr dirty="0" sz="2400" spc="-1485">
                <a:latin typeface="Times New Roman"/>
                <a:cs typeface="Times New Roman"/>
              </a:rPr>
              <a:t>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540"/>
              </a:lnSpc>
            </a:pPr>
            <a:r>
              <a:rPr dirty="0" sz="2400" spc="-1485">
                <a:latin typeface="Times New Roman"/>
                <a:cs typeface="Times New Roman"/>
              </a:rPr>
              <a:t>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70253" y="3072384"/>
            <a:ext cx="142240" cy="948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90"/>
              </a:lnSpc>
            </a:pPr>
            <a:r>
              <a:rPr dirty="0" sz="2400" spc="-1485">
                <a:latin typeface="Times New Roman"/>
                <a:cs typeface="Times New Roman"/>
              </a:rPr>
              <a:t>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dirty="0" sz="2400" spc="-1485">
                <a:latin typeface="Times New Roman"/>
                <a:cs typeface="Times New Roman"/>
              </a:rPr>
              <a:t>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40"/>
              </a:lnSpc>
            </a:pPr>
            <a:r>
              <a:rPr dirty="0" sz="2400" spc="-1485">
                <a:latin typeface="Times New Roman"/>
                <a:cs typeface="Times New Roman"/>
              </a:rPr>
              <a:t>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40026" y="4430839"/>
            <a:ext cx="1289050" cy="0"/>
          </a:xfrm>
          <a:custGeom>
            <a:avLst/>
            <a:gdLst/>
            <a:ahLst/>
            <a:cxnLst/>
            <a:rect l="l" t="t" r="r" b="b"/>
            <a:pathLst>
              <a:path w="1289050" h="0">
                <a:moveTo>
                  <a:pt x="0" y="0"/>
                </a:moveTo>
                <a:lnTo>
                  <a:pt x="128873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985263" y="4440935"/>
            <a:ext cx="77343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latin typeface="Times New Roman"/>
                <a:cs typeface="Times New Roman"/>
              </a:rPr>
              <a:t>r</a:t>
            </a:r>
            <a:r>
              <a:rPr dirty="0" baseline="-16460" sz="2025" spc="44">
                <a:latin typeface="Times New Roman"/>
                <a:cs typeface="Times New Roman"/>
              </a:rPr>
              <a:t>be</a:t>
            </a:r>
            <a:r>
              <a:rPr dirty="0" baseline="-16460" sz="2025" spc="-202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+</a:t>
            </a:r>
            <a:r>
              <a:rPr dirty="0" sz="2400" spc="-25">
                <a:latin typeface="Times New Roman"/>
                <a:cs typeface="Times New Roman"/>
              </a:rPr>
              <a:t>R</a:t>
            </a:r>
            <a:r>
              <a:rPr dirty="0" baseline="-16460" sz="2025" spc="-37">
                <a:latin typeface="Times New Roman"/>
                <a:cs typeface="Times New Roman"/>
              </a:rPr>
              <a:t>s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74724" y="3996943"/>
            <a:ext cx="1518920" cy="588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 indent="-271145">
              <a:lnSpc>
                <a:spcPct val="100000"/>
              </a:lnSpc>
              <a:buChar char="□"/>
              <a:tabLst>
                <a:tab pos="284480" algn="l"/>
              </a:tabLst>
            </a:pPr>
            <a:r>
              <a:rPr dirty="0" sz="2400" spc="-1085">
                <a:latin typeface="Times New Roman"/>
                <a:cs typeface="Times New Roman"/>
              </a:rPr>
              <a:t></a:t>
            </a:r>
            <a:r>
              <a:rPr dirty="0" sz="2400" spc="-440">
                <a:latin typeface="Times New Roman"/>
                <a:cs typeface="Times New Roman"/>
              </a:rPr>
              <a:t> </a:t>
            </a:r>
            <a:r>
              <a:rPr dirty="0" sz="2500" spc="-1185" i="1">
                <a:latin typeface="Times New Roman"/>
                <a:cs typeface="Times New Roman"/>
              </a:rPr>
              <a:t></a:t>
            </a:r>
            <a:r>
              <a:rPr dirty="0" sz="2500" spc="-190" i="1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latin typeface="Times New Roman"/>
                <a:cs typeface="Times New Roman"/>
              </a:rPr>
              <a:t>c</a:t>
            </a:r>
            <a:r>
              <a:rPr dirty="0" baseline="-16460" sz="2025" spc="-3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//</a:t>
            </a:r>
            <a:r>
              <a:rPr dirty="0" sz="2400" spc="15">
                <a:latin typeface="Times New Roman"/>
                <a:cs typeface="Times New Roman"/>
              </a:rPr>
              <a:t>R</a:t>
            </a:r>
            <a:r>
              <a:rPr dirty="0" baseline="-16460" sz="2025" spc="22">
                <a:latin typeface="Times New Roman"/>
                <a:cs typeface="Times New Roman"/>
              </a:rPr>
              <a:t>L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21523" y="6533674"/>
            <a:ext cx="1842135" cy="0"/>
          </a:xfrm>
          <a:custGeom>
            <a:avLst/>
            <a:gdLst/>
            <a:ahLst/>
            <a:cxnLst/>
            <a:rect l="l" t="t" r="r" b="b"/>
            <a:pathLst>
              <a:path w="1842134" h="0">
                <a:moveTo>
                  <a:pt x="0" y="0"/>
                </a:moveTo>
                <a:lnTo>
                  <a:pt x="1841563" y="0"/>
                </a:lnTo>
              </a:path>
            </a:pathLst>
          </a:custGeom>
          <a:ln w="1507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8453119" y="6112764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29119" y="6361176"/>
            <a:ext cx="35179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217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350" spc="95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1350" spc="1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28635" y="6440932"/>
            <a:ext cx="1831975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400" spc="80">
                <a:solidFill>
                  <a:srgbClr val="FF0000"/>
                </a:solidFill>
                <a:latin typeface="Times New Roman"/>
                <a:cs typeface="Times New Roman"/>
              </a:rPr>
              <a:t>π</a:t>
            </a:r>
            <a:r>
              <a:rPr dirty="0" sz="2400" spc="8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16460" sz="2025" spc="12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dirty="0" baseline="-2604" sz="4800" spc="-3584" b="1">
                <a:solidFill>
                  <a:srgbClr val="FF0000"/>
                </a:solidFill>
                <a:latin typeface="Times New Roman"/>
                <a:cs typeface="Times New Roman"/>
              </a:rPr>
              <a:t></a:t>
            </a:r>
            <a:r>
              <a:rPr dirty="0" baseline="-2604" sz="4800" spc="-66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-60">
                <a:solidFill>
                  <a:srgbClr val="FF0000"/>
                </a:solidFill>
                <a:latin typeface="Times New Roman"/>
                <a:cs typeface="Times New Roman"/>
              </a:rPr>
              <a:t>c 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15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baseline="-16460" sz="2025" spc="20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solidFill>
                  <a:srgbClr val="FF0000"/>
                </a:solidFill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55840" y="6309360"/>
            <a:ext cx="1930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5">
                <a:solidFill>
                  <a:srgbClr val="FF0000"/>
                </a:solidFill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75747" y="3225343"/>
            <a:ext cx="12890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390" b="1">
                <a:latin typeface="Times New Roman"/>
                <a:cs typeface="Times New Roman"/>
              </a:rPr>
              <a:t>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10473" y="3225343"/>
            <a:ext cx="12890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390" b="1">
                <a:latin typeface="Times New Roman"/>
                <a:cs typeface="Times New Roman"/>
              </a:rPr>
              <a:t>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55679" y="3453828"/>
            <a:ext cx="128905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390" b="1">
                <a:latin typeface="Times New Roman"/>
                <a:cs typeface="Times New Roman"/>
              </a:rPr>
              <a:t>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69181" y="3531012"/>
            <a:ext cx="1753870" cy="0"/>
          </a:xfrm>
          <a:custGeom>
            <a:avLst/>
            <a:gdLst/>
            <a:ahLst/>
            <a:cxnLst/>
            <a:rect l="l" t="t" r="r" b="b"/>
            <a:pathLst>
              <a:path w="1753870" h="0">
                <a:moveTo>
                  <a:pt x="0" y="0"/>
                </a:moveTo>
                <a:lnTo>
                  <a:pt x="1753362" y="0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79268" y="3054572"/>
            <a:ext cx="3512185" cy="0"/>
          </a:xfrm>
          <a:custGeom>
            <a:avLst/>
            <a:gdLst/>
            <a:ahLst/>
            <a:cxnLst/>
            <a:rect l="l" t="t" r="r" b="b"/>
            <a:pathLst>
              <a:path w="3512184" h="0">
                <a:moveTo>
                  <a:pt x="0" y="0"/>
                </a:moveTo>
                <a:lnTo>
                  <a:pt x="3511581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246111" y="2633472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56296" y="3115055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07455" y="3490722"/>
            <a:ext cx="20193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b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391992" y="3490722"/>
            <a:ext cx="9398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17028" y="3719322"/>
            <a:ext cx="57086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dirty="0" sz="1350" spc="15">
                <a:latin typeface="Times New Roman"/>
                <a:cs typeface="Times New Roman"/>
              </a:rPr>
              <a:t>1</a:t>
            </a:r>
            <a:r>
              <a:rPr dirty="0" sz="1350" spc="15">
                <a:latin typeface="Times New Roman"/>
                <a:cs typeface="Times New Roman"/>
              </a:rPr>
              <a:t>	</a:t>
            </a:r>
            <a:r>
              <a:rPr dirty="0" sz="1350" spc="85">
                <a:latin typeface="Times New Roman"/>
                <a:cs typeface="Times New Roman"/>
              </a:rPr>
              <a:t>b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669049" y="3719322"/>
            <a:ext cx="9398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779767" y="3307080"/>
            <a:ext cx="3517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11444" y="3307080"/>
            <a:ext cx="7137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</a:tabLst>
            </a:pPr>
            <a:r>
              <a:rPr dirty="0" sz="2400" spc="130">
                <a:latin typeface="Times New Roman"/>
                <a:cs typeface="Times New Roman"/>
              </a:rPr>
              <a:t>r</a:t>
            </a:r>
            <a:r>
              <a:rPr dirty="0" sz="2400" spc="130"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89723" y="3522980"/>
            <a:ext cx="94488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12800" algn="l"/>
              </a:tabLst>
            </a:pPr>
            <a:r>
              <a:rPr dirty="0" sz="2400" spc="12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dirty="0" sz="2500" spc="-740" i="1">
                <a:solidFill>
                  <a:srgbClr val="0000FF"/>
                </a:solidFill>
                <a:latin typeface="Times New Roman"/>
                <a:cs typeface="Times New Roman"/>
              </a:rPr>
              <a:t>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3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47792" y="2830067"/>
            <a:ext cx="1022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800">
                <a:latin typeface="Times New Roman"/>
                <a:cs typeface="Times New Roman"/>
              </a:rPr>
              <a:t>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935442" y="3069335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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03767" y="3434080"/>
            <a:ext cx="774065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r>
              <a:rPr dirty="0" baseline="-2604" sz="4800" spc="-742" b="1">
                <a:latin typeface="Times New Roman"/>
                <a:cs typeface="Times New Roman"/>
              </a:rPr>
              <a:t> </a:t>
            </a:r>
            <a:r>
              <a:rPr dirty="0" baseline="31250" sz="3600" spc="-2227">
                <a:latin typeface="Times New Roman"/>
                <a:cs typeface="Times New Roman"/>
              </a:rPr>
              <a:t></a:t>
            </a:r>
            <a:endParaRPr baseline="31250" sz="3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663944" y="3069335"/>
            <a:ext cx="142240" cy="948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90"/>
              </a:lnSpc>
            </a:pPr>
            <a:r>
              <a:rPr dirty="0" sz="2400" spc="-1485">
                <a:latin typeface="Times New Roman"/>
                <a:cs typeface="Times New Roman"/>
              </a:rPr>
              <a:t>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</a:pPr>
            <a:r>
              <a:rPr dirty="0" sz="2400" spc="-1485">
                <a:latin typeface="Times New Roman"/>
                <a:cs typeface="Times New Roman"/>
              </a:rPr>
              <a:t>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40"/>
              </a:lnSpc>
            </a:pPr>
            <a:r>
              <a:rPr dirty="0" sz="2400" spc="-1485">
                <a:latin typeface="Times New Roman"/>
                <a:cs typeface="Times New Roman"/>
              </a:rPr>
              <a:t>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935442" y="3640835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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639407" y="4817935"/>
            <a:ext cx="1844039" cy="0"/>
          </a:xfrm>
          <a:custGeom>
            <a:avLst/>
            <a:gdLst/>
            <a:ahLst/>
            <a:cxnLst/>
            <a:rect l="l" t="t" r="r" b="b"/>
            <a:pathLst>
              <a:path w="1844039" h="0">
                <a:moveTo>
                  <a:pt x="0" y="0"/>
                </a:moveTo>
                <a:lnTo>
                  <a:pt x="1843944" y="0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215544" y="4430553"/>
            <a:ext cx="2291715" cy="0"/>
          </a:xfrm>
          <a:custGeom>
            <a:avLst/>
            <a:gdLst/>
            <a:ahLst/>
            <a:cxnLst/>
            <a:rect l="l" t="t" r="r" b="b"/>
            <a:pathLst>
              <a:path w="2291715" h="0">
                <a:moveTo>
                  <a:pt x="0" y="0"/>
                </a:moveTo>
                <a:lnTo>
                  <a:pt x="2291619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4272788" y="4009643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46423" y="4401311"/>
            <a:ext cx="1833245" cy="837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31115">
              <a:lnSpc>
                <a:spcPts val="2700"/>
              </a:lnSpc>
            </a:pPr>
            <a:r>
              <a:rPr dirty="0" sz="2400" spc="13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3660"/>
              </a:lnSpc>
            </a:pP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π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sz="2400" spc="35">
                <a:latin typeface="Times New Roman"/>
                <a:cs typeface="Times New Roman"/>
              </a:rPr>
              <a:t>C</a:t>
            </a:r>
            <a:r>
              <a:rPr dirty="0" baseline="-16460" sz="2025" spc="52">
                <a:latin typeface="Times New Roman"/>
                <a:cs typeface="Times New Roman"/>
              </a:rPr>
              <a:t>1 </a:t>
            </a:r>
            <a:r>
              <a:rPr dirty="0" baseline="-2604" sz="4800" spc="-3584" b="1">
                <a:latin typeface="Times New Roman"/>
                <a:cs typeface="Times New Roman"/>
              </a:rPr>
              <a:t></a:t>
            </a:r>
            <a:r>
              <a:rPr dirty="0" baseline="-2604" sz="4800" spc="-869" b="1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r</a:t>
            </a:r>
            <a:r>
              <a:rPr dirty="0" baseline="-16460" sz="2025" spc="37">
                <a:latin typeface="Times New Roman"/>
                <a:cs typeface="Times New Roman"/>
              </a:rPr>
              <a:t>be </a:t>
            </a:r>
            <a:r>
              <a:rPr dirty="0" sz="2400" spc="-30">
                <a:latin typeface="Times New Roman"/>
                <a:cs typeface="Times New Roman"/>
              </a:rPr>
              <a:t>+</a:t>
            </a:r>
            <a:r>
              <a:rPr dirty="0" sz="2400" spc="-30">
                <a:latin typeface="Times New Roman"/>
                <a:cs typeface="Times New Roman"/>
              </a:rPr>
              <a:t>R</a:t>
            </a:r>
            <a:r>
              <a:rPr dirty="0" baseline="-16460" sz="2025" spc="-44">
                <a:latin typeface="Times New Roman"/>
                <a:cs typeface="Times New Roman"/>
              </a:rPr>
              <a:t>s</a:t>
            </a:r>
            <a:r>
              <a:rPr dirty="0" baseline="-16460" sz="2025" spc="-30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084067" y="4206240"/>
            <a:ext cx="101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800">
                <a:latin typeface="Times New Roman"/>
                <a:cs typeface="Times New Roman"/>
              </a:rPr>
              <a:t>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02939" y="4594860"/>
            <a:ext cx="3835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4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085">
                <a:solidFill>
                  <a:srgbClr val="0000FF"/>
                </a:solidFill>
                <a:latin typeface="Times New Roman"/>
                <a:cs typeface="Times New Roman"/>
              </a:rPr>
              <a:t>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193440" y="4810315"/>
            <a:ext cx="1941830" cy="0"/>
          </a:xfrm>
          <a:custGeom>
            <a:avLst/>
            <a:gdLst/>
            <a:ahLst/>
            <a:cxnLst/>
            <a:rect l="l" t="t" r="r" b="b"/>
            <a:pathLst>
              <a:path w="1941829" h="0">
                <a:moveTo>
                  <a:pt x="0" y="0"/>
                </a:moveTo>
                <a:lnTo>
                  <a:pt x="1941576" y="0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769768" y="4422933"/>
            <a:ext cx="2389505" cy="0"/>
          </a:xfrm>
          <a:custGeom>
            <a:avLst/>
            <a:gdLst/>
            <a:ahLst/>
            <a:cxnLst/>
            <a:rect l="l" t="t" r="r" b="b"/>
            <a:pathLst>
              <a:path w="2389504" h="0">
                <a:moveTo>
                  <a:pt x="0" y="0"/>
                </a:moveTo>
                <a:lnTo>
                  <a:pt x="2389060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7118096" y="4393692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875780" y="4002023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199123" y="4714239"/>
            <a:ext cx="1934210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65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 spc="65">
                <a:solidFill>
                  <a:srgbClr val="0000FF"/>
                </a:solidFill>
                <a:latin typeface="Times New Roman"/>
                <a:cs typeface="Times New Roman"/>
              </a:rPr>
              <a:t>π</a:t>
            </a:r>
            <a:r>
              <a:rPr dirty="0" sz="2400" spc="65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sz="2400" spc="65">
                <a:latin typeface="Times New Roman"/>
                <a:cs typeface="Times New Roman"/>
              </a:rPr>
              <a:t>C</a:t>
            </a:r>
            <a:r>
              <a:rPr dirty="0" baseline="-16460" sz="2025" spc="97">
                <a:latin typeface="Times New Roman"/>
                <a:cs typeface="Times New Roman"/>
              </a:rPr>
              <a:t>2 </a:t>
            </a:r>
            <a:r>
              <a:rPr dirty="0" baseline="-2604" sz="4800" spc="-3584" b="1">
                <a:latin typeface="Times New Roman"/>
                <a:cs typeface="Times New Roman"/>
              </a:rPr>
              <a:t></a:t>
            </a:r>
            <a:r>
              <a:rPr dirty="0" baseline="-2604" sz="4800" spc="-667" b="1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R</a:t>
            </a:r>
            <a:r>
              <a:rPr dirty="0" baseline="-16460" sz="2025" spc="-60">
                <a:latin typeface="Times New Roman"/>
                <a:cs typeface="Times New Roman"/>
              </a:rPr>
              <a:t>c </a:t>
            </a:r>
            <a:r>
              <a:rPr dirty="0" sz="2400" spc="10">
                <a:latin typeface="Times New Roman"/>
                <a:cs typeface="Times New Roman"/>
              </a:rPr>
              <a:t>+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16460" sz="2025" spc="15">
                <a:latin typeface="Times New Roman"/>
                <a:cs typeface="Times New Roman"/>
              </a:rPr>
              <a:t>L</a:t>
            </a:r>
            <a:r>
              <a:rPr dirty="0" baseline="-16460" sz="2025" spc="217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38292" y="4198619"/>
            <a:ext cx="101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800">
                <a:latin typeface="Times New Roman"/>
                <a:cs typeface="Times New Roman"/>
              </a:rPr>
              <a:t>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757164" y="4587239"/>
            <a:ext cx="3835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4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085">
                <a:solidFill>
                  <a:srgbClr val="0000FF"/>
                </a:solidFill>
                <a:latin typeface="Times New Roman"/>
                <a:cs typeface="Times New Roman"/>
              </a:rPr>
              <a:t>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319682" y="6107525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 h="0">
                <a:moveTo>
                  <a:pt x="0" y="0"/>
                </a:moveTo>
                <a:lnTo>
                  <a:pt x="451294" y="0"/>
                </a:lnTo>
              </a:path>
            </a:pathLst>
          </a:custGeom>
          <a:ln w="713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753421" y="5720048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 h="0">
                <a:moveTo>
                  <a:pt x="0" y="0"/>
                </a:moveTo>
                <a:lnTo>
                  <a:pt x="1041368" y="0"/>
                </a:lnTo>
              </a:path>
            </a:pathLst>
          </a:custGeom>
          <a:ln w="1506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4184396" y="5298947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481576" y="6112764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622040" y="5497067"/>
            <a:ext cx="1022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800">
                <a:latin typeface="Times New Roman"/>
                <a:cs typeface="Times New Roman"/>
              </a:rPr>
              <a:t>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740911" y="5884164"/>
            <a:ext cx="9994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dirty="0" sz="2400" spc="-1085">
                <a:solidFill>
                  <a:srgbClr val="FF0000"/>
                </a:solidFill>
                <a:latin typeface="Times New Roman"/>
                <a:cs typeface="Times New Roman"/>
              </a:rPr>
              <a:t>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z="24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34722" sz="3600" spc="127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45267" sz="2025" spc="127">
                <a:solidFill>
                  <a:srgbClr val="FF0000"/>
                </a:solidFill>
                <a:latin typeface="Times New Roman"/>
                <a:cs typeface="Times New Roman"/>
              </a:rPr>
              <a:t>L2</a:t>
            </a:r>
            <a:endParaRPr baseline="45267" sz="2025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073907" y="6123336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 h="0">
                <a:moveTo>
                  <a:pt x="0" y="0"/>
                </a:moveTo>
                <a:lnTo>
                  <a:pt x="446341" y="0"/>
                </a:lnTo>
              </a:path>
            </a:pathLst>
          </a:custGeom>
          <a:ln w="7143">
            <a:solidFill>
              <a:srgbClr val="007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506980" y="5736335"/>
            <a:ext cx="1037590" cy="0"/>
          </a:xfrm>
          <a:custGeom>
            <a:avLst/>
            <a:gdLst/>
            <a:ahLst/>
            <a:cxnLst/>
            <a:rect l="l" t="t" r="r" b="b"/>
            <a:pathLst>
              <a:path w="1037589" h="0">
                <a:moveTo>
                  <a:pt x="0" y="0"/>
                </a:moveTo>
                <a:lnTo>
                  <a:pt x="1037081" y="0"/>
                </a:lnTo>
              </a:path>
            </a:pathLst>
          </a:custGeom>
          <a:ln w="15087">
            <a:solidFill>
              <a:srgbClr val="007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2936239" y="5315711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7E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234943" y="6128003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7E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474724" y="5548883"/>
            <a:ext cx="100266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 indent="-271145">
              <a:lnSpc>
                <a:spcPts val="2770"/>
              </a:lnSpc>
              <a:buFont typeface="Times New Roman"/>
              <a:buChar char="□"/>
              <a:tabLst>
                <a:tab pos="284480" algn="l"/>
              </a:tabLst>
            </a:pPr>
            <a:r>
              <a:rPr dirty="0" baseline="9259" sz="3600" spc="-794">
                <a:latin typeface="Times New Roman"/>
                <a:cs typeface="Times New Roman"/>
              </a:rPr>
              <a:t>A</a:t>
            </a:r>
            <a:r>
              <a:rPr dirty="0" baseline="25462" sz="3600" spc="-794">
                <a:latin typeface="Times New Roman"/>
                <a:cs typeface="Times New Roman"/>
              </a:rPr>
              <a:t></a:t>
            </a:r>
            <a:r>
              <a:rPr dirty="0" sz="1350" spc="-530">
                <a:latin typeface="Times New Roman"/>
                <a:cs typeface="Times New Roman"/>
              </a:rPr>
              <a:t>V</a:t>
            </a:r>
            <a:r>
              <a:rPr dirty="0" sz="1350" spc="-530">
                <a:latin typeface="Times New Roman"/>
                <a:cs typeface="Times New Roman"/>
              </a:rPr>
              <a:t>SM</a:t>
            </a:r>
            <a:r>
              <a:rPr dirty="0" sz="1350" spc="105">
                <a:latin typeface="Times New Roman"/>
                <a:cs typeface="Times New Roman"/>
              </a:rPr>
              <a:t> </a:t>
            </a:r>
            <a:r>
              <a:rPr dirty="0" baseline="6944" sz="3600" spc="-2707">
                <a:latin typeface="Times New Roman"/>
                <a:cs typeface="Times New Roman"/>
              </a:rPr>
              <a:t></a:t>
            </a:r>
            <a:endParaRPr baseline="6944" sz="3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629620" y="5724429"/>
            <a:ext cx="1757680" cy="0"/>
          </a:xfrm>
          <a:custGeom>
            <a:avLst/>
            <a:gdLst/>
            <a:ahLst/>
            <a:cxnLst/>
            <a:rect l="l" t="t" r="r" b="b"/>
            <a:pathLst>
              <a:path w="1757679" h="0">
                <a:moveTo>
                  <a:pt x="0" y="0"/>
                </a:moveTo>
                <a:lnTo>
                  <a:pt x="1757553" y="0"/>
                </a:lnTo>
              </a:path>
            </a:pathLst>
          </a:custGeom>
          <a:ln w="15078">
            <a:solidFill>
              <a:srgbClr val="007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8419592" y="530351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7E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636255" y="5631688"/>
            <a:ext cx="1747520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solidFill>
                  <a:srgbClr val="007E00"/>
                </a:solidFill>
                <a:latin typeface="Times New Roman"/>
                <a:cs typeface="Times New Roman"/>
              </a:rPr>
              <a:t>2</a:t>
            </a:r>
            <a:r>
              <a:rPr dirty="0" sz="2400" spc="45">
                <a:solidFill>
                  <a:srgbClr val="007E00"/>
                </a:solidFill>
                <a:latin typeface="Times New Roman"/>
                <a:cs typeface="Times New Roman"/>
              </a:rPr>
              <a:t>π</a:t>
            </a:r>
            <a:r>
              <a:rPr dirty="0" sz="2400" spc="45">
                <a:solidFill>
                  <a:srgbClr val="007E00"/>
                </a:solidFill>
                <a:latin typeface="Times New Roman"/>
                <a:cs typeface="Times New Roman"/>
              </a:rPr>
              <a:t>C</a:t>
            </a:r>
            <a:r>
              <a:rPr dirty="0" baseline="-16460" sz="2025" spc="67">
                <a:solidFill>
                  <a:srgbClr val="007E00"/>
                </a:solidFill>
                <a:latin typeface="Times New Roman"/>
                <a:cs typeface="Times New Roman"/>
              </a:rPr>
              <a:t>1 </a:t>
            </a:r>
            <a:r>
              <a:rPr dirty="0" baseline="-2604" sz="4800" spc="-3584" b="1">
                <a:solidFill>
                  <a:srgbClr val="007E00"/>
                </a:solidFill>
                <a:latin typeface="Times New Roman"/>
                <a:cs typeface="Times New Roman"/>
              </a:rPr>
              <a:t></a:t>
            </a:r>
            <a:r>
              <a:rPr dirty="0" baseline="-2604" sz="4800" spc="-697" b="1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007E00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solidFill>
                  <a:srgbClr val="007E00"/>
                </a:solidFill>
                <a:latin typeface="Times New Roman"/>
                <a:cs typeface="Times New Roman"/>
              </a:rPr>
              <a:t>s </a:t>
            </a:r>
            <a:r>
              <a:rPr dirty="0" sz="2400" spc="15">
                <a:solidFill>
                  <a:srgbClr val="007E00"/>
                </a:solidFill>
                <a:latin typeface="Times New Roman"/>
                <a:cs typeface="Times New Roman"/>
              </a:rPr>
              <a:t>+</a:t>
            </a:r>
            <a:r>
              <a:rPr dirty="0" sz="2400" spc="15">
                <a:solidFill>
                  <a:srgbClr val="007E00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22">
                <a:solidFill>
                  <a:srgbClr val="007E00"/>
                </a:solidFill>
                <a:latin typeface="Times New Roman"/>
                <a:cs typeface="Times New Roman"/>
              </a:rPr>
              <a:t>be</a:t>
            </a:r>
            <a:r>
              <a:rPr dirty="0" baseline="-16460" sz="2025" spc="6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solidFill>
                  <a:srgbClr val="007E00"/>
                </a:solidFill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942835" y="5500116"/>
            <a:ext cx="614680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5">
                <a:solidFill>
                  <a:srgbClr val="007E00"/>
                </a:solidFill>
                <a:latin typeface="Times New Roman"/>
                <a:cs typeface="Times New Roman"/>
              </a:rPr>
              <a:t>f</a:t>
            </a:r>
            <a:r>
              <a:rPr dirty="0" baseline="-16460" sz="2025" spc="127">
                <a:solidFill>
                  <a:srgbClr val="007E00"/>
                </a:solidFill>
                <a:latin typeface="Times New Roman"/>
                <a:cs typeface="Times New Roman"/>
              </a:rPr>
              <a:t>L1 </a:t>
            </a:r>
            <a:r>
              <a:rPr dirty="0" baseline="-16460" sz="202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baseline="-16460" sz="2025" spc="12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2400" spc="-225">
                <a:solidFill>
                  <a:srgbClr val="007E00"/>
                </a:solidFill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22040" y="5757671"/>
            <a:ext cx="1773555" cy="577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2000"/>
              </a:lnSpc>
            </a:pPr>
            <a:r>
              <a:rPr dirty="0" baseline="9259" sz="3600" spc="202">
                <a:solidFill>
                  <a:srgbClr val="007E00"/>
                </a:solidFill>
                <a:latin typeface="Times New Roman"/>
                <a:cs typeface="Times New Roman"/>
              </a:rPr>
              <a:t>f</a:t>
            </a:r>
            <a:r>
              <a:rPr dirty="0" sz="1350" spc="105">
                <a:solidFill>
                  <a:srgbClr val="007E00"/>
                </a:solidFill>
                <a:latin typeface="Times New Roman"/>
                <a:cs typeface="Times New Roman"/>
              </a:rPr>
              <a:t>L</a:t>
            </a:r>
            <a:r>
              <a:rPr dirty="0" sz="1350" spc="15">
                <a:solidFill>
                  <a:srgbClr val="007E00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2000"/>
              </a:lnSpc>
            </a:pPr>
            <a:r>
              <a:rPr dirty="0" baseline="-11574" sz="3600">
                <a:solidFill>
                  <a:srgbClr val="0000CC"/>
                </a:solidFill>
                <a:latin typeface="宋体"/>
                <a:cs typeface="宋体"/>
              </a:rPr>
              <a:t>中频 </a:t>
            </a:r>
            <a:r>
              <a:rPr dirty="0" sz="2400" spc="-5">
                <a:solidFill>
                  <a:srgbClr val="007E00"/>
                </a:solidFill>
                <a:latin typeface="Times New Roman"/>
                <a:cs typeface="Times New Roman"/>
              </a:rPr>
              <a:t>1</a:t>
            </a:r>
            <a:r>
              <a:rPr dirty="0" sz="2400" spc="-28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2400" spc="-1090">
                <a:solidFill>
                  <a:srgbClr val="007E00"/>
                </a:solidFill>
                <a:latin typeface="Times New Roman"/>
                <a:cs typeface="Times New Roman"/>
              </a:rPr>
              <a:t></a:t>
            </a:r>
            <a:r>
              <a:rPr dirty="0" sz="2400" spc="-1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2400" spc="130">
                <a:solidFill>
                  <a:srgbClr val="007E00"/>
                </a:solidFill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722040" y="6319837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增益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001146" y="5607641"/>
            <a:ext cx="635000" cy="1069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6800"/>
              </a:lnSpc>
            </a:pPr>
            <a:r>
              <a:rPr dirty="0" sz="2400">
                <a:latin typeface="宋体"/>
                <a:cs typeface="宋体"/>
              </a:rPr>
              <a:t>低频  转折  频率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9171" y="888015"/>
            <a:ext cx="97790" cy="304800"/>
          </a:xfrm>
          <a:custGeom>
            <a:avLst/>
            <a:gdLst/>
            <a:ahLst/>
            <a:cxnLst/>
            <a:rect l="l" t="t" r="r" b="b"/>
            <a:pathLst>
              <a:path w="97789" h="304800">
                <a:moveTo>
                  <a:pt x="97631" y="0"/>
                </a:moveTo>
                <a:lnTo>
                  <a:pt x="0" y="304228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60456" y="738059"/>
            <a:ext cx="12890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390" b="1">
                <a:latin typeface="Times New Roman"/>
                <a:cs typeface="Times New Roman"/>
              </a:rPr>
              <a:t>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1317" y="811911"/>
            <a:ext cx="1607185" cy="0"/>
          </a:xfrm>
          <a:custGeom>
            <a:avLst/>
            <a:gdLst/>
            <a:ahLst/>
            <a:cxnLst/>
            <a:rect l="l" t="t" r="r" b="b"/>
            <a:pathLst>
              <a:path w="1607185" h="0">
                <a:moveTo>
                  <a:pt x="0" y="0"/>
                </a:moveTo>
                <a:lnTo>
                  <a:pt x="1606867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27871" y="888015"/>
            <a:ext cx="97790" cy="304800"/>
          </a:xfrm>
          <a:custGeom>
            <a:avLst/>
            <a:gdLst/>
            <a:ahLst/>
            <a:cxnLst/>
            <a:rect l="l" t="t" r="r" b="b"/>
            <a:pathLst>
              <a:path w="97789" h="304800">
                <a:moveTo>
                  <a:pt x="97631" y="0"/>
                </a:moveTo>
                <a:lnTo>
                  <a:pt x="0" y="304228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45026" y="738059"/>
            <a:ext cx="12890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390" b="1">
                <a:latin typeface="Times New Roman"/>
                <a:cs typeface="Times New Roman"/>
              </a:rPr>
              <a:t>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6123" y="738059"/>
            <a:ext cx="12890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390" b="1">
                <a:latin typeface="Times New Roman"/>
                <a:cs typeface="Times New Roman"/>
              </a:rPr>
              <a:t>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04492" y="811911"/>
            <a:ext cx="1612900" cy="0"/>
          </a:xfrm>
          <a:custGeom>
            <a:avLst/>
            <a:gdLst/>
            <a:ahLst/>
            <a:cxnLst/>
            <a:rect l="l" t="t" r="r" b="b"/>
            <a:pathLst>
              <a:path w="1612900" h="0">
                <a:moveTo>
                  <a:pt x="0" y="0"/>
                </a:moveTo>
                <a:lnTo>
                  <a:pt x="1612391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35755" y="391668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1879" y="391668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8615" y="871727"/>
            <a:ext cx="35115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217">
                <a:latin typeface="Times New Roman"/>
                <a:cs typeface="Times New Roman"/>
              </a:rPr>
              <a:t>f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9362" y="821435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41696" y="871727"/>
            <a:ext cx="35179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217">
                <a:latin typeface="Times New Roman"/>
                <a:cs typeface="Times New Roman"/>
              </a:rPr>
              <a:t>f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8528" y="821435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5361" y="588264"/>
            <a:ext cx="270510" cy="648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2030"/>
              </a:lnSpc>
            </a:pPr>
            <a:r>
              <a:rPr dirty="0" sz="2400" spc="-1805">
                <a:latin typeface="Times New Roman"/>
                <a:cs typeface="Times New Roman"/>
              </a:rPr>
              <a:t>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990"/>
              </a:lnSpc>
            </a:pPr>
            <a:r>
              <a:rPr dirty="0" sz="3200" spc="-2390" b="1">
                <a:latin typeface="Times New Roman"/>
                <a:cs typeface="Times New Roman"/>
              </a:rPr>
              <a:t>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08807" y="821435"/>
            <a:ext cx="558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 spc="-335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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91888" y="821435"/>
            <a:ext cx="558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 spc="-335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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6604" y="638556"/>
            <a:ext cx="52578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1942">
                <a:latin typeface="Times New Roman"/>
                <a:cs typeface="Times New Roman"/>
              </a:rPr>
              <a:t>A</a:t>
            </a:r>
            <a:r>
              <a:rPr dirty="0" baseline="24305" sz="3600" spc="-2257">
                <a:latin typeface="Times New Roman"/>
                <a:cs typeface="Times New Roman"/>
              </a:rPr>
              <a:t></a:t>
            </a:r>
            <a:r>
              <a:rPr dirty="0" sz="1350" spc="-80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S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3155" y="588264"/>
            <a:ext cx="99949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buFont typeface="Times New Roman"/>
              <a:buChar char="□"/>
              <a:tabLst>
                <a:tab pos="282575" algn="l"/>
              </a:tabLst>
            </a:pPr>
            <a:r>
              <a:rPr dirty="0" sz="2400" spc="-535">
                <a:latin typeface="Times New Roman"/>
                <a:cs typeface="Times New Roman"/>
              </a:rPr>
              <a:t>A</a:t>
            </a:r>
            <a:r>
              <a:rPr dirty="0" baseline="15046" sz="3600" spc="-802">
                <a:latin typeface="Times New Roman"/>
                <a:cs typeface="Times New Roman"/>
              </a:rPr>
              <a:t></a:t>
            </a:r>
            <a:r>
              <a:rPr dirty="0" baseline="-16460" sz="2025" spc="-802">
                <a:latin typeface="Times New Roman"/>
                <a:cs typeface="Times New Roman"/>
              </a:rPr>
              <a:t>V</a:t>
            </a:r>
            <a:r>
              <a:rPr dirty="0" baseline="-16460" sz="2025" spc="-802">
                <a:latin typeface="Times New Roman"/>
                <a:cs typeface="Times New Roman"/>
              </a:rPr>
              <a:t>SM</a:t>
            </a:r>
            <a:r>
              <a:rPr dirty="0" baseline="-16460" sz="2025" spc="165">
                <a:latin typeface="Times New Roman"/>
                <a:cs typeface="Times New Roman"/>
              </a:rPr>
              <a:t> </a:t>
            </a:r>
            <a:r>
              <a:rPr dirty="0" sz="2400" spc="-1805">
                <a:latin typeface="Times New Roman"/>
                <a:cs typeface="Times New Roman"/>
              </a:rPr>
              <a:t>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45646" y="3828002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21731" y="3828002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618900" y="4402835"/>
            <a:ext cx="35179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195">
                <a:latin typeface="Times New Roman"/>
                <a:cs typeface="Times New Roman"/>
              </a:rPr>
              <a:t>f</a:t>
            </a:r>
            <a:r>
              <a:rPr dirty="0" sz="1350" spc="105">
                <a:latin typeface="Times New Roman"/>
                <a:cs typeface="Times New Roman"/>
              </a:rPr>
              <a:t>L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13051" y="3304032"/>
            <a:ext cx="9734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85">
                <a:latin typeface="Times New Roman"/>
                <a:cs typeface="Times New Roman"/>
              </a:rPr>
              <a:t>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210">
                <a:latin typeface="Times New Roman"/>
                <a:cs typeface="Times New Roman"/>
              </a:rPr>
              <a:t></a:t>
            </a:r>
            <a:r>
              <a:rPr dirty="0" sz="2400" spc="-210">
                <a:latin typeface="Times New Roman"/>
                <a:cs typeface="Times New Roman"/>
              </a:rPr>
              <a:t>83.2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01900" y="3823715"/>
            <a:ext cx="12725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85">
                <a:latin typeface="Times New Roman"/>
                <a:cs typeface="Times New Roman"/>
              </a:rPr>
              <a:t>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38.4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dB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2783" y="4352543"/>
            <a:ext cx="184023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5">
                <a:latin typeface="Times New Roman"/>
                <a:cs typeface="Times New Roman"/>
              </a:rPr>
              <a:t>f</a:t>
            </a:r>
            <a:r>
              <a:rPr dirty="0" baseline="-16460" sz="2025" spc="127">
                <a:latin typeface="Times New Roman"/>
                <a:cs typeface="Times New Roman"/>
              </a:rPr>
              <a:t>L1  </a:t>
            </a:r>
            <a:r>
              <a:rPr dirty="0" sz="2400" spc="-1085">
                <a:latin typeface="Times New Roman"/>
                <a:cs typeface="Times New Roman"/>
              </a:rPr>
              <a:t></a:t>
            </a:r>
            <a:r>
              <a:rPr dirty="0" sz="2400" spc="-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171.2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Hz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47144" y="4352543"/>
            <a:ext cx="12801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85">
                <a:latin typeface="Times New Roman"/>
                <a:cs typeface="Times New Roman"/>
              </a:rPr>
              <a:t>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23.8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Hz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54683" y="3354323"/>
            <a:ext cx="57467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1935">
                <a:latin typeface="Times New Roman"/>
                <a:cs typeface="Times New Roman"/>
              </a:rPr>
              <a:t>A</a:t>
            </a:r>
            <a:r>
              <a:rPr dirty="0" baseline="24305" sz="3600" spc="-2257">
                <a:latin typeface="Times New Roman"/>
                <a:cs typeface="Times New Roman"/>
              </a:rPr>
              <a:t></a:t>
            </a:r>
            <a:r>
              <a:rPr dirty="0" sz="1350" spc="-80">
                <a:latin typeface="Times New Roman"/>
                <a:cs typeface="Times New Roman"/>
              </a:rPr>
              <a:t>V</a:t>
            </a:r>
            <a:r>
              <a:rPr dirty="0" sz="1350" spc="20">
                <a:latin typeface="Times New Roman"/>
                <a:cs typeface="Times New Roman"/>
              </a:rPr>
              <a:t>S</a:t>
            </a:r>
            <a:r>
              <a:rPr dirty="0" sz="1350" spc="10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0300" y="3823715"/>
            <a:ext cx="123952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20lg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-540">
                <a:latin typeface="Times New Roman"/>
                <a:cs typeface="Times New Roman"/>
              </a:rPr>
              <a:t>A</a:t>
            </a:r>
            <a:r>
              <a:rPr dirty="0" baseline="16203" sz="3600" spc="-810">
                <a:latin typeface="Times New Roman"/>
                <a:cs typeface="Times New Roman"/>
              </a:rPr>
              <a:t></a:t>
            </a:r>
            <a:r>
              <a:rPr dirty="0" baseline="-16460" sz="2025" spc="-810">
                <a:latin typeface="Times New Roman"/>
                <a:cs typeface="Times New Roman"/>
              </a:rPr>
              <a:t>V</a:t>
            </a:r>
            <a:r>
              <a:rPr dirty="0" baseline="-16460" sz="2025" spc="-810">
                <a:latin typeface="Times New Roman"/>
                <a:cs typeface="Times New Roman"/>
              </a:rPr>
              <a:t>SM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68400" y="2875797"/>
            <a:ext cx="22733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 u="heavy">
                <a:latin typeface="宋体"/>
                <a:cs typeface="宋体"/>
              </a:rPr>
              <a:t>教材</a:t>
            </a:r>
            <a:r>
              <a:rPr dirty="0" sz="2400" spc="20" u="heavy">
                <a:latin typeface="Times New Roman"/>
                <a:cs typeface="Times New Roman"/>
              </a:rPr>
              <a:t>P172</a:t>
            </a:r>
            <a:r>
              <a:rPr dirty="0" sz="2400" spc="-70" u="heavy">
                <a:latin typeface="Times New Roman"/>
                <a:cs typeface="Times New Roman"/>
              </a:rPr>
              <a:t> </a:t>
            </a:r>
            <a:r>
              <a:rPr dirty="0" sz="2400" u="heavy">
                <a:latin typeface="宋体"/>
                <a:cs typeface="宋体"/>
              </a:rPr>
              <a:t>例</a:t>
            </a:r>
            <a:r>
              <a:rPr dirty="0" sz="2400" u="heavy">
                <a:latin typeface="Times New Roman"/>
                <a:cs typeface="Times New Roman"/>
              </a:rPr>
              <a:t>4.7.2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03035" y="4683252"/>
            <a:ext cx="3131820" cy="132715"/>
          </a:xfrm>
          <a:custGeom>
            <a:avLst/>
            <a:gdLst/>
            <a:ahLst/>
            <a:cxnLst/>
            <a:rect l="l" t="t" r="r" b="b"/>
            <a:pathLst>
              <a:path w="3131820" h="132714">
                <a:moveTo>
                  <a:pt x="3074392" y="66294"/>
                </a:moveTo>
                <a:lnTo>
                  <a:pt x="3009900" y="28956"/>
                </a:lnTo>
                <a:lnTo>
                  <a:pt x="3003803" y="24384"/>
                </a:lnTo>
                <a:lnTo>
                  <a:pt x="3000756" y="15240"/>
                </a:lnTo>
                <a:lnTo>
                  <a:pt x="3005327" y="9144"/>
                </a:lnTo>
                <a:lnTo>
                  <a:pt x="3009900" y="1524"/>
                </a:lnTo>
                <a:lnTo>
                  <a:pt x="3017519" y="0"/>
                </a:lnTo>
                <a:lnTo>
                  <a:pt x="3025140" y="4572"/>
                </a:lnTo>
                <a:lnTo>
                  <a:pt x="3107816" y="51816"/>
                </a:lnTo>
                <a:lnTo>
                  <a:pt x="3102864" y="51816"/>
                </a:lnTo>
                <a:lnTo>
                  <a:pt x="3102864" y="53340"/>
                </a:lnTo>
                <a:lnTo>
                  <a:pt x="3096767" y="53340"/>
                </a:lnTo>
                <a:lnTo>
                  <a:pt x="3074392" y="66294"/>
                </a:lnTo>
                <a:close/>
              </a:path>
              <a:path w="3131820" h="132714">
                <a:moveTo>
                  <a:pt x="3049385" y="80772"/>
                </a:moveTo>
                <a:lnTo>
                  <a:pt x="0" y="80772"/>
                </a:lnTo>
                <a:lnTo>
                  <a:pt x="0" y="51816"/>
                </a:lnTo>
                <a:lnTo>
                  <a:pt x="3049385" y="51816"/>
                </a:lnTo>
                <a:lnTo>
                  <a:pt x="3074392" y="66294"/>
                </a:lnTo>
                <a:lnTo>
                  <a:pt x="3049385" y="80772"/>
                </a:lnTo>
                <a:close/>
              </a:path>
              <a:path w="3131820" h="132714">
                <a:moveTo>
                  <a:pt x="3105800" y="80772"/>
                </a:moveTo>
                <a:lnTo>
                  <a:pt x="3102864" y="80772"/>
                </a:lnTo>
                <a:lnTo>
                  <a:pt x="3102864" y="51816"/>
                </a:lnTo>
                <a:lnTo>
                  <a:pt x="3107816" y="51816"/>
                </a:lnTo>
                <a:lnTo>
                  <a:pt x="3131819" y="65532"/>
                </a:lnTo>
                <a:lnTo>
                  <a:pt x="3105800" y="80772"/>
                </a:lnTo>
                <a:close/>
              </a:path>
              <a:path w="3131820" h="132714">
                <a:moveTo>
                  <a:pt x="3096767" y="79248"/>
                </a:moveTo>
                <a:lnTo>
                  <a:pt x="3074392" y="66294"/>
                </a:lnTo>
                <a:lnTo>
                  <a:pt x="3096767" y="53340"/>
                </a:lnTo>
                <a:lnTo>
                  <a:pt x="3096767" y="79248"/>
                </a:lnTo>
                <a:close/>
              </a:path>
              <a:path w="3131820" h="132714">
                <a:moveTo>
                  <a:pt x="3102864" y="79248"/>
                </a:moveTo>
                <a:lnTo>
                  <a:pt x="3096767" y="79248"/>
                </a:lnTo>
                <a:lnTo>
                  <a:pt x="3096767" y="53340"/>
                </a:lnTo>
                <a:lnTo>
                  <a:pt x="3102864" y="53340"/>
                </a:lnTo>
                <a:lnTo>
                  <a:pt x="3102864" y="79248"/>
                </a:lnTo>
                <a:close/>
              </a:path>
              <a:path w="3131820" h="132714">
                <a:moveTo>
                  <a:pt x="3017519" y="132588"/>
                </a:moveTo>
                <a:lnTo>
                  <a:pt x="3009900" y="129540"/>
                </a:lnTo>
                <a:lnTo>
                  <a:pt x="3005327" y="123444"/>
                </a:lnTo>
                <a:lnTo>
                  <a:pt x="3000756" y="115824"/>
                </a:lnTo>
                <a:lnTo>
                  <a:pt x="3003803" y="108204"/>
                </a:lnTo>
                <a:lnTo>
                  <a:pt x="3009900" y="103632"/>
                </a:lnTo>
                <a:lnTo>
                  <a:pt x="3074392" y="66294"/>
                </a:lnTo>
                <a:lnTo>
                  <a:pt x="3096767" y="79248"/>
                </a:lnTo>
                <a:lnTo>
                  <a:pt x="3102864" y="79248"/>
                </a:lnTo>
                <a:lnTo>
                  <a:pt x="3102864" y="80772"/>
                </a:lnTo>
                <a:lnTo>
                  <a:pt x="3105800" y="80772"/>
                </a:lnTo>
                <a:lnTo>
                  <a:pt x="3025140" y="128016"/>
                </a:lnTo>
                <a:lnTo>
                  <a:pt x="3017519" y="132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48172" y="3453383"/>
            <a:ext cx="132715" cy="1297305"/>
          </a:xfrm>
          <a:custGeom>
            <a:avLst/>
            <a:gdLst/>
            <a:ahLst/>
            <a:cxnLst/>
            <a:rect l="l" t="t" r="r" b="b"/>
            <a:pathLst>
              <a:path w="132714" h="1297304">
                <a:moveTo>
                  <a:pt x="16764" y="131064"/>
                </a:moveTo>
                <a:lnTo>
                  <a:pt x="9144" y="126492"/>
                </a:lnTo>
                <a:lnTo>
                  <a:pt x="3048" y="123444"/>
                </a:lnTo>
                <a:lnTo>
                  <a:pt x="0" y="114300"/>
                </a:lnTo>
                <a:lnTo>
                  <a:pt x="4572" y="106680"/>
                </a:lnTo>
                <a:lnTo>
                  <a:pt x="67056" y="0"/>
                </a:lnTo>
                <a:lnTo>
                  <a:pt x="84015" y="28956"/>
                </a:lnTo>
                <a:lnTo>
                  <a:pt x="51816" y="28956"/>
                </a:lnTo>
                <a:lnTo>
                  <a:pt x="51816" y="83127"/>
                </a:lnTo>
                <a:lnTo>
                  <a:pt x="28956" y="121920"/>
                </a:lnTo>
                <a:lnTo>
                  <a:pt x="24384" y="128016"/>
                </a:lnTo>
                <a:lnTo>
                  <a:pt x="16764" y="131064"/>
                </a:lnTo>
                <a:close/>
              </a:path>
              <a:path w="132714" h="1297304">
                <a:moveTo>
                  <a:pt x="51816" y="83127"/>
                </a:moveTo>
                <a:lnTo>
                  <a:pt x="51816" y="28956"/>
                </a:lnTo>
                <a:lnTo>
                  <a:pt x="80772" y="28956"/>
                </a:lnTo>
                <a:lnTo>
                  <a:pt x="80772" y="36575"/>
                </a:lnTo>
                <a:lnTo>
                  <a:pt x="54864" y="36575"/>
                </a:lnTo>
                <a:lnTo>
                  <a:pt x="66868" y="57583"/>
                </a:lnTo>
                <a:lnTo>
                  <a:pt x="51816" y="83127"/>
                </a:lnTo>
                <a:close/>
              </a:path>
              <a:path w="132714" h="1297304">
                <a:moveTo>
                  <a:pt x="117348" y="131064"/>
                </a:moveTo>
                <a:lnTo>
                  <a:pt x="108204" y="128016"/>
                </a:lnTo>
                <a:lnTo>
                  <a:pt x="103632" y="121920"/>
                </a:lnTo>
                <a:lnTo>
                  <a:pt x="80772" y="81915"/>
                </a:lnTo>
                <a:lnTo>
                  <a:pt x="80772" y="28956"/>
                </a:lnTo>
                <a:lnTo>
                  <a:pt x="84015" y="28956"/>
                </a:lnTo>
                <a:lnTo>
                  <a:pt x="129540" y="106680"/>
                </a:lnTo>
                <a:lnTo>
                  <a:pt x="132588" y="114300"/>
                </a:lnTo>
                <a:lnTo>
                  <a:pt x="131064" y="123444"/>
                </a:lnTo>
                <a:lnTo>
                  <a:pt x="123444" y="126492"/>
                </a:lnTo>
                <a:lnTo>
                  <a:pt x="117348" y="131064"/>
                </a:lnTo>
                <a:close/>
              </a:path>
              <a:path w="132714" h="1297304">
                <a:moveTo>
                  <a:pt x="66868" y="57583"/>
                </a:moveTo>
                <a:lnTo>
                  <a:pt x="54864" y="36575"/>
                </a:lnTo>
                <a:lnTo>
                  <a:pt x="79248" y="36575"/>
                </a:lnTo>
                <a:lnTo>
                  <a:pt x="66868" y="57583"/>
                </a:lnTo>
                <a:close/>
              </a:path>
              <a:path w="132714" h="1297304">
                <a:moveTo>
                  <a:pt x="80772" y="81915"/>
                </a:moveTo>
                <a:lnTo>
                  <a:pt x="66868" y="57583"/>
                </a:lnTo>
                <a:lnTo>
                  <a:pt x="79248" y="36575"/>
                </a:lnTo>
                <a:lnTo>
                  <a:pt x="80772" y="36575"/>
                </a:lnTo>
                <a:lnTo>
                  <a:pt x="80772" y="81915"/>
                </a:lnTo>
                <a:close/>
              </a:path>
              <a:path w="132714" h="1297304">
                <a:moveTo>
                  <a:pt x="80772" y="1296924"/>
                </a:moveTo>
                <a:lnTo>
                  <a:pt x="51816" y="1296924"/>
                </a:lnTo>
                <a:lnTo>
                  <a:pt x="51816" y="83127"/>
                </a:lnTo>
                <a:lnTo>
                  <a:pt x="66868" y="57583"/>
                </a:lnTo>
                <a:lnTo>
                  <a:pt x="80772" y="81915"/>
                </a:lnTo>
                <a:lnTo>
                  <a:pt x="80772" y="1296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055100" y="4725416"/>
            <a:ext cx="705485" cy="346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f</a:t>
            </a:r>
            <a:r>
              <a:rPr dirty="0" sz="2200" spc="-229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(Hz)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70510" y="4738079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99354" y="4738079"/>
            <a:ext cx="4826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04728" y="3506678"/>
            <a:ext cx="190246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2275" algn="l"/>
                <a:tab pos="1355090" algn="l"/>
                <a:tab pos="1889125" algn="l"/>
              </a:tabLst>
            </a:pPr>
            <a:r>
              <a:rPr dirty="0" sz="1800">
                <a:latin typeface="Times New Roman"/>
                <a:cs typeface="Times New Roman"/>
              </a:rPr>
              <a:t>40	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	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</a:t>
            </a:r>
            <a:r>
              <a:rPr dirty="0" sz="1800" spc="145" u="heavy">
                <a:latin typeface="Times New Roman"/>
                <a:cs typeface="Times New Roman"/>
              </a:rPr>
              <a:t> </a:t>
            </a:r>
            <a:r>
              <a:rPr dirty="0" sz="1800" u="heavy"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04728" y="4055406"/>
            <a:ext cx="2540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34551" y="3075241"/>
            <a:ext cx="0" cy="329565"/>
          </a:xfrm>
          <a:custGeom>
            <a:avLst/>
            <a:gdLst/>
            <a:ahLst/>
            <a:cxnLst/>
            <a:rect l="l" t="t" r="r" b="b"/>
            <a:pathLst>
              <a:path w="0" h="329564">
                <a:moveTo>
                  <a:pt x="0" y="0"/>
                </a:moveTo>
                <a:lnTo>
                  <a:pt x="0" y="329565"/>
                </a:lnTo>
              </a:path>
            </a:pathLst>
          </a:custGeom>
          <a:ln w="110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92132" y="3075241"/>
            <a:ext cx="0" cy="329565"/>
          </a:xfrm>
          <a:custGeom>
            <a:avLst/>
            <a:gdLst/>
            <a:ahLst/>
            <a:cxnLst/>
            <a:rect l="l" t="t" r="r" b="b"/>
            <a:pathLst>
              <a:path w="0" h="329564">
                <a:moveTo>
                  <a:pt x="0" y="0"/>
                </a:moveTo>
                <a:lnTo>
                  <a:pt x="0" y="329565"/>
                </a:lnTo>
              </a:path>
            </a:pathLst>
          </a:custGeom>
          <a:ln w="110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479796" y="3074161"/>
            <a:ext cx="1370965" cy="297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5">
                <a:latin typeface="Times New Roman"/>
                <a:cs typeface="Times New Roman"/>
              </a:rPr>
              <a:t>20lg </a:t>
            </a:r>
            <a:r>
              <a:rPr dirty="0" sz="1750" spc="-395">
                <a:latin typeface="Times New Roman"/>
                <a:cs typeface="Times New Roman"/>
              </a:rPr>
              <a:t>A</a:t>
            </a:r>
            <a:r>
              <a:rPr dirty="0" baseline="15873" sz="2625" spc="-592">
                <a:latin typeface="Times New Roman"/>
                <a:cs typeface="Times New Roman"/>
              </a:rPr>
              <a:t></a:t>
            </a:r>
            <a:r>
              <a:rPr dirty="0" baseline="-16666" sz="1500" spc="-592">
                <a:latin typeface="Times New Roman"/>
                <a:cs typeface="Times New Roman"/>
              </a:rPr>
              <a:t>V</a:t>
            </a:r>
            <a:r>
              <a:rPr dirty="0" baseline="-16666" sz="1500" spc="-592">
                <a:latin typeface="Times New Roman"/>
                <a:cs typeface="Times New Roman"/>
              </a:rPr>
              <a:t>SL</a:t>
            </a:r>
            <a:r>
              <a:rPr dirty="0" baseline="-16666" sz="1500" spc="8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/</a:t>
            </a:r>
            <a:r>
              <a:rPr dirty="0" sz="1750" spc="65">
                <a:latin typeface="Times New Roman"/>
                <a:cs typeface="Times New Roman"/>
              </a:rPr>
              <a:t> dB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95415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198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45708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71615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960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21908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47815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722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98108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24015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484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74308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00215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246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50508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76415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008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26708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452615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4770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5029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5288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5532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5791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6050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294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6553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812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7056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7315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7574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781800" y="418338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5"/>
                </a:moveTo>
                <a:lnTo>
                  <a:pt x="13716" y="13715"/>
                </a:lnTo>
                <a:lnTo>
                  <a:pt x="13716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8077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8336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8580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8839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9098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9342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9601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9860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0104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0363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0622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0866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112507" y="4183380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0" y="13715"/>
                </a:moveTo>
                <a:lnTo>
                  <a:pt x="12192" y="13715"/>
                </a:lnTo>
                <a:lnTo>
                  <a:pt x="1219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1384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1628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1887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2146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2390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2649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2908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152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411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3670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3914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4173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432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4676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4935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5194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5438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5697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595616" y="4183380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0" y="13715"/>
                </a:moveTo>
                <a:lnTo>
                  <a:pt x="12192" y="13715"/>
                </a:lnTo>
                <a:lnTo>
                  <a:pt x="1219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6200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6459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6718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6962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7221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7480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7724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7983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8242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848600" y="418338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5"/>
                </a:moveTo>
                <a:lnTo>
                  <a:pt x="13715" y="13715"/>
                </a:lnTo>
                <a:lnTo>
                  <a:pt x="13715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8745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9004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9248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9507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9766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0010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0269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0528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0772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1031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1290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1534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1793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2052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2296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2555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2814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3058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3317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3576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3820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407907" y="4183380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0" y="13715"/>
                </a:moveTo>
                <a:lnTo>
                  <a:pt x="12191" y="13715"/>
                </a:lnTo>
                <a:lnTo>
                  <a:pt x="12191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4338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4582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4841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5100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5344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5603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5862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6106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6365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6624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6868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7127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7386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7630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7889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8148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8392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8651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8910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9154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9413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9672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9916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90175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9043416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9067800" y="4190238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9093707" y="419023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9119616" y="4190238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0030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027420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6053327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0792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103620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129527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1554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179820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205727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2316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256020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281927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3078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332220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358127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3840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408420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434327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4602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484620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5105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5364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5608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5867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6126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6370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6629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6888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7132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7391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7650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7894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8153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8412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8656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8915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9174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9418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9677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9936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0180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70439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70698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0942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1201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71460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71704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1963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2222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2466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2725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2984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3228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3487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3746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3990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4249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4508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4752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75011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75270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5514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75773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76032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6276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6535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6794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7038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77297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77556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7800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78059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78318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8562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78821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79080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9324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9583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9842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80086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80345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80604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80848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81107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81366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81610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81869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82128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82372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82631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82890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83134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83393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83652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83896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84155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84414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84658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84917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85176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85420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85679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85938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86182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86441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86700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86944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87203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87462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87706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87965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88224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88468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88727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88986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89230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89489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89748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89992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90251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9051035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9075419" y="363626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9101328" y="363626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9127235" y="3636264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6789419" y="469849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6789419" y="467334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6789419" y="46482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6789419" y="462229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6789419" y="459714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6789419" y="45720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6789419" y="454609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6789419" y="452094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6789419" y="44958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6789419" y="446989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6789419" y="444474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6789419" y="44196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6789419" y="439369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6789419" y="436854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6789419" y="43434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6789419" y="431749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6789419" y="429234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6789419" y="42672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6789419" y="424129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6789419" y="421614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6789419" y="4184904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0" y="12192"/>
                </a:moveTo>
                <a:lnTo>
                  <a:pt x="13716" y="12192"/>
                </a:lnTo>
                <a:lnTo>
                  <a:pt x="13716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6789419" y="416509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6789419" y="413994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6789419" y="41148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6789419" y="408889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6789419" y="406374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6789419" y="40386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6789419" y="401269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6789419" y="398754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6789419" y="39624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6789419" y="393649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6789419" y="391134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6789419" y="38862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6789419" y="386029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6789419" y="383514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6789419" y="38100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6789419" y="378409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6789419" y="373380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6789419" y="3707892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7597140" y="47061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7597140" y="46802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7597140" y="46550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7597140" y="46299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7597140" y="46040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7597140" y="45788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7597140" y="45537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7597140" y="45278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7597140" y="45026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7597140" y="44775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7597140" y="44516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7597140" y="44264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7597140" y="44013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7597140" y="43754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7597140" y="43502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7597140" y="43251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7597140" y="42992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7597140" y="42740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7597140" y="42489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597140" y="42230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7597140" y="4191000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0" y="13715"/>
                </a:moveTo>
                <a:lnTo>
                  <a:pt x="12192" y="13715"/>
                </a:lnTo>
                <a:lnTo>
                  <a:pt x="1219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7597140" y="416661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7597140" y="41468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7597140" y="41216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7597140" y="40965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7597140" y="40706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7597140" y="40454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7597140" y="40203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7597140" y="39944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7597140" y="39692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7597140" y="39441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7597140" y="39182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7597140" y="38930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7597140" y="38679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7597140" y="38420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7597140" y="38168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7597140" y="37917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7597140" y="37658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7597140" y="37406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7597140" y="37155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8404859" y="47061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8404859" y="46802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8404859" y="46550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8404859" y="46299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8404859" y="46040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8404859" y="45788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8404859" y="45537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8404859" y="45278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8404859" y="45026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8404859" y="44775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8404859" y="44516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8404859" y="44264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8404859" y="44013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8404859" y="43754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8404859" y="43502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8404859" y="43251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8404859" y="42992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8404859" y="42740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8404859" y="42489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8404859" y="42230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8404859" y="4191000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0" y="13715"/>
                </a:moveTo>
                <a:lnTo>
                  <a:pt x="12192" y="13715"/>
                </a:lnTo>
                <a:lnTo>
                  <a:pt x="12192" y="0"/>
                </a:lnTo>
                <a:lnTo>
                  <a:pt x="0" y="0"/>
                </a:lnTo>
                <a:lnTo>
                  <a:pt x="0" y="13715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8404859" y="416661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2"/>
                </a:moveTo>
                <a:lnTo>
                  <a:pt x="12192" y="12192"/>
                </a:lnTo>
                <a:lnTo>
                  <a:pt x="12192" y="0"/>
                </a:lnTo>
                <a:lnTo>
                  <a:pt x="0" y="0"/>
                </a:lnTo>
                <a:lnTo>
                  <a:pt x="0" y="1219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8404859" y="41468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8404859" y="41216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8404859" y="40965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8404859" y="40706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8404859" y="40454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8404859" y="40203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8404859" y="39944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8404859" y="39692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8404859" y="39441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8404859" y="39182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8404859" y="38930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8404859" y="38679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8404859" y="38420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8404859" y="38168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8404859" y="37917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8404859" y="37658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8404859" y="3740658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8404859" y="3715511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7493507" y="37536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7627619" y="37536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7760207" y="37536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7894319" y="37536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8026907" y="37536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8161019" y="37536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8293607" y="37536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8427719" y="37536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8560307" y="37536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8694419" y="37536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8827007" y="37536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8961119" y="375361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9093707" y="3753611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531" y="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7850123" y="3745230"/>
            <a:ext cx="937260" cy="0"/>
          </a:xfrm>
          <a:custGeom>
            <a:avLst/>
            <a:gdLst/>
            <a:ahLst/>
            <a:cxnLst/>
            <a:rect l="l" t="t" r="r" b="b"/>
            <a:pathLst>
              <a:path w="937259" h="0">
                <a:moveTo>
                  <a:pt x="0" y="0"/>
                </a:moveTo>
                <a:lnTo>
                  <a:pt x="937260" y="0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5949696" y="5212079"/>
            <a:ext cx="132715" cy="1297305"/>
          </a:xfrm>
          <a:custGeom>
            <a:avLst/>
            <a:gdLst/>
            <a:ahLst/>
            <a:cxnLst/>
            <a:rect l="l" t="t" r="r" b="b"/>
            <a:pathLst>
              <a:path w="132714" h="1297304">
                <a:moveTo>
                  <a:pt x="16764" y="131064"/>
                </a:moveTo>
                <a:lnTo>
                  <a:pt x="9144" y="126492"/>
                </a:lnTo>
                <a:lnTo>
                  <a:pt x="3048" y="123444"/>
                </a:lnTo>
                <a:lnTo>
                  <a:pt x="0" y="114300"/>
                </a:lnTo>
                <a:lnTo>
                  <a:pt x="4572" y="106680"/>
                </a:lnTo>
                <a:lnTo>
                  <a:pt x="67056" y="0"/>
                </a:lnTo>
                <a:lnTo>
                  <a:pt x="84015" y="28956"/>
                </a:lnTo>
                <a:lnTo>
                  <a:pt x="53340" y="28956"/>
                </a:lnTo>
                <a:lnTo>
                  <a:pt x="53340" y="79802"/>
                </a:lnTo>
                <a:lnTo>
                  <a:pt x="28956" y="121920"/>
                </a:lnTo>
                <a:lnTo>
                  <a:pt x="25908" y="128016"/>
                </a:lnTo>
                <a:lnTo>
                  <a:pt x="16764" y="131064"/>
                </a:lnTo>
                <a:close/>
              </a:path>
              <a:path w="132714" h="1297304">
                <a:moveTo>
                  <a:pt x="53340" y="79802"/>
                </a:moveTo>
                <a:lnTo>
                  <a:pt x="53340" y="28956"/>
                </a:lnTo>
                <a:lnTo>
                  <a:pt x="80772" y="28956"/>
                </a:lnTo>
                <a:lnTo>
                  <a:pt x="80772" y="35052"/>
                </a:lnTo>
                <a:lnTo>
                  <a:pt x="54864" y="35052"/>
                </a:lnTo>
                <a:lnTo>
                  <a:pt x="67056" y="56110"/>
                </a:lnTo>
                <a:lnTo>
                  <a:pt x="53340" y="79802"/>
                </a:lnTo>
                <a:close/>
              </a:path>
              <a:path w="132714" h="1297304">
                <a:moveTo>
                  <a:pt x="117348" y="131064"/>
                </a:moveTo>
                <a:lnTo>
                  <a:pt x="108204" y="128016"/>
                </a:lnTo>
                <a:lnTo>
                  <a:pt x="105156" y="121920"/>
                </a:lnTo>
                <a:lnTo>
                  <a:pt x="80772" y="79802"/>
                </a:lnTo>
                <a:lnTo>
                  <a:pt x="80772" y="28956"/>
                </a:lnTo>
                <a:lnTo>
                  <a:pt x="84015" y="28956"/>
                </a:lnTo>
                <a:lnTo>
                  <a:pt x="129540" y="106680"/>
                </a:lnTo>
                <a:lnTo>
                  <a:pt x="132588" y="114300"/>
                </a:lnTo>
                <a:lnTo>
                  <a:pt x="131064" y="123444"/>
                </a:lnTo>
                <a:lnTo>
                  <a:pt x="124968" y="126492"/>
                </a:lnTo>
                <a:lnTo>
                  <a:pt x="117348" y="131064"/>
                </a:lnTo>
                <a:close/>
              </a:path>
              <a:path w="132714" h="1297304">
                <a:moveTo>
                  <a:pt x="67056" y="56110"/>
                </a:moveTo>
                <a:lnTo>
                  <a:pt x="54864" y="35052"/>
                </a:lnTo>
                <a:lnTo>
                  <a:pt x="79248" y="35052"/>
                </a:lnTo>
                <a:lnTo>
                  <a:pt x="67056" y="56110"/>
                </a:lnTo>
                <a:close/>
              </a:path>
              <a:path w="132714" h="1297304">
                <a:moveTo>
                  <a:pt x="80772" y="79802"/>
                </a:moveTo>
                <a:lnTo>
                  <a:pt x="67056" y="56110"/>
                </a:lnTo>
                <a:lnTo>
                  <a:pt x="79248" y="35052"/>
                </a:lnTo>
                <a:lnTo>
                  <a:pt x="80772" y="35052"/>
                </a:lnTo>
                <a:lnTo>
                  <a:pt x="80772" y="79802"/>
                </a:lnTo>
                <a:close/>
              </a:path>
              <a:path w="132714" h="1297304">
                <a:moveTo>
                  <a:pt x="80772" y="1296924"/>
                </a:moveTo>
                <a:lnTo>
                  <a:pt x="53340" y="1296924"/>
                </a:lnTo>
                <a:lnTo>
                  <a:pt x="53340" y="79802"/>
                </a:lnTo>
                <a:lnTo>
                  <a:pt x="67056" y="56110"/>
                </a:lnTo>
                <a:lnTo>
                  <a:pt x="80772" y="79802"/>
                </a:lnTo>
                <a:lnTo>
                  <a:pt x="80772" y="1296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 txBox="1"/>
          <p:nvPr/>
        </p:nvSpPr>
        <p:spPr>
          <a:xfrm>
            <a:off x="5508735" y="5824708"/>
            <a:ext cx="4064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-</a:t>
            </a:r>
            <a:r>
              <a:rPr dirty="0" sz="1800">
                <a:latin typeface="Times New Roman"/>
                <a:cs typeface="Times New Roman"/>
              </a:rPr>
              <a:t>9</a:t>
            </a:r>
            <a:r>
              <a:rPr dirty="0" sz="1800" spc="5">
                <a:latin typeface="Times New Roman"/>
                <a:cs typeface="Times New Roman"/>
              </a:rPr>
              <a:t>0</a:t>
            </a:r>
            <a:r>
              <a:rPr dirty="0" baseline="25462" sz="1800">
                <a:latin typeface="Times New Roman"/>
                <a:cs typeface="Times New Roman"/>
              </a:rPr>
              <a:t>o</a:t>
            </a:r>
            <a:endParaRPr baseline="25462" sz="1800">
              <a:latin typeface="Times New Roman"/>
              <a:cs typeface="Times New Roman"/>
            </a:endParaRPr>
          </a:p>
        </p:txBody>
      </p:sp>
      <p:sp>
        <p:nvSpPr>
          <p:cNvPr id="423" name="object 423"/>
          <p:cNvSpPr txBox="1"/>
          <p:nvPr/>
        </p:nvSpPr>
        <p:spPr>
          <a:xfrm>
            <a:off x="6007100" y="5832335"/>
            <a:ext cx="3195320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81985" algn="l"/>
              </a:tabLst>
            </a:pPr>
            <a:r>
              <a:rPr dirty="0" sz="1200" u="sng"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4" name="object 424"/>
          <p:cNvSpPr txBox="1"/>
          <p:nvPr/>
        </p:nvSpPr>
        <p:spPr>
          <a:xfrm>
            <a:off x="5394435" y="6312379"/>
            <a:ext cx="520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-</a:t>
            </a:r>
            <a:r>
              <a:rPr dirty="0" sz="1800">
                <a:latin typeface="Times New Roman"/>
                <a:cs typeface="Times New Roman"/>
              </a:rPr>
              <a:t>18</a:t>
            </a:r>
            <a:r>
              <a:rPr dirty="0" sz="1800" spc="5">
                <a:latin typeface="Times New Roman"/>
                <a:cs typeface="Times New Roman"/>
              </a:rPr>
              <a:t>0</a:t>
            </a:r>
            <a:r>
              <a:rPr dirty="0" baseline="25462" sz="1800">
                <a:latin typeface="Times New Roman"/>
                <a:cs typeface="Times New Roman"/>
              </a:rPr>
              <a:t>o</a:t>
            </a:r>
            <a:endParaRPr baseline="25462" sz="1800">
              <a:latin typeface="Times New Roman"/>
              <a:cs typeface="Times New Roman"/>
            </a:endParaRPr>
          </a:p>
        </p:txBody>
      </p:sp>
      <p:sp>
        <p:nvSpPr>
          <p:cNvPr id="425" name="object 425"/>
          <p:cNvSpPr txBox="1"/>
          <p:nvPr/>
        </p:nvSpPr>
        <p:spPr>
          <a:xfrm>
            <a:off x="5699271" y="4604022"/>
            <a:ext cx="217170" cy="1019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384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26034">
              <a:lnSpc>
                <a:spcPts val="2660"/>
              </a:lnSpc>
              <a:spcBef>
                <a:spcPts val="635"/>
              </a:spcBef>
            </a:pPr>
            <a:r>
              <a:rPr dirty="0" sz="2400" spc="15">
                <a:latin typeface="Times New Roman"/>
                <a:cs typeface="Times New Roman"/>
              </a:rPr>
              <a:t>φ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939"/>
              </a:lnSpc>
            </a:pPr>
            <a:r>
              <a:rPr dirty="0" baseline="-16975" sz="2700" spc="-7">
                <a:latin typeface="Times New Roman"/>
                <a:cs typeface="Times New Roman"/>
              </a:rPr>
              <a:t>0</a:t>
            </a:r>
            <a:r>
              <a:rPr dirty="0" sz="120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6" name="object 426"/>
          <p:cNvSpPr/>
          <p:nvPr/>
        </p:nvSpPr>
        <p:spPr>
          <a:xfrm>
            <a:off x="5990844" y="6443472"/>
            <a:ext cx="3131820" cy="132715"/>
          </a:xfrm>
          <a:custGeom>
            <a:avLst/>
            <a:gdLst/>
            <a:ahLst/>
            <a:cxnLst/>
            <a:rect l="l" t="t" r="r" b="b"/>
            <a:pathLst>
              <a:path w="3131820" h="132715">
                <a:moveTo>
                  <a:pt x="3076078" y="67055"/>
                </a:moveTo>
                <a:lnTo>
                  <a:pt x="3011424" y="28955"/>
                </a:lnTo>
                <a:lnTo>
                  <a:pt x="3003803" y="25907"/>
                </a:lnTo>
                <a:lnTo>
                  <a:pt x="3002280" y="16763"/>
                </a:lnTo>
                <a:lnTo>
                  <a:pt x="3005327" y="9143"/>
                </a:lnTo>
                <a:lnTo>
                  <a:pt x="3009900" y="3047"/>
                </a:lnTo>
                <a:lnTo>
                  <a:pt x="3019043" y="0"/>
                </a:lnTo>
                <a:lnTo>
                  <a:pt x="3025140" y="4571"/>
                </a:lnTo>
                <a:lnTo>
                  <a:pt x="3108402" y="53339"/>
                </a:lnTo>
                <a:lnTo>
                  <a:pt x="3104388" y="53339"/>
                </a:lnTo>
                <a:lnTo>
                  <a:pt x="3104388" y="54863"/>
                </a:lnTo>
                <a:lnTo>
                  <a:pt x="3096767" y="54863"/>
                </a:lnTo>
                <a:lnTo>
                  <a:pt x="3076078" y="67055"/>
                </a:lnTo>
                <a:close/>
              </a:path>
              <a:path w="3131820" h="132715">
                <a:moveTo>
                  <a:pt x="3052802" y="80771"/>
                </a:moveTo>
                <a:lnTo>
                  <a:pt x="0" y="80771"/>
                </a:lnTo>
                <a:lnTo>
                  <a:pt x="0" y="53339"/>
                </a:lnTo>
                <a:lnTo>
                  <a:pt x="3052802" y="53339"/>
                </a:lnTo>
                <a:lnTo>
                  <a:pt x="3076078" y="67055"/>
                </a:lnTo>
                <a:lnTo>
                  <a:pt x="3052802" y="80771"/>
                </a:lnTo>
                <a:close/>
              </a:path>
              <a:path w="3131820" h="132715">
                <a:moveTo>
                  <a:pt x="3108402" y="80771"/>
                </a:moveTo>
                <a:lnTo>
                  <a:pt x="3104388" y="80771"/>
                </a:lnTo>
                <a:lnTo>
                  <a:pt x="3104388" y="53339"/>
                </a:lnTo>
                <a:lnTo>
                  <a:pt x="3108402" y="53339"/>
                </a:lnTo>
                <a:lnTo>
                  <a:pt x="3131819" y="67055"/>
                </a:lnTo>
                <a:lnTo>
                  <a:pt x="3108402" y="80771"/>
                </a:lnTo>
                <a:close/>
              </a:path>
              <a:path w="3131820" h="132715">
                <a:moveTo>
                  <a:pt x="3096767" y="79247"/>
                </a:moveTo>
                <a:lnTo>
                  <a:pt x="3076078" y="67055"/>
                </a:lnTo>
                <a:lnTo>
                  <a:pt x="3096767" y="54863"/>
                </a:lnTo>
                <a:lnTo>
                  <a:pt x="3096767" y="79247"/>
                </a:lnTo>
                <a:close/>
              </a:path>
              <a:path w="3131820" h="132715">
                <a:moveTo>
                  <a:pt x="3104388" y="79247"/>
                </a:moveTo>
                <a:lnTo>
                  <a:pt x="3096767" y="79247"/>
                </a:lnTo>
                <a:lnTo>
                  <a:pt x="3096767" y="54863"/>
                </a:lnTo>
                <a:lnTo>
                  <a:pt x="3104388" y="54863"/>
                </a:lnTo>
                <a:lnTo>
                  <a:pt x="3104388" y="79247"/>
                </a:lnTo>
                <a:close/>
              </a:path>
              <a:path w="3131820" h="132715">
                <a:moveTo>
                  <a:pt x="3019043" y="132587"/>
                </a:moveTo>
                <a:lnTo>
                  <a:pt x="3009900" y="131063"/>
                </a:lnTo>
                <a:lnTo>
                  <a:pt x="3005327" y="123443"/>
                </a:lnTo>
                <a:lnTo>
                  <a:pt x="3002280" y="117347"/>
                </a:lnTo>
                <a:lnTo>
                  <a:pt x="3003803" y="108203"/>
                </a:lnTo>
                <a:lnTo>
                  <a:pt x="3011424" y="105155"/>
                </a:lnTo>
                <a:lnTo>
                  <a:pt x="3076078" y="67055"/>
                </a:lnTo>
                <a:lnTo>
                  <a:pt x="3096767" y="79247"/>
                </a:lnTo>
                <a:lnTo>
                  <a:pt x="3104388" y="79247"/>
                </a:lnTo>
                <a:lnTo>
                  <a:pt x="3104388" y="80771"/>
                </a:lnTo>
                <a:lnTo>
                  <a:pt x="3108402" y="80771"/>
                </a:lnTo>
                <a:lnTo>
                  <a:pt x="3025140" y="129539"/>
                </a:lnTo>
                <a:lnTo>
                  <a:pt x="3019043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 txBox="1"/>
          <p:nvPr/>
        </p:nvSpPr>
        <p:spPr>
          <a:xfrm>
            <a:off x="9044432" y="6489192"/>
            <a:ext cx="701675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f</a:t>
            </a:r>
            <a:r>
              <a:rPr dirty="0" sz="2100" spc="-155">
                <a:latin typeface="Times New Roman"/>
                <a:cs typeface="Times New Roman"/>
              </a:rPr>
              <a:t> </a:t>
            </a:r>
            <a:r>
              <a:rPr dirty="0" sz="2100" spc="75">
                <a:latin typeface="Times New Roman"/>
                <a:cs typeface="Times New Roman"/>
              </a:rPr>
              <a:t>(Hz)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28" name="object 428"/>
          <p:cNvSpPr txBox="1"/>
          <p:nvPr/>
        </p:nvSpPr>
        <p:spPr>
          <a:xfrm>
            <a:off x="5978100" y="6548568"/>
            <a:ext cx="1397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9" name="object 429"/>
          <p:cNvSpPr txBox="1"/>
          <p:nvPr/>
        </p:nvSpPr>
        <p:spPr>
          <a:xfrm>
            <a:off x="6689044" y="6548568"/>
            <a:ext cx="2540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0" name="object 430"/>
          <p:cNvSpPr txBox="1"/>
          <p:nvPr/>
        </p:nvSpPr>
        <p:spPr>
          <a:xfrm>
            <a:off x="7425135" y="6548568"/>
            <a:ext cx="3683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1" name="object 431"/>
          <p:cNvSpPr txBox="1"/>
          <p:nvPr/>
        </p:nvSpPr>
        <p:spPr>
          <a:xfrm>
            <a:off x="8188656" y="6548568"/>
            <a:ext cx="48260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1000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2" name="object 432"/>
          <p:cNvSpPr/>
          <p:nvPr/>
        </p:nvSpPr>
        <p:spPr>
          <a:xfrm>
            <a:off x="6027420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053327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0777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103620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129527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1539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179820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205727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2301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256020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281927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63063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6332220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6358127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63825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6408420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6434327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64587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6484620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65105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65349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65608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65867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66111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66370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66629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66873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67132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/>
          <p:nvPr/>
        </p:nvSpPr>
        <p:spPr>
          <a:xfrm>
            <a:off x="67391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1" name="object 461"/>
          <p:cNvSpPr/>
          <p:nvPr/>
        </p:nvSpPr>
        <p:spPr>
          <a:xfrm>
            <a:off x="67635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2" name="object 462"/>
          <p:cNvSpPr/>
          <p:nvPr/>
        </p:nvSpPr>
        <p:spPr>
          <a:xfrm>
            <a:off x="67894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3" name="object 463"/>
          <p:cNvSpPr/>
          <p:nvPr/>
        </p:nvSpPr>
        <p:spPr>
          <a:xfrm>
            <a:off x="68153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68397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68656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68915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69159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69418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69677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69921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70180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70439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70683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70942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71201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71445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/>
          <p:nvPr/>
        </p:nvSpPr>
        <p:spPr>
          <a:xfrm>
            <a:off x="71704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8" name="object 478"/>
          <p:cNvSpPr/>
          <p:nvPr/>
        </p:nvSpPr>
        <p:spPr>
          <a:xfrm>
            <a:off x="71963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9" name="object 479"/>
          <p:cNvSpPr/>
          <p:nvPr/>
        </p:nvSpPr>
        <p:spPr>
          <a:xfrm>
            <a:off x="72207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0" name="object 480"/>
          <p:cNvSpPr/>
          <p:nvPr/>
        </p:nvSpPr>
        <p:spPr>
          <a:xfrm>
            <a:off x="72466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72725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72969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73228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73487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73731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73990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74249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74493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74752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75011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75255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75514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75773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/>
          <p:nvPr/>
        </p:nvSpPr>
        <p:spPr>
          <a:xfrm>
            <a:off x="76017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5" name="object 495"/>
          <p:cNvSpPr/>
          <p:nvPr/>
        </p:nvSpPr>
        <p:spPr>
          <a:xfrm>
            <a:off x="76276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6" name="object 496"/>
          <p:cNvSpPr/>
          <p:nvPr/>
        </p:nvSpPr>
        <p:spPr>
          <a:xfrm>
            <a:off x="76535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7" name="object 497"/>
          <p:cNvSpPr/>
          <p:nvPr/>
        </p:nvSpPr>
        <p:spPr>
          <a:xfrm>
            <a:off x="76779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77038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77297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77541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77800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78059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/>
          <p:nvPr/>
        </p:nvSpPr>
        <p:spPr>
          <a:xfrm>
            <a:off x="78303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4" name="object 504"/>
          <p:cNvSpPr/>
          <p:nvPr/>
        </p:nvSpPr>
        <p:spPr>
          <a:xfrm>
            <a:off x="78562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5" name="object 505"/>
          <p:cNvSpPr/>
          <p:nvPr/>
        </p:nvSpPr>
        <p:spPr>
          <a:xfrm>
            <a:off x="78821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6" name="object 506"/>
          <p:cNvSpPr/>
          <p:nvPr/>
        </p:nvSpPr>
        <p:spPr>
          <a:xfrm>
            <a:off x="79065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7" name="object 507"/>
          <p:cNvSpPr/>
          <p:nvPr/>
        </p:nvSpPr>
        <p:spPr>
          <a:xfrm>
            <a:off x="79324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8" name="object 508"/>
          <p:cNvSpPr/>
          <p:nvPr/>
        </p:nvSpPr>
        <p:spPr>
          <a:xfrm>
            <a:off x="79583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9" name="object 509"/>
          <p:cNvSpPr/>
          <p:nvPr/>
        </p:nvSpPr>
        <p:spPr>
          <a:xfrm>
            <a:off x="79827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0" name="object 510"/>
          <p:cNvSpPr/>
          <p:nvPr/>
        </p:nvSpPr>
        <p:spPr>
          <a:xfrm>
            <a:off x="80086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1" name="object 511"/>
          <p:cNvSpPr/>
          <p:nvPr/>
        </p:nvSpPr>
        <p:spPr>
          <a:xfrm>
            <a:off x="80345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2" name="object 512"/>
          <p:cNvSpPr/>
          <p:nvPr/>
        </p:nvSpPr>
        <p:spPr>
          <a:xfrm>
            <a:off x="80589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3" name="object 513"/>
          <p:cNvSpPr/>
          <p:nvPr/>
        </p:nvSpPr>
        <p:spPr>
          <a:xfrm>
            <a:off x="80848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4" name="object 514"/>
          <p:cNvSpPr/>
          <p:nvPr/>
        </p:nvSpPr>
        <p:spPr>
          <a:xfrm>
            <a:off x="81107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5" name="object 515"/>
          <p:cNvSpPr/>
          <p:nvPr/>
        </p:nvSpPr>
        <p:spPr>
          <a:xfrm>
            <a:off x="81351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6" name="object 516"/>
          <p:cNvSpPr/>
          <p:nvPr/>
        </p:nvSpPr>
        <p:spPr>
          <a:xfrm>
            <a:off x="81610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7" name="object 517"/>
          <p:cNvSpPr/>
          <p:nvPr/>
        </p:nvSpPr>
        <p:spPr>
          <a:xfrm>
            <a:off x="81869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8" name="object 518"/>
          <p:cNvSpPr/>
          <p:nvPr/>
        </p:nvSpPr>
        <p:spPr>
          <a:xfrm>
            <a:off x="82113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9" name="object 519"/>
          <p:cNvSpPr/>
          <p:nvPr/>
        </p:nvSpPr>
        <p:spPr>
          <a:xfrm>
            <a:off x="82372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0" name="object 520"/>
          <p:cNvSpPr/>
          <p:nvPr/>
        </p:nvSpPr>
        <p:spPr>
          <a:xfrm>
            <a:off x="82631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1" name="object 521"/>
          <p:cNvSpPr/>
          <p:nvPr/>
        </p:nvSpPr>
        <p:spPr>
          <a:xfrm>
            <a:off x="82875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2" name="object 522"/>
          <p:cNvSpPr/>
          <p:nvPr/>
        </p:nvSpPr>
        <p:spPr>
          <a:xfrm>
            <a:off x="83134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3" name="object 523"/>
          <p:cNvSpPr/>
          <p:nvPr/>
        </p:nvSpPr>
        <p:spPr>
          <a:xfrm>
            <a:off x="83393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4" name="object 524"/>
          <p:cNvSpPr/>
          <p:nvPr/>
        </p:nvSpPr>
        <p:spPr>
          <a:xfrm>
            <a:off x="83637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5" name="object 525"/>
          <p:cNvSpPr/>
          <p:nvPr/>
        </p:nvSpPr>
        <p:spPr>
          <a:xfrm>
            <a:off x="83896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6" name="object 526"/>
          <p:cNvSpPr/>
          <p:nvPr/>
        </p:nvSpPr>
        <p:spPr>
          <a:xfrm>
            <a:off x="84155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7" name="object 527"/>
          <p:cNvSpPr/>
          <p:nvPr/>
        </p:nvSpPr>
        <p:spPr>
          <a:xfrm>
            <a:off x="84399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8" name="object 528"/>
          <p:cNvSpPr/>
          <p:nvPr/>
        </p:nvSpPr>
        <p:spPr>
          <a:xfrm>
            <a:off x="84658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9" name="object 529"/>
          <p:cNvSpPr/>
          <p:nvPr/>
        </p:nvSpPr>
        <p:spPr>
          <a:xfrm>
            <a:off x="84917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0" name="object 530"/>
          <p:cNvSpPr/>
          <p:nvPr/>
        </p:nvSpPr>
        <p:spPr>
          <a:xfrm>
            <a:off x="85161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1" name="object 531"/>
          <p:cNvSpPr/>
          <p:nvPr/>
        </p:nvSpPr>
        <p:spPr>
          <a:xfrm>
            <a:off x="85420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2" name="object 532"/>
          <p:cNvSpPr/>
          <p:nvPr/>
        </p:nvSpPr>
        <p:spPr>
          <a:xfrm>
            <a:off x="85679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3" name="object 533"/>
          <p:cNvSpPr/>
          <p:nvPr/>
        </p:nvSpPr>
        <p:spPr>
          <a:xfrm>
            <a:off x="85923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4" name="object 534"/>
          <p:cNvSpPr/>
          <p:nvPr/>
        </p:nvSpPr>
        <p:spPr>
          <a:xfrm>
            <a:off x="86182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/>
          <p:cNvSpPr/>
          <p:nvPr/>
        </p:nvSpPr>
        <p:spPr>
          <a:xfrm>
            <a:off x="86441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6" name="object 536"/>
          <p:cNvSpPr/>
          <p:nvPr/>
        </p:nvSpPr>
        <p:spPr>
          <a:xfrm>
            <a:off x="86685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7" name="object 537"/>
          <p:cNvSpPr/>
          <p:nvPr/>
        </p:nvSpPr>
        <p:spPr>
          <a:xfrm>
            <a:off x="86944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/>
          <p:cNvSpPr/>
          <p:nvPr/>
        </p:nvSpPr>
        <p:spPr>
          <a:xfrm>
            <a:off x="87203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9" name="object 539"/>
          <p:cNvSpPr/>
          <p:nvPr/>
        </p:nvSpPr>
        <p:spPr>
          <a:xfrm>
            <a:off x="87447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0" name="object 540"/>
          <p:cNvSpPr/>
          <p:nvPr/>
        </p:nvSpPr>
        <p:spPr>
          <a:xfrm>
            <a:off x="87706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1" name="object 541"/>
          <p:cNvSpPr/>
          <p:nvPr/>
        </p:nvSpPr>
        <p:spPr>
          <a:xfrm>
            <a:off x="87965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2" name="object 542"/>
          <p:cNvSpPr/>
          <p:nvPr/>
        </p:nvSpPr>
        <p:spPr>
          <a:xfrm>
            <a:off x="88209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3" name="object 543"/>
          <p:cNvSpPr/>
          <p:nvPr/>
        </p:nvSpPr>
        <p:spPr>
          <a:xfrm>
            <a:off x="88468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4" name="object 544"/>
          <p:cNvSpPr/>
          <p:nvPr/>
        </p:nvSpPr>
        <p:spPr>
          <a:xfrm>
            <a:off x="88727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5" name="object 545"/>
          <p:cNvSpPr/>
          <p:nvPr/>
        </p:nvSpPr>
        <p:spPr>
          <a:xfrm>
            <a:off x="88971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6" name="object 546"/>
          <p:cNvSpPr/>
          <p:nvPr/>
        </p:nvSpPr>
        <p:spPr>
          <a:xfrm>
            <a:off x="89230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7" name="object 547"/>
          <p:cNvSpPr/>
          <p:nvPr/>
        </p:nvSpPr>
        <p:spPr>
          <a:xfrm>
            <a:off x="89489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8" name="object 548"/>
          <p:cNvSpPr/>
          <p:nvPr/>
        </p:nvSpPr>
        <p:spPr>
          <a:xfrm>
            <a:off x="89733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5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9" name="object 549"/>
          <p:cNvSpPr/>
          <p:nvPr/>
        </p:nvSpPr>
        <p:spPr>
          <a:xfrm>
            <a:off x="89992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0" name="object 550"/>
          <p:cNvSpPr/>
          <p:nvPr/>
        </p:nvSpPr>
        <p:spPr>
          <a:xfrm>
            <a:off x="90251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1" name="object 551"/>
          <p:cNvSpPr/>
          <p:nvPr/>
        </p:nvSpPr>
        <p:spPr>
          <a:xfrm>
            <a:off x="90495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2" name="object 552"/>
          <p:cNvSpPr/>
          <p:nvPr/>
        </p:nvSpPr>
        <p:spPr>
          <a:xfrm>
            <a:off x="9075419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3" name="object 553"/>
          <p:cNvSpPr/>
          <p:nvPr/>
        </p:nvSpPr>
        <p:spPr>
          <a:xfrm>
            <a:off x="9101328" y="5454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4" name="object 554"/>
          <p:cNvSpPr/>
          <p:nvPr/>
        </p:nvSpPr>
        <p:spPr>
          <a:xfrm>
            <a:off x="9125711" y="545439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5" name="object 555"/>
          <p:cNvSpPr/>
          <p:nvPr/>
        </p:nvSpPr>
        <p:spPr>
          <a:xfrm>
            <a:off x="9151619" y="5454396"/>
            <a:ext cx="7620" cy="0"/>
          </a:xfrm>
          <a:custGeom>
            <a:avLst/>
            <a:gdLst/>
            <a:ahLst/>
            <a:cxnLst/>
            <a:rect l="l" t="t" r="r" b="b"/>
            <a:pathLst>
              <a:path w="7620" h="0">
                <a:moveTo>
                  <a:pt x="0" y="0"/>
                </a:moveTo>
                <a:lnTo>
                  <a:pt x="7619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6" name="object 556"/>
          <p:cNvSpPr/>
          <p:nvPr/>
        </p:nvSpPr>
        <p:spPr>
          <a:xfrm>
            <a:off x="6815328" y="64709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7" name="object 557"/>
          <p:cNvSpPr/>
          <p:nvPr/>
        </p:nvSpPr>
        <p:spPr>
          <a:xfrm>
            <a:off x="6815328" y="64449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8" name="object 558"/>
          <p:cNvSpPr/>
          <p:nvPr/>
        </p:nvSpPr>
        <p:spPr>
          <a:xfrm>
            <a:off x="6815328" y="64198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9" name="object 559"/>
          <p:cNvSpPr/>
          <p:nvPr/>
        </p:nvSpPr>
        <p:spPr>
          <a:xfrm>
            <a:off x="6815328" y="63947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0" name="object 560"/>
          <p:cNvSpPr/>
          <p:nvPr/>
        </p:nvSpPr>
        <p:spPr>
          <a:xfrm>
            <a:off x="6815328" y="63687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1" name="object 561"/>
          <p:cNvSpPr/>
          <p:nvPr/>
        </p:nvSpPr>
        <p:spPr>
          <a:xfrm>
            <a:off x="6815328" y="63436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2" name="object 562"/>
          <p:cNvSpPr/>
          <p:nvPr/>
        </p:nvSpPr>
        <p:spPr>
          <a:xfrm>
            <a:off x="6815328" y="63185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3" name="object 563"/>
          <p:cNvSpPr/>
          <p:nvPr/>
        </p:nvSpPr>
        <p:spPr>
          <a:xfrm>
            <a:off x="6815328" y="629259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4" name="object 564"/>
          <p:cNvSpPr/>
          <p:nvPr/>
        </p:nvSpPr>
        <p:spPr>
          <a:xfrm>
            <a:off x="6815328" y="6267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5" name="object 565"/>
          <p:cNvSpPr/>
          <p:nvPr/>
        </p:nvSpPr>
        <p:spPr>
          <a:xfrm>
            <a:off x="6815328" y="62423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6" name="object 566"/>
          <p:cNvSpPr/>
          <p:nvPr/>
        </p:nvSpPr>
        <p:spPr>
          <a:xfrm>
            <a:off x="6815328" y="6216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7" name="object 567"/>
          <p:cNvSpPr/>
          <p:nvPr/>
        </p:nvSpPr>
        <p:spPr>
          <a:xfrm>
            <a:off x="6815328" y="61912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8" name="object 568"/>
          <p:cNvSpPr/>
          <p:nvPr/>
        </p:nvSpPr>
        <p:spPr>
          <a:xfrm>
            <a:off x="6815328" y="616610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9" name="object 569"/>
          <p:cNvSpPr/>
          <p:nvPr/>
        </p:nvSpPr>
        <p:spPr>
          <a:xfrm>
            <a:off x="6815328" y="61401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0" name="object 570"/>
          <p:cNvSpPr/>
          <p:nvPr/>
        </p:nvSpPr>
        <p:spPr>
          <a:xfrm>
            <a:off x="6815328" y="61150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1" name="object 571"/>
          <p:cNvSpPr/>
          <p:nvPr/>
        </p:nvSpPr>
        <p:spPr>
          <a:xfrm>
            <a:off x="6815328" y="60899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2" name="object 572"/>
          <p:cNvSpPr/>
          <p:nvPr/>
        </p:nvSpPr>
        <p:spPr>
          <a:xfrm>
            <a:off x="6815328" y="60639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3" name="object 573"/>
          <p:cNvSpPr/>
          <p:nvPr/>
        </p:nvSpPr>
        <p:spPr>
          <a:xfrm>
            <a:off x="6815328" y="60388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4" name="object 574"/>
          <p:cNvSpPr/>
          <p:nvPr/>
        </p:nvSpPr>
        <p:spPr>
          <a:xfrm>
            <a:off x="6815328" y="60137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5" name="object 575"/>
          <p:cNvSpPr/>
          <p:nvPr/>
        </p:nvSpPr>
        <p:spPr>
          <a:xfrm>
            <a:off x="6815328" y="59375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6" name="object 576"/>
          <p:cNvSpPr/>
          <p:nvPr/>
        </p:nvSpPr>
        <p:spPr>
          <a:xfrm>
            <a:off x="6815328" y="591159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7" name="object 577"/>
          <p:cNvSpPr/>
          <p:nvPr/>
        </p:nvSpPr>
        <p:spPr>
          <a:xfrm>
            <a:off x="6815328" y="5886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8" name="object 578"/>
          <p:cNvSpPr/>
          <p:nvPr/>
        </p:nvSpPr>
        <p:spPr>
          <a:xfrm>
            <a:off x="6815328" y="58613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9" name="object 579"/>
          <p:cNvSpPr/>
          <p:nvPr/>
        </p:nvSpPr>
        <p:spPr>
          <a:xfrm>
            <a:off x="6815328" y="58353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0" name="object 580"/>
          <p:cNvSpPr/>
          <p:nvPr/>
        </p:nvSpPr>
        <p:spPr>
          <a:xfrm>
            <a:off x="6815328" y="58102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1" name="object 581"/>
          <p:cNvSpPr/>
          <p:nvPr/>
        </p:nvSpPr>
        <p:spPr>
          <a:xfrm>
            <a:off x="6815328" y="578510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2" name="object 582"/>
          <p:cNvSpPr/>
          <p:nvPr/>
        </p:nvSpPr>
        <p:spPr>
          <a:xfrm>
            <a:off x="6815328" y="57591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3" name="object 583"/>
          <p:cNvSpPr/>
          <p:nvPr/>
        </p:nvSpPr>
        <p:spPr>
          <a:xfrm>
            <a:off x="6815328" y="57340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4" name="object 584"/>
          <p:cNvSpPr/>
          <p:nvPr/>
        </p:nvSpPr>
        <p:spPr>
          <a:xfrm>
            <a:off x="6815328" y="57089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5" name="object 585"/>
          <p:cNvSpPr/>
          <p:nvPr/>
        </p:nvSpPr>
        <p:spPr>
          <a:xfrm>
            <a:off x="6815328" y="56829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6" name="object 586"/>
          <p:cNvSpPr/>
          <p:nvPr/>
        </p:nvSpPr>
        <p:spPr>
          <a:xfrm>
            <a:off x="6815328" y="565785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7" name="object 587"/>
          <p:cNvSpPr/>
          <p:nvPr/>
        </p:nvSpPr>
        <p:spPr>
          <a:xfrm>
            <a:off x="6815328" y="56327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8" name="object 588"/>
          <p:cNvSpPr/>
          <p:nvPr/>
        </p:nvSpPr>
        <p:spPr>
          <a:xfrm>
            <a:off x="6815328" y="560679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9" name="object 589"/>
          <p:cNvSpPr/>
          <p:nvPr/>
        </p:nvSpPr>
        <p:spPr>
          <a:xfrm>
            <a:off x="6815328" y="55816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0" name="object 590"/>
          <p:cNvSpPr/>
          <p:nvPr/>
        </p:nvSpPr>
        <p:spPr>
          <a:xfrm>
            <a:off x="6815328" y="55565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1" name="object 591"/>
          <p:cNvSpPr/>
          <p:nvPr/>
        </p:nvSpPr>
        <p:spPr>
          <a:xfrm>
            <a:off x="6815328" y="553059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2" name="object 592"/>
          <p:cNvSpPr/>
          <p:nvPr/>
        </p:nvSpPr>
        <p:spPr>
          <a:xfrm>
            <a:off x="6815328" y="5505449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3" name="object 593"/>
          <p:cNvSpPr/>
          <p:nvPr/>
        </p:nvSpPr>
        <p:spPr>
          <a:xfrm>
            <a:off x="6815328" y="548030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4" name="object 594"/>
          <p:cNvSpPr/>
          <p:nvPr/>
        </p:nvSpPr>
        <p:spPr>
          <a:xfrm>
            <a:off x="7621523" y="64785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5" name="object 595"/>
          <p:cNvSpPr/>
          <p:nvPr/>
        </p:nvSpPr>
        <p:spPr>
          <a:xfrm>
            <a:off x="7621523" y="645261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6" name="object 596"/>
          <p:cNvSpPr/>
          <p:nvPr/>
        </p:nvSpPr>
        <p:spPr>
          <a:xfrm>
            <a:off x="7621523" y="64274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7" name="object 597"/>
          <p:cNvSpPr/>
          <p:nvPr/>
        </p:nvSpPr>
        <p:spPr>
          <a:xfrm>
            <a:off x="7621523" y="64023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8" name="object 598"/>
          <p:cNvSpPr/>
          <p:nvPr/>
        </p:nvSpPr>
        <p:spPr>
          <a:xfrm>
            <a:off x="7621523" y="637641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9" name="object 599"/>
          <p:cNvSpPr/>
          <p:nvPr/>
        </p:nvSpPr>
        <p:spPr>
          <a:xfrm>
            <a:off x="7621523" y="63512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0" name="object 600"/>
          <p:cNvSpPr/>
          <p:nvPr/>
        </p:nvSpPr>
        <p:spPr>
          <a:xfrm>
            <a:off x="7621523" y="632612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1" name="object 601"/>
          <p:cNvSpPr/>
          <p:nvPr/>
        </p:nvSpPr>
        <p:spPr>
          <a:xfrm>
            <a:off x="7621523" y="630021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2" name="object 602"/>
          <p:cNvSpPr/>
          <p:nvPr/>
        </p:nvSpPr>
        <p:spPr>
          <a:xfrm>
            <a:off x="7621523" y="62750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3" name="object 603"/>
          <p:cNvSpPr/>
          <p:nvPr/>
        </p:nvSpPr>
        <p:spPr>
          <a:xfrm>
            <a:off x="7621523" y="624992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4" name="object 604"/>
          <p:cNvSpPr/>
          <p:nvPr/>
        </p:nvSpPr>
        <p:spPr>
          <a:xfrm>
            <a:off x="7621523" y="622401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5" name="object 605"/>
          <p:cNvSpPr/>
          <p:nvPr/>
        </p:nvSpPr>
        <p:spPr>
          <a:xfrm>
            <a:off x="7621523" y="61988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6" name="object 606"/>
          <p:cNvSpPr/>
          <p:nvPr/>
        </p:nvSpPr>
        <p:spPr>
          <a:xfrm>
            <a:off x="7621523" y="617372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7" name="object 607"/>
          <p:cNvSpPr/>
          <p:nvPr/>
        </p:nvSpPr>
        <p:spPr>
          <a:xfrm>
            <a:off x="7621523" y="614781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8" name="object 608"/>
          <p:cNvSpPr/>
          <p:nvPr/>
        </p:nvSpPr>
        <p:spPr>
          <a:xfrm>
            <a:off x="7621523" y="61226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9" name="object 609"/>
          <p:cNvSpPr/>
          <p:nvPr/>
        </p:nvSpPr>
        <p:spPr>
          <a:xfrm>
            <a:off x="7621523" y="60975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0" name="object 610"/>
          <p:cNvSpPr/>
          <p:nvPr/>
        </p:nvSpPr>
        <p:spPr>
          <a:xfrm>
            <a:off x="7621523" y="607161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1" name="object 611"/>
          <p:cNvSpPr/>
          <p:nvPr/>
        </p:nvSpPr>
        <p:spPr>
          <a:xfrm>
            <a:off x="7621523" y="60464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2" name="object 612"/>
          <p:cNvSpPr/>
          <p:nvPr/>
        </p:nvSpPr>
        <p:spPr>
          <a:xfrm>
            <a:off x="7621523" y="60213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3" name="object 613"/>
          <p:cNvSpPr/>
          <p:nvPr/>
        </p:nvSpPr>
        <p:spPr>
          <a:xfrm>
            <a:off x="7621523" y="594512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4" name="object 614"/>
          <p:cNvSpPr/>
          <p:nvPr/>
        </p:nvSpPr>
        <p:spPr>
          <a:xfrm>
            <a:off x="7621523" y="591921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5" name="object 615"/>
          <p:cNvSpPr/>
          <p:nvPr/>
        </p:nvSpPr>
        <p:spPr>
          <a:xfrm>
            <a:off x="7621523" y="58940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6" name="object 616"/>
          <p:cNvSpPr/>
          <p:nvPr/>
        </p:nvSpPr>
        <p:spPr>
          <a:xfrm>
            <a:off x="7621523" y="586892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7" name="object 617"/>
          <p:cNvSpPr/>
          <p:nvPr/>
        </p:nvSpPr>
        <p:spPr>
          <a:xfrm>
            <a:off x="7621523" y="584301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8" name="object 618"/>
          <p:cNvSpPr/>
          <p:nvPr/>
        </p:nvSpPr>
        <p:spPr>
          <a:xfrm>
            <a:off x="7621523" y="58178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9" name="object 619"/>
          <p:cNvSpPr/>
          <p:nvPr/>
        </p:nvSpPr>
        <p:spPr>
          <a:xfrm>
            <a:off x="7621523" y="579272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0" name="object 620"/>
          <p:cNvSpPr/>
          <p:nvPr/>
        </p:nvSpPr>
        <p:spPr>
          <a:xfrm>
            <a:off x="7621523" y="576681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1" name="object 621"/>
          <p:cNvSpPr/>
          <p:nvPr/>
        </p:nvSpPr>
        <p:spPr>
          <a:xfrm>
            <a:off x="7621523" y="57416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2" name="object 622"/>
          <p:cNvSpPr/>
          <p:nvPr/>
        </p:nvSpPr>
        <p:spPr>
          <a:xfrm>
            <a:off x="7621523" y="57165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3" name="object 623"/>
          <p:cNvSpPr/>
          <p:nvPr/>
        </p:nvSpPr>
        <p:spPr>
          <a:xfrm>
            <a:off x="7621523" y="569061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4" name="object 624"/>
          <p:cNvSpPr/>
          <p:nvPr/>
        </p:nvSpPr>
        <p:spPr>
          <a:xfrm>
            <a:off x="7621523" y="56654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5" name="object 625"/>
          <p:cNvSpPr/>
          <p:nvPr/>
        </p:nvSpPr>
        <p:spPr>
          <a:xfrm>
            <a:off x="7621523" y="56403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6" name="object 626"/>
          <p:cNvSpPr/>
          <p:nvPr/>
        </p:nvSpPr>
        <p:spPr>
          <a:xfrm>
            <a:off x="7621523" y="5614415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7" name="object 627"/>
          <p:cNvSpPr/>
          <p:nvPr/>
        </p:nvSpPr>
        <p:spPr>
          <a:xfrm>
            <a:off x="7621523" y="55892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8" name="object 628"/>
          <p:cNvSpPr/>
          <p:nvPr/>
        </p:nvSpPr>
        <p:spPr>
          <a:xfrm>
            <a:off x="7621523" y="556412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9" name="object 629"/>
          <p:cNvSpPr/>
          <p:nvPr/>
        </p:nvSpPr>
        <p:spPr>
          <a:xfrm>
            <a:off x="7621523" y="5538216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0" name="object 630"/>
          <p:cNvSpPr/>
          <p:nvPr/>
        </p:nvSpPr>
        <p:spPr>
          <a:xfrm>
            <a:off x="7621523" y="5513070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1" name="object 631"/>
          <p:cNvSpPr/>
          <p:nvPr/>
        </p:nvSpPr>
        <p:spPr>
          <a:xfrm>
            <a:off x="7621523" y="5487924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2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2" name="object 632"/>
          <p:cNvSpPr/>
          <p:nvPr/>
        </p:nvSpPr>
        <p:spPr>
          <a:xfrm>
            <a:off x="8429244" y="64785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3" name="object 633"/>
          <p:cNvSpPr/>
          <p:nvPr/>
        </p:nvSpPr>
        <p:spPr>
          <a:xfrm>
            <a:off x="8429244" y="645261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4" name="object 634"/>
          <p:cNvSpPr/>
          <p:nvPr/>
        </p:nvSpPr>
        <p:spPr>
          <a:xfrm>
            <a:off x="8429244" y="642747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5" name="object 635"/>
          <p:cNvSpPr/>
          <p:nvPr/>
        </p:nvSpPr>
        <p:spPr>
          <a:xfrm>
            <a:off x="8429244" y="64023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6" name="object 636"/>
          <p:cNvSpPr/>
          <p:nvPr/>
        </p:nvSpPr>
        <p:spPr>
          <a:xfrm>
            <a:off x="8429244" y="637641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7" name="object 637"/>
          <p:cNvSpPr/>
          <p:nvPr/>
        </p:nvSpPr>
        <p:spPr>
          <a:xfrm>
            <a:off x="8429244" y="635127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8" name="object 638"/>
          <p:cNvSpPr/>
          <p:nvPr/>
        </p:nvSpPr>
        <p:spPr>
          <a:xfrm>
            <a:off x="8429244" y="63261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9" name="object 639"/>
          <p:cNvSpPr/>
          <p:nvPr/>
        </p:nvSpPr>
        <p:spPr>
          <a:xfrm>
            <a:off x="8429244" y="630021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0" name="object 640"/>
          <p:cNvSpPr/>
          <p:nvPr/>
        </p:nvSpPr>
        <p:spPr>
          <a:xfrm>
            <a:off x="8429244" y="627507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1" name="object 641"/>
          <p:cNvSpPr/>
          <p:nvPr/>
        </p:nvSpPr>
        <p:spPr>
          <a:xfrm>
            <a:off x="8429244" y="62499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2" name="object 642"/>
          <p:cNvSpPr/>
          <p:nvPr/>
        </p:nvSpPr>
        <p:spPr>
          <a:xfrm>
            <a:off x="8429244" y="622401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3" name="object 643"/>
          <p:cNvSpPr/>
          <p:nvPr/>
        </p:nvSpPr>
        <p:spPr>
          <a:xfrm>
            <a:off x="8429244" y="619887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4" name="object 644"/>
          <p:cNvSpPr/>
          <p:nvPr/>
        </p:nvSpPr>
        <p:spPr>
          <a:xfrm>
            <a:off x="8429244" y="61737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5" name="object 645"/>
          <p:cNvSpPr/>
          <p:nvPr/>
        </p:nvSpPr>
        <p:spPr>
          <a:xfrm>
            <a:off x="8429244" y="614781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6" name="object 646"/>
          <p:cNvSpPr/>
          <p:nvPr/>
        </p:nvSpPr>
        <p:spPr>
          <a:xfrm>
            <a:off x="8429244" y="612267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7" name="object 647"/>
          <p:cNvSpPr/>
          <p:nvPr/>
        </p:nvSpPr>
        <p:spPr>
          <a:xfrm>
            <a:off x="8429244" y="60975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8" name="object 648"/>
          <p:cNvSpPr/>
          <p:nvPr/>
        </p:nvSpPr>
        <p:spPr>
          <a:xfrm>
            <a:off x="8429244" y="607161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9" name="object 649"/>
          <p:cNvSpPr/>
          <p:nvPr/>
        </p:nvSpPr>
        <p:spPr>
          <a:xfrm>
            <a:off x="8429244" y="604647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0" name="object 650"/>
          <p:cNvSpPr/>
          <p:nvPr/>
        </p:nvSpPr>
        <p:spPr>
          <a:xfrm>
            <a:off x="8429244" y="60213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1" name="object 651"/>
          <p:cNvSpPr/>
          <p:nvPr/>
        </p:nvSpPr>
        <p:spPr>
          <a:xfrm>
            <a:off x="8429244" y="59451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2" name="object 652"/>
          <p:cNvSpPr/>
          <p:nvPr/>
        </p:nvSpPr>
        <p:spPr>
          <a:xfrm>
            <a:off x="8429244" y="591921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3" name="object 653"/>
          <p:cNvSpPr/>
          <p:nvPr/>
        </p:nvSpPr>
        <p:spPr>
          <a:xfrm>
            <a:off x="8429244" y="589407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4" name="object 654"/>
          <p:cNvSpPr/>
          <p:nvPr/>
        </p:nvSpPr>
        <p:spPr>
          <a:xfrm>
            <a:off x="8429244" y="58689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5" name="object 655"/>
          <p:cNvSpPr/>
          <p:nvPr/>
        </p:nvSpPr>
        <p:spPr>
          <a:xfrm>
            <a:off x="8429244" y="584301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6" name="object 656"/>
          <p:cNvSpPr/>
          <p:nvPr/>
        </p:nvSpPr>
        <p:spPr>
          <a:xfrm>
            <a:off x="8429244" y="581787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7" name="object 657"/>
          <p:cNvSpPr/>
          <p:nvPr/>
        </p:nvSpPr>
        <p:spPr>
          <a:xfrm>
            <a:off x="8429244" y="57927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8" name="object 658"/>
          <p:cNvSpPr/>
          <p:nvPr/>
        </p:nvSpPr>
        <p:spPr>
          <a:xfrm>
            <a:off x="8429244" y="576681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9" name="object 659"/>
          <p:cNvSpPr/>
          <p:nvPr/>
        </p:nvSpPr>
        <p:spPr>
          <a:xfrm>
            <a:off x="8429244" y="574167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0" name="object 660"/>
          <p:cNvSpPr/>
          <p:nvPr/>
        </p:nvSpPr>
        <p:spPr>
          <a:xfrm>
            <a:off x="8429244" y="57165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1" name="object 661"/>
          <p:cNvSpPr/>
          <p:nvPr/>
        </p:nvSpPr>
        <p:spPr>
          <a:xfrm>
            <a:off x="8429244" y="569061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2" name="object 662"/>
          <p:cNvSpPr/>
          <p:nvPr/>
        </p:nvSpPr>
        <p:spPr>
          <a:xfrm>
            <a:off x="8429244" y="566547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5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3" name="object 663"/>
          <p:cNvSpPr/>
          <p:nvPr/>
        </p:nvSpPr>
        <p:spPr>
          <a:xfrm>
            <a:off x="8429244" y="5640323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4" name="object 664"/>
          <p:cNvSpPr/>
          <p:nvPr/>
        </p:nvSpPr>
        <p:spPr>
          <a:xfrm>
            <a:off x="8429244" y="561441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5" name="object 665"/>
          <p:cNvSpPr/>
          <p:nvPr/>
        </p:nvSpPr>
        <p:spPr>
          <a:xfrm>
            <a:off x="8429244" y="558927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6" name="object 666"/>
          <p:cNvSpPr/>
          <p:nvPr/>
        </p:nvSpPr>
        <p:spPr>
          <a:xfrm>
            <a:off x="8429244" y="55641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7" name="object 667"/>
          <p:cNvSpPr/>
          <p:nvPr/>
        </p:nvSpPr>
        <p:spPr>
          <a:xfrm>
            <a:off x="8429244" y="5538216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1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8" name="object 668"/>
          <p:cNvSpPr/>
          <p:nvPr/>
        </p:nvSpPr>
        <p:spPr>
          <a:xfrm>
            <a:off x="8429244" y="5513070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3716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9" name="object 669"/>
          <p:cNvSpPr/>
          <p:nvPr/>
        </p:nvSpPr>
        <p:spPr>
          <a:xfrm>
            <a:off x="8429244" y="548792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716" y="0"/>
                </a:lnTo>
              </a:path>
            </a:pathLst>
          </a:custGeom>
          <a:ln w="12192">
            <a:solidFill>
              <a:srgbClr val="A5A5A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0" name="object 670"/>
          <p:cNvSpPr/>
          <p:nvPr/>
        </p:nvSpPr>
        <p:spPr>
          <a:xfrm>
            <a:off x="7840980" y="67741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1" name="object 671"/>
          <p:cNvSpPr/>
          <p:nvPr/>
        </p:nvSpPr>
        <p:spPr>
          <a:xfrm>
            <a:off x="7840980" y="67360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2" name="object 672"/>
          <p:cNvSpPr/>
          <p:nvPr/>
        </p:nvSpPr>
        <p:spPr>
          <a:xfrm>
            <a:off x="7840980" y="66979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3" name="object 673"/>
          <p:cNvSpPr/>
          <p:nvPr/>
        </p:nvSpPr>
        <p:spPr>
          <a:xfrm>
            <a:off x="7840980" y="66598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4" name="object 674"/>
          <p:cNvSpPr/>
          <p:nvPr/>
        </p:nvSpPr>
        <p:spPr>
          <a:xfrm>
            <a:off x="7840980" y="66217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5" name="object 675"/>
          <p:cNvSpPr/>
          <p:nvPr/>
        </p:nvSpPr>
        <p:spPr>
          <a:xfrm>
            <a:off x="7840980" y="65836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6" name="object 676"/>
          <p:cNvSpPr/>
          <p:nvPr/>
        </p:nvSpPr>
        <p:spPr>
          <a:xfrm>
            <a:off x="7840980" y="65455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7" name="object 677"/>
          <p:cNvSpPr/>
          <p:nvPr/>
        </p:nvSpPr>
        <p:spPr>
          <a:xfrm>
            <a:off x="7840980" y="65074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8" name="object 678"/>
          <p:cNvSpPr/>
          <p:nvPr/>
        </p:nvSpPr>
        <p:spPr>
          <a:xfrm>
            <a:off x="7840980" y="64693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9" name="object 679"/>
          <p:cNvSpPr/>
          <p:nvPr/>
        </p:nvSpPr>
        <p:spPr>
          <a:xfrm>
            <a:off x="7840980" y="64312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0" name="object 680"/>
          <p:cNvSpPr/>
          <p:nvPr/>
        </p:nvSpPr>
        <p:spPr>
          <a:xfrm>
            <a:off x="7840980" y="63931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1" name="object 681"/>
          <p:cNvSpPr/>
          <p:nvPr/>
        </p:nvSpPr>
        <p:spPr>
          <a:xfrm>
            <a:off x="7840980" y="63550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2" name="object 682"/>
          <p:cNvSpPr/>
          <p:nvPr/>
        </p:nvSpPr>
        <p:spPr>
          <a:xfrm>
            <a:off x="7840980" y="63169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3" name="object 683"/>
          <p:cNvSpPr/>
          <p:nvPr/>
        </p:nvSpPr>
        <p:spPr>
          <a:xfrm>
            <a:off x="7840980" y="62788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4" name="object 684"/>
          <p:cNvSpPr/>
          <p:nvPr/>
        </p:nvSpPr>
        <p:spPr>
          <a:xfrm>
            <a:off x="7840980" y="62407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5" name="object 685"/>
          <p:cNvSpPr/>
          <p:nvPr/>
        </p:nvSpPr>
        <p:spPr>
          <a:xfrm>
            <a:off x="7840980" y="62026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6" name="object 686"/>
          <p:cNvSpPr/>
          <p:nvPr/>
        </p:nvSpPr>
        <p:spPr>
          <a:xfrm>
            <a:off x="7840980" y="61645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7" name="object 687"/>
          <p:cNvSpPr/>
          <p:nvPr/>
        </p:nvSpPr>
        <p:spPr>
          <a:xfrm>
            <a:off x="7840980" y="61264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8" name="object 688"/>
          <p:cNvSpPr/>
          <p:nvPr/>
        </p:nvSpPr>
        <p:spPr>
          <a:xfrm>
            <a:off x="7840980" y="60883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9" name="object 689"/>
          <p:cNvSpPr/>
          <p:nvPr/>
        </p:nvSpPr>
        <p:spPr>
          <a:xfrm>
            <a:off x="7840980" y="60502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0" name="object 690"/>
          <p:cNvSpPr/>
          <p:nvPr/>
        </p:nvSpPr>
        <p:spPr>
          <a:xfrm>
            <a:off x="7840980" y="60121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1" name="object 691"/>
          <p:cNvSpPr/>
          <p:nvPr/>
        </p:nvSpPr>
        <p:spPr>
          <a:xfrm>
            <a:off x="7840980" y="59359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2" name="object 692"/>
          <p:cNvSpPr/>
          <p:nvPr/>
        </p:nvSpPr>
        <p:spPr>
          <a:xfrm>
            <a:off x="7840980" y="58978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3" name="object 693"/>
          <p:cNvSpPr/>
          <p:nvPr/>
        </p:nvSpPr>
        <p:spPr>
          <a:xfrm>
            <a:off x="7840980" y="58597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4" name="object 694"/>
          <p:cNvSpPr/>
          <p:nvPr/>
        </p:nvSpPr>
        <p:spPr>
          <a:xfrm>
            <a:off x="7840980" y="58216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5" name="object 695"/>
          <p:cNvSpPr/>
          <p:nvPr/>
        </p:nvSpPr>
        <p:spPr>
          <a:xfrm>
            <a:off x="7840980" y="57835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6" name="object 696"/>
          <p:cNvSpPr/>
          <p:nvPr/>
        </p:nvSpPr>
        <p:spPr>
          <a:xfrm>
            <a:off x="7840980" y="57454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7" name="object 697"/>
          <p:cNvSpPr/>
          <p:nvPr/>
        </p:nvSpPr>
        <p:spPr>
          <a:xfrm>
            <a:off x="7840980" y="57073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8" name="object 698"/>
          <p:cNvSpPr/>
          <p:nvPr/>
        </p:nvSpPr>
        <p:spPr>
          <a:xfrm>
            <a:off x="7840980" y="56692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9" name="object 699"/>
          <p:cNvSpPr/>
          <p:nvPr/>
        </p:nvSpPr>
        <p:spPr>
          <a:xfrm>
            <a:off x="7840980" y="56311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0" name="object 700"/>
          <p:cNvSpPr/>
          <p:nvPr/>
        </p:nvSpPr>
        <p:spPr>
          <a:xfrm>
            <a:off x="7840980" y="55930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1" name="object 701"/>
          <p:cNvSpPr/>
          <p:nvPr/>
        </p:nvSpPr>
        <p:spPr>
          <a:xfrm>
            <a:off x="7840980" y="55549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2" name="object 702"/>
          <p:cNvSpPr/>
          <p:nvPr/>
        </p:nvSpPr>
        <p:spPr>
          <a:xfrm>
            <a:off x="7840980" y="55168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3" name="object 703"/>
          <p:cNvSpPr/>
          <p:nvPr/>
        </p:nvSpPr>
        <p:spPr>
          <a:xfrm>
            <a:off x="7840980" y="54787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4" name="object 704"/>
          <p:cNvSpPr/>
          <p:nvPr/>
        </p:nvSpPr>
        <p:spPr>
          <a:xfrm>
            <a:off x="7840980" y="54406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5" name="object 705"/>
          <p:cNvSpPr/>
          <p:nvPr/>
        </p:nvSpPr>
        <p:spPr>
          <a:xfrm>
            <a:off x="7840980" y="54025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6" name="object 706"/>
          <p:cNvSpPr/>
          <p:nvPr/>
        </p:nvSpPr>
        <p:spPr>
          <a:xfrm>
            <a:off x="7840980" y="53644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7" name="object 707"/>
          <p:cNvSpPr/>
          <p:nvPr/>
        </p:nvSpPr>
        <p:spPr>
          <a:xfrm>
            <a:off x="7840980" y="53263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8" name="object 708"/>
          <p:cNvSpPr/>
          <p:nvPr/>
        </p:nvSpPr>
        <p:spPr>
          <a:xfrm>
            <a:off x="7840980" y="52882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9" name="object 709"/>
          <p:cNvSpPr/>
          <p:nvPr/>
        </p:nvSpPr>
        <p:spPr>
          <a:xfrm>
            <a:off x="7840980" y="52501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0" name="object 710"/>
          <p:cNvSpPr/>
          <p:nvPr/>
        </p:nvSpPr>
        <p:spPr>
          <a:xfrm>
            <a:off x="7840980" y="52120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1" name="object 711"/>
          <p:cNvSpPr/>
          <p:nvPr/>
        </p:nvSpPr>
        <p:spPr>
          <a:xfrm>
            <a:off x="7840980" y="51739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2" name="object 712"/>
          <p:cNvSpPr/>
          <p:nvPr/>
        </p:nvSpPr>
        <p:spPr>
          <a:xfrm>
            <a:off x="7840980" y="51358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3" name="object 713"/>
          <p:cNvSpPr/>
          <p:nvPr/>
        </p:nvSpPr>
        <p:spPr>
          <a:xfrm>
            <a:off x="7840980" y="50977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4" name="object 714"/>
          <p:cNvSpPr/>
          <p:nvPr/>
        </p:nvSpPr>
        <p:spPr>
          <a:xfrm>
            <a:off x="7840980" y="50596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5" name="object 715"/>
          <p:cNvSpPr/>
          <p:nvPr/>
        </p:nvSpPr>
        <p:spPr>
          <a:xfrm>
            <a:off x="7840980" y="50215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6" name="object 716"/>
          <p:cNvSpPr/>
          <p:nvPr/>
        </p:nvSpPr>
        <p:spPr>
          <a:xfrm>
            <a:off x="7840980" y="49834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7" name="object 717"/>
          <p:cNvSpPr/>
          <p:nvPr/>
        </p:nvSpPr>
        <p:spPr>
          <a:xfrm>
            <a:off x="7840980" y="49453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/>
          <p:nvPr/>
        </p:nvSpPr>
        <p:spPr>
          <a:xfrm>
            <a:off x="7840980" y="49072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9" name="object 719"/>
          <p:cNvSpPr/>
          <p:nvPr/>
        </p:nvSpPr>
        <p:spPr>
          <a:xfrm>
            <a:off x="7840980" y="48691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0" name="object 720"/>
          <p:cNvSpPr/>
          <p:nvPr/>
        </p:nvSpPr>
        <p:spPr>
          <a:xfrm>
            <a:off x="7840980" y="48310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1" name="object 721"/>
          <p:cNvSpPr/>
          <p:nvPr/>
        </p:nvSpPr>
        <p:spPr>
          <a:xfrm>
            <a:off x="7840980" y="47929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2" name="object 722"/>
          <p:cNvSpPr/>
          <p:nvPr/>
        </p:nvSpPr>
        <p:spPr>
          <a:xfrm>
            <a:off x="7840980" y="47548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3" name="object 723"/>
          <p:cNvSpPr/>
          <p:nvPr/>
        </p:nvSpPr>
        <p:spPr>
          <a:xfrm>
            <a:off x="7840980" y="47167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4" name="object 724"/>
          <p:cNvSpPr/>
          <p:nvPr/>
        </p:nvSpPr>
        <p:spPr>
          <a:xfrm>
            <a:off x="7840980" y="46786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5" name="object 725"/>
          <p:cNvSpPr/>
          <p:nvPr/>
        </p:nvSpPr>
        <p:spPr>
          <a:xfrm>
            <a:off x="7840980" y="46405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6" name="object 726"/>
          <p:cNvSpPr/>
          <p:nvPr/>
        </p:nvSpPr>
        <p:spPr>
          <a:xfrm>
            <a:off x="7840980" y="46024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7" name="object 727"/>
          <p:cNvSpPr/>
          <p:nvPr/>
        </p:nvSpPr>
        <p:spPr>
          <a:xfrm>
            <a:off x="7840980" y="45643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8" name="object 728"/>
          <p:cNvSpPr/>
          <p:nvPr/>
        </p:nvSpPr>
        <p:spPr>
          <a:xfrm>
            <a:off x="7840980" y="45262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9" name="object 729"/>
          <p:cNvSpPr/>
          <p:nvPr/>
        </p:nvSpPr>
        <p:spPr>
          <a:xfrm>
            <a:off x="7840980" y="44881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0" name="object 730"/>
          <p:cNvSpPr/>
          <p:nvPr/>
        </p:nvSpPr>
        <p:spPr>
          <a:xfrm>
            <a:off x="7840980" y="44500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1" name="object 731"/>
          <p:cNvSpPr/>
          <p:nvPr/>
        </p:nvSpPr>
        <p:spPr>
          <a:xfrm>
            <a:off x="7840980" y="44119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2" name="object 732"/>
          <p:cNvSpPr/>
          <p:nvPr/>
        </p:nvSpPr>
        <p:spPr>
          <a:xfrm>
            <a:off x="7840980" y="43738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3" name="object 733"/>
          <p:cNvSpPr/>
          <p:nvPr/>
        </p:nvSpPr>
        <p:spPr>
          <a:xfrm>
            <a:off x="7840980" y="43357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4" name="object 734"/>
          <p:cNvSpPr/>
          <p:nvPr/>
        </p:nvSpPr>
        <p:spPr>
          <a:xfrm>
            <a:off x="7840980" y="42976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5" name="object 735"/>
          <p:cNvSpPr/>
          <p:nvPr/>
        </p:nvSpPr>
        <p:spPr>
          <a:xfrm>
            <a:off x="7840980" y="42595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6" name="object 736"/>
          <p:cNvSpPr/>
          <p:nvPr/>
        </p:nvSpPr>
        <p:spPr>
          <a:xfrm>
            <a:off x="7840980" y="42214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7" name="object 737"/>
          <p:cNvSpPr/>
          <p:nvPr/>
        </p:nvSpPr>
        <p:spPr>
          <a:xfrm>
            <a:off x="7840980" y="4174235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4">
                <a:moveTo>
                  <a:pt x="0" y="18288"/>
                </a:moveTo>
                <a:lnTo>
                  <a:pt x="19811" y="18288"/>
                </a:lnTo>
                <a:lnTo>
                  <a:pt x="19811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8" name="object 738"/>
          <p:cNvSpPr/>
          <p:nvPr/>
        </p:nvSpPr>
        <p:spPr>
          <a:xfrm>
            <a:off x="7840980" y="41452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9" name="object 739"/>
          <p:cNvSpPr/>
          <p:nvPr/>
        </p:nvSpPr>
        <p:spPr>
          <a:xfrm>
            <a:off x="7840980" y="41071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0" name="object 740"/>
          <p:cNvSpPr/>
          <p:nvPr/>
        </p:nvSpPr>
        <p:spPr>
          <a:xfrm>
            <a:off x="7840980" y="40690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1" name="object 741"/>
          <p:cNvSpPr/>
          <p:nvPr/>
        </p:nvSpPr>
        <p:spPr>
          <a:xfrm>
            <a:off x="7840980" y="40309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2" name="object 742"/>
          <p:cNvSpPr/>
          <p:nvPr/>
        </p:nvSpPr>
        <p:spPr>
          <a:xfrm>
            <a:off x="7840980" y="39928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/>
          <p:nvPr/>
        </p:nvSpPr>
        <p:spPr>
          <a:xfrm>
            <a:off x="7840980" y="39547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4" name="object 744"/>
          <p:cNvSpPr/>
          <p:nvPr/>
        </p:nvSpPr>
        <p:spPr>
          <a:xfrm>
            <a:off x="7840980" y="39166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/>
          <p:nvPr/>
        </p:nvSpPr>
        <p:spPr>
          <a:xfrm>
            <a:off x="7840980" y="38785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6" name="object 746"/>
          <p:cNvSpPr/>
          <p:nvPr/>
        </p:nvSpPr>
        <p:spPr>
          <a:xfrm>
            <a:off x="7840980" y="38404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7" name="object 747"/>
          <p:cNvSpPr/>
          <p:nvPr/>
        </p:nvSpPr>
        <p:spPr>
          <a:xfrm>
            <a:off x="7840980" y="38023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8" name="object 748"/>
          <p:cNvSpPr/>
          <p:nvPr/>
        </p:nvSpPr>
        <p:spPr>
          <a:xfrm>
            <a:off x="7840980" y="37642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9" name="object 749"/>
          <p:cNvSpPr/>
          <p:nvPr/>
        </p:nvSpPr>
        <p:spPr>
          <a:xfrm>
            <a:off x="7840980" y="37261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0" name="object 750"/>
          <p:cNvSpPr/>
          <p:nvPr/>
        </p:nvSpPr>
        <p:spPr>
          <a:xfrm>
            <a:off x="7840980" y="36880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1" name="object 751"/>
          <p:cNvSpPr/>
          <p:nvPr/>
        </p:nvSpPr>
        <p:spPr>
          <a:xfrm>
            <a:off x="7840980" y="36499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2" name="object 752"/>
          <p:cNvSpPr/>
          <p:nvPr/>
        </p:nvSpPr>
        <p:spPr>
          <a:xfrm>
            <a:off x="7840980" y="36118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3" name="object 753"/>
          <p:cNvSpPr/>
          <p:nvPr/>
        </p:nvSpPr>
        <p:spPr>
          <a:xfrm>
            <a:off x="7840980" y="35737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4" name="object 754"/>
          <p:cNvSpPr/>
          <p:nvPr/>
        </p:nvSpPr>
        <p:spPr>
          <a:xfrm>
            <a:off x="7840980" y="35356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5" name="object 755"/>
          <p:cNvSpPr/>
          <p:nvPr/>
        </p:nvSpPr>
        <p:spPr>
          <a:xfrm>
            <a:off x="7840980" y="34975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6" name="object 756"/>
          <p:cNvSpPr/>
          <p:nvPr/>
        </p:nvSpPr>
        <p:spPr>
          <a:xfrm>
            <a:off x="7840980" y="34594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7" name="object 757"/>
          <p:cNvSpPr/>
          <p:nvPr/>
        </p:nvSpPr>
        <p:spPr>
          <a:xfrm>
            <a:off x="7840980" y="34213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8" name="object 758"/>
          <p:cNvSpPr/>
          <p:nvPr/>
        </p:nvSpPr>
        <p:spPr>
          <a:xfrm>
            <a:off x="7840980" y="33832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9" name="object 759"/>
          <p:cNvSpPr/>
          <p:nvPr/>
        </p:nvSpPr>
        <p:spPr>
          <a:xfrm>
            <a:off x="7840980" y="33451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0" name="object 760"/>
          <p:cNvSpPr/>
          <p:nvPr/>
        </p:nvSpPr>
        <p:spPr>
          <a:xfrm>
            <a:off x="7840980" y="33070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1" name="object 761"/>
          <p:cNvSpPr/>
          <p:nvPr/>
        </p:nvSpPr>
        <p:spPr>
          <a:xfrm>
            <a:off x="7840980" y="3268979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2" name="object 762"/>
          <p:cNvSpPr/>
          <p:nvPr/>
        </p:nvSpPr>
        <p:spPr>
          <a:xfrm>
            <a:off x="7840980" y="323088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3" name="object 763"/>
          <p:cNvSpPr/>
          <p:nvPr/>
        </p:nvSpPr>
        <p:spPr>
          <a:xfrm>
            <a:off x="7840980" y="319278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4" name="object 764"/>
          <p:cNvSpPr/>
          <p:nvPr/>
        </p:nvSpPr>
        <p:spPr>
          <a:xfrm>
            <a:off x="7106411" y="6788657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5" name="object 765"/>
          <p:cNvSpPr/>
          <p:nvPr/>
        </p:nvSpPr>
        <p:spPr>
          <a:xfrm>
            <a:off x="7106411" y="6750557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6" name="object 766"/>
          <p:cNvSpPr/>
          <p:nvPr/>
        </p:nvSpPr>
        <p:spPr>
          <a:xfrm>
            <a:off x="7106411" y="6712457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7" name="object 767"/>
          <p:cNvSpPr/>
          <p:nvPr/>
        </p:nvSpPr>
        <p:spPr>
          <a:xfrm>
            <a:off x="7106411" y="6674357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8" name="object 768"/>
          <p:cNvSpPr/>
          <p:nvPr/>
        </p:nvSpPr>
        <p:spPr>
          <a:xfrm>
            <a:off x="7106411" y="6636257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/>
          <p:cNvSpPr/>
          <p:nvPr/>
        </p:nvSpPr>
        <p:spPr>
          <a:xfrm>
            <a:off x="7106411" y="6598157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0" name="object 770"/>
          <p:cNvSpPr/>
          <p:nvPr/>
        </p:nvSpPr>
        <p:spPr>
          <a:xfrm>
            <a:off x="7106411" y="6560057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1" name="object 771"/>
          <p:cNvSpPr/>
          <p:nvPr/>
        </p:nvSpPr>
        <p:spPr>
          <a:xfrm>
            <a:off x="7106411" y="6521957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2" name="object 772"/>
          <p:cNvSpPr/>
          <p:nvPr/>
        </p:nvSpPr>
        <p:spPr>
          <a:xfrm>
            <a:off x="7106411" y="64838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3" name="object 773"/>
          <p:cNvSpPr/>
          <p:nvPr/>
        </p:nvSpPr>
        <p:spPr>
          <a:xfrm>
            <a:off x="7106411" y="64457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4" name="object 774"/>
          <p:cNvSpPr/>
          <p:nvPr/>
        </p:nvSpPr>
        <p:spPr>
          <a:xfrm>
            <a:off x="7106411" y="64076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5" name="object 775"/>
          <p:cNvSpPr/>
          <p:nvPr/>
        </p:nvSpPr>
        <p:spPr>
          <a:xfrm>
            <a:off x="7106411" y="63695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6" name="object 776"/>
          <p:cNvSpPr/>
          <p:nvPr/>
        </p:nvSpPr>
        <p:spPr>
          <a:xfrm>
            <a:off x="7106411" y="63314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7" name="object 777"/>
          <p:cNvSpPr/>
          <p:nvPr/>
        </p:nvSpPr>
        <p:spPr>
          <a:xfrm>
            <a:off x="7106411" y="62933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/>
          <p:cNvSpPr/>
          <p:nvPr/>
        </p:nvSpPr>
        <p:spPr>
          <a:xfrm>
            <a:off x="7106411" y="62552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9" name="object 779"/>
          <p:cNvSpPr/>
          <p:nvPr/>
        </p:nvSpPr>
        <p:spPr>
          <a:xfrm>
            <a:off x="7106411" y="62171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0" name="object 780"/>
          <p:cNvSpPr/>
          <p:nvPr/>
        </p:nvSpPr>
        <p:spPr>
          <a:xfrm>
            <a:off x="7106411" y="61790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1" name="object 781"/>
          <p:cNvSpPr/>
          <p:nvPr/>
        </p:nvSpPr>
        <p:spPr>
          <a:xfrm>
            <a:off x="7106411" y="61409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2" name="object 782"/>
          <p:cNvSpPr/>
          <p:nvPr/>
        </p:nvSpPr>
        <p:spPr>
          <a:xfrm>
            <a:off x="7106411" y="61028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3" name="object 783"/>
          <p:cNvSpPr/>
          <p:nvPr/>
        </p:nvSpPr>
        <p:spPr>
          <a:xfrm>
            <a:off x="7106411" y="60647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4" name="object 784"/>
          <p:cNvSpPr/>
          <p:nvPr/>
        </p:nvSpPr>
        <p:spPr>
          <a:xfrm>
            <a:off x="7106411" y="60266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5" name="object 785"/>
          <p:cNvSpPr/>
          <p:nvPr/>
        </p:nvSpPr>
        <p:spPr>
          <a:xfrm>
            <a:off x="7106411" y="59504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6" name="object 786"/>
          <p:cNvSpPr/>
          <p:nvPr/>
        </p:nvSpPr>
        <p:spPr>
          <a:xfrm>
            <a:off x="7106411" y="59123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7" name="object 787"/>
          <p:cNvSpPr/>
          <p:nvPr/>
        </p:nvSpPr>
        <p:spPr>
          <a:xfrm>
            <a:off x="7106411" y="58742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8" name="object 788"/>
          <p:cNvSpPr/>
          <p:nvPr/>
        </p:nvSpPr>
        <p:spPr>
          <a:xfrm>
            <a:off x="7106411" y="58361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9" name="object 789"/>
          <p:cNvSpPr/>
          <p:nvPr/>
        </p:nvSpPr>
        <p:spPr>
          <a:xfrm>
            <a:off x="7106411" y="57980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0" name="object 790"/>
          <p:cNvSpPr/>
          <p:nvPr/>
        </p:nvSpPr>
        <p:spPr>
          <a:xfrm>
            <a:off x="7106411" y="57599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1" name="object 791"/>
          <p:cNvSpPr/>
          <p:nvPr/>
        </p:nvSpPr>
        <p:spPr>
          <a:xfrm>
            <a:off x="7106411" y="57218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2" name="object 792"/>
          <p:cNvSpPr/>
          <p:nvPr/>
        </p:nvSpPr>
        <p:spPr>
          <a:xfrm>
            <a:off x="7106411" y="56837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3" name="object 793"/>
          <p:cNvSpPr/>
          <p:nvPr/>
        </p:nvSpPr>
        <p:spPr>
          <a:xfrm>
            <a:off x="7106411" y="56456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4" name="object 794"/>
          <p:cNvSpPr/>
          <p:nvPr/>
        </p:nvSpPr>
        <p:spPr>
          <a:xfrm>
            <a:off x="7106411" y="56075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5" name="object 795"/>
          <p:cNvSpPr/>
          <p:nvPr/>
        </p:nvSpPr>
        <p:spPr>
          <a:xfrm>
            <a:off x="7106411" y="55694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6" name="object 796"/>
          <p:cNvSpPr/>
          <p:nvPr/>
        </p:nvSpPr>
        <p:spPr>
          <a:xfrm>
            <a:off x="7106411" y="55313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7" name="object 797"/>
          <p:cNvSpPr/>
          <p:nvPr/>
        </p:nvSpPr>
        <p:spPr>
          <a:xfrm>
            <a:off x="7106411" y="54932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8" name="object 798"/>
          <p:cNvSpPr/>
          <p:nvPr/>
        </p:nvSpPr>
        <p:spPr>
          <a:xfrm>
            <a:off x="7106411" y="54551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9" name="object 799"/>
          <p:cNvSpPr/>
          <p:nvPr/>
        </p:nvSpPr>
        <p:spPr>
          <a:xfrm>
            <a:off x="7106411" y="54170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0" name="object 800"/>
          <p:cNvSpPr/>
          <p:nvPr/>
        </p:nvSpPr>
        <p:spPr>
          <a:xfrm>
            <a:off x="7106411" y="53789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1" name="object 801"/>
          <p:cNvSpPr/>
          <p:nvPr/>
        </p:nvSpPr>
        <p:spPr>
          <a:xfrm>
            <a:off x="7106411" y="53408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2" name="object 802"/>
          <p:cNvSpPr/>
          <p:nvPr/>
        </p:nvSpPr>
        <p:spPr>
          <a:xfrm>
            <a:off x="7106411" y="53027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3" name="object 803"/>
          <p:cNvSpPr/>
          <p:nvPr/>
        </p:nvSpPr>
        <p:spPr>
          <a:xfrm>
            <a:off x="7106411" y="52646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4" name="object 804"/>
          <p:cNvSpPr/>
          <p:nvPr/>
        </p:nvSpPr>
        <p:spPr>
          <a:xfrm>
            <a:off x="7106411" y="52265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5" name="object 805"/>
          <p:cNvSpPr/>
          <p:nvPr/>
        </p:nvSpPr>
        <p:spPr>
          <a:xfrm>
            <a:off x="7106411" y="51884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6" name="object 806"/>
          <p:cNvSpPr/>
          <p:nvPr/>
        </p:nvSpPr>
        <p:spPr>
          <a:xfrm>
            <a:off x="7106411" y="51503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7" name="object 807"/>
          <p:cNvSpPr/>
          <p:nvPr/>
        </p:nvSpPr>
        <p:spPr>
          <a:xfrm>
            <a:off x="7106411" y="51122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8" name="object 808"/>
          <p:cNvSpPr/>
          <p:nvPr/>
        </p:nvSpPr>
        <p:spPr>
          <a:xfrm>
            <a:off x="7106411" y="50741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9" name="object 809"/>
          <p:cNvSpPr/>
          <p:nvPr/>
        </p:nvSpPr>
        <p:spPr>
          <a:xfrm>
            <a:off x="7106411" y="50360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0" name="object 810"/>
          <p:cNvSpPr/>
          <p:nvPr/>
        </p:nvSpPr>
        <p:spPr>
          <a:xfrm>
            <a:off x="7106411" y="49979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1" name="object 811"/>
          <p:cNvSpPr/>
          <p:nvPr/>
        </p:nvSpPr>
        <p:spPr>
          <a:xfrm>
            <a:off x="7106411" y="49598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2" name="object 812"/>
          <p:cNvSpPr/>
          <p:nvPr/>
        </p:nvSpPr>
        <p:spPr>
          <a:xfrm>
            <a:off x="7106411" y="49217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3" name="object 813"/>
          <p:cNvSpPr/>
          <p:nvPr/>
        </p:nvSpPr>
        <p:spPr>
          <a:xfrm>
            <a:off x="7106411" y="48836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4" name="object 814"/>
          <p:cNvSpPr/>
          <p:nvPr/>
        </p:nvSpPr>
        <p:spPr>
          <a:xfrm>
            <a:off x="7106411" y="48455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5" name="object 815"/>
          <p:cNvSpPr/>
          <p:nvPr/>
        </p:nvSpPr>
        <p:spPr>
          <a:xfrm>
            <a:off x="7106411" y="48074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6" name="object 816"/>
          <p:cNvSpPr/>
          <p:nvPr/>
        </p:nvSpPr>
        <p:spPr>
          <a:xfrm>
            <a:off x="7106411" y="47693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7" name="object 817"/>
          <p:cNvSpPr/>
          <p:nvPr/>
        </p:nvSpPr>
        <p:spPr>
          <a:xfrm>
            <a:off x="7106411" y="47312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8" name="object 818"/>
          <p:cNvSpPr/>
          <p:nvPr/>
        </p:nvSpPr>
        <p:spPr>
          <a:xfrm>
            <a:off x="7106411" y="46931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9" name="object 819"/>
          <p:cNvSpPr/>
          <p:nvPr/>
        </p:nvSpPr>
        <p:spPr>
          <a:xfrm>
            <a:off x="7106411" y="46550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0" name="object 820"/>
          <p:cNvSpPr/>
          <p:nvPr/>
        </p:nvSpPr>
        <p:spPr>
          <a:xfrm>
            <a:off x="7106411" y="46169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1" name="object 821"/>
          <p:cNvSpPr/>
          <p:nvPr/>
        </p:nvSpPr>
        <p:spPr>
          <a:xfrm>
            <a:off x="7106411" y="45788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2" name="object 822"/>
          <p:cNvSpPr/>
          <p:nvPr/>
        </p:nvSpPr>
        <p:spPr>
          <a:xfrm>
            <a:off x="7106411" y="45407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3" name="object 823"/>
          <p:cNvSpPr/>
          <p:nvPr/>
        </p:nvSpPr>
        <p:spPr>
          <a:xfrm>
            <a:off x="7106411" y="45026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4" name="object 824"/>
          <p:cNvSpPr/>
          <p:nvPr/>
        </p:nvSpPr>
        <p:spPr>
          <a:xfrm>
            <a:off x="7106411" y="44645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5" name="object 825"/>
          <p:cNvSpPr/>
          <p:nvPr/>
        </p:nvSpPr>
        <p:spPr>
          <a:xfrm>
            <a:off x="7106411" y="44264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6" name="object 826"/>
          <p:cNvSpPr/>
          <p:nvPr/>
        </p:nvSpPr>
        <p:spPr>
          <a:xfrm>
            <a:off x="7106411" y="43883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7" name="object 827"/>
          <p:cNvSpPr/>
          <p:nvPr/>
        </p:nvSpPr>
        <p:spPr>
          <a:xfrm>
            <a:off x="7106411" y="43502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8" name="object 828"/>
          <p:cNvSpPr/>
          <p:nvPr/>
        </p:nvSpPr>
        <p:spPr>
          <a:xfrm>
            <a:off x="7106411" y="43121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9" name="object 829"/>
          <p:cNvSpPr/>
          <p:nvPr/>
        </p:nvSpPr>
        <p:spPr>
          <a:xfrm>
            <a:off x="7106411" y="42740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0" name="object 830"/>
          <p:cNvSpPr/>
          <p:nvPr/>
        </p:nvSpPr>
        <p:spPr>
          <a:xfrm>
            <a:off x="7106411" y="42359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1" name="object 831"/>
          <p:cNvSpPr/>
          <p:nvPr/>
        </p:nvSpPr>
        <p:spPr>
          <a:xfrm>
            <a:off x="7106411" y="418795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19811"/>
                </a:moveTo>
                <a:lnTo>
                  <a:pt x="19811" y="19811"/>
                </a:lnTo>
                <a:lnTo>
                  <a:pt x="19811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0085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2" name="object 832"/>
          <p:cNvSpPr/>
          <p:nvPr/>
        </p:nvSpPr>
        <p:spPr>
          <a:xfrm>
            <a:off x="7106411" y="41597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3" name="object 833"/>
          <p:cNvSpPr/>
          <p:nvPr/>
        </p:nvSpPr>
        <p:spPr>
          <a:xfrm>
            <a:off x="7106411" y="41216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4" name="object 834"/>
          <p:cNvSpPr/>
          <p:nvPr/>
        </p:nvSpPr>
        <p:spPr>
          <a:xfrm>
            <a:off x="7106411" y="40835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5" name="object 835"/>
          <p:cNvSpPr/>
          <p:nvPr/>
        </p:nvSpPr>
        <p:spPr>
          <a:xfrm>
            <a:off x="7106411" y="40454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6" name="object 836"/>
          <p:cNvSpPr/>
          <p:nvPr/>
        </p:nvSpPr>
        <p:spPr>
          <a:xfrm>
            <a:off x="7106411" y="40073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7" name="object 837"/>
          <p:cNvSpPr/>
          <p:nvPr/>
        </p:nvSpPr>
        <p:spPr>
          <a:xfrm>
            <a:off x="7106411" y="39692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8" name="object 838"/>
          <p:cNvSpPr/>
          <p:nvPr/>
        </p:nvSpPr>
        <p:spPr>
          <a:xfrm>
            <a:off x="7106411" y="39311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9" name="object 839"/>
          <p:cNvSpPr/>
          <p:nvPr/>
        </p:nvSpPr>
        <p:spPr>
          <a:xfrm>
            <a:off x="7106411" y="38930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0" name="object 840"/>
          <p:cNvSpPr/>
          <p:nvPr/>
        </p:nvSpPr>
        <p:spPr>
          <a:xfrm>
            <a:off x="7106411" y="38549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1" name="object 841"/>
          <p:cNvSpPr/>
          <p:nvPr/>
        </p:nvSpPr>
        <p:spPr>
          <a:xfrm>
            <a:off x="7106411" y="38168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2" name="object 842"/>
          <p:cNvSpPr/>
          <p:nvPr/>
        </p:nvSpPr>
        <p:spPr>
          <a:xfrm>
            <a:off x="7106411" y="37787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3" name="object 843"/>
          <p:cNvSpPr/>
          <p:nvPr/>
        </p:nvSpPr>
        <p:spPr>
          <a:xfrm>
            <a:off x="7106411" y="37025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4" name="object 844"/>
          <p:cNvSpPr/>
          <p:nvPr/>
        </p:nvSpPr>
        <p:spPr>
          <a:xfrm>
            <a:off x="7106411" y="36644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5" name="object 845"/>
          <p:cNvSpPr/>
          <p:nvPr/>
        </p:nvSpPr>
        <p:spPr>
          <a:xfrm>
            <a:off x="7106411" y="36263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6" name="object 846"/>
          <p:cNvSpPr/>
          <p:nvPr/>
        </p:nvSpPr>
        <p:spPr>
          <a:xfrm>
            <a:off x="7106411" y="35882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7" name="object 847"/>
          <p:cNvSpPr/>
          <p:nvPr/>
        </p:nvSpPr>
        <p:spPr>
          <a:xfrm>
            <a:off x="7106411" y="35501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8" name="object 848"/>
          <p:cNvSpPr/>
          <p:nvPr/>
        </p:nvSpPr>
        <p:spPr>
          <a:xfrm>
            <a:off x="7106411" y="35120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9" name="object 849"/>
          <p:cNvSpPr/>
          <p:nvPr/>
        </p:nvSpPr>
        <p:spPr>
          <a:xfrm>
            <a:off x="7106411" y="34739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0" name="object 850"/>
          <p:cNvSpPr/>
          <p:nvPr/>
        </p:nvSpPr>
        <p:spPr>
          <a:xfrm>
            <a:off x="7106411" y="34358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1" name="object 851"/>
          <p:cNvSpPr/>
          <p:nvPr/>
        </p:nvSpPr>
        <p:spPr>
          <a:xfrm>
            <a:off x="7106411" y="33977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2" name="object 852"/>
          <p:cNvSpPr/>
          <p:nvPr/>
        </p:nvSpPr>
        <p:spPr>
          <a:xfrm>
            <a:off x="7106411" y="33596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3" name="object 853"/>
          <p:cNvSpPr/>
          <p:nvPr/>
        </p:nvSpPr>
        <p:spPr>
          <a:xfrm>
            <a:off x="7106411" y="33215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4" name="object 854"/>
          <p:cNvSpPr/>
          <p:nvPr/>
        </p:nvSpPr>
        <p:spPr>
          <a:xfrm>
            <a:off x="7106411" y="32834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5" name="object 855"/>
          <p:cNvSpPr/>
          <p:nvPr/>
        </p:nvSpPr>
        <p:spPr>
          <a:xfrm>
            <a:off x="7106411" y="324535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6" name="object 856"/>
          <p:cNvSpPr/>
          <p:nvPr/>
        </p:nvSpPr>
        <p:spPr>
          <a:xfrm>
            <a:off x="7106411" y="3208020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18287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7" name="object 857"/>
          <p:cNvSpPr txBox="1"/>
          <p:nvPr/>
        </p:nvSpPr>
        <p:spPr>
          <a:xfrm>
            <a:off x="6699742" y="4738079"/>
            <a:ext cx="1106805" cy="553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080"/>
              </a:lnSpc>
              <a:tabLst>
                <a:tab pos="737870" algn="l"/>
              </a:tabLst>
            </a:pPr>
            <a:r>
              <a:rPr dirty="0" sz="1800">
                <a:latin typeface="Times New Roman"/>
                <a:cs typeface="Times New Roman"/>
              </a:rPr>
              <a:t>10	100</a:t>
            </a:r>
            <a:endParaRPr sz="1800">
              <a:latin typeface="Times New Roman"/>
              <a:cs typeface="Times New Roman"/>
            </a:endParaRPr>
          </a:p>
          <a:p>
            <a:pPr algn="ctr" marL="93345">
              <a:lnSpc>
                <a:spcPts val="2280"/>
              </a:lnSpc>
              <a:tabLst>
                <a:tab pos="796925" algn="l"/>
              </a:tabLst>
            </a:pPr>
            <a:r>
              <a:rPr dirty="0" baseline="13888" sz="3000">
                <a:solidFill>
                  <a:srgbClr val="00853D"/>
                </a:solidFill>
                <a:latin typeface="Times New Roman"/>
                <a:cs typeface="Times New Roman"/>
              </a:rPr>
              <a:t>f</a:t>
            </a:r>
            <a:r>
              <a:rPr dirty="0" sz="1300" spc="95">
                <a:solidFill>
                  <a:srgbClr val="00853D"/>
                </a:solidFill>
                <a:latin typeface="Times New Roman"/>
                <a:cs typeface="Times New Roman"/>
              </a:rPr>
              <a:t>L</a:t>
            </a:r>
            <a:r>
              <a:rPr dirty="0" sz="1300" spc="15">
                <a:solidFill>
                  <a:srgbClr val="00853D"/>
                </a:solidFill>
                <a:latin typeface="Times New Roman"/>
                <a:cs typeface="Times New Roman"/>
              </a:rPr>
              <a:t>2</a:t>
            </a:r>
            <a:r>
              <a:rPr dirty="0" sz="1300">
                <a:solidFill>
                  <a:srgbClr val="00853D"/>
                </a:solidFill>
                <a:latin typeface="Times New Roman"/>
                <a:cs typeface="Times New Roman"/>
              </a:rPr>
              <a:t>	</a:t>
            </a:r>
            <a:r>
              <a:rPr dirty="0" baseline="13888" sz="300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300" spc="95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1300" spc="1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58" name="object 858"/>
          <p:cNvSpPr/>
          <p:nvPr/>
        </p:nvSpPr>
        <p:spPr>
          <a:xfrm>
            <a:off x="8479535" y="3234404"/>
            <a:ext cx="0" cy="436245"/>
          </a:xfrm>
          <a:custGeom>
            <a:avLst/>
            <a:gdLst/>
            <a:ahLst/>
            <a:cxnLst/>
            <a:rect l="l" t="t" r="r" b="b"/>
            <a:pathLst>
              <a:path w="0" h="436245">
                <a:moveTo>
                  <a:pt x="0" y="0"/>
                </a:moveTo>
                <a:lnTo>
                  <a:pt x="0" y="436149"/>
                </a:lnTo>
              </a:path>
            </a:pathLst>
          </a:custGeom>
          <a:ln w="1506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/>
          <p:nvPr/>
        </p:nvSpPr>
        <p:spPr>
          <a:xfrm>
            <a:off x="9155430" y="3234404"/>
            <a:ext cx="0" cy="436245"/>
          </a:xfrm>
          <a:custGeom>
            <a:avLst/>
            <a:gdLst/>
            <a:ahLst/>
            <a:cxnLst/>
            <a:rect l="l" t="t" r="r" b="b"/>
            <a:pathLst>
              <a:path w="0" h="436245">
                <a:moveTo>
                  <a:pt x="0" y="0"/>
                </a:moveTo>
                <a:lnTo>
                  <a:pt x="0" y="436149"/>
                </a:lnTo>
              </a:path>
            </a:pathLst>
          </a:custGeom>
          <a:ln w="1506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0" name="object 860"/>
          <p:cNvSpPr txBox="1"/>
          <p:nvPr/>
        </p:nvSpPr>
        <p:spPr>
          <a:xfrm>
            <a:off x="8698483" y="3411473"/>
            <a:ext cx="40322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7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1350" spc="15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1350" spc="10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61" name="object 861"/>
          <p:cNvSpPr txBox="1"/>
          <p:nvPr/>
        </p:nvSpPr>
        <p:spPr>
          <a:xfrm>
            <a:off x="8527796" y="3234182"/>
            <a:ext cx="83820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245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62" name="object 862"/>
          <p:cNvSpPr txBox="1"/>
          <p:nvPr/>
        </p:nvSpPr>
        <p:spPr>
          <a:xfrm>
            <a:off x="8585707" y="3148838"/>
            <a:ext cx="127000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55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63" name="object 863"/>
          <p:cNvSpPr/>
          <p:nvPr/>
        </p:nvSpPr>
        <p:spPr>
          <a:xfrm>
            <a:off x="2498407" y="1665541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7769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4" name="object 864"/>
          <p:cNvSpPr/>
          <p:nvPr/>
        </p:nvSpPr>
        <p:spPr>
          <a:xfrm>
            <a:off x="3122294" y="1665541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7769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5" name="object 865"/>
          <p:cNvSpPr/>
          <p:nvPr/>
        </p:nvSpPr>
        <p:spPr>
          <a:xfrm>
            <a:off x="4098607" y="1665541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7769"/>
                </a:lnTo>
              </a:path>
            </a:pathLst>
          </a:custGeom>
          <a:ln w="1507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6" name="object 866"/>
          <p:cNvSpPr/>
          <p:nvPr/>
        </p:nvSpPr>
        <p:spPr>
          <a:xfrm>
            <a:off x="4774882" y="1665541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7769"/>
                </a:lnTo>
              </a:path>
            </a:pathLst>
          </a:custGeom>
          <a:ln w="1507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7" name="object 867"/>
          <p:cNvSpPr/>
          <p:nvPr/>
        </p:nvSpPr>
        <p:spPr>
          <a:xfrm>
            <a:off x="6475952" y="1884426"/>
            <a:ext cx="446405" cy="0"/>
          </a:xfrm>
          <a:custGeom>
            <a:avLst/>
            <a:gdLst/>
            <a:ahLst/>
            <a:cxnLst/>
            <a:rect l="l" t="t" r="r" b="b"/>
            <a:pathLst>
              <a:path w="446404" h="0">
                <a:moveTo>
                  <a:pt x="0" y="0"/>
                </a:moveTo>
                <a:lnTo>
                  <a:pt x="446055" y="0"/>
                </a:lnTo>
              </a:path>
            </a:pathLst>
          </a:custGeom>
          <a:ln w="1507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8" name="object 868"/>
          <p:cNvSpPr/>
          <p:nvPr/>
        </p:nvSpPr>
        <p:spPr>
          <a:xfrm>
            <a:off x="5709951" y="1950243"/>
            <a:ext cx="29845" cy="48895"/>
          </a:xfrm>
          <a:custGeom>
            <a:avLst/>
            <a:gdLst/>
            <a:ahLst/>
            <a:cxnLst/>
            <a:rect l="l" t="t" r="r" b="b"/>
            <a:pathLst>
              <a:path w="29845" h="48894">
                <a:moveTo>
                  <a:pt x="0" y="48387"/>
                </a:moveTo>
                <a:lnTo>
                  <a:pt x="29337" y="0"/>
                </a:lnTo>
              </a:path>
            </a:pathLst>
          </a:custGeom>
          <a:ln w="476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/>
          <p:nvPr/>
        </p:nvSpPr>
        <p:spPr>
          <a:xfrm>
            <a:off x="5739288" y="1950243"/>
            <a:ext cx="74295" cy="362585"/>
          </a:xfrm>
          <a:custGeom>
            <a:avLst/>
            <a:gdLst/>
            <a:ahLst/>
            <a:cxnLst/>
            <a:rect l="l" t="t" r="r" b="b"/>
            <a:pathLst>
              <a:path w="74295" h="362585">
                <a:moveTo>
                  <a:pt x="0" y="0"/>
                </a:moveTo>
                <a:lnTo>
                  <a:pt x="73818" y="362426"/>
                </a:lnTo>
              </a:path>
            </a:pathLst>
          </a:custGeom>
          <a:ln w="476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0" name="object 870"/>
          <p:cNvSpPr/>
          <p:nvPr/>
        </p:nvSpPr>
        <p:spPr>
          <a:xfrm>
            <a:off x="5813107" y="1359503"/>
            <a:ext cx="81915" cy="953769"/>
          </a:xfrm>
          <a:custGeom>
            <a:avLst/>
            <a:gdLst/>
            <a:ahLst/>
            <a:cxnLst/>
            <a:rect l="l" t="t" r="r" b="b"/>
            <a:pathLst>
              <a:path w="81914" h="953769">
                <a:moveTo>
                  <a:pt x="0" y="953166"/>
                </a:moveTo>
                <a:lnTo>
                  <a:pt x="81820" y="0"/>
                </a:lnTo>
              </a:path>
            </a:pathLst>
          </a:custGeom>
          <a:ln w="476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1" name="object 871"/>
          <p:cNvSpPr/>
          <p:nvPr/>
        </p:nvSpPr>
        <p:spPr>
          <a:xfrm>
            <a:off x="5894927" y="1359503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 h="0">
                <a:moveTo>
                  <a:pt x="0" y="0"/>
                </a:moveTo>
                <a:lnTo>
                  <a:pt x="1340643" y="0"/>
                </a:lnTo>
              </a:path>
            </a:pathLst>
          </a:custGeom>
          <a:ln w="476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2" name="object 872"/>
          <p:cNvSpPr/>
          <p:nvPr/>
        </p:nvSpPr>
        <p:spPr>
          <a:xfrm>
            <a:off x="5705951" y="1352359"/>
            <a:ext cx="1529715" cy="960755"/>
          </a:xfrm>
          <a:custGeom>
            <a:avLst/>
            <a:gdLst/>
            <a:ahLst/>
            <a:cxnLst/>
            <a:rect l="l" t="t" r="r" b="b"/>
            <a:pathLst>
              <a:path w="1529715" h="960755">
                <a:moveTo>
                  <a:pt x="122287" y="877061"/>
                </a:moveTo>
                <a:lnTo>
                  <a:pt x="107156" y="877061"/>
                </a:lnTo>
                <a:lnTo>
                  <a:pt x="182594" y="0"/>
                </a:lnTo>
                <a:lnTo>
                  <a:pt x="1529619" y="0"/>
                </a:lnTo>
                <a:lnTo>
                  <a:pt x="1529619" y="15049"/>
                </a:lnTo>
                <a:lnTo>
                  <a:pt x="196119" y="15049"/>
                </a:lnTo>
                <a:lnTo>
                  <a:pt x="122287" y="877061"/>
                </a:lnTo>
                <a:close/>
              </a:path>
              <a:path w="1529715" h="960755">
                <a:moveTo>
                  <a:pt x="8763" y="648652"/>
                </a:moveTo>
                <a:lnTo>
                  <a:pt x="0" y="643889"/>
                </a:lnTo>
                <a:lnTo>
                  <a:pt x="42100" y="576452"/>
                </a:lnTo>
                <a:lnTo>
                  <a:pt x="51541" y="620077"/>
                </a:lnTo>
                <a:lnTo>
                  <a:pt x="24669" y="620077"/>
                </a:lnTo>
                <a:lnTo>
                  <a:pt x="8763" y="648652"/>
                </a:lnTo>
                <a:close/>
              </a:path>
              <a:path w="1529715" h="960755">
                <a:moveTo>
                  <a:pt x="115157" y="960310"/>
                </a:moveTo>
                <a:lnTo>
                  <a:pt x="100012" y="960310"/>
                </a:lnTo>
                <a:lnTo>
                  <a:pt x="24669" y="620077"/>
                </a:lnTo>
                <a:lnTo>
                  <a:pt x="51541" y="620077"/>
                </a:lnTo>
                <a:lnTo>
                  <a:pt x="107156" y="877061"/>
                </a:lnTo>
                <a:lnTo>
                  <a:pt x="122287" y="877061"/>
                </a:lnTo>
                <a:lnTo>
                  <a:pt x="115157" y="9603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3" name="object 873"/>
          <p:cNvSpPr/>
          <p:nvPr/>
        </p:nvSpPr>
        <p:spPr>
          <a:xfrm>
            <a:off x="8924638" y="1884426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 h="0">
                <a:moveTo>
                  <a:pt x="0" y="0"/>
                </a:moveTo>
                <a:lnTo>
                  <a:pt x="451675" y="0"/>
                </a:lnTo>
              </a:path>
            </a:pathLst>
          </a:custGeom>
          <a:ln w="15078">
            <a:solidFill>
              <a:srgbClr val="007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4" name="object 874"/>
          <p:cNvSpPr/>
          <p:nvPr/>
        </p:nvSpPr>
        <p:spPr>
          <a:xfrm>
            <a:off x="8158638" y="1950243"/>
            <a:ext cx="29845" cy="48895"/>
          </a:xfrm>
          <a:custGeom>
            <a:avLst/>
            <a:gdLst/>
            <a:ahLst/>
            <a:cxnLst/>
            <a:rect l="l" t="t" r="r" b="b"/>
            <a:pathLst>
              <a:path w="29845" h="48894">
                <a:moveTo>
                  <a:pt x="0" y="48387"/>
                </a:moveTo>
                <a:lnTo>
                  <a:pt x="29432" y="0"/>
                </a:lnTo>
              </a:path>
            </a:pathLst>
          </a:custGeom>
          <a:ln w="4762">
            <a:solidFill>
              <a:srgbClr val="007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5" name="object 875"/>
          <p:cNvSpPr/>
          <p:nvPr/>
        </p:nvSpPr>
        <p:spPr>
          <a:xfrm>
            <a:off x="8188071" y="1950243"/>
            <a:ext cx="74295" cy="362585"/>
          </a:xfrm>
          <a:custGeom>
            <a:avLst/>
            <a:gdLst/>
            <a:ahLst/>
            <a:cxnLst/>
            <a:rect l="l" t="t" r="r" b="b"/>
            <a:pathLst>
              <a:path w="74295" h="362585">
                <a:moveTo>
                  <a:pt x="0" y="0"/>
                </a:moveTo>
                <a:lnTo>
                  <a:pt x="73818" y="362426"/>
                </a:lnTo>
              </a:path>
            </a:pathLst>
          </a:custGeom>
          <a:ln w="4762">
            <a:solidFill>
              <a:srgbClr val="007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6" name="object 876"/>
          <p:cNvSpPr/>
          <p:nvPr/>
        </p:nvSpPr>
        <p:spPr>
          <a:xfrm>
            <a:off x="8261890" y="1359503"/>
            <a:ext cx="81915" cy="953769"/>
          </a:xfrm>
          <a:custGeom>
            <a:avLst/>
            <a:gdLst/>
            <a:ahLst/>
            <a:cxnLst/>
            <a:rect l="l" t="t" r="r" b="b"/>
            <a:pathLst>
              <a:path w="81915" h="953769">
                <a:moveTo>
                  <a:pt x="0" y="953166"/>
                </a:moveTo>
                <a:lnTo>
                  <a:pt x="81724" y="0"/>
                </a:lnTo>
              </a:path>
            </a:pathLst>
          </a:custGeom>
          <a:ln w="4762">
            <a:solidFill>
              <a:srgbClr val="007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7" name="object 877"/>
          <p:cNvSpPr/>
          <p:nvPr/>
        </p:nvSpPr>
        <p:spPr>
          <a:xfrm>
            <a:off x="8343613" y="1359503"/>
            <a:ext cx="1346200" cy="0"/>
          </a:xfrm>
          <a:custGeom>
            <a:avLst/>
            <a:gdLst/>
            <a:ahLst/>
            <a:cxnLst/>
            <a:rect l="l" t="t" r="r" b="b"/>
            <a:pathLst>
              <a:path w="1346200" h="0">
                <a:moveTo>
                  <a:pt x="0" y="0"/>
                </a:moveTo>
                <a:lnTo>
                  <a:pt x="1346168" y="0"/>
                </a:lnTo>
              </a:path>
            </a:pathLst>
          </a:custGeom>
          <a:ln w="4762">
            <a:solidFill>
              <a:srgbClr val="007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8" name="object 878"/>
          <p:cNvSpPr/>
          <p:nvPr/>
        </p:nvSpPr>
        <p:spPr>
          <a:xfrm>
            <a:off x="8154734" y="1352359"/>
            <a:ext cx="1535430" cy="960755"/>
          </a:xfrm>
          <a:custGeom>
            <a:avLst/>
            <a:gdLst/>
            <a:ahLst/>
            <a:cxnLst/>
            <a:rect l="l" t="t" r="r" b="b"/>
            <a:pathLst>
              <a:path w="1535429" h="960755">
                <a:moveTo>
                  <a:pt x="122192" y="877061"/>
                </a:moveTo>
                <a:lnTo>
                  <a:pt x="107156" y="877061"/>
                </a:lnTo>
                <a:lnTo>
                  <a:pt x="182499" y="0"/>
                </a:lnTo>
                <a:lnTo>
                  <a:pt x="1535049" y="0"/>
                </a:lnTo>
                <a:lnTo>
                  <a:pt x="1535049" y="15049"/>
                </a:lnTo>
                <a:lnTo>
                  <a:pt x="196024" y="15049"/>
                </a:lnTo>
                <a:lnTo>
                  <a:pt x="122192" y="877061"/>
                </a:lnTo>
                <a:close/>
              </a:path>
              <a:path w="1535429" h="960755">
                <a:moveTo>
                  <a:pt x="8667" y="648652"/>
                </a:moveTo>
                <a:lnTo>
                  <a:pt x="0" y="643889"/>
                </a:lnTo>
                <a:lnTo>
                  <a:pt x="42005" y="576452"/>
                </a:lnTo>
                <a:lnTo>
                  <a:pt x="51459" y="620077"/>
                </a:lnTo>
                <a:lnTo>
                  <a:pt x="24574" y="620077"/>
                </a:lnTo>
                <a:lnTo>
                  <a:pt x="8667" y="648652"/>
                </a:lnTo>
                <a:close/>
              </a:path>
              <a:path w="1535429" h="960755">
                <a:moveTo>
                  <a:pt x="115062" y="960310"/>
                </a:moveTo>
                <a:lnTo>
                  <a:pt x="100012" y="960310"/>
                </a:lnTo>
                <a:lnTo>
                  <a:pt x="24574" y="620077"/>
                </a:lnTo>
                <a:lnTo>
                  <a:pt x="51459" y="620077"/>
                </a:lnTo>
                <a:lnTo>
                  <a:pt x="107156" y="877061"/>
                </a:lnTo>
                <a:lnTo>
                  <a:pt x="122192" y="877061"/>
                </a:lnTo>
                <a:lnTo>
                  <a:pt x="115062" y="960310"/>
                </a:lnTo>
                <a:close/>
              </a:path>
            </a:pathLst>
          </a:custGeom>
          <a:solidFill>
            <a:srgbClr val="007E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9" name="object 879"/>
          <p:cNvSpPr txBox="1"/>
          <p:nvPr/>
        </p:nvSpPr>
        <p:spPr>
          <a:xfrm>
            <a:off x="7090664" y="1384553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80" name="object 880"/>
          <p:cNvSpPr txBox="1"/>
          <p:nvPr/>
        </p:nvSpPr>
        <p:spPr>
          <a:xfrm>
            <a:off x="6665467" y="1648205"/>
            <a:ext cx="23114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1350" spc="1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81" name="object 881"/>
          <p:cNvSpPr txBox="1"/>
          <p:nvPr/>
        </p:nvSpPr>
        <p:spPr>
          <a:xfrm>
            <a:off x="9545828" y="1384553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solidFill>
                  <a:srgbClr val="007E00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82" name="object 882"/>
          <p:cNvSpPr txBox="1"/>
          <p:nvPr/>
        </p:nvSpPr>
        <p:spPr>
          <a:xfrm>
            <a:off x="9113011" y="1648205"/>
            <a:ext cx="23241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0">
                <a:solidFill>
                  <a:srgbClr val="007E00"/>
                </a:solidFill>
                <a:latin typeface="Times New Roman"/>
                <a:cs typeface="Times New Roman"/>
              </a:rPr>
              <a:t>L</a:t>
            </a:r>
            <a:r>
              <a:rPr dirty="0" sz="1350" spc="15">
                <a:solidFill>
                  <a:srgbClr val="007E00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83" name="object 883"/>
          <p:cNvSpPr txBox="1"/>
          <p:nvPr/>
        </p:nvSpPr>
        <p:spPr>
          <a:xfrm>
            <a:off x="4318508" y="1844802"/>
            <a:ext cx="40513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8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1350" spc="2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1350" spc="105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84" name="object 884"/>
          <p:cNvSpPr txBox="1"/>
          <p:nvPr/>
        </p:nvSpPr>
        <p:spPr>
          <a:xfrm>
            <a:off x="2718307" y="1844802"/>
            <a:ext cx="35496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80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S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85" name="object 885"/>
          <p:cNvSpPr txBox="1"/>
          <p:nvPr/>
        </p:nvSpPr>
        <p:spPr>
          <a:xfrm>
            <a:off x="6636511" y="1894332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6" name="object 886"/>
          <p:cNvSpPr txBox="1"/>
          <p:nvPr/>
        </p:nvSpPr>
        <p:spPr>
          <a:xfrm>
            <a:off x="9087103" y="1894332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07E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7" name="object 887"/>
          <p:cNvSpPr txBox="1"/>
          <p:nvPr/>
        </p:nvSpPr>
        <p:spPr>
          <a:xfrm>
            <a:off x="7284211" y="1661159"/>
            <a:ext cx="14230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53465" algn="l"/>
              </a:tabLst>
            </a:pPr>
            <a:r>
              <a:rPr dirty="0" sz="2400" spc="-1090">
                <a:solidFill>
                  <a:srgbClr val="007E00"/>
                </a:solidFill>
                <a:latin typeface="Times New Roman"/>
                <a:cs typeface="Times New Roman"/>
              </a:rPr>
              <a:t></a:t>
            </a:r>
            <a:r>
              <a:rPr dirty="0" sz="2400" spc="-10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7E00"/>
                </a:solidFill>
                <a:latin typeface="Times New Roman"/>
                <a:cs typeface="Times New Roman"/>
              </a:rPr>
              <a:t>20</a:t>
            </a:r>
            <a:r>
              <a:rPr dirty="0" sz="2400" spc="-33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7E00"/>
                </a:solidFill>
                <a:latin typeface="Times New Roman"/>
                <a:cs typeface="Times New Roman"/>
              </a:rPr>
              <a:t>lg	</a:t>
            </a:r>
            <a:r>
              <a:rPr dirty="0" sz="2400" spc="-5">
                <a:solidFill>
                  <a:srgbClr val="007E00"/>
                </a:solidFill>
                <a:latin typeface="Times New Roman"/>
                <a:cs typeface="Times New Roman"/>
              </a:rPr>
              <a:t>1</a:t>
            </a:r>
            <a:r>
              <a:rPr dirty="0" sz="2400" spc="-40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2400" spc="-1090">
                <a:solidFill>
                  <a:srgbClr val="007E00"/>
                </a:solidFill>
                <a:latin typeface="Times New Roman"/>
                <a:cs typeface="Times New Roman"/>
              </a:rPr>
              <a:t>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8" name="object 888"/>
          <p:cNvSpPr txBox="1"/>
          <p:nvPr/>
        </p:nvSpPr>
        <p:spPr>
          <a:xfrm>
            <a:off x="6290564" y="1464564"/>
            <a:ext cx="32613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65430" algn="l"/>
                <a:tab pos="676275" algn="l"/>
                <a:tab pos="2461260" algn="l"/>
                <a:tab pos="2714625" algn="l"/>
                <a:tab pos="3131185" algn="l"/>
              </a:tabLst>
            </a:pPr>
            <a:r>
              <a:rPr dirty="0" baseline="1157" sz="3600" spc="-2227">
                <a:solidFill>
                  <a:srgbClr val="FF0000"/>
                </a:solidFill>
                <a:latin typeface="Times New Roman"/>
                <a:cs typeface="Times New Roman"/>
              </a:rPr>
              <a:t></a:t>
            </a:r>
            <a:r>
              <a:rPr dirty="0" baseline="1157" sz="3600" spc="-2227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baseline="1157" sz="3600" spc="-2227">
                <a:solidFill>
                  <a:srgbClr val="FF0000"/>
                </a:solidFill>
                <a:latin typeface="Times New Roman"/>
                <a:cs typeface="Times New Roman"/>
              </a:rPr>
              <a:t></a:t>
            </a:r>
            <a:r>
              <a:rPr dirty="0" baseline="1157" sz="3600" spc="-2227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baseline="1157" sz="3600" spc="-2227">
                <a:solidFill>
                  <a:srgbClr val="007E00"/>
                </a:solidFill>
                <a:latin typeface="Times New Roman"/>
                <a:cs typeface="Times New Roman"/>
              </a:rPr>
              <a:t></a:t>
            </a:r>
            <a:r>
              <a:rPr dirty="0" baseline="1157" sz="3600" spc="-2227">
                <a:solidFill>
                  <a:srgbClr val="007E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007E00"/>
                </a:solidFill>
                <a:latin typeface="Times New Roman"/>
                <a:cs typeface="Times New Roman"/>
              </a:rPr>
              <a:t>f</a:t>
            </a:r>
            <a:r>
              <a:rPr dirty="0" sz="2400" spc="-5">
                <a:solidFill>
                  <a:srgbClr val="007E00"/>
                </a:solidFill>
                <a:latin typeface="Times New Roman"/>
                <a:cs typeface="Times New Roman"/>
              </a:rPr>
              <a:t>	</a:t>
            </a:r>
            <a:r>
              <a:rPr dirty="0" baseline="1157" sz="3600" spc="-2227">
                <a:solidFill>
                  <a:srgbClr val="007E00"/>
                </a:solidFill>
                <a:latin typeface="Times New Roman"/>
                <a:cs typeface="Times New Roman"/>
              </a:rPr>
              <a:t></a:t>
            </a:r>
            <a:endParaRPr baseline="1157" sz="3600">
              <a:latin typeface="Times New Roman"/>
              <a:cs typeface="Times New Roman"/>
            </a:endParaRPr>
          </a:p>
        </p:txBody>
      </p:sp>
      <p:sp>
        <p:nvSpPr>
          <p:cNvPr id="889" name="object 889"/>
          <p:cNvSpPr txBox="1"/>
          <p:nvPr/>
        </p:nvSpPr>
        <p:spPr>
          <a:xfrm>
            <a:off x="4836667" y="1661159"/>
            <a:ext cx="14230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51560" algn="l"/>
              </a:tabLst>
            </a:pPr>
            <a:r>
              <a:rPr dirty="0" sz="2400" spc="-1090">
                <a:solidFill>
                  <a:srgbClr val="FF0000"/>
                </a:solidFill>
                <a:latin typeface="Times New Roman"/>
                <a:cs typeface="Times New Roman"/>
              </a:rPr>
              <a:t></a:t>
            </a:r>
            <a:r>
              <a:rPr dirty="0" sz="2400" spc="-1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20</a:t>
            </a:r>
            <a:r>
              <a:rPr dirty="0" sz="2400" spc="-3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lg	1</a:t>
            </a:r>
            <a:r>
              <a:rPr dirty="0" sz="2400" spc="-3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90">
                <a:solidFill>
                  <a:srgbClr val="FF0000"/>
                </a:solidFill>
                <a:latin typeface="Times New Roman"/>
                <a:cs typeface="Times New Roman"/>
              </a:rPr>
              <a:t>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0" name="object 890"/>
          <p:cNvSpPr txBox="1"/>
          <p:nvPr/>
        </p:nvSpPr>
        <p:spPr>
          <a:xfrm>
            <a:off x="6290564" y="1735835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solidFill>
                  <a:srgbClr val="FF0000"/>
                </a:solidFill>
                <a:latin typeface="Times New Roman"/>
                <a:cs typeface="Times New Roman"/>
              </a:rPr>
              <a:t>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1" name="object 891"/>
          <p:cNvSpPr txBox="1"/>
          <p:nvPr/>
        </p:nvSpPr>
        <p:spPr>
          <a:xfrm>
            <a:off x="6954384" y="1735835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solidFill>
                  <a:srgbClr val="FF0000"/>
                </a:solidFill>
                <a:latin typeface="Times New Roman"/>
                <a:cs typeface="Times New Roman"/>
              </a:rPr>
              <a:t>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2" name="object 892"/>
          <p:cNvSpPr txBox="1"/>
          <p:nvPr/>
        </p:nvSpPr>
        <p:spPr>
          <a:xfrm>
            <a:off x="8739632" y="1735835"/>
            <a:ext cx="142240" cy="601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20"/>
              </a:lnSpc>
            </a:pPr>
            <a:r>
              <a:rPr dirty="0" sz="2400" spc="-1485">
                <a:solidFill>
                  <a:srgbClr val="007E00"/>
                </a:solidFill>
                <a:latin typeface="Times New Roman"/>
                <a:cs typeface="Times New Roman"/>
              </a:rPr>
              <a:t>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</a:pPr>
            <a:r>
              <a:rPr dirty="0" sz="2400" spc="-1485">
                <a:solidFill>
                  <a:srgbClr val="007E00"/>
                </a:solidFill>
                <a:latin typeface="Times New Roman"/>
                <a:cs typeface="Times New Roman"/>
              </a:rPr>
              <a:t>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3" name="object 893"/>
          <p:cNvSpPr txBox="1"/>
          <p:nvPr/>
        </p:nvSpPr>
        <p:spPr>
          <a:xfrm>
            <a:off x="6290564" y="1959864"/>
            <a:ext cx="8051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75005" algn="l"/>
              </a:tabLst>
            </a:pPr>
            <a:r>
              <a:rPr dirty="0" sz="2400" spc="-1485">
                <a:solidFill>
                  <a:srgbClr val="FF0000"/>
                </a:solidFill>
                <a:latin typeface="Times New Roman"/>
                <a:cs typeface="Times New Roman"/>
              </a:rPr>
              <a:t></a:t>
            </a:r>
            <a:r>
              <a:rPr dirty="0" sz="2400" spc="-148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spc="-1485">
                <a:solidFill>
                  <a:srgbClr val="FF0000"/>
                </a:solidFill>
                <a:latin typeface="Times New Roman"/>
                <a:cs typeface="Times New Roman"/>
              </a:rPr>
              <a:t>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4" name="object 894"/>
          <p:cNvSpPr txBox="1"/>
          <p:nvPr/>
        </p:nvSpPr>
        <p:spPr>
          <a:xfrm>
            <a:off x="9408667" y="1735835"/>
            <a:ext cx="142240" cy="601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20"/>
              </a:lnSpc>
            </a:pPr>
            <a:r>
              <a:rPr dirty="0" sz="2400" spc="-1485">
                <a:solidFill>
                  <a:srgbClr val="007E00"/>
                </a:solidFill>
                <a:latin typeface="Times New Roman"/>
                <a:cs typeface="Times New Roman"/>
              </a:rPr>
              <a:t>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</a:pPr>
            <a:r>
              <a:rPr dirty="0" sz="2400" spc="-1485">
                <a:solidFill>
                  <a:srgbClr val="007E00"/>
                </a:solidFill>
                <a:latin typeface="Times New Roman"/>
                <a:cs typeface="Times New Roman"/>
              </a:rPr>
              <a:t>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95" name="object 895"/>
          <p:cNvSpPr txBox="1"/>
          <p:nvPr/>
        </p:nvSpPr>
        <p:spPr>
          <a:xfrm>
            <a:off x="3202939" y="1661159"/>
            <a:ext cx="11283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9079" indent="-246379">
              <a:lnSpc>
                <a:spcPct val="100000"/>
              </a:lnSpc>
              <a:buClr>
                <a:srgbClr val="000000"/>
              </a:buClr>
              <a:buFont typeface="Times New Roman"/>
              <a:buChar char="□"/>
              <a:tabLst>
                <a:tab pos="259715" algn="l"/>
              </a:tabLst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20 lg</a:t>
            </a:r>
            <a:r>
              <a:rPr dirty="0" sz="2400" spc="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50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baseline="16203" sz="3600" spc="-225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baseline="16203" sz="3600">
              <a:latin typeface="Times New Roman"/>
              <a:cs typeface="Times New Roman"/>
            </a:endParaRPr>
          </a:p>
        </p:txBody>
      </p:sp>
      <p:sp>
        <p:nvSpPr>
          <p:cNvPr id="896" name="object 896"/>
          <p:cNvSpPr txBox="1"/>
          <p:nvPr/>
        </p:nvSpPr>
        <p:spPr>
          <a:xfrm>
            <a:off x="6816261" y="606621"/>
            <a:ext cx="27813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3.</a:t>
            </a:r>
            <a:r>
              <a:rPr dirty="0" sz="2400" spc="-10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波特图与下限频率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97" name="object 897"/>
          <p:cNvSpPr txBox="1"/>
          <p:nvPr/>
        </p:nvSpPr>
        <p:spPr>
          <a:xfrm>
            <a:off x="1120775" y="1661159"/>
            <a:ext cx="161036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2314" sz="3600" spc="15">
                <a:latin typeface="宋体"/>
                <a:cs typeface="宋体"/>
              </a:rPr>
              <a:t>幅频 </a:t>
            </a:r>
            <a:r>
              <a:rPr dirty="0" sz="2400" spc="-5">
                <a:latin typeface="Times New Roman"/>
                <a:cs typeface="Times New Roman"/>
              </a:rPr>
              <a:t>20 </a:t>
            </a:r>
            <a:r>
              <a:rPr dirty="0" sz="2400">
                <a:latin typeface="Times New Roman"/>
                <a:cs typeface="Times New Roman"/>
              </a:rPr>
              <a:t>lg</a:t>
            </a:r>
            <a:r>
              <a:rPr dirty="0" sz="2400" spc="-250">
                <a:latin typeface="Times New Roman"/>
                <a:cs typeface="Times New Roman"/>
              </a:rPr>
              <a:t> </a:t>
            </a:r>
            <a:r>
              <a:rPr dirty="0" sz="2400" spc="-1500">
                <a:latin typeface="Times New Roman"/>
                <a:cs typeface="Times New Roman"/>
              </a:rPr>
              <a:t>A</a:t>
            </a:r>
            <a:r>
              <a:rPr dirty="0" baseline="16203" sz="3600" spc="-2250">
                <a:latin typeface="Times New Roman"/>
                <a:cs typeface="Times New Roman"/>
              </a:rPr>
              <a:t></a:t>
            </a:r>
            <a:endParaRPr baseline="16203" sz="3600">
              <a:latin typeface="Times New Roman"/>
              <a:cs typeface="Times New Roman"/>
            </a:endParaRPr>
          </a:p>
        </p:txBody>
      </p:sp>
      <p:sp>
        <p:nvSpPr>
          <p:cNvPr id="898" name="object 898"/>
          <p:cNvSpPr/>
          <p:nvPr/>
        </p:nvSpPr>
        <p:spPr>
          <a:xfrm>
            <a:off x="4900136" y="2431351"/>
            <a:ext cx="97790" cy="304800"/>
          </a:xfrm>
          <a:custGeom>
            <a:avLst/>
            <a:gdLst/>
            <a:ahLst/>
            <a:cxnLst/>
            <a:rect l="l" t="t" r="r" b="b"/>
            <a:pathLst>
              <a:path w="97789" h="304800">
                <a:moveTo>
                  <a:pt x="97631" y="0"/>
                </a:moveTo>
                <a:lnTo>
                  <a:pt x="0" y="304514"/>
                </a:lnTo>
              </a:path>
            </a:pathLst>
          </a:custGeom>
          <a:ln w="1507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9" name="object 899"/>
          <p:cNvSpPr txBox="1"/>
          <p:nvPr/>
        </p:nvSpPr>
        <p:spPr>
          <a:xfrm>
            <a:off x="4318475" y="2281917"/>
            <a:ext cx="12890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390" b="1">
                <a:solidFill>
                  <a:srgbClr val="FF0000"/>
                </a:solidFill>
                <a:latin typeface="Times New Roman"/>
                <a:cs typeface="Times New Roman"/>
              </a:rPr>
              <a:t>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00" name="object 900"/>
          <p:cNvSpPr/>
          <p:nvPr/>
        </p:nvSpPr>
        <p:spPr>
          <a:xfrm>
            <a:off x="7081742" y="2431351"/>
            <a:ext cx="97790" cy="304800"/>
          </a:xfrm>
          <a:custGeom>
            <a:avLst/>
            <a:gdLst/>
            <a:ahLst/>
            <a:cxnLst/>
            <a:rect l="l" t="t" r="r" b="b"/>
            <a:pathLst>
              <a:path w="97790" h="304800">
                <a:moveTo>
                  <a:pt x="97631" y="0"/>
                </a:moveTo>
                <a:lnTo>
                  <a:pt x="0" y="304514"/>
                </a:lnTo>
              </a:path>
            </a:pathLst>
          </a:custGeom>
          <a:ln w="15078">
            <a:solidFill>
              <a:srgbClr val="007E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1" name="object 901"/>
          <p:cNvSpPr txBox="1"/>
          <p:nvPr/>
        </p:nvSpPr>
        <p:spPr>
          <a:xfrm>
            <a:off x="4635500" y="2548890"/>
            <a:ext cx="23241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1350" spc="1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02" name="object 902"/>
          <p:cNvSpPr txBox="1"/>
          <p:nvPr/>
        </p:nvSpPr>
        <p:spPr>
          <a:xfrm>
            <a:off x="3140456" y="2361438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03" name="object 903"/>
          <p:cNvSpPr txBox="1"/>
          <p:nvPr/>
        </p:nvSpPr>
        <p:spPr>
          <a:xfrm>
            <a:off x="4515103" y="2262123"/>
            <a:ext cx="3056255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72770" algn="l"/>
                <a:tab pos="2752090" algn="l"/>
              </a:tabLst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f	f</a:t>
            </a:r>
            <a:r>
              <a:rPr dirty="0" sz="2400" spc="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solidFill>
                  <a:srgbClr val="FF0000"/>
                </a:solidFill>
                <a:latin typeface="Times New Roman"/>
                <a:cs typeface="Times New Roman"/>
              </a:rPr>
              <a:t></a:t>
            </a:r>
            <a:r>
              <a:rPr dirty="0" baseline="-2604" sz="4800" spc="-682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7E00"/>
                </a:solidFill>
                <a:latin typeface="Times New Roman"/>
                <a:cs typeface="Times New Roman"/>
              </a:rPr>
              <a:t>+</a:t>
            </a:r>
            <a:r>
              <a:rPr dirty="0" sz="2400" spc="-30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2400" spc="120">
                <a:solidFill>
                  <a:srgbClr val="007E00"/>
                </a:solidFill>
                <a:latin typeface="Times New Roman"/>
                <a:cs typeface="Times New Roman"/>
              </a:rPr>
              <a:t>arctan</a:t>
            </a:r>
            <a:r>
              <a:rPr dirty="0" sz="2400" spc="-310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solidFill>
                  <a:srgbClr val="007E00"/>
                </a:solidFill>
                <a:latin typeface="Times New Roman"/>
                <a:cs typeface="Times New Roman"/>
              </a:rPr>
              <a:t></a:t>
            </a:r>
            <a:r>
              <a:rPr dirty="0" baseline="-2604" sz="4800" spc="-82" b="1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2400" spc="90">
                <a:solidFill>
                  <a:srgbClr val="007E00"/>
                </a:solidFill>
                <a:latin typeface="Times New Roman"/>
                <a:cs typeface="Times New Roman"/>
              </a:rPr>
              <a:t>f</a:t>
            </a:r>
            <a:r>
              <a:rPr dirty="0" baseline="-16460" sz="2025" spc="135">
                <a:solidFill>
                  <a:srgbClr val="007E00"/>
                </a:solidFill>
                <a:latin typeface="Times New Roman"/>
                <a:cs typeface="Times New Roman"/>
              </a:rPr>
              <a:t>L2	</a:t>
            </a:r>
            <a:r>
              <a:rPr dirty="0" sz="2400" spc="-5">
                <a:solidFill>
                  <a:srgbClr val="007E00"/>
                </a:solidFill>
                <a:latin typeface="Times New Roman"/>
                <a:cs typeface="Times New Roman"/>
              </a:rPr>
              <a:t>f</a:t>
            </a:r>
            <a:r>
              <a:rPr dirty="0" sz="2400" spc="-1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solidFill>
                  <a:srgbClr val="007E00"/>
                </a:solidFill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904" name="object 904"/>
          <p:cNvSpPr txBox="1"/>
          <p:nvPr/>
        </p:nvSpPr>
        <p:spPr>
          <a:xfrm>
            <a:off x="1971548" y="2351023"/>
            <a:ext cx="233743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12545" algn="l"/>
              </a:tabLst>
            </a:pPr>
            <a:r>
              <a:rPr dirty="0" sz="2500" spc="-1055" i="1">
                <a:latin typeface="Times New Roman"/>
                <a:cs typeface="Times New Roman"/>
              </a:rPr>
              <a:t></a:t>
            </a:r>
            <a:r>
              <a:rPr dirty="0" sz="2500" spc="170" i="1">
                <a:latin typeface="Times New Roman"/>
                <a:cs typeface="Times New Roman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60">
                <a:solidFill>
                  <a:srgbClr val="0000FF"/>
                </a:solidFill>
                <a:latin typeface="Times New Roman"/>
                <a:cs typeface="Times New Roman"/>
              </a:rPr>
              <a:t>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180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400" spc="13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26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400" spc="13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400" spc="13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13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5" name="object 905"/>
          <p:cNvSpPr txBox="1"/>
          <p:nvPr/>
        </p:nvSpPr>
        <p:spPr>
          <a:xfrm>
            <a:off x="1120775" y="2389584"/>
            <a:ext cx="6381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相</a:t>
            </a:r>
            <a:r>
              <a:rPr dirty="0" sz="2400">
                <a:latin typeface="宋体"/>
                <a:cs typeface="宋体"/>
              </a:rPr>
              <a:t>频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06" name="object 906"/>
          <p:cNvSpPr/>
          <p:nvPr/>
        </p:nvSpPr>
        <p:spPr>
          <a:xfrm>
            <a:off x="1078991" y="4860035"/>
            <a:ext cx="4049395" cy="462280"/>
          </a:xfrm>
          <a:custGeom>
            <a:avLst/>
            <a:gdLst/>
            <a:ahLst/>
            <a:cxnLst/>
            <a:rect l="l" t="t" r="r" b="b"/>
            <a:pathLst>
              <a:path w="4049395" h="462279">
                <a:moveTo>
                  <a:pt x="0" y="0"/>
                </a:moveTo>
                <a:lnTo>
                  <a:pt x="4049268" y="0"/>
                </a:lnTo>
                <a:lnTo>
                  <a:pt x="4049268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7" name="object 907"/>
          <p:cNvSpPr txBox="1"/>
          <p:nvPr/>
        </p:nvSpPr>
        <p:spPr>
          <a:xfrm>
            <a:off x="1157681" y="4887502"/>
            <a:ext cx="360045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下限频率</a:t>
            </a:r>
            <a:r>
              <a:rPr dirty="0" sz="2400" spc="-610">
                <a:latin typeface="宋体"/>
                <a:cs typeface="宋体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f</a:t>
            </a:r>
            <a:r>
              <a:rPr dirty="0" baseline="-20833" sz="2400" spc="60">
                <a:latin typeface="Times New Roman"/>
                <a:cs typeface="Times New Roman"/>
              </a:rPr>
              <a:t>L</a:t>
            </a:r>
            <a:r>
              <a:rPr dirty="0" baseline="-20833" sz="2400" spc="27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=max(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f</a:t>
            </a:r>
            <a:r>
              <a:rPr dirty="0" baseline="-20833" sz="2400" spc="37">
                <a:latin typeface="Times New Roman"/>
                <a:cs typeface="Times New Roman"/>
              </a:rPr>
              <a:t>L1</a:t>
            </a:r>
            <a:r>
              <a:rPr dirty="0" baseline="-20833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f</a:t>
            </a:r>
            <a:r>
              <a:rPr dirty="0" baseline="-20833" sz="2400" spc="37">
                <a:latin typeface="Times New Roman"/>
                <a:cs typeface="Times New Roman"/>
              </a:rPr>
              <a:t>L2</a:t>
            </a:r>
            <a:r>
              <a:rPr dirty="0" baseline="-20833" sz="2400" spc="-3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8" name="object 908"/>
          <p:cNvSpPr/>
          <p:nvPr/>
        </p:nvSpPr>
        <p:spPr>
          <a:xfrm>
            <a:off x="1766982" y="5452871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7769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9" name="object 909"/>
          <p:cNvSpPr/>
          <p:nvPr/>
        </p:nvSpPr>
        <p:spPr>
          <a:xfrm>
            <a:off x="2390870" y="5452871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7769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0" name="object 910"/>
          <p:cNvSpPr txBox="1"/>
          <p:nvPr/>
        </p:nvSpPr>
        <p:spPr>
          <a:xfrm>
            <a:off x="2453132" y="5735573"/>
            <a:ext cx="497840" cy="238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Times New Roman"/>
                <a:cs typeface="Times New Roman"/>
              </a:rPr>
              <a:t>f </a:t>
            </a:r>
            <a:r>
              <a:rPr dirty="0" sz="1350" spc="-95">
                <a:latin typeface="Times New Roman"/>
                <a:cs typeface="Times New Roman"/>
              </a:rPr>
              <a:t> </a:t>
            </a:r>
            <a:r>
              <a:rPr dirty="0" sz="1350" spc="-305">
                <a:latin typeface="Times New Roman"/>
                <a:cs typeface="Times New Roman"/>
              </a:rPr>
              <a:t> </a:t>
            </a:r>
            <a:r>
              <a:rPr dirty="0" sz="1350" spc="45">
                <a:latin typeface="Times New Roman"/>
                <a:cs typeface="Times New Roman"/>
              </a:rPr>
              <a:t>f</a:t>
            </a:r>
            <a:r>
              <a:rPr dirty="0" baseline="-13888" sz="1500" spc="67">
                <a:latin typeface="Times New Roman"/>
                <a:cs typeface="Times New Roman"/>
              </a:rPr>
              <a:t>L1</a:t>
            </a:r>
            <a:endParaRPr baseline="-13888" sz="1500">
              <a:latin typeface="Times New Roman"/>
              <a:cs typeface="Times New Roman"/>
            </a:endParaRPr>
          </a:p>
        </p:txBody>
      </p:sp>
      <p:sp>
        <p:nvSpPr>
          <p:cNvPr id="911" name="object 911"/>
          <p:cNvSpPr txBox="1"/>
          <p:nvPr/>
        </p:nvSpPr>
        <p:spPr>
          <a:xfrm>
            <a:off x="1151636" y="5448300"/>
            <a:ext cx="118999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20lg</a:t>
            </a:r>
            <a:r>
              <a:rPr dirty="0" sz="2400" spc="200">
                <a:latin typeface="Times New Roman"/>
                <a:cs typeface="Times New Roman"/>
              </a:rPr>
              <a:t> </a:t>
            </a:r>
            <a:r>
              <a:rPr dirty="0" sz="2400" spc="-535">
                <a:latin typeface="Times New Roman"/>
                <a:cs typeface="Times New Roman"/>
              </a:rPr>
              <a:t>A</a:t>
            </a:r>
            <a:r>
              <a:rPr dirty="0" baseline="15046" sz="3600" spc="-802">
                <a:latin typeface="Times New Roman"/>
                <a:cs typeface="Times New Roman"/>
              </a:rPr>
              <a:t></a:t>
            </a:r>
            <a:r>
              <a:rPr dirty="0" baseline="-16460" sz="2025" spc="-802">
                <a:latin typeface="Times New Roman"/>
                <a:cs typeface="Times New Roman"/>
              </a:rPr>
              <a:t>V</a:t>
            </a:r>
            <a:r>
              <a:rPr dirty="0" baseline="-16460" sz="2025" spc="-802">
                <a:latin typeface="Times New Roman"/>
                <a:cs typeface="Times New Roman"/>
              </a:rPr>
              <a:t>SL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912" name="object 912"/>
          <p:cNvSpPr txBox="1"/>
          <p:nvPr/>
        </p:nvSpPr>
        <p:spPr>
          <a:xfrm>
            <a:off x="3192268" y="5451336"/>
            <a:ext cx="2082800" cy="557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800" spc="5">
                <a:solidFill>
                  <a:srgbClr val="00853D"/>
                </a:solidFill>
                <a:latin typeface="宋体"/>
                <a:cs typeface="宋体"/>
              </a:rPr>
              <a:t>小1个数量级的下限 </a:t>
            </a:r>
            <a:r>
              <a:rPr dirty="0" sz="1800" spc="-860">
                <a:solidFill>
                  <a:srgbClr val="00853D"/>
                </a:solidFill>
                <a:latin typeface="宋体"/>
                <a:cs typeface="宋体"/>
              </a:rPr>
              <a:t> </a:t>
            </a:r>
            <a:r>
              <a:rPr dirty="0" sz="1800">
                <a:solidFill>
                  <a:srgbClr val="00853D"/>
                </a:solidFill>
                <a:latin typeface="宋体"/>
                <a:cs typeface="宋体"/>
              </a:rPr>
              <a:t>频率的影响都可忽略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13" name="object 913"/>
          <p:cNvSpPr txBox="1"/>
          <p:nvPr/>
        </p:nvSpPr>
        <p:spPr>
          <a:xfrm>
            <a:off x="1694179" y="6030467"/>
            <a:ext cx="3169285" cy="655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1090">
                <a:latin typeface="Times New Roman"/>
                <a:cs typeface="Times New Roman"/>
              </a:rPr>
              <a:t>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38.4dB </a:t>
            </a:r>
            <a:r>
              <a:rPr dirty="0" sz="2400" spc="-1090">
                <a:solidFill>
                  <a:srgbClr val="FF0000"/>
                </a:solidFill>
                <a:latin typeface="Times New Roman"/>
                <a:cs typeface="Times New Roman"/>
              </a:rPr>
              <a:t></a:t>
            </a:r>
            <a:r>
              <a:rPr dirty="0" sz="2400" spc="-1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40">
                <a:solidFill>
                  <a:srgbClr val="FF0000"/>
                </a:solidFill>
                <a:latin typeface="Times New Roman"/>
                <a:cs typeface="Times New Roman"/>
              </a:rPr>
              <a:t>3dB</a:t>
            </a:r>
            <a:r>
              <a:rPr dirty="0" sz="2400" spc="-3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90">
                <a:solidFill>
                  <a:srgbClr val="007E00"/>
                </a:solidFill>
                <a:latin typeface="Times New Roman"/>
                <a:cs typeface="Times New Roman"/>
              </a:rPr>
              <a:t></a:t>
            </a:r>
            <a:r>
              <a:rPr dirty="0" sz="2400" spc="-16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solidFill>
                  <a:srgbClr val="007E00"/>
                </a:solidFill>
                <a:latin typeface="Times New Roman"/>
                <a:cs typeface="Times New Roman"/>
              </a:rPr>
              <a:t>0.08dB</a:t>
            </a:r>
            <a:endParaRPr sz="2400">
              <a:latin typeface="Times New Roman"/>
              <a:cs typeface="Times New Roman"/>
            </a:endParaRPr>
          </a:p>
          <a:p>
            <a:pPr algn="ctr" marL="4699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半功率点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14" name="object 914"/>
          <p:cNvSpPr/>
          <p:nvPr/>
        </p:nvSpPr>
        <p:spPr>
          <a:xfrm>
            <a:off x="7104888" y="3733800"/>
            <a:ext cx="775970" cy="500380"/>
          </a:xfrm>
          <a:custGeom>
            <a:avLst/>
            <a:gdLst/>
            <a:ahLst/>
            <a:cxnLst/>
            <a:rect l="l" t="t" r="r" b="b"/>
            <a:pathLst>
              <a:path w="775970" h="500379">
                <a:moveTo>
                  <a:pt x="19812" y="499872"/>
                </a:moveTo>
                <a:lnTo>
                  <a:pt x="0" y="467867"/>
                </a:lnTo>
                <a:lnTo>
                  <a:pt x="755904" y="0"/>
                </a:lnTo>
                <a:lnTo>
                  <a:pt x="775716" y="32003"/>
                </a:lnTo>
                <a:lnTo>
                  <a:pt x="19812" y="4998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5" name="object 915"/>
          <p:cNvSpPr/>
          <p:nvPr/>
        </p:nvSpPr>
        <p:spPr>
          <a:xfrm>
            <a:off x="6600444" y="4209288"/>
            <a:ext cx="533400" cy="637540"/>
          </a:xfrm>
          <a:custGeom>
            <a:avLst/>
            <a:gdLst/>
            <a:ahLst/>
            <a:cxnLst/>
            <a:rect l="l" t="t" r="r" b="b"/>
            <a:pathLst>
              <a:path w="533400" h="637539">
                <a:moveTo>
                  <a:pt x="28955" y="637031"/>
                </a:moveTo>
                <a:lnTo>
                  <a:pt x="0" y="612647"/>
                </a:lnTo>
                <a:lnTo>
                  <a:pt x="504443" y="0"/>
                </a:lnTo>
                <a:lnTo>
                  <a:pt x="533400" y="24383"/>
                </a:lnTo>
                <a:lnTo>
                  <a:pt x="28955" y="637031"/>
                </a:lnTo>
                <a:close/>
              </a:path>
            </a:pathLst>
          </a:custGeom>
          <a:solidFill>
            <a:srgbClr val="0085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6" name="object 916"/>
          <p:cNvSpPr/>
          <p:nvPr/>
        </p:nvSpPr>
        <p:spPr>
          <a:xfrm>
            <a:off x="8657844" y="6497573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3810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7" name="object 917"/>
          <p:cNvSpPr/>
          <p:nvPr/>
        </p:nvSpPr>
        <p:spPr>
          <a:xfrm>
            <a:off x="7046976" y="5654039"/>
            <a:ext cx="883919" cy="617220"/>
          </a:xfrm>
          <a:custGeom>
            <a:avLst/>
            <a:gdLst/>
            <a:ahLst/>
            <a:cxnLst/>
            <a:rect l="l" t="t" r="r" b="b"/>
            <a:pathLst>
              <a:path w="883920" h="617220">
                <a:moveTo>
                  <a:pt x="862583" y="617220"/>
                </a:moveTo>
                <a:lnTo>
                  <a:pt x="0" y="32004"/>
                </a:lnTo>
                <a:lnTo>
                  <a:pt x="21335" y="0"/>
                </a:lnTo>
                <a:lnTo>
                  <a:pt x="883919" y="585216"/>
                </a:lnTo>
                <a:lnTo>
                  <a:pt x="862583" y="61722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8" name="object 918"/>
          <p:cNvSpPr/>
          <p:nvPr/>
        </p:nvSpPr>
        <p:spPr>
          <a:xfrm>
            <a:off x="7911083" y="6237732"/>
            <a:ext cx="765175" cy="274320"/>
          </a:xfrm>
          <a:custGeom>
            <a:avLst/>
            <a:gdLst/>
            <a:ahLst/>
            <a:cxnLst/>
            <a:rect l="l" t="t" r="r" b="b"/>
            <a:pathLst>
              <a:path w="765175" h="274320">
                <a:moveTo>
                  <a:pt x="754380" y="274319"/>
                </a:moveTo>
                <a:lnTo>
                  <a:pt x="0" y="36575"/>
                </a:lnTo>
                <a:lnTo>
                  <a:pt x="12192" y="0"/>
                </a:lnTo>
                <a:lnTo>
                  <a:pt x="765048" y="237744"/>
                </a:lnTo>
                <a:lnTo>
                  <a:pt x="754380" y="274319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9" name="object 919"/>
          <p:cNvSpPr/>
          <p:nvPr/>
        </p:nvSpPr>
        <p:spPr>
          <a:xfrm>
            <a:off x="6330696" y="5426964"/>
            <a:ext cx="731520" cy="257810"/>
          </a:xfrm>
          <a:custGeom>
            <a:avLst/>
            <a:gdLst/>
            <a:ahLst/>
            <a:cxnLst/>
            <a:rect l="l" t="t" r="r" b="b"/>
            <a:pathLst>
              <a:path w="731520" h="257810">
                <a:moveTo>
                  <a:pt x="720851" y="257555"/>
                </a:moveTo>
                <a:lnTo>
                  <a:pt x="0" y="36575"/>
                </a:lnTo>
                <a:lnTo>
                  <a:pt x="12191" y="0"/>
                </a:lnTo>
                <a:lnTo>
                  <a:pt x="731519" y="220980"/>
                </a:lnTo>
                <a:lnTo>
                  <a:pt x="720851" y="257555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0" name="object 920"/>
          <p:cNvSpPr/>
          <p:nvPr/>
        </p:nvSpPr>
        <p:spPr>
          <a:xfrm>
            <a:off x="6013703" y="5426964"/>
            <a:ext cx="340360" cy="41275"/>
          </a:xfrm>
          <a:custGeom>
            <a:avLst/>
            <a:gdLst/>
            <a:ahLst/>
            <a:cxnLst/>
            <a:rect l="l" t="t" r="r" b="b"/>
            <a:pathLst>
              <a:path w="340360" h="41275">
                <a:moveTo>
                  <a:pt x="0" y="41148"/>
                </a:moveTo>
                <a:lnTo>
                  <a:pt x="0" y="3048"/>
                </a:lnTo>
                <a:lnTo>
                  <a:pt x="339851" y="0"/>
                </a:lnTo>
                <a:lnTo>
                  <a:pt x="339851" y="38100"/>
                </a:lnTo>
                <a:lnTo>
                  <a:pt x="0" y="41148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1" name="object 921"/>
          <p:cNvSpPr/>
          <p:nvPr/>
        </p:nvSpPr>
        <p:spPr>
          <a:xfrm>
            <a:off x="4858753" y="4978890"/>
            <a:ext cx="330200" cy="291465"/>
          </a:xfrm>
          <a:custGeom>
            <a:avLst/>
            <a:gdLst/>
            <a:ahLst/>
            <a:cxnLst/>
            <a:rect l="l" t="t" r="r" b="b"/>
            <a:pathLst>
              <a:path w="330200" h="291464">
                <a:moveTo>
                  <a:pt x="164350" y="291101"/>
                </a:moveTo>
                <a:lnTo>
                  <a:pt x="125700" y="263754"/>
                </a:lnTo>
                <a:lnTo>
                  <a:pt x="92958" y="237043"/>
                </a:lnTo>
                <a:lnTo>
                  <a:pt x="43806" y="186044"/>
                </a:lnTo>
                <a:lnTo>
                  <a:pt x="14117" y="139130"/>
                </a:lnTo>
                <a:lnTo>
                  <a:pt x="1113" y="97327"/>
                </a:lnTo>
                <a:lnTo>
                  <a:pt x="0" y="78664"/>
                </a:lnTo>
                <a:lnTo>
                  <a:pt x="2015" y="61663"/>
                </a:lnTo>
                <a:lnTo>
                  <a:pt x="23366" y="21922"/>
                </a:lnTo>
                <a:lnTo>
                  <a:pt x="60380" y="1767"/>
                </a:lnTo>
                <a:lnTo>
                  <a:pt x="74578" y="0"/>
                </a:lnTo>
                <a:lnTo>
                  <a:pt x="89127" y="922"/>
                </a:lnTo>
                <a:lnTo>
                  <a:pt x="131409" y="21109"/>
                </a:lnTo>
                <a:lnTo>
                  <a:pt x="164350" y="70121"/>
                </a:lnTo>
                <a:lnTo>
                  <a:pt x="328780" y="70121"/>
                </a:lnTo>
                <a:lnTo>
                  <a:pt x="323942" y="117525"/>
                </a:lnTo>
                <a:lnTo>
                  <a:pt x="302752" y="162012"/>
                </a:lnTo>
                <a:lnTo>
                  <a:pt x="263425" y="211097"/>
                </a:lnTo>
                <a:lnTo>
                  <a:pt x="203183" y="263754"/>
                </a:lnTo>
                <a:lnTo>
                  <a:pt x="164350" y="291101"/>
                </a:lnTo>
                <a:close/>
              </a:path>
              <a:path w="330200" h="291464">
                <a:moveTo>
                  <a:pt x="328780" y="70121"/>
                </a:moveTo>
                <a:lnTo>
                  <a:pt x="164350" y="70121"/>
                </a:lnTo>
                <a:lnTo>
                  <a:pt x="173897" y="50367"/>
                </a:lnTo>
                <a:lnTo>
                  <a:pt x="211446" y="11348"/>
                </a:lnTo>
                <a:lnTo>
                  <a:pt x="255068" y="0"/>
                </a:lnTo>
                <a:lnTo>
                  <a:pt x="269337" y="1767"/>
                </a:lnTo>
                <a:lnTo>
                  <a:pt x="306470" y="21922"/>
                </a:lnTo>
                <a:lnTo>
                  <a:pt x="327797" y="61663"/>
                </a:lnTo>
                <a:lnTo>
                  <a:pt x="328780" y="701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2" name="object 922"/>
          <p:cNvSpPr/>
          <p:nvPr/>
        </p:nvSpPr>
        <p:spPr>
          <a:xfrm>
            <a:off x="4855464" y="4975859"/>
            <a:ext cx="337185" cy="297180"/>
          </a:xfrm>
          <a:custGeom>
            <a:avLst/>
            <a:gdLst/>
            <a:ahLst/>
            <a:cxnLst/>
            <a:rect l="l" t="t" r="r" b="b"/>
            <a:pathLst>
              <a:path w="337185" h="297179">
                <a:moveTo>
                  <a:pt x="169163" y="297179"/>
                </a:moveTo>
                <a:lnTo>
                  <a:pt x="150875" y="286511"/>
                </a:lnTo>
                <a:lnTo>
                  <a:pt x="123443" y="265175"/>
                </a:lnTo>
                <a:lnTo>
                  <a:pt x="111251" y="256032"/>
                </a:lnTo>
                <a:lnTo>
                  <a:pt x="99059" y="245363"/>
                </a:lnTo>
                <a:lnTo>
                  <a:pt x="88391" y="234696"/>
                </a:lnTo>
                <a:lnTo>
                  <a:pt x="67055" y="216407"/>
                </a:lnTo>
                <a:lnTo>
                  <a:pt x="24383" y="160019"/>
                </a:lnTo>
                <a:lnTo>
                  <a:pt x="12192" y="134111"/>
                </a:lnTo>
                <a:lnTo>
                  <a:pt x="7619" y="126491"/>
                </a:lnTo>
                <a:lnTo>
                  <a:pt x="3047" y="111251"/>
                </a:lnTo>
                <a:lnTo>
                  <a:pt x="0" y="80771"/>
                </a:lnTo>
                <a:lnTo>
                  <a:pt x="1523" y="68579"/>
                </a:lnTo>
                <a:lnTo>
                  <a:pt x="30479" y="18287"/>
                </a:lnTo>
                <a:lnTo>
                  <a:pt x="70103" y="0"/>
                </a:lnTo>
                <a:lnTo>
                  <a:pt x="92963" y="0"/>
                </a:lnTo>
                <a:lnTo>
                  <a:pt x="105155" y="3047"/>
                </a:lnTo>
                <a:lnTo>
                  <a:pt x="112267" y="6095"/>
                </a:lnTo>
                <a:lnTo>
                  <a:pt x="71627" y="6095"/>
                </a:lnTo>
                <a:lnTo>
                  <a:pt x="60959" y="9143"/>
                </a:lnTo>
                <a:lnTo>
                  <a:pt x="51815" y="12191"/>
                </a:lnTo>
                <a:lnTo>
                  <a:pt x="42671" y="16763"/>
                </a:lnTo>
                <a:lnTo>
                  <a:pt x="33527" y="22859"/>
                </a:lnTo>
                <a:lnTo>
                  <a:pt x="35051" y="22859"/>
                </a:lnTo>
                <a:lnTo>
                  <a:pt x="28955" y="28955"/>
                </a:lnTo>
                <a:lnTo>
                  <a:pt x="27431" y="28955"/>
                </a:lnTo>
                <a:lnTo>
                  <a:pt x="19811" y="38099"/>
                </a:lnTo>
                <a:lnTo>
                  <a:pt x="15239" y="47243"/>
                </a:lnTo>
                <a:lnTo>
                  <a:pt x="10668" y="57911"/>
                </a:lnTo>
                <a:lnTo>
                  <a:pt x="8000" y="68579"/>
                </a:lnTo>
                <a:lnTo>
                  <a:pt x="7619" y="68579"/>
                </a:lnTo>
                <a:lnTo>
                  <a:pt x="7619" y="94487"/>
                </a:lnTo>
                <a:lnTo>
                  <a:pt x="10668" y="109727"/>
                </a:lnTo>
                <a:lnTo>
                  <a:pt x="9144" y="109727"/>
                </a:lnTo>
                <a:lnTo>
                  <a:pt x="13715" y="124967"/>
                </a:lnTo>
                <a:lnTo>
                  <a:pt x="16763" y="132587"/>
                </a:lnTo>
                <a:lnTo>
                  <a:pt x="21335" y="140207"/>
                </a:lnTo>
                <a:lnTo>
                  <a:pt x="25907" y="149351"/>
                </a:lnTo>
                <a:lnTo>
                  <a:pt x="24383" y="149351"/>
                </a:lnTo>
                <a:lnTo>
                  <a:pt x="30479" y="156971"/>
                </a:lnTo>
                <a:lnTo>
                  <a:pt x="35051" y="166115"/>
                </a:lnTo>
                <a:lnTo>
                  <a:pt x="47243" y="184403"/>
                </a:lnTo>
                <a:lnTo>
                  <a:pt x="48332" y="184403"/>
                </a:lnTo>
                <a:lnTo>
                  <a:pt x="54863" y="193547"/>
                </a:lnTo>
                <a:lnTo>
                  <a:pt x="56170" y="193547"/>
                </a:lnTo>
                <a:lnTo>
                  <a:pt x="64007" y="202691"/>
                </a:lnTo>
                <a:lnTo>
                  <a:pt x="71627" y="211835"/>
                </a:lnTo>
                <a:lnTo>
                  <a:pt x="82295" y="220979"/>
                </a:lnTo>
                <a:lnTo>
                  <a:pt x="91439" y="230123"/>
                </a:lnTo>
                <a:lnTo>
                  <a:pt x="103631" y="240791"/>
                </a:lnTo>
                <a:lnTo>
                  <a:pt x="102107" y="240791"/>
                </a:lnTo>
                <a:lnTo>
                  <a:pt x="114299" y="249935"/>
                </a:lnTo>
                <a:lnTo>
                  <a:pt x="128015" y="260603"/>
                </a:lnTo>
                <a:lnTo>
                  <a:pt x="140207" y="269747"/>
                </a:lnTo>
                <a:lnTo>
                  <a:pt x="168401" y="289483"/>
                </a:lnTo>
                <a:lnTo>
                  <a:pt x="166115" y="291084"/>
                </a:lnTo>
                <a:lnTo>
                  <a:pt x="178743" y="291084"/>
                </a:lnTo>
                <a:lnTo>
                  <a:pt x="169163" y="297179"/>
                </a:lnTo>
                <a:close/>
              </a:path>
              <a:path w="337185" h="297179">
                <a:moveTo>
                  <a:pt x="173082" y="71627"/>
                </a:moveTo>
                <a:lnTo>
                  <a:pt x="170687" y="71627"/>
                </a:lnTo>
                <a:lnTo>
                  <a:pt x="168401" y="65912"/>
                </a:lnTo>
                <a:lnTo>
                  <a:pt x="199644" y="21335"/>
                </a:lnTo>
                <a:lnTo>
                  <a:pt x="243839" y="1523"/>
                </a:lnTo>
                <a:lnTo>
                  <a:pt x="254508" y="0"/>
                </a:lnTo>
                <a:lnTo>
                  <a:pt x="266700" y="0"/>
                </a:lnTo>
                <a:lnTo>
                  <a:pt x="288036" y="6095"/>
                </a:lnTo>
                <a:lnTo>
                  <a:pt x="256031" y="6095"/>
                </a:lnTo>
                <a:lnTo>
                  <a:pt x="243839" y="7619"/>
                </a:lnTo>
                <a:lnTo>
                  <a:pt x="245363" y="7619"/>
                </a:lnTo>
                <a:lnTo>
                  <a:pt x="233172" y="9143"/>
                </a:lnTo>
                <a:lnTo>
                  <a:pt x="234695" y="9143"/>
                </a:lnTo>
                <a:lnTo>
                  <a:pt x="224027" y="13715"/>
                </a:lnTo>
                <a:lnTo>
                  <a:pt x="216026" y="18287"/>
                </a:lnTo>
                <a:lnTo>
                  <a:pt x="213359" y="18287"/>
                </a:lnTo>
                <a:lnTo>
                  <a:pt x="204215" y="25907"/>
                </a:lnTo>
                <a:lnTo>
                  <a:pt x="195071" y="35051"/>
                </a:lnTo>
                <a:lnTo>
                  <a:pt x="187070" y="45719"/>
                </a:lnTo>
                <a:lnTo>
                  <a:pt x="185927" y="45719"/>
                </a:lnTo>
                <a:lnTo>
                  <a:pt x="178307" y="59435"/>
                </a:lnTo>
                <a:lnTo>
                  <a:pt x="173082" y="71627"/>
                </a:lnTo>
                <a:close/>
              </a:path>
              <a:path w="337185" h="297179">
                <a:moveTo>
                  <a:pt x="123443" y="19811"/>
                </a:moveTo>
                <a:lnTo>
                  <a:pt x="112775" y="13715"/>
                </a:lnTo>
                <a:lnTo>
                  <a:pt x="102107" y="9143"/>
                </a:lnTo>
                <a:lnTo>
                  <a:pt x="103631" y="9143"/>
                </a:lnTo>
                <a:lnTo>
                  <a:pt x="91439" y="7619"/>
                </a:lnTo>
                <a:lnTo>
                  <a:pt x="92963" y="7619"/>
                </a:lnTo>
                <a:lnTo>
                  <a:pt x="80771" y="6095"/>
                </a:lnTo>
                <a:lnTo>
                  <a:pt x="112267" y="6095"/>
                </a:lnTo>
                <a:lnTo>
                  <a:pt x="115823" y="7619"/>
                </a:lnTo>
                <a:lnTo>
                  <a:pt x="126491" y="13715"/>
                </a:lnTo>
                <a:lnTo>
                  <a:pt x="132892" y="18287"/>
                </a:lnTo>
                <a:lnTo>
                  <a:pt x="123443" y="18287"/>
                </a:lnTo>
                <a:lnTo>
                  <a:pt x="123443" y="19811"/>
                </a:lnTo>
                <a:close/>
              </a:path>
              <a:path w="337185" h="297179">
                <a:moveTo>
                  <a:pt x="310064" y="29787"/>
                </a:moveTo>
                <a:lnTo>
                  <a:pt x="301752" y="22859"/>
                </a:lnTo>
                <a:lnTo>
                  <a:pt x="303275" y="22859"/>
                </a:lnTo>
                <a:lnTo>
                  <a:pt x="294131" y="16763"/>
                </a:lnTo>
                <a:lnTo>
                  <a:pt x="284988" y="12191"/>
                </a:lnTo>
                <a:lnTo>
                  <a:pt x="275844" y="9143"/>
                </a:lnTo>
                <a:lnTo>
                  <a:pt x="265175" y="6095"/>
                </a:lnTo>
                <a:lnTo>
                  <a:pt x="288036" y="6095"/>
                </a:lnTo>
                <a:lnTo>
                  <a:pt x="297180" y="10667"/>
                </a:lnTo>
                <a:lnTo>
                  <a:pt x="315467" y="25907"/>
                </a:lnTo>
                <a:lnTo>
                  <a:pt x="317499" y="28955"/>
                </a:lnTo>
                <a:lnTo>
                  <a:pt x="309372" y="28955"/>
                </a:lnTo>
                <a:lnTo>
                  <a:pt x="310064" y="29787"/>
                </a:lnTo>
                <a:close/>
              </a:path>
              <a:path w="337185" h="297179">
                <a:moveTo>
                  <a:pt x="150875" y="47243"/>
                </a:moveTo>
                <a:lnTo>
                  <a:pt x="141731" y="35051"/>
                </a:lnTo>
                <a:lnTo>
                  <a:pt x="132587" y="25907"/>
                </a:lnTo>
                <a:lnTo>
                  <a:pt x="123443" y="18287"/>
                </a:lnTo>
                <a:lnTo>
                  <a:pt x="132892" y="18287"/>
                </a:lnTo>
                <a:lnTo>
                  <a:pt x="137159" y="21335"/>
                </a:lnTo>
                <a:lnTo>
                  <a:pt x="146303" y="30479"/>
                </a:lnTo>
                <a:lnTo>
                  <a:pt x="155447" y="42671"/>
                </a:lnTo>
                <a:lnTo>
                  <a:pt x="157479" y="45719"/>
                </a:lnTo>
                <a:lnTo>
                  <a:pt x="150875" y="45719"/>
                </a:lnTo>
                <a:lnTo>
                  <a:pt x="150875" y="47243"/>
                </a:lnTo>
                <a:close/>
              </a:path>
              <a:path w="337185" h="297179">
                <a:moveTo>
                  <a:pt x="213359" y="19811"/>
                </a:moveTo>
                <a:lnTo>
                  <a:pt x="213359" y="18287"/>
                </a:lnTo>
                <a:lnTo>
                  <a:pt x="216026" y="18287"/>
                </a:lnTo>
                <a:lnTo>
                  <a:pt x="213359" y="19811"/>
                </a:lnTo>
                <a:close/>
              </a:path>
              <a:path w="337185" h="297179">
                <a:moveTo>
                  <a:pt x="27431" y="30479"/>
                </a:moveTo>
                <a:lnTo>
                  <a:pt x="27431" y="28955"/>
                </a:lnTo>
                <a:lnTo>
                  <a:pt x="28955" y="28955"/>
                </a:lnTo>
                <a:lnTo>
                  <a:pt x="27431" y="30479"/>
                </a:lnTo>
                <a:close/>
              </a:path>
              <a:path w="337185" h="297179">
                <a:moveTo>
                  <a:pt x="310895" y="30479"/>
                </a:moveTo>
                <a:lnTo>
                  <a:pt x="310064" y="29787"/>
                </a:lnTo>
                <a:lnTo>
                  <a:pt x="309372" y="28955"/>
                </a:lnTo>
                <a:lnTo>
                  <a:pt x="310895" y="30479"/>
                </a:lnTo>
                <a:close/>
              </a:path>
              <a:path w="337185" h="297179">
                <a:moveTo>
                  <a:pt x="318516" y="30479"/>
                </a:moveTo>
                <a:lnTo>
                  <a:pt x="310895" y="30479"/>
                </a:lnTo>
                <a:lnTo>
                  <a:pt x="309372" y="28955"/>
                </a:lnTo>
                <a:lnTo>
                  <a:pt x="317499" y="28955"/>
                </a:lnTo>
                <a:lnTo>
                  <a:pt x="318516" y="30479"/>
                </a:lnTo>
                <a:close/>
              </a:path>
              <a:path w="337185" h="297179">
                <a:moveTo>
                  <a:pt x="329183" y="70103"/>
                </a:moveTo>
                <a:lnTo>
                  <a:pt x="326136" y="57911"/>
                </a:lnTo>
                <a:lnTo>
                  <a:pt x="321563" y="47243"/>
                </a:lnTo>
                <a:lnTo>
                  <a:pt x="316991" y="38099"/>
                </a:lnTo>
                <a:lnTo>
                  <a:pt x="310064" y="29787"/>
                </a:lnTo>
                <a:lnTo>
                  <a:pt x="310895" y="30479"/>
                </a:lnTo>
                <a:lnTo>
                  <a:pt x="318516" y="30479"/>
                </a:lnTo>
                <a:lnTo>
                  <a:pt x="327659" y="44195"/>
                </a:lnTo>
                <a:lnTo>
                  <a:pt x="332231" y="56387"/>
                </a:lnTo>
                <a:lnTo>
                  <a:pt x="335280" y="68579"/>
                </a:lnTo>
                <a:lnTo>
                  <a:pt x="329183" y="68579"/>
                </a:lnTo>
                <a:lnTo>
                  <a:pt x="329183" y="70103"/>
                </a:lnTo>
                <a:close/>
              </a:path>
              <a:path w="337185" h="297179">
                <a:moveTo>
                  <a:pt x="169163" y="80771"/>
                </a:moveTo>
                <a:lnTo>
                  <a:pt x="158495" y="59435"/>
                </a:lnTo>
                <a:lnTo>
                  <a:pt x="150875" y="45719"/>
                </a:lnTo>
                <a:lnTo>
                  <a:pt x="157479" y="45719"/>
                </a:lnTo>
                <a:lnTo>
                  <a:pt x="164591" y="56387"/>
                </a:lnTo>
                <a:lnTo>
                  <a:pt x="168401" y="65912"/>
                </a:lnTo>
                <a:lnTo>
                  <a:pt x="166115" y="71627"/>
                </a:lnTo>
                <a:lnTo>
                  <a:pt x="173082" y="71627"/>
                </a:lnTo>
                <a:lnTo>
                  <a:pt x="169163" y="80771"/>
                </a:lnTo>
                <a:close/>
              </a:path>
              <a:path w="337185" h="297179">
                <a:moveTo>
                  <a:pt x="185927" y="47243"/>
                </a:moveTo>
                <a:lnTo>
                  <a:pt x="185927" y="45719"/>
                </a:lnTo>
                <a:lnTo>
                  <a:pt x="187070" y="45719"/>
                </a:lnTo>
                <a:lnTo>
                  <a:pt x="185927" y="47243"/>
                </a:lnTo>
                <a:close/>
              </a:path>
              <a:path w="337185" h="297179">
                <a:moveTo>
                  <a:pt x="170687" y="71627"/>
                </a:moveTo>
                <a:lnTo>
                  <a:pt x="166115" y="71627"/>
                </a:lnTo>
                <a:lnTo>
                  <a:pt x="168401" y="65912"/>
                </a:lnTo>
                <a:lnTo>
                  <a:pt x="170687" y="71627"/>
                </a:lnTo>
                <a:close/>
              </a:path>
              <a:path w="337185" h="297179">
                <a:moveTo>
                  <a:pt x="7619" y="70103"/>
                </a:moveTo>
                <a:lnTo>
                  <a:pt x="7619" y="68579"/>
                </a:lnTo>
                <a:lnTo>
                  <a:pt x="8000" y="68579"/>
                </a:lnTo>
                <a:lnTo>
                  <a:pt x="7619" y="70103"/>
                </a:lnTo>
                <a:close/>
              </a:path>
              <a:path w="337185" h="297179">
                <a:moveTo>
                  <a:pt x="296164" y="184403"/>
                </a:moveTo>
                <a:lnTo>
                  <a:pt x="289559" y="184403"/>
                </a:lnTo>
                <a:lnTo>
                  <a:pt x="307848" y="156971"/>
                </a:lnTo>
                <a:lnTo>
                  <a:pt x="306323" y="156971"/>
                </a:lnTo>
                <a:lnTo>
                  <a:pt x="312420" y="149351"/>
                </a:lnTo>
                <a:lnTo>
                  <a:pt x="315467" y="140207"/>
                </a:lnTo>
                <a:lnTo>
                  <a:pt x="320039" y="132587"/>
                </a:lnTo>
                <a:lnTo>
                  <a:pt x="323088" y="124967"/>
                </a:lnTo>
                <a:lnTo>
                  <a:pt x="327659" y="109727"/>
                </a:lnTo>
                <a:lnTo>
                  <a:pt x="329183" y="94487"/>
                </a:lnTo>
                <a:lnTo>
                  <a:pt x="329183" y="68579"/>
                </a:lnTo>
                <a:lnTo>
                  <a:pt x="335280" y="68579"/>
                </a:lnTo>
                <a:lnTo>
                  <a:pt x="333756" y="111251"/>
                </a:lnTo>
                <a:lnTo>
                  <a:pt x="316991" y="152399"/>
                </a:lnTo>
                <a:lnTo>
                  <a:pt x="312420" y="160019"/>
                </a:lnTo>
                <a:lnTo>
                  <a:pt x="296164" y="184403"/>
                </a:lnTo>
                <a:close/>
              </a:path>
              <a:path w="337185" h="297179">
                <a:moveTo>
                  <a:pt x="48332" y="184403"/>
                </a:moveTo>
                <a:lnTo>
                  <a:pt x="47243" y="184403"/>
                </a:lnTo>
                <a:lnTo>
                  <a:pt x="47243" y="182879"/>
                </a:lnTo>
                <a:lnTo>
                  <a:pt x="48332" y="184403"/>
                </a:lnTo>
                <a:close/>
              </a:path>
              <a:path w="337185" h="297179">
                <a:moveTo>
                  <a:pt x="289052" y="193547"/>
                </a:moveTo>
                <a:lnTo>
                  <a:pt x="281939" y="193547"/>
                </a:lnTo>
                <a:lnTo>
                  <a:pt x="289559" y="182879"/>
                </a:lnTo>
                <a:lnTo>
                  <a:pt x="289559" y="184403"/>
                </a:lnTo>
                <a:lnTo>
                  <a:pt x="296164" y="184403"/>
                </a:lnTo>
                <a:lnTo>
                  <a:pt x="294131" y="187451"/>
                </a:lnTo>
                <a:lnTo>
                  <a:pt x="289052" y="193547"/>
                </a:lnTo>
                <a:close/>
              </a:path>
              <a:path w="337185" h="297179">
                <a:moveTo>
                  <a:pt x="56170" y="193547"/>
                </a:moveTo>
                <a:lnTo>
                  <a:pt x="54863" y="193547"/>
                </a:lnTo>
                <a:lnTo>
                  <a:pt x="54863" y="192023"/>
                </a:lnTo>
                <a:lnTo>
                  <a:pt x="56170" y="193547"/>
                </a:lnTo>
                <a:close/>
              </a:path>
              <a:path w="337185" h="297179">
                <a:moveTo>
                  <a:pt x="178743" y="291084"/>
                </a:moveTo>
                <a:lnTo>
                  <a:pt x="170687" y="291084"/>
                </a:lnTo>
                <a:lnTo>
                  <a:pt x="168401" y="289483"/>
                </a:lnTo>
                <a:lnTo>
                  <a:pt x="196595" y="269747"/>
                </a:lnTo>
                <a:lnTo>
                  <a:pt x="210311" y="260603"/>
                </a:lnTo>
                <a:lnTo>
                  <a:pt x="208787" y="260603"/>
                </a:lnTo>
                <a:lnTo>
                  <a:pt x="222503" y="249935"/>
                </a:lnTo>
                <a:lnTo>
                  <a:pt x="234695" y="240791"/>
                </a:lnTo>
                <a:lnTo>
                  <a:pt x="245363" y="230123"/>
                </a:lnTo>
                <a:lnTo>
                  <a:pt x="256031" y="220979"/>
                </a:lnTo>
                <a:lnTo>
                  <a:pt x="254508" y="220979"/>
                </a:lnTo>
                <a:lnTo>
                  <a:pt x="265175" y="211835"/>
                </a:lnTo>
                <a:lnTo>
                  <a:pt x="274320" y="202691"/>
                </a:lnTo>
                <a:lnTo>
                  <a:pt x="272795" y="202691"/>
                </a:lnTo>
                <a:lnTo>
                  <a:pt x="281939" y="192023"/>
                </a:lnTo>
                <a:lnTo>
                  <a:pt x="281939" y="193547"/>
                </a:lnTo>
                <a:lnTo>
                  <a:pt x="289052" y="193547"/>
                </a:lnTo>
                <a:lnTo>
                  <a:pt x="278891" y="205739"/>
                </a:lnTo>
                <a:lnTo>
                  <a:pt x="269748" y="216407"/>
                </a:lnTo>
                <a:lnTo>
                  <a:pt x="259079" y="225551"/>
                </a:lnTo>
                <a:lnTo>
                  <a:pt x="249936" y="234696"/>
                </a:lnTo>
                <a:lnTo>
                  <a:pt x="225551" y="256032"/>
                </a:lnTo>
                <a:lnTo>
                  <a:pt x="213359" y="265175"/>
                </a:lnTo>
                <a:lnTo>
                  <a:pt x="185927" y="286511"/>
                </a:lnTo>
                <a:lnTo>
                  <a:pt x="178743" y="291084"/>
                </a:lnTo>
                <a:close/>
              </a:path>
              <a:path w="337185" h="297179">
                <a:moveTo>
                  <a:pt x="170687" y="291084"/>
                </a:moveTo>
                <a:lnTo>
                  <a:pt x="166115" y="291084"/>
                </a:lnTo>
                <a:lnTo>
                  <a:pt x="168401" y="289483"/>
                </a:lnTo>
                <a:lnTo>
                  <a:pt x="170687" y="2910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3" name="object 9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005"/>
              </a:lnSpc>
            </a:pPr>
            <a:fld id="{81D60167-4931-47E6-BA6A-407CBD079E47}" type="slidenum">
              <a:rPr dirty="0" spc="20">
                <a:latin typeface="Times New Roman"/>
                <a:cs typeface="Times New Roman"/>
              </a:rPr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4.7.2</a:t>
            </a:r>
            <a:r>
              <a:rPr dirty="0" spc="-675"/>
              <a:t> </a:t>
            </a:r>
            <a:r>
              <a:rPr dirty="0" spc="-5"/>
              <a:t>单级放大电路的低频响应</a:t>
            </a:r>
          </a:p>
        </p:txBody>
      </p:sp>
      <p:sp>
        <p:nvSpPr>
          <p:cNvPr id="3" name="object 3"/>
          <p:cNvSpPr/>
          <p:nvPr/>
        </p:nvSpPr>
        <p:spPr>
          <a:xfrm>
            <a:off x="2311907" y="1725929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5" h="0">
                <a:moveTo>
                  <a:pt x="0" y="0"/>
                </a:moveTo>
                <a:lnTo>
                  <a:pt x="306324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4291" y="1725929"/>
            <a:ext cx="629920" cy="0"/>
          </a:xfrm>
          <a:custGeom>
            <a:avLst/>
            <a:gdLst/>
            <a:ahLst/>
            <a:cxnLst/>
            <a:rect l="l" t="t" r="r" b="b"/>
            <a:pathLst>
              <a:path w="629919" h="0">
                <a:moveTo>
                  <a:pt x="0" y="0"/>
                </a:moveTo>
                <a:lnTo>
                  <a:pt x="62941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03704" y="1539239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89988" y="1475232"/>
            <a:ext cx="135890" cy="497205"/>
          </a:xfrm>
          <a:custGeom>
            <a:avLst/>
            <a:gdLst/>
            <a:ahLst/>
            <a:cxnLst/>
            <a:rect l="l" t="t" r="r" b="b"/>
            <a:pathLst>
              <a:path w="135889" h="497205">
                <a:moveTo>
                  <a:pt x="135636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5636" y="0"/>
                </a:lnTo>
                <a:lnTo>
                  <a:pt x="135636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469391"/>
                </a:lnTo>
                <a:lnTo>
                  <a:pt x="13716" y="469391"/>
                </a:lnTo>
                <a:lnTo>
                  <a:pt x="27432" y="483108"/>
                </a:lnTo>
                <a:lnTo>
                  <a:pt x="135636" y="483108"/>
                </a:lnTo>
                <a:lnTo>
                  <a:pt x="135636" y="496823"/>
                </a:lnTo>
                <a:close/>
              </a:path>
              <a:path w="135889" h="497205">
                <a:moveTo>
                  <a:pt x="27432" y="28956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close/>
              </a:path>
              <a:path w="135889" h="497205">
                <a:moveTo>
                  <a:pt x="108204" y="28956"/>
                </a:moveTo>
                <a:lnTo>
                  <a:pt x="27432" y="28956"/>
                </a:lnTo>
                <a:lnTo>
                  <a:pt x="27432" y="15240"/>
                </a:lnTo>
                <a:lnTo>
                  <a:pt x="108204" y="15240"/>
                </a:lnTo>
                <a:lnTo>
                  <a:pt x="108204" y="28956"/>
                </a:lnTo>
                <a:close/>
              </a:path>
              <a:path w="135889" h="497205">
                <a:moveTo>
                  <a:pt x="108204" y="483108"/>
                </a:moveTo>
                <a:lnTo>
                  <a:pt x="108204" y="15240"/>
                </a:lnTo>
                <a:lnTo>
                  <a:pt x="121920" y="28956"/>
                </a:lnTo>
                <a:lnTo>
                  <a:pt x="135636" y="28956"/>
                </a:lnTo>
                <a:lnTo>
                  <a:pt x="135636" y="469391"/>
                </a:lnTo>
                <a:lnTo>
                  <a:pt x="121920" y="469391"/>
                </a:lnTo>
                <a:lnTo>
                  <a:pt x="108204" y="483108"/>
                </a:lnTo>
                <a:close/>
              </a:path>
              <a:path w="135889" h="497205">
                <a:moveTo>
                  <a:pt x="135636" y="28956"/>
                </a:moveTo>
                <a:lnTo>
                  <a:pt x="121920" y="28956"/>
                </a:lnTo>
                <a:lnTo>
                  <a:pt x="108204" y="15240"/>
                </a:lnTo>
                <a:lnTo>
                  <a:pt x="135636" y="15240"/>
                </a:lnTo>
                <a:lnTo>
                  <a:pt x="135636" y="28956"/>
                </a:lnTo>
                <a:close/>
              </a:path>
              <a:path w="135889" h="497205">
                <a:moveTo>
                  <a:pt x="27432" y="483108"/>
                </a:moveTo>
                <a:lnTo>
                  <a:pt x="13716" y="469391"/>
                </a:lnTo>
                <a:lnTo>
                  <a:pt x="27432" y="469391"/>
                </a:lnTo>
                <a:lnTo>
                  <a:pt x="27432" y="483108"/>
                </a:lnTo>
                <a:close/>
              </a:path>
              <a:path w="135889" h="497205">
                <a:moveTo>
                  <a:pt x="108204" y="483108"/>
                </a:moveTo>
                <a:lnTo>
                  <a:pt x="27432" y="483108"/>
                </a:lnTo>
                <a:lnTo>
                  <a:pt x="27432" y="469391"/>
                </a:lnTo>
                <a:lnTo>
                  <a:pt x="108204" y="469391"/>
                </a:lnTo>
                <a:lnTo>
                  <a:pt x="108204" y="483108"/>
                </a:lnTo>
                <a:close/>
              </a:path>
              <a:path w="135889" h="497205">
                <a:moveTo>
                  <a:pt x="135636" y="483108"/>
                </a:moveTo>
                <a:lnTo>
                  <a:pt x="108204" y="483108"/>
                </a:lnTo>
                <a:lnTo>
                  <a:pt x="121920" y="469391"/>
                </a:lnTo>
                <a:lnTo>
                  <a:pt x="135636" y="469391"/>
                </a:lnTo>
                <a:lnTo>
                  <a:pt x="135636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61032" y="1418844"/>
            <a:ext cx="203200" cy="120650"/>
          </a:xfrm>
          <a:custGeom>
            <a:avLst/>
            <a:gdLst/>
            <a:ahLst/>
            <a:cxnLst/>
            <a:rect l="l" t="t" r="r" b="b"/>
            <a:pathLst>
              <a:path w="203200" h="120650">
                <a:moveTo>
                  <a:pt x="202691" y="120395"/>
                </a:moveTo>
                <a:lnTo>
                  <a:pt x="0" y="120395"/>
                </a:lnTo>
                <a:lnTo>
                  <a:pt x="0" y="0"/>
                </a:lnTo>
                <a:lnTo>
                  <a:pt x="202691" y="0"/>
                </a:lnTo>
                <a:lnTo>
                  <a:pt x="202691" y="120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74748" y="1921763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58572" y="126950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03420" y="1743455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 h="0">
                <a:moveTo>
                  <a:pt x="0" y="0"/>
                </a:moveTo>
                <a:lnTo>
                  <a:pt x="487680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67327" y="1743455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4" h="0">
                <a:moveTo>
                  <a:pt x="0" y="0"/>
                </a:moveTo>
                <a:lnTo>
                  <a:pt x="627888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29483" y="1807463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8768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8768" y="0"/>
                </a:lnTo>
                <a:lnTo>
                  <a:pt x="48768" y="260604"/>
                </a:lnTo>
                <a:close/>
              </a:path>
              <a:path w="76200" h="325119">
                <a:moveTo>
                  <a:pt x="38100" y="324612"/>
                </a:moveTo>
                <a:lnTo>
                  <a:pt x="0" y="248411"/>
                </a:lnTo>
                <a:lnTo>
                  <a:pt x="28956" y="248411"/>
                </a:lnTo>
                <a:lnTo>
                  <a:pt x="28956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19">
                <a:moveTo>
                  <a:pt x="70103" y="260604"/>
                </a:moveTo>
                <a:lnTo>
                  <a:pt x="48768" y="260604"/>
                </a:lnTo>
                <a:lnTo>
                  <a:pt x="48768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81656" y="1732788"/>
            <a:ext cx="76200" cy="1584960"/>
          </a:xfrm>
          <a:custGeom>
            <a:avLst/>
            <a:gdLst/>
            <a:ahLst/>
            <a:cxnLst/>
            <a:rect l="l" t="t" r="r" b="b"/>
            <a:pathLst>
              <a:path w="76200" h="1584960">
                <a:moveTo>
                  <a:pt x="25908" y="1511275"/>
                </a:moveTo>
                <a:lnTo>
                  <a:pt x="25908" y="0"/>
                </a:lnTo>
                <a:lnTo>
                  <a:pt x="51816" y="0"/>
                </a:lnTo>
                <a:lnTo>
                  <a:pt x="51816" y="1508759"/>
                </a:lnTo>
                <a:lnTo>
                  <a:pt x="38100" y="1508759"/>
                </a:lnTo>
                <a:lnTo>
                  <a:pt x="25908" y="1511275"/>
                </a:lnTo>
                <a:close/>
              </a:path>
              <a:path w="76200" h="1584960">
                <a:moveTo>
                  <a:pt x="51816" y="1546859"/>
                </a:moveTo>
                <a:lnTo>
                  <a:pt x="25908" y="1546859"/>
                </a:lnTo>
                <a:lnTo>
                  <a:pt x="25908" y="1511275"/>
                </a:lnTo>
                <a:lnTo>
                  <a:pt x="38100" y="1508759"/>
                </a:lnTo>
                <a:lnTo>
                  <a:pt x="51816" y="1511468"/>
                </a:lnTo>
                <a:lnTo>
                  <a:pt x="51816" y="1546859"/>
                </a:lnTo>
                <a:close/>
              </a:path>
              <a:path w="76200" h="1584960">
                <a:moveTo>
                  <a:pt x="51816" y="1511468"/>
                </a:moveTo>
                <a:lnTo>
                  <a:pt x="38100" y="1508759"/>
                </a:lnTo>
                <a:lnTo>
                  <a:pt x="51816" y="1508759"/>
                </a:lnTo>
                <a:lnTo>
                  <a:pt x="51816" y="1511468"/>
                </a:lnTo>
                <a:close/>
              </a:path>
              <a:path w="76200" h="1584960">
                <a:moveTo>
                  <a:pt x="38100" y="1584959"/>
                </a:moveTo>
                <a:lnTo>
                  <a:pt x="23788" y="1582007"/>
                </a:lnTo>
                <a:lnTo>
                  <a:pt x="11620" y="1573910"/>
                </a:lnTo>
                <a:lnTo>
                  <a:pt x="3167" y="1561814"/>
                </a:lnTo>
                <a:lnTo>
                  <a:pt x="0" y="1546859"/>
                </a:lnTo>
                <a:lnTo>
                  <a:pt x="3167" y="1531905"/>
                </a:lnTo>
                <a:lnTo>
                  <a:pt x="11620" y="1519808"/>
                </a:lnTo>
                <a:lnTo>
                  <a:pt x="23788" y="1511712"/>
                </a:lnTo>
                <a:lnTo>
                  <a:pt x="25908" y="1511275"/>
                </a:lnTo>
                <a:lnTo>
                  <a:pt x="25908" y="1546859"/>
                </a:lnTo>
                <a:lnTo>
                  <a:pt x="76200" y="1546859"/>
                </a:lnTo>
                <a:lnTo>
                  <a:pt x="73247" y="1561814"/>
                </a:lnTo>
                <a:lnTo>
                  <a:pt x="65151" y="1573910"/>
                </a:lnTo>
                <a:lnTo>
                  <a:pt x="53054" y="1582007"/>
                </a:lnTo>
                <a:lnTo>
                  <a:pt x="38100" y="1584959"/>
                </a:lnTo>
                <a:close/>
              </a:path>
              <a:path w="76200" h="1584960">
                <a:moveTo>
                  <a:pt x="76200" y="1546859"/>
                </a:moveTo>
                <a:lnTo>
                  <a:pt x="51816" y="1546859"/>
                </a:lnTo>
                <a:lnTo>
                  <a:pt x="51816" y="1511468"/>
                </a:lnTo>
                <a:lnTo>
                  <a:pt x="53054" y="1511712"/>
                </a:lnTo>
                <a:lnTo>
                  <a:pt x="65151" y="1519808"/>
                </a:lnTo>
                <a:lnTo>
                  <a:pt x="73247" y="1531905"/>
                </a:lnTo>
                <a:lnTo>
                  <a:pt x="76200" y="1546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46603" y="2299716"/>
            <a:ext cx="144780" cy="394970"/>
          </a:xfrm>
          <a:custGeom>
            <a:avLst/>
            <a:gdLst/>
            <a:ahLst/>
            <a:cxnLst/>
            <a:rect l="l" t="t" r="r" b="b"/>
            <a:pathLst>
              <a:path w="144780" h="394969">
                <a:moveTo>
                  <a:pt x="0" y="0"/>
                </a:moveTo>
                <a:lnTo>
                  <a:pt x="144780" y="0"/>
                </a:lnTo>
                <a:lnTo>
                  <a:pt x="144780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34411" y="2286000"/>
            <a:ext cx="169545" cy="422275"/>
          </a:xfrm>
          <a:custGeom>
            <a:avLst/>
            <a:gdLst/>
            <a:ahLst/>
            <a:cxnLst/>
            <a:rect l="l" t="t" r="r" b="b"/>
            <a:pathLst>
              <a:path w="169544" h="422275">
                <a:moveTo>
                  <a:pt x="169164" y="422148"/>
                </a:moveTo>
                <a:lnTo>
                  <a:pt x="0" y="422148"/>
                </a:lnTo>
                <a:lnTo>
                  <a:pt x="0" y="0"/>
                </a:lnTo>
                <a:lnTo>
                  <a:pt x="169164" y="0"/>
                </a:lnTo>
                <a:lnTo>
                  <a:pt x="169164" y="13716"/>
                </a:lnTo>
                <a:lnTo>
                  <a:pt x="25908" y="13716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396239"/>
                </a:lnTo>
                <a:lnTo>
                  <a:pt x="12192" y="396239"/>
                </a:lnTo>
                <a:lnTo>
                  <a:pt x="25908" y="408432"/>
                </a:lnTo>
                <a:lnTo>
                  <a:pt x="169164" y="408432"/>
                </a:lnTo>
                <a:lnTo>
                  <a:pt x="169164" y="422148"/>
                </a:lnTo>
                <a:close/>
              </a:path>
              <a:path w="169544" h="422275">
                <a:moveTo>
                  <a:pt x="25908" y="25907"/>
                </a:moveTo>
                <a:lnTo>
                  <a:pt x="12192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69544" h="422275">
                <a:moveTo>
                  <a:pt x="143256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43256" y="13716"/>
                </a:lnTo>
                <a:lnTo>
                  <a:pt x="143256" y="25907"/>
                </a:lnTo>
                <a:close/>
              </a:path>
              <a:path w="169544" h="422275">
                <a:moveTo>
                  <a:pt x="143256" y="408432"/>
                </a:moveTo>
                <a:lnTo>
                  <a:pt x="143256" y="13716"/>
                </a:lnTo>
                <a:lnTo>
                  <a:pt x="156972" y="25908"/>
                </a:lnTo>
                <a:lnTo>
                  <a:pt x="169164" y="25907"/>
                </a:lnTo>
                <a:lnTo>
                  <a:pt x="169164" y="396239"/>
                </a:lnTo>
                <a:lnTo>
                  <a:pt x="156972" y="396239"/>
                </a:lnTo>
                <a:lnTo>
                  <a:pt x="143256" y="408432"/>
                </a:lnTo>
                <a:close/>
              </a:path>
              <a:path w="169544" h="422275">
                <a:moveTo>
                  <a:pt x="169164" y="25907"/>
                </a:moveTo>
                <a:lnTo>
                  <a:pt x="156972" y="25908"/>
                </a:lnTo>
                <a:lnTo>
                  <a:pt x="143256" y="13716"/>
                </a:lnTo>
                <a:lnTo>
                  <a:pt x="169164" y="13716"/>
                </a:lnTo>
                <a:lnTo>
                  <a:pt x="169164" y="25907"/>
                </a:lnTo>
                <a:close/>
              </a:path>
              <a:path w="169544" h="422275">
                <a:moveTo>
                  <a:pt x="25908" y="408432"/>
                </a:moveTo>
                <a:lnTo>
                  <a:pt x="12192" y="396239"/>
                </a:lnTo>
                <a:lnTo>
                  <a:pt x="25908" y="396239"/>
                </a:lnTo>
                <a:lnTo>
                  <a:pt x="25908" y="408432"/>
                </a:lnTo>
                <a:close/>
              </a:path>
              <a:path w="169544" h="422275">
                <a:moveTo>
                  <a:pt x="143256" y="408432"/>
                </a:moveTo>
                <a:lnTo>
                  <a:pt x="25908" y="408432"/>
                </a:lnTo>
                <a:lnTo>
                  <a:pt x="25908" y="396239"/>
                </a:lnTo>
                <a:lnTo>
                  <a:pt x="143256" y="396239"/>
                </a:lnTo>
                <a:lnTo>
                  <a:pt x="143256" y="408432"/>
                </a:lnTo>
                <a:close/>
              </a:path>
              <a:path w="169544" h="422275">
                <a:moveTo>
                  <a:pt x="169164" y="408432"/>
                </a:moveTo>
                <a:lnTo>
                  <a:pt x="143256" y="408432"/>
                </a:lnTo>
                <a:lnTo>
                  <a:pt x="156972" y="396239"/>
                </a:lnTo>
                <a:lnTo>
                  <a:pt x="169164" y="396239"/>
                </a:lnTo>
                <a:lnTo>
                  <a:pt x="169164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589532" y="3291078"/>
            <a:ext cx="3401695" cy="0"/>
          </a:xfrm>
          <a:custGeom>
            <a:avLst/>
            <a:gdLst/>
            <a:ahLst/>
            <a:cxnLst/>
            <a:rect l="l" t="t" r="r" b="b"/>
            <a:pathLst>
              <a:path w="3401695" h="0">
                <a:moveTo>
                  <a:pt x="0" y="0"/>
                </a:moveTo>
                <a:lnTo>
                  <a:pt x="340156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59024" y="3238500"/>
            <a:ext cx="85725" cy="224154"/>
          </a:xfrm>
          <a:custGeom>
            <a:avLst/>
            <a:gdLst/>
            <a:ahLst/>
            <a:cxnLst/>
            <a:rect l="l" t="t" r="r" b="b"/>
            <a:pathLst>
              <a:path w="85725" h="224154">
                <a:moveTo>
                  <a:pt x="28956" y="84074"/>
                </a:moveTo>
                <a:lnTo>
                  <a:pt x="25717" y="83415"/>
                </a:lnTo>
                <a:lnTo>
                  <a:pt x="12192" y="74104"/>
                </a:lnTo>
                <a:lnTo>
                  <a:pt x="3238" y="60507"/>
                </a:lnTo>
                <a:lnTo>
                  <a:pt x="0" y="44196"/>
                </a:lnTo>
                <a:lnTo>
                  <a:pt x="3238" y="27003"/>
                </a:lnTo>
                <a:lnTo>
                  <a:pt x="12192" y="12954"/>
                </a:lnTo>
                <a:lnTo>
                  <a:pt x="25717" y="3476"/>
                </a:lnTo>
                <a:lnTo>
                  <a:pt x="42672" y="0"/>
                </a:lnTo>
                <a:lnTo>
                  <a:pt x="58983" y="3476"/>
                </a:lnTo>
                <a:lnTo>
                  <a:pt x="72580" y="12954"/>
                </a:lnTo>
                <a:lnTo>
                  <a:pt x="81891" y="27003"/>
                </a:lnTo>
                <a:lnTo>
                  <a:pt x="85344" y="44196"/>
                </a:lnTo>
                <a:lnTo>
                  <a:pt x="28956" y="44196"/>
                </a:lnTo>
                <a:lnTo>
                  <a:pt x="28956" y="84074"/>
                </a:lnTo>
                <a:close/>
              </a:path>
              <a:path w="85725" h="224154">
                <a:moveTo>
                  <a:pt x="42672" y="86868"/>
                </a:moveTo>
                <a:lnTo>
                  <a:pt x="28956" y="84074"/>
                </a:lnTo>
                <a:lnTo>
                  <a:pt x="28956" y="44196"/>
                </a:lnTo>
                <a:lnTo>
                  <a:pt x="56388" y="44196"/>
                </a:lnTo>
                <a:lnTo>
                  <a:pt x="56388" y="83964"/>
                </a:lnTo>
                <a:lnTo>
                  <a:pt x="42672" y="86868"/>
                </a:lnTo>
                <a:close/>
              </a:path>
              <a:path w="85725" h="224154">
                <a:moveTo>
                  <a:pt x="56388" y="83964"/>
                </a:moveTo>
                <a:lnTo>
                  <a:pt x="56388" y="44196"/>
                </a:lnTo>
                <a:lnTo>
                  <a:pt x="85344" y="44196"/>
                </a:lnTo>
                <a:lnTo>
                  <a:pt x="81891" y="60507"/>
                </a:lnTo>
                <a:lnTo>
                  <a:pt x="72580" y="74104"/>
                </a:lnTo>
                <a:lnTo>
                  <a:pt x="58983" y="83415"/>
                </a:lnTo>
                <a:lnTo>
                  <a:pt x="56388" y="83964"/>
                </a:lnTo>
                <a:close/>
              </a:path>
              <a:path w="85725" h="224154">
                <a:moveTo>
                  <a:pt x="56388" y="86868"/>
                </a:moveTo>
                <a:lnTo>
                  <a:pt x="42672" y="86868"/>
                </a:lnTo>
                <a:lnTo>
                  <a:pt x="56388" y="83964"/>
                </a:lnTo>
                <a:lnTo>
                  <a:pt x="56388" y="86868"/>
                </a:lnTo>
                <a:close/>
              </a:path>
              <a:path w="85725" h="224154">
                <a:moveTo>
                  <a:pt x="56388" y="224027"/>
                </a:moveTo>
                <a:lnTo>
                  <a:pt x="28956" y="224027"/>
                </a:lnTo>
                <a:lnTo>
                  <a:pt x="28956" y="84074"/>
                </a:lnTo>
                <a:lnTo>
                  <a:pt x="42672" y="86868"/>
                </a:lnTo>
                <a:lnTo>
                  <a:pt x="56388" y="86868"/>
                </a:lnTo>
                <a:lnTo>
                  <a:pt x="56388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76727" y="345414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79626" y="1722120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69">
                <a:moveTo>
                  <a:pt x="0" y="0"/>
                </a:moveTo>
                <a:lnTo>
                  <a:pt x="0" y="20421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79626" y="2321051"/>
            <a:ext cx="0" cy="984885"/>
          </a:xfrm>
          <a:custGeom>
            <a:avLst/>
            <a:gdLst/>
            <a:ahLst/>
            <a:cxnLst/>
            <a:rect l="l" t="t" r="r" b="b"/>
            <a:pathLst>
              <a:path w="0" h="984885">
                <a:moveTo>
                  <a:pt x="0" y="0"/>
                </a:moveTo>
                <a:lnTo>
                  <a:pt x="0" y="98450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07236" y="1926336"/>
            <a:ext cx="144780" cy="394970"/>
          </a:xfrm>
          <a:custGeom>
            <a:avLst/>
            <a:gdLst/>
            <a:ahLst/>
            <a:cxnLst/>
            <a:rect l="l" t="t" r="r" b="b"/>
            <a:pathLst>
              <a:path w="144780" h="394969">
                <a:moveTo>
                  <a:pt x="0" y="0"/>
                </a:moveTo>
                <a:lnTo>
                  <a:pt x="144779" y="0"/>
                </a:lnTo>
                <a:lnTo>
                  <a:pt x="144779" y="394715"/>
                </a:lnTo>
                <a:lnTo>
                  <a:pt x="0" y="3947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93519" y="1911095"/>
            <a:ext cx="172720" cy="425450"/>
          </a:xfrm>
          <a:custGeom>
            <a:avLst/>
            <a:gdLst/>
            <a:ahLst/>
            <a:cxnLst/>
            <a:rect l="l" t="t" r="r" b="b"/>
            <a:pathLst>
              <a:path w="172719" h="425450">
                <a:moveTo>
                  <a:pt x="172211" y="425195"/>
                </a:moveTo>
                <a:lnTo>
                  <a:pt x="0" y="425195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96239"/>
                </a:lnTo>
                <a:lnTo>
                  <a:pt x="13716" y="396239"/>
                </a:lnTo>
                <a:lnTo>
                  <a:pt x="28956" y="409956"/>
                </a:lnTo>
                <a:lnTo>
                  <a:pt x="172211" y="409956"/>
                </a:lnTo>
                <a:lnTo>
                  <a:pt x="172211" y="425195"/>
                </a:lnTo>
                <a:close/>
              </a:path>
              <a:path w="172719" h="425450">
                <a:moveTo>
                  <a:pt x="28956" y="28955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72719" h="425450">
                <a:moveTo>
                  <a:pt x="144779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44779" y="15240"/>
                </a:lnTo>
                <a:lnTo>
                  <a:pt x="144779" y="28955"/>
                </a:lnTo>
                <a:close/>
              </a:path>
              <a:path w="172719" h="425450">
                <a:moveTo>
                  <a:pt x="144779" y="409956"/>
                </a:moveTo>
                <a:lnTo>
                  <a:pt x="144779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396239"/>
                </a:lnTo>
                <a:lnTo>
                  <a:pt x="158495" y="396239"/>
                </a:lnTo>
                <a:lnTo>
                  <a:pt x="144779" y="409956"/>
                </a:lnTo>
                <a:close/>
              </a:path>
              <a:path w="172719" h="425450">
                <a:moveTo>
                  <a:pt x="172211" y="28955"/>
                </a:moveTo>
                <a:lnTo>
                  <a:pt x="158495" y="28956"/>
                </a:lnTo>
                <a:lnTo>
                  <a:pt x="144779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19" h="425450">
                <a:moveTo>
                  <a:pt x="28956" y="409956"/>
                </a:moveTo>
                <a:lnTo>
                  <a:pt x="13716" y="396239"/>
                </a:lnTo>
                <a:lnTo>
                  <a:pt x="28956" y="396239"/>
                </a:lnTo>
                <a:lnTo>
                  <a:pt x="28956" y="409956"/>
                </a:lnTo>
                <a:close/>
              </a:path>
              <a:path w="172719" h="425450">
                <a:moveTo>
                  <a:pt x="144779" y="409956"/>
                </a:moveTo>
                <a:lnTo>
                  <a:pt x="28956" y="409956"/>
                </a:lnTo>
                <a:lnTo>
                  <a:pt x="28956" y="396239"/>
                </a:lnTo>
                <a:lnTo>
                  <a:pt x="144779" y="396239"/>
                </a:lnTo>
                <a:lnTo>
                  <a:pt x="144779" y="409956"/>
                </a:lnTo>
                <a:close/>
              </a:path>
              <a:path w="172719" h="425450">
                <a:moveTo>
                  <a:pt x="172211" y="409956"/>
                </a:moveTo>
                <a:lnTo>
                  <a:pt x="144779" y="409956"/>
                </a:lnTo>
                <a:lnTo>
                  <a:pt x="158495" y="396239"/>
                </a:lnTo>
                <a:lnTo>
                  <a:pt x="172211" y="396239"/>
                </a:lnTo>
                <a:lnTo>
                  <a:pt x="172211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353312" y="2586227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80" h="462280">
                <a:moveTo>
                  <a:pt x="231648" y="461772"/>
                </a:moveTo>
                <a:lnTo>
                  <a:pt x="185928" y="457200"/>
                </a:lnTo>
                <a:lnTo>
                  <a:pt x="141732" y="443484"/>
                </a:lnTo>
                <a:lnTo>
                  <a:pt x="85344" y="409955"/>
                </a:lnTo>
                <a:lnTo>
                  <a:pt x="53339" y="377952"/>
                </a:lnTo>
                <a:lnTo>
                  <a:pt x="28956" y="341376"/>
                </a:lnTo>
                <a:lnTo>
                  <a:pt x="10668" y="300228"/>
                </a:lnTo>
                <a:lnTo>
                  <a:pt x="1524" y="254508"/>
                </a:lnTo>
                <a:lnTo>
                  <a:pt x="0" y="231648"/>
                </a:lnTo>
                <a:lnTo>
                  <a:pt x="1524" y="207264"/>
                </a:lnTo>
                <a:lnTo>
                  <a:pt x="10668" y="163068"/>
                </a:lnTo>
                <a:lnTo>
                  <a:pt x="27432" y="121920"/>
                </a:lnTo>
                <a:lnTo>
                  <a:pt x="53339" y="83820"/>
                </a:lnTo>
                <a:lnTo>
                  <a:pt x="83820" y="53340"/>
                </a:lnTo>
                <a:lnTo>
                  <a:pt x="120396" y="27431"/>
                </a:lnTo>
                <a:lnTo>
                  <a:pt x="161543" y="10667"/>
                </a:lnTo>
                <a:lnTo>
                  <a:pt x="207264" y="1524"/>
                </a:lnTo>
                <a:lnTo>
                  <a:pt x="230124" y="0"/>
                </a:lnTo>
                <a:lnTo>
                  <a:pt x="254507" y="1524"/>
                </a:lnTo>
                <a:lnTo>
                  <a:pt x="300228" y="9143"/>
                </a:lnTo>
                <a:lnTo>
                  <a:pt x="341376" y="27431"/>
                </a:lnTo>
                <a:lnTo>
                  <a:pt x="343988" y="28955"/>
                </a:lnTo>
                <a:lnTo>
                  <a:pt x="211836" y="28955"/>
                </a:lnTo>
                <a:lnTo>
                  <a:pt x="192024" y="32004"/>
                </a:lnTo>
                <a:lnTo>
                  <a:pt x="135636" y="51816"/>
                </a:lnTo>
                <a:lnTo>
                  <a:pt x="88391" y="86868"/>
                </a:lnTo>
                <a:lnTo>
                  <a:pt x="64008" y="117348"/>
                </a:lnTo>
                <a:lnTo>
                  <a:pt x="45719" y="150876"/>
                </a:lnTo>
                <a:lnTo>
                  <a:pt x="33528" y="188976"/>
                </a:lnTo>
                <a:lnTo>
                  <a:pt x="28956" y="230124"/>
                </a:lnTo>
                <a:lnTo>
                  <a:pt x="30480" y="251460"/>
                </a:lnTo>
                <a:lnTo>
                  <a:pt x="38100" y="289560"/>
                </a:lnTo>
                <a:lnTo>
                  <a:pt x="53339" y="326136"/>
                </a:lnTo>
                <a:lnTo>
                  <a:pt x="74676" y="359664"/>
                </a:lnTo>
                <a:lnTo>
                  <a:pt x="102108" y="387096"/>
                </a:lnTo>
                <a:lnTo>
                  <a:pt x="134112" y="408431"/>
                </a:lnTo>
                <a:lnTo>
                  <a:pt x="170688" y="423672"/>
                </a:lnTo>
                <a:lnTo>
                  <a:pt x="210311" y="431291"/>
                </a:lnTo>
                <a:lnTo>
                  <a:pt x="230124" y="432816"/>
                </a:lnTo>
                <a:lnTo>
                  <a:pt x="342900" y="432816"/>
                </a:lnTo>
                <a:lnTo>
                  <a:pt x="321563" y="443484"/>
                </a:lnTo>
                <a:lnTo>
                  <a:pt x="300228" y="451104"/>
                </a:lnTo>
                <a:lnTo>
                  <a:pt x="278892" y="457200"/>
                </a:lnTo>
                <a:lnTo>
                  <a:pt x="256031" y="460248"/>
                </a:lnTo>
                <a:lnTo>
                  <a:pt x="231648" y="461772"/>
                </a:lnTo>
                <a:close/>
              </a:path>
              <a:path w="462280" h="462280">
                <a:moveTo>
                  <a:pt x="342900" y="432816"/>
                </a:moveTo>
                <a:lnTo>
                  <a:pt x="251459" y="432816"/>
                </a:lnTo>
                <a:lnTo>
                  <a:pt x="271272" y="429767"/>
                </a:lnTo>
                <a:lnTo>
                  <a:pt x="291083" y="423672"/>
                </a:lnTo>
                <a:lnTo>
                  <a:pt x="327660" y="408431"/>
                </a:lnTo>
                <a:lnTo>
                  <a:pt x="374904" y="374904"/>
                </a:lnTo>
                <a:lnTo>
                  <a:pt x="399287" y="344424"/>
                </a:lnTo>
                <a:lnTo>
                  <a:pt x="425195" y="291084"/>
                </a:lnTo>
                <a:lnTo>
                  <a:pt x="432815" y="251460"/>
                </a:lnTo>
                <a:lnTo>
                  <a:pt x="434339" y="231648"/>
                </a:lnTo>
                <a:lnTo>
                  <a:pt x="432815" y="210312"/>
                </a:lnTo>
                <a:lnTo>
                  <a:pt x="425195" y="170688"/>
                </a:lnTo>
                <a:lnTo>
                  <a:pt x="409956" y="134112"/>
                </a:lnTo>
                <a:lnTo>
                  <a:pt x="388619" y="102108"/>
                </a:lnTo>
                <a:lnTo>
                  <a:pt x="361187" y="74676"/>
                </a:lnTo>
                <a:lnTo>
                  <a:pt x="329184" y="53340"/>
                </a:lnTo>
                <a:lnTo>
                  <a:pt x="292607" y="38100"/>
                </a:lnTo>
                <a:lnTo>
                  <a:pt x="252983" y="28955"/>
                </a:lnTo>
                <a:lnTo>
                  <a:pt x="343988" y="28955"/>
                </a:lnTo>
                <a:lnTo>
                  <a:pt x="377952" y="51816"/>
                </a:lnTo>
                <a:lnTo>
                  <a:pt x="409956" y="83820"/>
                </a:lnTo>
                <a:lnTo>
                  <a:pt x="434339" y="120396"/>
                </a:lnTo>
                <a:lnTo>
                  <a:pt x="452628" y="161544"/>
                </a:lnTo>
                <a:lnTo>
                  <a:pt x="461772" y="205740"/>
                </a:lnTo>
                <a:lnTo>
                  <a:pt x="461772" y="252984"/>
                </a:lnTo>
                <a:lnTo>
                  <a:pt x="452628" y="298704"/>
                </a:lnTo>
                <a:lnTo>
                  <a:pt x="423672" y="359664"/>
                </a:lnTo>
                <a:lnTo>
                  <a:pt x="394715" y="393191"/>
                </a:lnTo>
                <a:lnTo>
                  <a:pt x="361187" y="422148"/>
                </a:lnTo>
                <a:lnTo>
                  <a:pt x="342900" y="432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39311" y="2564892"/>
            <a:ext cx="251460" cy="467995"/>
          </a:xfrm>
          <a:custGeom>
            <a:avLst/>
            <a:gdLst/>
            <a:ahLst/>
            <a:cxnLst/>
            <a:rect l="l" t="t" r="r" b="b"/>
            <a:pathLst>
              <a:path w="251460" h="467994">
                <a:moveTo>
                  <a:pt x="126491" y="467867"/>
                </a:moveTo>
                <a:lnTo>
                  <a:pt x="0" y="233172"/>
                </a:lnTo>
                <a:lnTo>
                  <a:pt x="126491" y="0"/>
                </a:lnTo>
                <a:lnTo>
                  <a:pt x="251460" y="233172"/>
                </a:lnTo>
                <a:lnTo>
                  <a:pt x="126491" y="467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24072" y="2537460"/>
            <a:ext cx="281940" cy="521334"/>
          </a:xfrm>
          <a:custGeom>
            <a:avLst/>
            <a:gdLst/>
            <a:ahLst/>
            <a:cxnLst/>
            <a:rect l="l" t="t" r="r" b="b"/>
            <a:pathLst>
              <a:path w="281939" h="521335">
                <a:moveTo>
                  <a:pt x="141732" y="521208"/>
                </a:moveTo>
                <a:lnTo>
                  <a:pt x="0" y="260604"/>
                </a:lnTo>
                <a:lnTo>
                  <a:pt x="141732" y="0"/>
                </a:lnTo>
                <a:lnTo>
                  <a:pt x="159770" y="33528"/>
                </a:lnTo>
                <a:lnTo>
                  <a:pt x="129539" y="33528"/>
                </a:lnTo>
                <a:lnTo>
                  <a:pt x="140969" y="54597"/>
                </a:lnTo>
                <a:lnTo>
                  <a:pt x="32521" y="254508"/>
                </a:lnTo>
                <a:lnTo>
                  <a:pt x="25908" y="254508"/>
                </a:lnTo>
                <a:lnTo>
                  <a:pt x="25908" y="266700"/>
                </a:lnTo>
                <a:lnTo>
                  <a:pt x="32479" y="266700"/>
                </a:lnTo>
                <a:lnTo>
                  <a:pt x="140969" y="467996"/>
                </a:lnTo>
                <a:lnTo>
                  <a:pt x="129539" y="489204"/>
                </a:lnTo>
                <a:lnTo>
                  <a:pt x="158950" y="489204"/>
                </a:lnTo>
                <a:lnTo>
                  <a:pt x="141732" y="521208"/>
                </a:lnTo>
                <a:close/>
              </a:path>
              <a:path w="281939" h="521335">
                <a:moveTo>
                  <a:pt x="140969" y="54597"/>
                </a:moveTo>
                <a:lnTo>
                  <a:pt x="129539" y="33528"/>
                </a:lnTo>
                <a:lnTo>
                  <a:pt x="152400" y="33528"/>
                </a:lnTo>
                <a:lnTo>
                  <a:pt x="140969" y="54597"/>
                </a:lnTo>
                <a:close/>
              </a:path>
              <a:path w="281939" h="521335">
                <a:moveTo>
                  <a:pt x="252735" y="260623"/>
                </a:moveTo>
                <a:lnTo>
                  <a:pt x="140969" y="54597"/>
                </a:lnTo>
                <a:lnTo>
                  <a:pt x="152400" y="33528"/>
                </a:lnTo>
                <a:lnTo>
                  <a:pt x="159770" y="33528"/>
                </a:lnTo>
                <a:lnTo>
                  <a:pt x="278660" y="254508"/>
                </a:lnTo>
                <a:lnTo>
                  <a:pt x="256031" y="254508"/>
                </a:lnTo>
                <a:lnTo>
                  <a:pt x="252735" y="260623"/>
                </a:lnTo>
                <a:close/>
              </a:path>
              <a:path w="281939" h="521335">
                <a:moveTo>
                  <a:pt x="25908" y="266700"/>
                </a:moveTo>
                <a:lnTo>
                  <a:pt x="25908" y="254508"/>
                </a:lnTo>
                <a:lnTo>
                  <a:pt x="29204" y="260623"/>
                </a:lnTo>
                <a:lnTo>
                  <a:pt x="25908" y="266700"/>
                </a:lnTo>
                <a:close/>
              </a:path>
              <a:path w="281939" h="521335">
                <a:moveTo>
                  <a:pt x="29204" y="260623"/>
                </a:moveTo>
                <a:lnTo>
                  <a:pt x="25908" y="254508"/>
                </a:lnTo>
                <a:lnTo>
                  <a:pt x="32521" y="254508"/>
                </a:lnTo>
                <a:lnTo>
                  <a:pt x="29204" y="260623"/>
                </a:lnTo>
                <a:close/>
              </a:path>
              <a:path w="281939" h="521335">
                <a:moveTo>
                  <a:pt x="256031" y="266700"/>
                </a:moveTo>
                <a:lnTo>
                  <a:pt x="252735" y="260623"/>
                </a:lnTo>
                <a:lnTo>
                  <a:pt x="256031" y="254508"/>
                </a:lnTo>
                <a:lnTo>
                  <a:pt x="256031" y="266700"/>
                </a:lnTo>
                <a:close/>
              </a:path>
              <a:path w="281939" h="521335">
                <a:moveTo>
                  <a:pt x="278660" y="266700"/>
                </a:moveTo>
                <a:lnTo>
                  <a:pt x="256031" y="266700"/>
                </a:lnTo>
                <a:lnTo>
                  <a:pt x="256031" y="254508"/>
                </a:lnTo>
                <a:lnTo>
                  <a:pt x="278660" y="254508"/>
                </a:lnTo>
                <a:lnTo>
                  <a:pt x="281940" y="260604"/>
                </a:lnTo>
                <a:lnTo>
                  <a:pt x="278660" y="266700"/>
                </a:lnTo>
                <a:close/>
              </a:path>
              <a:path w="281939" h="521335">
                <a:moveTo>
                  <a:pt x="32479" y="266700"/>
                </a:moveTo>
                <a:lnTo>
                  <a:pt x="25908" y="266700"/>
                </a:lnTo>
                <a:lnTo>
                  <a:pt x="29204" y="260623"/>
                </a:lnTo>
                <a:lnTo>
                  <a:pt x="32479" y="266700"/>
                </a:lnTo>
                <a:close/>
              </a:path>
              <a:path w="281939" h="521335">
                <a:moveTo>
                  <a:pt x="158950" y="489204"/>
                </a:moveTo>
                <a:lnTo>
                  <a:pt x="152400" y="489204"/>
                </a:lnTo>
                <a:lnTo>
                  <a:pt x="140969" y="467996"/>
                </a:lnTo>
                <a:lnTo>
                  <a:pt x="252735" y="260623"/>
                </a:lnTo>
                <a:lnTo>
                  <a:pt x="256031" y="266700"/>
                </a:lnTo>
                <a:lnTo>
                  <a:pt x="278660" y="266700"/>
                </a:lnTo>
                <a:lnTo>
                  <a:pt x="158950" y="489204"/>
                </a:lnTo>
                <a:close/>
              </a:path>
              <a:path w="281939" h="521335">
                <a:moveTo>
                  <a:pt x="152400" y="489204"/>
                </a:moveTo>
                <a:lnTo>
                  <a:pt x="129539" y="489204"/>
                </a:lnTo>
                <a:lnTo>
                  <a:pt x="140969" y="467996"/>
                </a:lnTo>
                <a:lnTo>
                  <a:pt x="152400" y="48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32276" y="1738883"/>
            <a:ext cx="76200" cy="1586865"/>
          </a:xfrm>
          <a:custGeom>
            <a:avLst/>
            <a:gdLst/>
            <a:ahLst/>
            <a:cxnLst/>
            <a:rect l="l" t="t" r="r" b="b"/>
            <a:pathLst>
              <a:path w="76200" h="1586864">
                <a:moveTo>
                  <a:pt x="25908" y="1512691"/>
                </a:moveTo>
                <a:lnTo>
                  <a:pt x="25908" y="0"/>
                </a:lnTo>
                <a:lnTo>
                  <a:pt x="50292" y="0"/>
                </a:lnTo>
                <a:lnTo>
                  <a:pt x="50292" y="1510283"/>
                </a:lnTo>
                <a:lnTo>
                  <a:pt x="38100" y="1510283"/>
                </a:lnTo>
                <a:lnTo>
                  <a:pt x="25908" y="1512691"/>
                </a:lnTo>
                <a:close/>
              </a:path>
              <a:path w="76200" h="1586864">
                <a:moveTo>
                  <a:pt x="50292" y="1548383"/>
                </a:moveTo>
                <a:lnTo>
                  <a:pt x="25908" y="1548383"/>
                </a:lnTo>
                <a:lnTo>
                  <a:pt x="25908" y="1512691"/>
                </a:lnTo>
                <a:lnTo>
                  <a:pt x="38100" y="1510283"/>
                </a:lnTo>
                <a:lnTo>
                  <a:pt x="50292" y="1512691"/>
                </a:lnTo>
                <a:lnTo>
                  <a:pt x="50292" y="1548383"/>
                </a:lnTo>
                <a:close/>
              </a:path>
              <a:path w="76200" h="1586864">
                <a:moveTo>
                  <a:pt x="50292" y="1512691"/>
                </a:moveTo>
                <a:lnTo>
                  <a:pt x="38100" y="1510283"/>
                </a:lnTo>
                <a:lnTo>
                  <a:pt x="50292" y="1510283"/>
                </a:lnTo>
                <a:lnTo>
                  <a:pt x="50292" y="1512691"/>
                </a:lnTo>
                <a:close/>
              </a:path>
              <a:path w="76200" h="1586864">
                <a:moveTo>
                  <a:pt x="38100" y="1586483"/>
                </a:moveTo>
                <a:lnTo>
                  <a:pt x="23145" y="1583531"/>
                </a:lnTo>
                <a:lnTo>
                  <a:pt x="11049" y="1575434"/>
                </a:lnTo>
                <a:lnTo>
                  <a:pt x="2952" y="1563338"/>
                </a:lnTo>
                <a:lnTo>
                  <a:pt x="0" y="1548383"/>
                </a:lnTo>
                <a:lnTo>
                  <a:pt x="2952" y="1533429"/>
                </a:lnTo>
                <a:lnTo>
                  <a:pt x="11049" y="1521333"/>
                </a:lnTo>
                <a:lnTo>
                  <a:pt x="23145" y="1513236"/>
                </a:lnTo>
                <a:lnTo>
                  <a:pt x="25908" y="1512691"/>
                </a:lnTo>
                <a:lnTo>
                  <a:pt x="25908" y="1548383"/>
                </a:lnTo>
                <a:lnTo>
                  <a:pt x="76200" y="1548383"/>
                </a:lnTo>
                <a:lnTo>
                  <a:pt x="73247" y="1563338"/>
                </a:lnTo>
                <a:lnTo>
                  <a:pt x="65151" y="1575434"/>
                </a:lnTo>
                <a:lnTo>
                  <a:pt x="53054" y="1583531"/>
                </a:lnTo>
                <a:lnTo>
                  <a:pt x="38100" y="1586483"/>
                </a:lnTo>
                <a:close/>
              </a:path>
              <a:path w="76200" h="1586864">
                <a:moveTo>
                  <a:pt x="76200" y="1548383"/>
                </a:moveTo>
                <a:lnTo>
                  <a:pt x="50292" y="1548383"/>
                </a:lnTo>
                <a:lnTo>
                  <a:pt x="50292" y="1512691"/>
                </a:lnTo>
                <a:lnTo>
                  <a:pt x="53054" y="1513236"/>
                </a:lnTo>
                <a:lnTo>
                  <a:pt x="65151" y="1521333"/>
                </a:lnTo>
                <a:lnTo>
                  <a:pt x="73247" y="1533429"/>
                </a:lnTo>
                <a:lnTo>
                  <a:pt x="76200" y="1548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93385" y="1737360"/>
            <a:ext cx="0" cy="574675"/>
          </a:xfrm>
          <a:custGeom>
            <a:avLst/>
            <a:gdLst/>
            <a:ahLst/>
            <a:cxnLst/>
            <a:rect l="l" t="t" r="r" b="b"/>
            <a:pathLst>
              <a:path w="0" h="574675">
                <a:moveTo>
                  <a:pt x="0" y="0"/>
                </a:moveTo>
                <a:lnTo>
                  <a:pt x="0" y="574548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93385" y="2744724"/>
            <a:ext cx="0" cy="558165"/>
          </a:xfrm>
          <a:custGeom>
            <a:avLst/>
            <a:gdLst/>
            <a:ahLst/>
            <a:cxnLst/>
            <a:rect l="l" t="t" r="r" b="b"/>
            <a:pathLst>
              <a:path w="0" h="558164">
                <a:moveTo>
                  <a:pt x="0" y="0"/>
                </a:moveTo>
                <a:lnTo>
                  <a:pt x="0" y="557783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28615" y="2311908"/>
            <a:ext cx="143510" cy="433070"/>
          </a:xfrm>
          <a:custGeom>
            <a:avLst/>
            <a:gdLst/>
            <a:ahLst/>
            <a:cxnLst/>
            <a:rect l="l" t="t" r="r" b="b"/>
            <a:pathLst>
              <a:path w="143510" h="433069">
                <a:moveTo>
                  <a:pt x="0" y="0"/>
                </a:moveTo>
                <a:lnTo>
                  <a:pt x="143255" y="0"/>
                </a:lnTo>
                <a:lnTo>
                  <a:pt x="143255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16423" y="2299716"/>
            <a:ext cx="169545" cy="457200"/>
          </a:xfrm>
          <a:custGeom>
            <a:avLst/>
            <a:gdLst/>
            <a:ahLst/>
            <a:cxnLst/>
            <a:rect l="l" t="t" r="r" b="b"/>
            <a:pathLst>
              <a:path w="169545" h="457200">
                <a:moveTo>
                  <a:pt x="169164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1"/>
                </a:lnTo>
                <a:lnTo>
                  <a:pt x="24384" y="12192"/>
                </a:lnTo>
                <a:lnTo>
                  <a:pt x="12192" y="25908"/>
                </a:lnTo>
                <a:lnTo>
                  <a:pt x="24384" y="25907"/>
                </a:lnTo>
                <a:lnTo>
                  <a:pt x="24384" y="431291"/>
                </a:lnTo>
                <a:lnTo>
                  <a:pt x="12192" y="431291"/>
                </a:lnTo>
                <a:lnTo>
                  <a:pt x="24384" y="445008"/>
                </a:lnTo>
                <a:lnTo>
                  <a:pt x="169164" y="445008"/>
                </a:lnTo>
                <a:lnTo>
                  <a:pt x="169164" y="457200"/>
                </a:lnTo>
                <a:close/>
              </a:path>
              <a:path w="169545" h="457200">
                <a:moveTo>
                  <a:pt x="24384" y="25907"/>
                </a:moveTo>
                <a:lnTo>
                  <a:pt x="12192" y="25908"/>
                </a:lnTo>
                <a:lnTo>
                  <a:pt x="24384" y="12192"/>
                </a:lnTo>
                <a:lnTo>
                  <a:pt x="24384" y="25907"/>
                </a:lnTo>
                <a:close/>
              </a:path>
              <a:path w="169545" h="457200">
                <a:moveTo>
                  <a:pt x="143256" y="25907"/>
                </a:moveTo>
                <a:lnTo>
                  <a:pt x="24384" y="25907"/>
                </a:lnTo>
                <a:lnTo>
                  <a:pt x="24384" y="12192"/>
                </a:lnTo>
                <a:lnTo>
                  <a:pt x="143256" y="12192"/>
                </a:lnTo>
                <a:lnTo>
                  <a:pt x="143256" y="25907"/>
                </a:lnTo>
                <a:close/>
              </a:path>
              <a:path w="169545" h="457200">
                <a:moveTo>
                  <a:pt x="143256" y="445008"/>
                </a:moveTo>
                <a:lnTo>
                  <a:pt x="143256" y="12192"/>
                </a:lnTo>
                <a:lnTo>
                  <a:pt x="155448" y="25908"/>
                </a:lnTo>
                <a:lnTo>
                  <a:pt x="169164" y="25907"/>
                </a:lnTo>
                <a:lnTo>
                  <a:pt x="169164" y="431291"/>
                </a:lnTo>
                <a:lnTo>
                  <a:pt x="155448" y="431291"/>
                </a:lnTo>
                <a:lnTo>
                  <a:pt x="143256" y="445008"/>
                </a:lnTo>
                <a:close/>
              </a:path>
              <a:path w="169545" h="457200">
                <a:moveTo>
                  <a:pt x="169164" y="25907"/>
                </a:moveTo>
                <a:lnTo>
                  <a:pt x="155448" y="25908"/>
                </a:lnTo>
                <a:lnTo>
                  <a:pt x="143256" y="12192"/>
                </a:lnTo>
                <a:lnTo>
                  <a:pt x="169164" y="12191"/>
                </a:lnTo>
                <a:lnTo>
                  <a:pt x="169164" y="25907"/>
                </a:lnTo>
                <a:close/>
              </a:path>
              <a:path w="169545" h="457200">
                <a:moveTo>
                  <a:pt x="24384" y="445008"/>
                </a:moveTo>
                <a:lnTo>
                  <a:pt x="12192" y="431291"/>
                </a:lnTo>
                <a:lnTo>
                  <a:pt x="24384" y="431291"/>
                </a:lnTo>
                <a:lnTo>
                  <a:pt x="24384" y="445008"/>
                </a:lnTo>
                <a:close/>
              </a:path>
              <a:path w="169545" h="457200">
                <a:moveTo>
                  <a:pt x="143256" y="445008"/>
                </a:moveTo>
                <a:lnTo>
                  <a:pt x="24384" y="445008"/>
                </a:lnTo>
                <a:lnTo>
                  <a:pt x="24384" y="431291"/>
                </a:lnTo>
                <a:lnTo>
                  <a:pt x="143256" y="431291"/>
                </a:lnTo>
                <a:lnTo>
                  <a:pt x="143256" y="445008"/>
                </a:lnTo>
                <a:close/>
              </a:path>
              <a:path w="169545" h="457200">
                <a:moveTo>
                  <a:pt x="169164" y="445008"/>
                </a:moveTo>
                <a:lnTo>
                  <a:pt x="143256" y="445008"/>
                </a:lnTo>
                <a:lnTo>
                  <a:pt x="155448" y="431291"/>
                </a:lnTo>
                <a:lnTo>
                  <a:pt x="169164" y="431291"/>
                </a:lnTo>
                <a:lnTo>
                  <a:pt x="169164" y="445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576105" y="2537512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10992" y="1719108"/>
            <a:ext cx="22352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10" b="1">
                <a:latin typeface="等线"/>
                <a:cs typeface="等线"/>
              </a:rPr>
              <a:t>+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35400" y="2840674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b="0">
                <a:latin typeface="等线 Light"/>
                <a:cs typeface="等线 Light"/>
              </a:rPr>
              <a:t>-</a:t>
            </a:r>
            <a:endParaRPr sz="2400">
              <a:latin typeface="等线 Light"/>
              <a:cs typeface="等线 Ligh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95215" y="1559051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81500" y="1495044"/>
            <a:ext cx="135890" cy="497205"/>
          </a:xfrm>
          <a:custGeom>
            <a:avLst/>
            <a:gdLst/>
            <a:ahLst/>
            <a:cxnLst/>
            <a:rect l="l" t="t" r="r" b="b"/>
            <a:pathLst>
              <a:path w="135889" h="497205">
                <a:moveTo>
                  <a:pt x="135636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5636" y="0"/>
                </a:lnTo>
                <a:lnTo>
                  <a:pt x="135636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3108"/>
                </a:lnTo>
                <a:lnTo>
                  <a:pt x="135636" y="483108"/>
                </a:lnTo>
                <a:lnTo>
                  <a:pt x="135636" y="496823"/>
                </a:lnTo>
                <a:close/>
              </a:path>
              <a:path w="135889" h="497205">
                <a:moveTo>
                  <a:pt x="27432" y="28956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close/>
              </a:path>
              <a:path w="135889" h="497205">
                <a:moveTo>
                  <a:pt x="106679" y="28956"/>
                </a:moveTo>
                <a:lnTo>
                  <a:pt x="27432" y="28956"/>
                </a:lnTo>
                <a:lnTo>
                  <a:pt x="27432" y="15240"/>
                </a:lnTo>
                <a:lnTo>
                  <a:pt x="106679" y="15240"/>
                </a:lnTo>
                <a:lnTo>
                  <a:pt x="106679" y="28956"/>
                </a:lnTo>
                <a:close/>
              </a:path>
              <a:path w="135889" h="497205">
                <a:moveTo>
                  <a:pt x="106679" y="483108"/>
                </a:moveTo>
                <a:lnTo>
                  <a:pt x="106679" y="15240"/>
                </a:lnTo>
                <a:lnTo>
                  <a:pt x="121920" y="28956"/>
                </a:lnTo>
                <a:lnTo>
                  <a:pt x="135636" y="28956"/>
                </a:lnTo>
                <a:lnTo>
                  <a:pt x="135636" y="467867"/>
                </a:lnTo>
                <a:lnTo>
                  <a:pt x="121920" y="467867"/>
                </a:lnTo>
                <a:lnTo>
                  <a:pt x="106679" y="483108"/>
                </a:lnTo>
                <a:close/>
              </a:path>
              <a:path w="135889" h="497205">
                <a:moveTo>
                  <a:pt x="135636" y="28956"/>
                </a:moveTo>
                <a:lnTo>
                  <a:pt x="121920" y="28956"/>
                </a:lnTo>
                <a:lnTo>
                  <a:pt x="106679" y="15240"/>
                </a:lnTo>
                <a:lnTo>
                  <a:pt x="135636" y="15240"/>
                </a:lnTo>
                <a:lnTo>
                  <a:pt x="135636" y="28956"/>
                </a:lnTo>
                <a:close/>
              </a:path>
              <a:path w="135889" h="497205">
                <a:moveTo>
                  <a:pt x="27432" y="483108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3108"/>
                </a:lnTo>
                <a:close/>
              </a:path>
              <a:path w="135889" h="497205">
                <a:moveTo>
                  <a:pt x="106679" y="483108"/>
                </a:moveTo>
                <a:lnTo>
                  <a:pt x="27432" y="483108"/>
                </a:lnTo>
                <a:lnTo>
                  <a:pt x="27432" y="467867"/>
                </a:lnTo>
                <a:lnTo>
                  <a:pt x="106679" y="467867"/>
                </a:lnTo>
                <a:lnTo>
                  <a:pt x="106679" y="483108"/>
                </a:lnTo>
                <a:close/>
              </a:path>
              <a:path w="135889" h="497205">
                <a:moveTo>
                  <a:pt x="135636" y="483108"/>
                </a:moveTo>
                <a:lnTo>
                  <a:pt x="106679" y="483108"/>
                </a:lnTo>
                <a:lnTo>
                  <a:pt x="121920" y="467867"/>
                </a:lnTo>
                <a:lnTo>
                  <a:pt x="135636" y="467867"/>
                </a:lnTo>
                <a:lnTo>
                  <a:pt x="135636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52544" y="1437132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66259" y="1941576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015174" y="1289294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23619" y="2632455"/>
            <a:ext cx="318770" cy="668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705"/>
              </a:lnSpc>
            </a:pPr>
            <a:r>
              <a:rPr dirty="0" sz="2600" spc="-16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15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baseline="-16666" sz="2250">
              <a:latin typeface="Times New Roman"/>
              <a:cs typeface="Times New Roman"/>
            </a:endParaRPr>
          </a:p>
          <a:p>
            <a:pPr algn="ctr" marL="76200">
              <a:lnSpc>
                <a:spcPts val="246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21218" y="1845612"/>
            <a:ext cx="337820" cy="1107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54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505"/>
              </a:lnSpc>
              <a:spcBef>
                <a:spcPts val="49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745"/>
              </a:lnSpc>
            </a:pPr>
            <a:r>
              <a:rPr dirty="0" sz="2600" spc="-172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33492" y="2542032"/>
            <a:ext cx="123189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5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14035" y="2249677"/>
            <a:ext cx="260985" cy="505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675" sz="3975" spc="-2092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2650" spc="-139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0935" y="2550414"/>
            <a:ext cx="12128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50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57877" y="1763521"/>
            <a:ext cx="348615" cy="880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650" spc="18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277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  <a:p>
            <a:pPr algn="ctr">
              <a:lnSpc>
                <a:spcPts val="2810"/>
              </a:lnSpc>
              <a:spcBef>
                <a:spcPts val="930"/>
              </a:spcBef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63088" y="1673605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52295" y="189130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4973" y="2067569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698747" y="1952244"/>
            <a:ext cx="144780" cy="360045"/>
          </a:xfrm>
          <a:custGeom>
            <a:avLst/>
            <a:gdLst/>
            <a:ahLst/>
            <a:cxnLst/>
            <a:rect l="l" t="t" r="r" b="b"/>
            <a:pathLst>
              <a:path w="144779" h="360044">
                <a:moveTo>
                  <a:pt x="0" y="0"/>
                </a:moveTo>
                <a:lnTo>
                  <a:pt x="144779" y="0"/>
                </a:lnTo>
                <a:lnTo>
                  <a:pt x="144779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86555" y="1940051"/>
            <a:ext cx="169545" cy="386080"/>
          </a:xfrm>
          <a:custGeom>
            <a:avLst/>
            <a:gdLst/>
            <a:ahLst/>
            <a:cxnLst/>
            <a:rect l="l" t="t" r="r" b="b"/>
            <a:pathLst>
              <a:path w="169545" h="386080">
                <a:moveTo>
                  <a:pt x="169164" y="385572"/>
                </a:moveTo>
                <a:lnTo>
                  <a:pt x="0" y="385572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359663"/>
                </a:lnTo>
                <a:lnTo>
                  <a:pt x="12192" y="359663"/>
                </a:lnTo>
                <a:lnTo>
                  <a:pt x="25908" y="371856"/>
                </a:lnTo>
                <a:lnTo>
                  <a:pt x="169164" y="371856"/>
                </a:lnTo>
                <a:lnTo>
                  <a:pt x="169164" y="385572"/>
                </a:lnTo>
                <a:close/>
              </a:path>
              <a:path w="169545" h="386080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69545" h="386080">
                <a:moveTo>
                  <a:pt x="144779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44779" y="12192"/>
                </a:lnTo>
                <a:lnTo>
                  <a:pt x="144779" y="24384"/>
                </a:lnTo>
                <a:close/>
              </a:path>
              <a:path w="169545" h="386080">
                <a:moveTo>
                  <a:pt x="144779" y="371856"/>
                </a:moveTo>
                <a:lnTo>
                  <a:pt x="144779" y="12192"/>
                </a:lnTo>
                <a:lnTo>
                  <a:pt x="156972" y="24384"/>
                </a:lnTo>
                <a:lnTo>
                  <a:pt x="169164" y="24384"/>
                </a:lnTo>
                <a:lnTo>
                  <a:pt x="169164" y="359663"/>
                </a:lnTo>
                <a:lnTo>
                  <a:pt x="156972" y="359663"/>
                </a:lnTo>
                <a:lnTo>
                  <a:pt x="144779" y="371856"/>
                </a:lnTo>
                <a:close/>
              </a:path>
              <a:path w="169545" h="386080">
                <a:moveTo>
                  <a:pt x="169164" y="24384"/>
                </a:moveTo>
                <a:lnTo>
                  <a:pt x="156972" y="24384"/>
                </a:lnTo>
                <a:lnTo>
                  <a:pt x="144779" y="12192"/>
                </a:lnTo>
                <a:lnTo>
                  <a:pt x="169164" y="12192"/>
                </a:lnTo>
                <a:lnTo>
                  <a:pt x="169164" y="24384"/>
                </a:lnTo>
                <a:close/>
              </a:path>
              <a:path w="169545" h="386080">
                <a:moveTo>
                  <a:pt x="25908" y="371856"/>
                </a:moveTo>
                <a:lnTo>
                  <a:pt x="12192" y="359663"/>
                </a:lnTo>
                <a:lnTo>
                  <a:pt x="25908" y="359663"/>
                </a:lnTo>
                <a:lnTo>
                  <a:pt x="25908" y="371856"/>
                </a:lnTo>
                <a:close/>
              </a:path>
              <a:path w="169545" h="386080">
                <a:moveTo>
                  <a:pt x="144779" y="371856"/>
                </a:moveTo>
                <a:lnTo>
                  <a:pt x="25908" y="371856"/>
                </a:lnTo>
                <a:lnTo>
                  <a:pt x="25908" y="359663"/>
                </a:lnTo>
                <a:lnTo>
                  <a:pt x="144779" y="359663"/>
                </a:lnTo>
                <a:lnTo>
                  <a:pt x="144779" y="371856"/>
                </a:lnTo>
                <a:close/>
              </a:path>
              <a:path w="169545" h="386080">
                <a:moveTo>
                  <a:pt x="169164" y="371856"/>
                </a:moveTo>
                <a:lnTo>
                  <a:pt x="144779" y="371856"/>
                </a:lnTo>
                <a:lnTo>
                  <a:pt x="156972" y="359663"/>
                </a:lnTo>
                <a:lnTo>
                  <a:pt x="169164" y="359663"/>
                </a:lnTo>
                <a:lnTo>
                  <a:pt x="169164" y="37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943860" y="2607564"/>
            <a:ext cx="687705" cy="666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80"/>
              </a:lnSpc>
            </a:pPr>
            <a:r>
              <a:rPr dirty="0" sz="2400" spc="-116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400" spc="-36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50" spc="114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7094" sz="1950" spc="172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-17094" sz="1950" spc="-28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50" spc="-11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7094" sz="1950" spc="-165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baseline="-17094" sz="1950">
              <a:latin typeface="Times New Roman"/>
              <a:cs typeface="Times New Roman"/>
            </a:endParaRPr>
          </a:p>
          <a:p>
            <a:pPr marL="421005">
              <a:lnSpc>
                <a:spcPts val="258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88906" y="2321116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02787" y="3054539"/>
            <a:ext cx="112839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12190" algn="l"/>
              </a:tabLst>
            </a:pPr>
            <a:r>
              <a:rPr dirty="0" sz="3200" spc="-2390" b="1">
                <a:latin typeface="Times New Roman"/>
                <a:cs typeface="Times New Roman"/>
              </a:rPr>
              <a:t></a:t>
            </a:r>
            <a:r>
              <a:rPr dirty="0" sz="3200" spc="-2390" b="1">
                <a:latin typeface="Times New Roman"/>
                <a:cs typeface="Times New Roman"/>
              </a:rPr>
              <a:t>	</a:t>
            </a:r>
            <a:r>
              <a:rPr dirty="0" sz="3200" spc="-2390" b="1">
                <a:latin typeface="Times New Roman"/>
                <a:cs typeface="Times New Roman"/>
              </a:rPr>
              <a:t>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893528" y="3127533"/>
            <a:ext cx="1842770" cy="0"/>
          </a:xfrm>
          <a:custGeom>
            <a:avLst/>
            <a:gdLst/>
            <a:ahLst/>
            <a:cxnLst/>
            <a:rect l="l" t="t" r="r" b="b"/>
            <a:pathLst>
              <a:path w="1842770" h="0">
                <a:moveTo>
                  <a:pt x="0" y="0"/>
                </a:moveTo>
                <a:lnTo>
                  <a:pt x="1842611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7726171" y="2706623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200647" y="2955035"/>
            <a:ext cx="35179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217">
                <a:latin typeface="Times New Roman"/>
                <a:cs typeface="Times New Roman"/>
              </a:rPr>
              <a:t>f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00164" y="3136391"/>
            <a:ext cx="1676400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64235" algn="l"/>
              </a:tabLst>
            </a:pPr>
            <a:r>
              <a:rPr dirty="0" sz="2400" spc="85">
                <a:latin typeface="Times New Roman"/>
                <a:cs typeface="Times New Roman"/>
              </a:rPr>
              <a:t>2</a:t>
            </a:r>
            <a:r>
              <a:rPr dirty="0" sz="2400" spc="85">
                <a:latin typeface="Times New Roman"/>
                <a:cs typeface="Times New Roman"/>
              </a:rPr>
              <a:t>π</a:t>
            </a:r>
            <a:r>
              <a:rPr dirty="0" sz="2400" spc="85">
                <a:latin typeface="Times New Roman"/>
                <a:cs typeface="Times New Roman"/>
              </a:rPr>
              <a:t>C</a:t>
            </a:r>
            <a:r>
              <a:rPr dirty="0" baseline="-16460" sz="2025" spc="127">
                <a:latin typeface="Times New Roman"/>
                <a:cs typeface="Times New Roman"/>
              </a:rPr>
              <a:t>2	</a:t>
            </a:r>
            <a:r>
              <a:rPr dirty="0" sz="2400" spc="-35"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latin typeface="Times New Roman"/>
                <a:cs typeface="Times New Roman"/>
              </a:rPr>
              <a:t>c</a:t>
            </a:r>
            <a:r>
              <a:rPr dirty="0" baseline="-16460" sz="2025" spc="-16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+</a:t>
            </a:r>
            <a:r>
              <a:rPr dirty="0" sz="2400" spc="15">
                <a:latin typeface="Times New Roman"/>
                <a:cs typeface="Times New Roman"/>
              </a:rPr>
              <a:t>R</a:t>
            </a:r>
            <a:r>
              <a:rPr dirty="0" baseline="-16460" sz="2025" spc="22">
                <a:latin typeface="Times New Roman"/>
                <a:cs typeface="Times New Roman"/>
              </a:rPr>
              <a:t>L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28892" y="2903220"/>
            <a:ext cx="1930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940772" y="2242089"/>
            <a:ext cx="1757680" cy="0"/>
          </a:xfrm>
          <a:custGeom>
            <a:avLst/>
            <a:gdLst/>
            <a:ahLst/>
            <a:cxnLst/>
            <a:rect l="l" t="t" r="r" b="b"/>
            <a:pathLst>
              <a:path w="1757679" h="0">
                <a:moveTo>
                  <a:pt x="0" y="0"/>
                </a:moveTo>
                <a:lnTo>
                  <a:pt x="1757553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7730744" y="182117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947407" y="2149348"/>
            <a:ext cx="1747520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2</a:t>
            </a:r>
            <a:r>
              <a:rPr dirty="0" sz="2400" spc="45">
                <a:latin typeface="Times New Roman"/>
                <a:cs typeface="Times New Roman"/>
              </a:rPr>
              <a:t>π</a:t>
            </a:r>
            <a:r>
              <a:rPr dirty="0" sz="2400" spc="45">
                <a:latin typeface="Times New Roman"/>
                <a:cs typeface="Times New Roman"/>
              </a:rPr>
              <a:t>C</a:t>
            </a:r>
            <a:r>
              <a:rPr dirty="0" baseline="-16460" sz="2025" spc="67">
                <a:latin typeface="Times New Roman"/>
                <a:cs typeface="Times New Roman"/>
              </a:rPr>
              <a:t>1 </a:t>
            </a:r>
            <a:r>
              <a:rPr dirty="0" baseline="-2604" sz="4800" spc="-3584" b="1">
                <a:latin typeface="Times New Roman"/>
                <a:cs typeface="Times New Roman"/>
              </a:rPr>
              <a:t></a:t>
            </a:r>
            <a:r>
              <a:rPr dirty="0" baseline="-2604" sz="4800" spc="-697" b="1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latin typeface="Times New Roman"/>
                <a:cs typeface="Times New Roman"/>
              </a:rPr>
              <a:t>s </a:t>
            </a:r>
            <a:r>
              <a:rPr dirty="0" sz="2400" spc="15">
                <a:latin typeface="Times New Roman"/>
                <a:cs typeface="Times New Roman"/>
              </a:rPr>
              <a:t>+</a:t>
            </a:r>
            <a:r>
              <a:rPr dirty="0" sz="2400" spc="15">
                <a:latin typeface="Times New Roman"/>
                <a:cs typeface="Times New Roman"/>
              </a:rPr>
              <a:t>r</a:t>
            </a:r>
            <a:r>
              <a:rPr dirty="0" baseline="-16460" sz="2025" spc="22">
                <a:latin typeface="Times New Roman"/>
                <a:cs typeface="Times New Roman"/>
              </a:rPr>
              <a:t>be</a:t>
            </a:r>
            <a:r>
              <a:rPr dirty="0" baseline="-16460" sz="2025" spc="60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53988" y="2017776"/>
            <a:ext cx="614680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85">
                <a:latin typeface="Times New Roman"/>
                <a:cs typeface="Times New Roman"/>
              </a:rPr>
              <a:t>f</a:t>
            </a:r>
            <a:r>
              <a:rPr dirty="0" baseline="-16460" sz="2025" spc="127">
                <a:latin typeface="Times New Roman"/>
                <a:cs typeface="Times New Roman"/>
              </a:rPr>
              <a:t>L1 </a:t>
            </a:r>
            <a:r>
              <a:rPr dirty="0" baseline="-16460" sz="2025">
                <a:latin typeface="Times New Roman"/>
                <a:cs typeface="Times New Roman"/>
              </a:rPr>
              <a:t> </a:t>
            </a:r>
            <a:r>
              <a:rPr dirty="0" baseline="-16460" sz="2025" spc="120">
                <a:latin typeface="Times New Roman"/>
                <a:cs typeface="Times New Roman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844039" y="1987295"/>
            <a:ext cx="658495" cy="1096010"/>
          </a:xfrm>
          <a:custGeom>
            <a:avLst/>
            <a:gdLst/>
            <a:ahLst/>
            <a:cxnLst/>
            <a:rect l="l" t="t" r="r" b="b"/>
            <a:pathLst>
              <a:path w="658494" h="1096010">
                <a:moveTo>
                  <a:pt x="59435" y="509015"/>
                </a:moveTo>
                <a:lnTo>
                  <a:pt x="33527" y="509015"/>
                </a:lnTo>
                <a:lnTo>
                  <a:pt x="33481" y="461771"/>
                </a:lnTo>
                <a:lnTo>
                  <a:pt x="32004" y="413004"/>
                </a:lnTo>
                <a:lnTo>
                  <a:pt x="32099" y="361187"/>
                </a:lnTo>
                <a:lnTo>
                  <a:pt x="33527" y="338328"/>
                </a:lnTo>
                <a:lnTo>
                  <a:pt x="33527" y="312420"/>
                </a:lnTo>
                <a:lnTo>
                  <a:pt x="41147" y="234696"/>
                </a:lnTo>
                <a:lnTo>
                  <a:pt x="51815" y="184404"/>
                </a:lnTo>
                <a:lnTo>
                  <a:pt x="76200" y="111252"/>
                </a:lnTo>
                <a:lnTo>
                  <a:pt x="102108" y="74675"/>
                </a:lnTo>
                <a:lnTo>
                  <a:pt x="140208" y="47244"/>
                </a:lnTo>
                <a:lnTo>
                  <a:pt x="187451" y="24383"/>
                </a:lnTo>
                <a:lnTo>
                  <a:pt x="205739" y="19812"/>
                </a:lnTo>
                <a:lnTo>
                  <a:pt x="224027" y="13716"/>
                </a:lnTo>
                <a:lnTo>
                  <a:pt x="243839" y="9144"/>
                </a:lnTo>
                <a:lnTo>
                  <a:pt x="262127" y="6096"/>
                </a:lnTo>
                <a:lnTo>
                  <a:pt x="281939" y="3048"/>
                </a:lnTo>
                <a:lnTo>
                  <a:pt x="323087" y="0"/>
                </a:lnTo>
                <a:lnTo>
                  <a:pt x="364235" y="0"/>
                </a:lnTo>
                <a:lnTo>
                  <a:pt x="403859" y="3048"/>
                </a:lnTo>
                <a:lnTo>
                  <a:pt x="463295" y="15240"/>
                </a:lnTo>
                <a:lnTo>
                  <a:pt x="489965" y="24383"/>
                </a:lnTo>
                <a:lnTo>
                  <a:pt x="342900" y="24383"/>
                </a:lnTo>
                <a:lnTo>
                  <a:pt x="284987" y="28955"/>
                </a:lnTo>
                <a:lnTo>
                  <a:pt x="266700" y="32004"/>
                </a:lnTo>
                <a:lnTo>
                  <a:pt x="246887" y="35052"/>
                </a:lnTo>
                <a:lnTo>
                  <a:pt x="230123" y="39624"/>
                </a:lnTo>
                <a:lnTo>
                  <a:pt x="211835" y="44196"/>
                </a:lnTo>
                <a:lnTo>
                  <a:pt x="196595" y="48767"/>
                </a:lnTo>
                <a:lnTo>
                  <a:pt x="179831" y="54863"/>
                </a:lnTo>
                <a:lnTo>
                  <a:pt x="166115" y="62483"/>
                </a:lnTo>
                <a:lnTo>
                  <a:pt x="152400" y="68579"/>
                </a:lnTo>
                <a:lnTo>
                  <a:pt x="140208" y="77724"/>
                </a:lnTo>
                <a:lnTo>
                  <a:pt x="128015" y="85344"/>
                </a:lnTo>
                <a:lnTo>
                  <a:pt x="109727" y="103632"/>
                </a:lnTo>
                <a:lnTo>
                  <a:pt x="89915" y="144779"/>
                </a:lnTo>
                <a:lnTo>
                  <a:pt x="76200" y="192024"/>
                </a:lnTo>
                <a:lnTo>
                  <a:pt x="70104" y="214883"/>
                </a:lnTo>
                <a:lnTo>
                  <a:pt x="64008" y="263652"/>
                </a:lnTo>
                <a:lnTo>
                  <a:pt x="60959" y="289559"/>
                </a:lnTo>
                <a:lnTo>
                  <a:pt x="57911" y="338328"/>
                </a:lnTo>
                <a:lnTo>
                  <a:pt x="57911" y="461771"/>
                </a:lnTo>
                <a:lnTo>
                  <a:pt x="59435" y="486155"/>
                </a:lnTo>
                <a:lnTo>
                  <a:pt x="59435" y="509015"/>
                </a:lnTo>
                <a:close/>
              </a:path>
              <a:path w="658494" h="1096010">
                <a:moveTo>
                  <a:pt x="509523" y="1071371"/>
                </a:moveTo>
                <a:lnTo>
                  <a:pt x="336804" y="1071371"/>
                </a:lnTo>
                <a:lnTo>
                  <a:pt x="403859" y="1068323"/>
                </a:lnTo>
                <a:lnTo>
                  <a:pt x="437387" y="1063752"/>
                </a:lnTo>
                <a:lnTo>
                  <a:pt x="483108" y="1053084"/>
                </a:lnTo>
                <a:lnTo>
                  <a:pt x="524255" y="1037844"/>
                </a:lnTo>
                <a:lnTo>
                  <a:pt x="557783" y="1018031"/>
                </a:lnTo>
                <a:lnTo>
                  <a:pt x="586739" y="982979"/>
                </a:lnTo>
                <a:lnTo>
                  <a:pt x="588263" y="975360"/>
                </a:lnTo>
                <a:lnTo>
                  <a:pt x="597408" y="952500"/>
                </a:lnTo>
                <a:lnTo>
                  <a:pt x="600456" y="941831"/>
                </a:lnTo>
                <a:lnTo>
                  <a:pt x="601979" y="932687"/>
                </a:lnTo>
                <a:lnTo>
                  <a:pt x="608083" y="909768"/>
                </a:lnTo>
                <a:lnTo>
                  <a:pt x="611124" y="886968"/>
                </a:lnTo>
                <a:lnTo>
                  <a:pt x="615695" y="861060"/>
                </a:lnTo>
                <a:lnTo>
                  <a:pt x="618743" y="832104"/>
                </a:lnTo>
                <a:lnTo>
                  <a:pt x="623316" y="803147"/>
                </a:lnTo>
                <a:lnTo>
                  <a:pt x="624840" y="772668"/>
                </a:lnTo>
                <a:lnTo>
                  <a:pt x="627887" y="740663"/>
                </a:lnTo>
                <a:lnTo>
                  <a:pt x="630935" y="673607"/>
                </a:lnTo>
                <a:lnTo>
                  <a:pt x="632393" y="640079"/>
                </a:lnTo>
                <a:lnTo>
                  <a:pt x="632459" y="568452"/>
                </a:lnTo>
                <a:lnTo>
                  <a:pt x="630935" y="496823"/>
                </a:lnTo>
                <a:lnTo>
                  <a:pt x="629345" y="461771"/>
                </a:lnTo>
                <a:lnTo>
                  <a:pt x="627818" y="426720"/>
                </a:lnTo>
                <a:lnTo>
                  <a:pt x="623316" y="361187"/>
                </a:lnTo>
                <a:lnTo>
                  <a:pt x="611124" y="268224"/>
                </a:lnTo>
                <a:lnTo>
                  <a:pt x="601979" y="214883"/>
                </a:lnTo>
                <a:lnTo>
                  <a:pt x="589787" y="167640"/>
                </a:lnTo>
                <a:lnTo>
                  <a:pt x="586739" y="158496"/>
                </a:lnTo>
                <a:lnTo>
                  <a:pt x="583691" y="147828"/>
                </a:lnTo>
                <a:lnTo>
                  <a:pt x="580643" y="140208"/>
                </a:lnTo>
                <a:lnTo>
                  <a:pt x="577595" y="131063"/>
                </a:lnTo>
                <a:lnTo>
                  <a:pt x="573023" y="123444"/>
                </a:lnTo>
                <a:lnTo>
                  <a:pt x="542543" y="83820"/>
                </a:lnTo>
                <a:lnTo>
                  <a:pt x="502919" y="57912"/>
                </a:lnTo>
                <a:lnTo>
                  <a:pt x="455675" y="39624"/>
                </a:lnTo>
                <a:lnTo>
                  <a:pt x="400811" y="28955"/>
                </a:lnTo>
                <a:lnTo>
                  <a:pt x="342900" y="24383"/>
                </a:lnTo>
                <a:lnTo>
                  <a:pt x="489965" y="24383"/>
                </a:lnTo>
                <a:lnTo>
                  <a:pt x="498347" y="27432"/>
                </a:lnTo>
                <a:lnTo>
                  <a:pt x="515111" y="35052"/>
                </a:lnTo>
                <a:lnTo>
                  <a:pt x="531875" y="44196"/>
                </a:lnTo>
                <a:lnTo>
                  <a:pt x="545591" y="54863"/>
                </a:lnTo>
                <a:lnTo>
                  <a:pt x="560831" y="65532"/>
                </a:lnTo>
                <a:lnTo>
                  <a:pt x="592835" y="105155"/>
                </a:lnTo>
                <a:lnTo>
                  <a:pt x="600456" y="121920"/>
                </a:lnTo>
                <a:lnTo>
                  <a:pt x="605027" y="131063"/>
                </a:lnTo>
                <a:lnTo>
                  <a:pt x="608075" y="140208"/>
                </a:lnTo>
                <a:lnTo>
                  <a:pt x="611124" y="150875"/>
                </a:lnTo>
                <a:lnTo>
                  <a:pt x="615695" y="161544"/>
                </a:lnTo>
                <a:lnTo>
                  <a:pt x="621791" y="184404"/>
                </a:lnTo>
                <a:lnTo>
                  <a:pt x="626363" y="208787"/>
                </a:lnTo>
                <a:lnTo>
                  <a:pt x="632459" y="236220"/>
                </a:lnTo>
                <a:lnTo>
                  <a:pt x="641603" y="295655"/>
                </a:lnTo>
                <a:lnTo>
                  <a:pt x="647700" y="358140"/>
                </a:lnTo>
                <a:lnTo>
                  <a:pt x="653795" y="426720"/>
                </a:lnTo>
                <a:lnTo>
                  <a:pt x="656843" y="496823"/>
                </a:lnTo>
                <a:lnTo>
                  <a:pt x="658367" y="568452"/>
                </a:lnTo>
                <a:lnTo>
                  <a:pt x="656876" y="638555"/>
                </a:lnTo>
                <a:lnTo>
                  <a:pt x="656843" y="673607"/>
                </a:lnTo>
                <a:lnTo>
                  <a:pt x="655319" y="708660"/>
                </a:lnTo>
                <a:lnTo>
                  <a:pt x="652271" y="742187"/>
                </a:lnTo>
                <a:lnTo>
                  <a:pt x="650748" y="774192"/>
                </a:lnTo>
                <a:lnTo>
                  <a:pt x="641603" y="864107"/>
                </a:lnTo>
                <a:lnTo>
                  <a:pt x="632459" y="915923"/>
                </a:lnTo>
                <a:lnTo>
                  <a:pt x="621791" y="958595"/>
                </a:lnTo>
                <a:lnTo>
                  <a:pt x="618743" y="969263"/>
                </a:lnTo>
                <a:lnTo>
                  <a:pt x="615695" y="978407"/>
                </a:lnTo>
                <a:lnTo>
                  <a:pt x="612648" y="986028"/>
                </a:lnTo>
                <a:lnTo>
                  <a:pt x="608075" y="993647"/>
                </a:lnTo>
                <a:lnTo>
                  <a:pt x="605027" y="1001268"/>
                </a:lnTo>
                <a:lnTo>
                  <a:pt x="600456" y="1007363"/>
                </a:lnTo>
                <a:lnTo>
                  <a:pt x="592835" y="1019555"/>
                </a:lnTo>
                <a:lnTo>
                  <a:pt x="582167" y="1028700"/>
                </a:lnTo>
                <a:lnTo>
                  <a:pt x="571500" y="1039368"/>
                </a:lnTo>
                <a:lnTo>
                  <a:pt x="560831" y="1046987"/>
                </a:lnTo>
                <a:lnTo>
                  <a:pt x="533400" y="1062228"/>
                </a:lnTo>
                <a:lnTo>
                  <a:pt x="519683" y="1068323"/>
                </a:lnTo>
                <a:lnTo>
                  <a:pt x="509523" y="1071371"/>
                </a:lnTo>
                <a:close/>
              </a:path>
              <a:path w="658494" h="1096010">
                <a:moveTo>
                  <a:pt x="15239" y="989076"/>
                </a:moveTo>
                <a:lnTo>
                  <a:pt x="9143" y="986028"/>
                </a:lnTo>
                <a:lnTo>
                  <a:pt x="3047" y="981455"/>
                </a:lnTo>
                <a:lnTo>
                  <a:pt x="0" y="973836"/>
                </a:lnTo>
                <a:lnTo>
                  <a:pt x="3047" y="967739"/>
                </a:lnTo>
                <a:lnTo>
                  <a:pt x="74675" y="832104"/>
                </a:lnTo>
                <a:lnTo>
                  <a:pt x="89863" y="858012"/>
                </a:lnTo>
                <a:lnTo>
                  <a:pt x="62483" y="858012"/>
                </a:lnTo>
                <a:lnTo>
                  <a:pt x="62483" y="864107"/>
                </a:lnTo>
                <a:lnTo>
                  <a:pt x="64008" y="897636"/>
                </a:lnTo>
                <a:lnTo>
                  <a:pt x="64775" y="906082"/>
                </a:lnTo>
                <a:lnTo>
                  <a:pt x="25908" y="979931"/>
                </a:lnTo>
                <a:lnTo>
                  <a:pt x="22859" y="986028"/>
                </a:lnTo>
                <a:lnTo>
                  <a:pt x="15239" y="989076"/>
                </a:lnTo>
                <a:close/>
              </a:path>
              <a:path w="658494" h="1096010">
                <a:moveTo>
                  <a:pt x="64775" y="906082"/>
                </a:moveTo>
                <a:lnTo>
                  <a:pt x="64008" y="897636"/>
                </a:lnTo>
                <a:lnTo>
                  <a:pt x="62483" y="864107"/>
                </a:lnTo>
                <a:lnTo>
                  <a:pt x="62483" y="858012"/>
                </a:lnTo>
                <a:lnTo>
                  <a:pt x="88391" y="858012"/>
                </a:lnTo>
                <a:lnTo>
                  <a:pt x="88391" y="864107"/>
                </a:lnTo>
                <a:lnTo>
                  <a:pt x="64008" y="864107"/>
                </a:lnTo>
                <a:lnTo>
                  <a:pt x="76134" y="884501"/>
                </a:lnTo>
                <a:lnTo>
                  <a:pt x="64775" y="906082"/>
                </a:lnTo>
                <a:close/>
              </a:path>
              <a:path w="658494" h="1096010">
                <a:moveTo>
                  <a:pt x="141731" y="986028"/>
                </a:moveTo>
                <a:lnTo>
                  <a:pt x="134111" y="982979"/>
                </a:lnTo>
                <a:lnTo>
                  <a:pt x="131063" y="976884"/>
                </a:lnTo>
                <a:lnTo>
                  <a:pt x="91157" y="909768"/>
                </a:lnTo>
                <a:lnTo>
                  <a:pt x="89915" y="896112"/>
                </a:lnTo>
                <a:lnTo>
                  <a:pt x="88391" y="864107"/>
                </a:lnTo>
                <a:lnTo>
                  <a:pt x="88391" y="858012"/>
                </a:lnTo>
                <a:lnTo>
                  <a:pt x="89863" y="858012"/>
                </a:lnTo>
                <a:lnTo>
                  <a:pt x="152400" y="964692"/>
                </a:lnTo>
                <a:lnTo>
                  <a:pt x="156971" y="970787"/>
                </a:lnTo>
                <a:lnTo>
                  <a:pt x="153923" y="978407"/>
                </a:lnTo>
                <a:lnTo>
                  <a:pt x="147827" y="981455"/>
                </a:lnTo>
                <a:lnTo>
                  <a:pt x="141731" y="986028"/>
                </a:lnTo>
                <a:close/>
              </a:path>
              <a:path w="658494" h="1096010">
                <a:moveTo>
                  <a:pt x="76134" y="884501"/>
                </a:moveTo>
                <a:lnTo>
                  <a:pt x="64008" y="864107"/>
                </a:lnTo>
                <a:lnTo>
                  <a:pt x="86867" y="864107"/>
                </a:lnTo>
                <a:lnTo>
                  <a:pt x="76134" y="884501"/>
                </a:lnTo>
                <a:close/>
              </a:path>
              <a:path w="658494" h="1096010">
                <a:moveTo>
                  <a:pt x="91157" y="909768"/>
                </a:moveTo>
                <a:lnTo>
                  <a:pt x="76134" y="884501"/>
                </a:lnTo>
                <a:lnTo>
                  <a:pt x="86867" y="864107"/>
                </a:lnTo>
                <a:lnTo>
                  <a:pt x="88391" y="864107"/>
                </a:lnTo>
                <a:lnTo>
                  <a:pt x="89915" y="896112"/>
                </a:lnTo>
                <a:lnTo>
                  <a:pt x="91157" y="909768"/>
                </a:lnTo>
                <a:close/>
              </a:path>
              <a:path w="658494" h="1096010">
                <a:moveTo>
                  <a:pt x="370331" y="1095755"/>
                </a:moveTo>
                <a:lnTo>
                  <a:pt x="303275" y="1095755"/>
                </a:lnTo>
                <a:lnTo>
                  <a:pt x="240791" y="1089660"/>
                </a:lnTo>
                <a:lnTo>
                  <a:pt x="227075" y="1088136"/>
                </a:lnTo>
                <a:lnTo>
                  <a:pt x="213359" y="1085087"/>
                </a:lnTo>
                <a:lnTo>
                  <a:pt x="201167" y="1083563"/>
                </a:lnTo>
                <a:lnTo>
                  <a:pt x="169163" y="1074420"/>
                </a:lnTo>
                <a:lnTo>
                  <a:pt x="153923" y="1068323"/>
                </a:lnTo>
                <a:lnTo>
                  <a:pt x="137159" y="1059179"/>
                </a:lnTo>
                <a:lnTo>
                  <a:pt x="124967" y="1050036"/>
                </a:lnTo>
                <a:lnTo>
                  <a:pt x="123443" y="1050036"/>
                </a:lnTo>
                <a:lnTo>
                  <a:pt x="91439" y="1010412"/>
                </a:lnTo>
                <a:lnTo>
                  <a:pt x="73151" y="964692"/>
                </a:lnTo>
                <a:lnTo>
                  <a:pt x="64775" y="906082"/>
                </a:lnTo>
                <a:lnTo>
                  <a:pt x="76134" y="884501"/>
                </a:lnTo>
                <a:lnTo>
                  <a:pt x="91157" y="909768"/>
                </a:lnTo>
                <a:lnTo>
                  <a:pt x="91439" y="912876"/>
                </a:lnTo>
                <a:lnTo>
                  <a:pt x="92963" y="928115"/>
                </a:lnTo>
                <a:lnTo>
                  <a:pt x="108204" y="987552"/>
                </a:lnTo>
                <a:lnTo>
                  <a:pt x="131063" y="1021079"/>
                </a:lnTo>
                <a:lnTo>
                  <a:pt x="140208" y="1030223"/>
                </a:lnTo>
                <a:lnTo>
                  <a:pt x="138683" y="1030223"/>
                </a:lnTo>
                <a:lnTo>
                  <a:pt x="152400" y="1039368"/>
                </a:lnTo>
                <a:lnTo>
                  <a:pt x="166115" y="1045463"/>
                </a:lnTo>
                <a:lnTo>
                  <a:pt x="178308" y="1051560"/>
                </a:lnTo>
                <a:lnTo>
                  <a:pt x="187451" y="1053084"/>
                </a:lnTo>
                <a:lnTo>
                  <a:pt x="196595" y="1056131"/>
                </a:lnTo>
                <a:lnTo>
                  <a:pt x="207263" y="1059179"/>
                </a:lnTo>
                <a:lnTo>
                  <a:pt x="217931" y="1060704"/>
                </a:lnTo>
                <a:lnTo>
                  <a:pt x="231647" y="1062228"/>
                </a:lnTo>
                <a:lnTo>
                  <a:pt x="245363" y="1065276"/>
                </a:lnTo>
                <a:lnTo>
                  <a:pt x="272795" y="1068323"/>
                </a:lnTo>
                <a:lnTo>
                  <a:pt x="336804" y="1071371"/>
                </a:lnTo>
                <a:lnTo>
                  <a:pt x="509523" y="1071371"/>
                </a:lnTo>
                <a:lnTo>
                  <a:pt x="504443" y="1072895"/>
                </a:lnTo>
                <a:lnTo>
                  <a:pt x="489204" y="1078992"/>
                </a:lnTo>
                <a:lnTo>
                  <a:pt x="472439" y="1082039"/>
                </a:lnTo>
                <a:lnTo>
                  <a:pt x="440435" y="1089660"/>
                </a:lnTo>
                <a:lnTo>
                  <a:pt x="370331" y="10957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038424" y="2307336"/>
            <a:ext cx="24002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1260" b="1" i="1">
                <a:solidFill>
                  <a:srgbClr val="FF0000"/>
                </a:solidFill>
                <a:latin typeface="Times New Roman"/>
                <a:cs typeface="Times New Roman"/>
              </a:rPr>
              <a:t></a:t>
            </a:r>
            <a:r>
              <a:rPr dirty="0" baseline="-21367" sz="1950" spc="-1889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33273" y="3807012"/>
            <a:ext cx="841565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）时间常数</a:t>
            </a:r>
            <a:r>
              <a:rPr dirty="0" sz="2400" spc="-615">
                <a:latin typeface="宋体"/>
                <a:cs typeface="宋体"/>
              </a:rPr>
              <a:t> </a:t>
            </a:r>
            <a:r>
              <a:rPr dirty="0" sz="2400" spc="50">
                <a:solidFill>
                  <a:srgbClr val="0000CC"/>
                </a:solidFill>
                <a:latin typeface="Times New Roman"/>
                <a:cs typeface="Times New Roman"/>
              </a:rPr>
              <a:t>τ</a:t>
            </a:r>
            <a:r>
              <a:rPr dirty="0" baseline="-20833" sz="2400" spc="75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400" spc="50">
                <a:solidFill>
                  <a:srgbClr val="0000CC"/>
                </a:solidFill>
                <a:latin typeface="Times New Roman"/>
                <a:cs typeface="Times New Roman"/>
              </a:rPr>
              <a:t>=R</a:t>
            </a:r>
            <a:r>
              <a:rPr dirty="0" baseline="-20833" sz="2400" spc="75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sz="2400" spc="5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75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dirty="0" baseline="-20833" sz="2400" spc="277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，其中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20833" sz="2400" spc="7">
                <a:latin typeface="Times New Roman"/>
                <a:cs typeface="Times New Roman"/>
              </a:rPr>
              <a:t>n</a:t>
            </a:r>
            <a:r>
              <a:rPr dirty="0" sz="2400" spc="5">
                <a:latin typeface="宋体"/>
                <a:cs typeface="宋体"/>
              </a:rPr>
              <a:t>是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baseline="-20833" sz="2400" spc="7">
                <a:latin typeface="Times New Roman"/>
                <a:cs typeface="Times New Roman"/>
              </a:rPr>
              <a:t>n</a:t>
            </a:r>
            <a:r>
              <a:rPr dirty="0" sz="2400" spc="5">
                <a:latin typeface="宋体"/>
                <a:cs typeface="宋体"/>
              </a:rPr>
              <a:t>回路中的串联电阻之和；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994213" y="4596193"/>
            <a:ext cx="1011555" cy="0"/>
          </a:xfrm>
          <a:custGeom>
            <a:avLst/>
            <a:gdLst/>
            <a:ahLst/>
            <a:cxnLst/>
            <a:rect l="l" t="t" r="r" b="b"/>
            <a:pathLst>
              <a:path w="1011554" h="0">
                <a:moveTo>
                  <a:pt x="0" y="0"/>
                </a:moveTo>
                <a:lnTo>
                  <a:pt x="1010983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4411472" y="417575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33871" y="4385071"/>
            <a:ext cx="2517775" cy="389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 spc="5">
                <a:latin typeface="Times New Roman"/>
                <a:cs typeface="Times New Roman"/>
              </a:rPr>
              <a:t>2</a:t>
            </a:r>
            <a:r>
              <a:rPr dirty="0" sz="2400" spc="5">
                <a:latin typeface="宋体"/>
                <a:cs typeface="宋体"/>
              </a:rPr>
              <a:t>）下限频率</a:t>
            </a:r>
            <a:r>
              <a:rPr dirty="0" sz="2400" spc="20">
                <a:latin typeface="宋体"/>
                <a:cs typeface="宋体"/>
              </a:rPr>
              <a:t> </a:t>
            </a:r>
            <a:r>
              <a:rPr dirty="0" baseline="2314" sz="3600" spc="172">
                <a:latin typeface="Times New Roman"/>
                <a:cs typeface="Times New Roman"/>
              </a:rPr>
              <a:t>f</a:t>
            </a:r>
            <a:r>
              <a:rPr dirty="0" baseline="-12345" sz="2025" spc="172">
                <a:latin typeface="Times New Roman"/>
                <a:cs typeface="Times New Roman"/>
              </a:rPr>
              <a:t>Ln</a:t>
            </a:r>
            <a:endParaRPr baseline="-12345" sz="2025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99991" y="4605528"/>
            <a:ext cx="97028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70">
                <a:latin typeface="Times New Roman"/>
                <a:cs typeface="Times New Roman"/>
              </a:rPr>
              <a:t>2</a:t>
            </a:r>
            <a:r>
              <a:rPr dirty="0" sz="2400" spc="70">
                <a:latin typeface="Times New Roman"/>
                <a:cs typeface="Times New Roman"/>
              </a:rPr>
              <a:t>π</a:t>
            </a:r>
            <a:r>
              <a:rPr dirty="0" sz="2400" spc="70">
                <a:latin typeface="Times New Roman"/>
                <a:cs typeface="Times New Roman"/>
              </a:rPr>
              <a:t>R</a:t>
            </a:r>
            <a:r>
              <a:rPr dirty="0" baseline="-16460" sz="2025" spc="104">
                <a:latin typeface="Times New Roman"/>
                <a:cs typeface="Times New Roman"/>
              </a:rPr>
              <a:t>n</a:t>
            </a:r>
            <a:r>
              <a:rPr dirty="0" sz="2400" spc="70">
                <a:latin typeface="Times New Roman"/>
                <a:cs typeface="Times New Roman"/>
              </a:rPr>
              <a:t>C</a:t>
            </a:r>
            <a:r>
              <a:rPr dirty="0" baseline="-16460" sz="2025" spc="104">
                <a:latin typeface="Times New Roman"/>
                <a:cs typeface="Times New Roman"/>
              </a:rPr>
              <a:t>n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728720" y="4372356"/>
            <a:ext cx="192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9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33871" y="5043487"/>
            <a:ext cx="8038465" cy="923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 spc="5">
                <a:latin typeface="Times New Roman"/>
                <a:cs typeface="Times New Roman"/>
              </a:rPr>
              <a:t>3</a:t>
            </a:r>
            <a:r>
              <a:rPr dirty="0" sz="2400" spc="5">
                <a:latin typeface="宋体"/>
                <a:cs typeface="宋体"/>
              </a:rPr>
              <a:t>）分别计算每个电容产生的频率点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宋体"/>
                <a:cs typeface="宋体"/>
              </a:rPr>
              <a:t>其余电容视为短路</a:t>
            </a:r>
            <a:r>
              <a:rPr dirty="0" sz="2400" spc="5">
                <a:latin typeface="Times New Roman"/>
                <a:cs typeface="Times New Roman"/>
              </a:rPr>
              <a:t>)</a:t>
            </a:r>
            <a:r>
              <a:rPr dirty="0" sz="2400" spc="5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 spc="5">
                <a:latin typeface="Times New Roman"/>
                <a:cs typeface="Times New Roman"/>
              </a:rPr>
              <a:t>4</a:t>
            </a:r>
            <a:r>
              <a:rPr dirty="0" sz="2400" spc="5">
                <a:latin typeface="宋体"/>
                <a:cs typeface="宋体"/>
              </a:rPr>
              <a:t>）最关心下限截止频率</a:t>
            </a:r>
            <a:r>
              <a:rPr dirty="0" sz="2400" spc="-590">
                <a:latin typeface="宋体"/>
                <a:cs typeface="宋体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f</a:t>
            </a:r>
            <a:r>
              <a:rPr dirty="0" baseline="-20833" sz="2400" spc="67">
                <a:latin typeface="Times New Roman"/>
                <a:cs typeface="Times New Roman"/>
              </a:rPr>
              <a:t>L</a:t>
            </a:r>
            <a:r>
              <a:rPr dirty="0" sz="2400" spc="45">
                <a:latin typeface="Times New Roman"/>
                <a:cs typeface="Times New Roman"/>
              </a:rPr>
              <a:t>=max(</a:t>
            </a:r>
            <a:r>
              <a:rPr dirty="0" sz="2400" spc="45">
                <a:latin typeface="Times New Roman"/>
                <a:cs typeface="Times New Roman"/>
              </a:rPr>
              <a:t>f</a:t>
            </a:r>
            <a:r>
              <a:rPr dirty="0" baseline="-20833" sz="2400" spc="67">
                <a:latin typeface="Times New Roman"/>
                <a:cs typeface="Times New Roman"/>
              </a:rPr>
              <a:t>L1</a:t>
            </a:r>
            <a:r>
              <a:rPr dirty="0" baseline="-20833" sz="2400" spc="-52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，</a:t>
            </a:r>
            <a:r>
              <a:rPr dirty="0" sz="2400" spc="5">
                <a:latin typeface="Times New Roman"/>
                <a:cs typeface="Times New Roman"/>
              </a:rPr>
              <a:t>…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f</a:t>
            </a:r>
            <a:r>
              <a:rPr dirty="0" baseline="-20833" sz="2400" spc="82">
                <a:latin typeface="Times New Roman"/>
                <a:cs typeface="Times New Roman"/>
              </a:rPr>
              <a:t>Ln</a:t>
            </a:r>
            <a:r>
              <a:rPr dirty="0" baseline="-20833" sz="2400" spc="-4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73787" y="761997"/>
            <a:ext cx="2843530" cy="1019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131445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4.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时间常数法分析</a:t>
            </a:r>
            <a:r>
              <a:rPr dirty="0" sz="2400" spc="-6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4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baseline="-20833" sz="2400" spc="6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dirty="0" sz="2400" spc="5">
                <a:latin typeface="宋体"/>
                <a:cs typeface="宋体"/>
              </a:rPr>
              <a:t>下限频率求解规律：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242018" y="6409467"/>
            <a:ext cx="97790" cy="304800"/>
          </a:xfrm>
          <a:custGeom>
            <a:avLst/>
            <a:gdLst/>
            <a:ahLst/>
            <a:cxnLst/>
            <a:rect l="l" t="t" r="r" b="b"/>
            <a:pathLst>
              <a:path w="97789" h="304800">
                <a:moveTo>
                  <a:pt x="97631" y="0"/>
                </a:moveTo>
                <a:lnTo>
                  <a:pt x="0" y="304228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5664190" y="6259480"/>
            <a:ext cx="12890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390" b="1">
                <a:latin typeface="Times New Roman"/>
                <a:cs typeface="Times New Roman"/>
              </a:rPr>
              <a:t>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124545" y="6333363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 h="0">
                <a:moveTo>
                  <a:pt x="0" y="0"/>
                </a:moveTo>
                <a:lnTo>
                  <a:pt x="1606390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030146" y="6409467"/>
            <a:ext cx="97790" cy="304800"/>
          </a:xfrm>
          <a:custGeom>
            <a:avLst/>
            <a:gdLst/>
            <a:ahLst/>
            <a:cxnLst/>
            <a:rect l="l" t="t" r="r" b="b"/>
            <a:pathLst>
              <a:path w="97790" h="304800">
                <a:moveTo>
                  <a:pt x="97631" y="0"/>
                </a:moveTo>
                <a:lnTo>
                  <a:pt x="0" y="304228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907148" y="6333363"/>
            <a:ext cx="1612265" cy="0"/>
          </a:xfrm>
          <a:custGeom>
            <a:avLst/>
            <a:gdLst/>
            <a:ahLst/>
            <a:cxnLst/>
            <a:rect l="l" t="t" r="r" b="b"/>
            <a:pathLst>
              <a:path w="1612265" h="0">
                <a:moveTo>
                  <a:pt x="0" y="0"/>
                </a:moveTo>
                <a:lnTo>
                  <a:pt x="1611916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5839460" y="5913119"/>
            <a:ext cx="19640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98320" algn="l"/>
              </a:tabLst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860796" y="6393180"/>
            <a:ext cx="35369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217">
                <a:latin typeface="Times New Roman"/>
                <a:cs typeface="Times New Roman"/>
              </a:rPr>
              <a:t>f</a:t>
            </a:r>
            <a:r>
              <a:rPr dirty="0" sz="1350" spc="105">
                <a:latin typeface="Times New Roman"/>
                <a:cs typeface="Times New Roman"/>
              </a:rPr>
              <a:t>L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11542" y="6342888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643876" y="6393180"/>
            <a:ext cx="35179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225">
                <a:latin typeface="Times New Roman"/>
                <a:cs typeface="Times New Roman"/>
              </a:rPr>
              <a:t>f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200708" y="6342888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598822" y="6109716"/>
            <a:ext cx="1918335" cy="648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0975">
              <a:lnSpc>
                <a:spcPts val="2030"/>
              </a:lnSpc>
            </a:pPr>
            <a:r>
              <a:rPr dirty="0" sz="2400" spc="-1805">
                <a:latin typeface="Times New Roman"/>
                <a:cs typeface="Times New Roman"/>
              </a:rPr>
              <a:t>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990"/>
              </a:lnSpc>
              <a:tabLst>
                <a:tab pos="861060" algn="l"/>
                <a:tab pos="1801495" algn="l"/>
              </a:tabLst>
            </a:pPr>
            <a:r>
              <a:rPr dirty="0" sz="3200" spc="-2390" b="1">
                <a:latin typeface="Times New Roman"/>
                <a:cs typeface="Times New Roman"/>
              </a:rPr>
              <a:t></a:t>
            </a:r>
            <a:r>
              <a:rPr dirty="0" sz="3200" spc="-2390" b="1">
                <a:latin typeface="Times New Roman"/>
                <a:cs typeface="Times New Roman"/>
              </a:rPr>
              <a:t>	</a:t>
            </a:r>
            <a:r>
              <a:rPr dirty="0" sz="3200" spc="-2390" b="1">
                <a:latin typeface="Times New Roman"/>
                <a:cs typeface="Times New Roman"/>
              </a:rPr>
              <a:t></a:t>
            </a:r>
            <a:r>
              <a:rPr dirty="0" sz="3200" spc="-2390" b="1">
                <a:latin typeface="Times New Roman"/>
                <a:cs typeface="Times New Roman"/>
              </a:rPr>
              <a:t>	</a:t>
            </a:r>
            <a:r>
              <a:rPr dirty="0" sz="3200" spc="-2390" b="1">
                <a:latin typeface="Times New Roman"/>
                <a:cs typeface="Times New Roman"/>
              </a:rPr>
              <a:t>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12511" y="6342888"/>
            <a:ext cx="558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 spc="-335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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892549" y="6342888"/>
            <a:ext cx="5619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 spc="-335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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133871" y="6117431"/>
            <a:ext cx="3952240" cy="394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 spc="5">
                <a:latin typeface="Times New Roman"/>
                <a:cs typeface="Times New Roman"/>
              </a:rPr>
              <a:t>5</a:t>
            </a:r>
            <a:r>
              <a:rPr dirty="0" sz="2400" spc="5">
                <a:latin typeface="宋体"/>
                <a:cs typeface="宋体"/>
              </a:rPr>
              <a:t>）低频增益：</a:t>
            </a:r>
            <a:r>
              <a:rPr dirty="0" sz="2400" spc="-830">
                <a:latin typeface="宋体"/>
                <a:cs typeface="宋体"/>
              </a:rPr>
              <a:t> </a:t>
            </a:r>
            <a:r>
              <a:rPr dirty="0" baseline="1157" sz="3600" spc="-802">
                <a:latin typeface="Times New Roman"/>
                <a:cs typeface="Times New Roman"/>
              </a:rPr>
              <a:t>A</a:t>
            </a:r>
            <a:r>
              <a:rPr dirty="0" baseline="17361" sz="3600" spc="-802">
                <a:latin typeface="Times New Roman"/>
                <a:cs typeface="Times New Roman"/>
              </a:rPr>
              <a:t></a:t>
            </a:r>
            <a:r>
              <a:rPr dirty="0" baseline="-14403" sz="2025" spc="-802">
                <a:latin typeface="Times New Roman"/>
                <a:cs typeface="Times New Roman"/>
              </a:rPr>
              <a:t>V</a:t>
            </a:r>
            <a:r>
              <a:rPr dirty="0" baseline="-14403" sz="2025" spc="-802">
                <a:latin typeface="Times New Roman"/>
                <a:cs typeface="Times New Roman"/>
              </a:rPr>
              <a:t>SL</a:t>
            </a:r>
            <a:r>
              <a:rPr dirty="0" baseline="-14403" sz="2025" spc="607">
                <a:latin typeface="Times New Roman"/>
                <a:cs typeface="Times New Roman"/>
              </a:rPr>
              <a:t> </a:t>
            </a:r>
            <a:r>
              <a:rPr dirty="0" baseline="1157" sz="3600" spc="-345">
                <a:latin typeface="Times New Roman"/>
                <a:cs typeface="Times New Roman"/>
              </a:rPr>
              <a:t></a:t>
            </a:r>
            <a:r>
              <a:rPr dirty="0" baseline="1157" sz="3600" spc="179">
                <a:latin typeface="Times New Roman"/>
                <a:cs typeface="Times New Roman"/>
              </a:rPr>
              <a:t> </a:t>
            </a:r>
            <a:r>
              <a:rPr dirty="0" baseline="1157" sz="3600" spc="-787">
                <a:latin typeface="Times New Roman"/>
                <a:cs typeface="Times New Roman"/>
              </a:rPr>
              <a:t>A</a:t>
            </a:r>
            <a:r>
              <a:rPr dirty="0" baseline="17361" sz="3600" spc="-787">
                <a:latin typeface="Times New Roman"/>
                <a:cs typeface="Times New Roman"/>
              </a:rPr>
              <a:t></a:t>
            </a:r>
            <a:r>
              <a:rPr dirty="0" baseline="-14403" sz="2025" spc="-787">
                <a:latin typeface="Times New Roman"/>
                <a:cs typeface="Times New Roman"/>
              </a:rPr>
              <a:t>V</a:t>
            </a:r>
            <a:r>
              <a:rPr dirty="0" baseline="-14403" sz="2025" spc="-787">
                <a:latin typeface="Times New Roman"/>
                <a:cs typeface="Times New Roman"/>
              </a:rPr>
              <a:t>SM </a:t>
            </a:r>
            <a:r>
              <a:rPr dirty="0" baseline="-14403" sz="2025" spc="-434">
                <a:latin typeface="Times New Roman"/>
                <a:cs typeface="Times New Roman"/>
              </a:rPr>
              <a:t> </a:t>
            </a:r>
            <a:r>
              <a:rPr dirty="0" baseline="1157" sz="3600" spc="-2707">
                <a:latin typeface="Times New Roman"/>
                <a:cs typeface="Times New Roman"/>
              </a:rPr>
              <a:t></a:t>
            </a:r>
            <a:endParaRPr baseline="1157" sz="3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930396" y="2034540"/>
            <a:ext cx="657225" cy="1097280"/>
          </a:xfrm>
          <a:custGeom>
            <a:avLst/>
            <a:gdLst/>
            <a:ahLst/>
            <a:cxnLst/>
            <a:rect l="l" t="t" r="r" b="b"/>
            <a:pathLst>
              <a:path w="657225" h="1097280">
                <a:moveTo>
                  <a:pt x="57911" y="510540"/>
                </a:moveTo>
                <a:lnTo>
                  <a:pt x="33527" y="510540"/>
                </a:lnTo>
                <a:lnTo>
                  <a:pt x="32003" y="487679"/>
                </a:lnTo>
                <a:lnTo>
                  <a:pt x="32003" y="338327"/>
                </a:lnTo>
                <a:lnTo>
                  <a:pt x="33527" y="312419"/>
                </a:lnTo>
                <a:lnTo>
                  <a:pt x="41147" y="236219"/>
                </a:lnTo>
                <a:lnTo>
                  <a:pt x="50291" y="185927"/>
                </a:lnTo>
                <a:lnTo>
                  <a:pt x="65531" y="135635"/>
                </a:lnTo>
                <a:lnTo>
                  <a:pt x="82295" y="99059"/>
                </a:lnTo>
                <a:lnTo>
                  <a:pt x="112775" y="65531"/>
                </a:lnTo>
                <a:lnTo>
                  <a:pt x="153923" y="39623"/>
                </a:lnTo>
                <a:lnTo>
                  <a:pt x="204215" y="19811"/>
                </a:lnTo>
                <a:lnTo>
                  <a:pt x="242315" y="10667"/>
                </a:lnTo>
                <a:lnTo>
                  <a:pt x="281939" y="4571"/>
                </a:lnTo>
                <a:lnTo>
                  <a:pt x="342900" y="0"/>
                </a:lnTo>
                <a:lnTo>
                  <a:pt x="403859" y="4571"/>
                </a:lnTo>
                <a:lnTo>
                  <a:pt x="443483" y="10667"/>
                </a:lnTo>
                <a:lnTo>
                  <a:pt x="461771" y="16763"/>
                </a:lnTo>
                <a:lnTo>
                  <a:pt x="480059" y="21335"/>
                </a:lnTo>
                <a:lnTo>
                  <a:pt x="491032" y="25908"/>
                </a:lnTo>
                <a:lnTo>
                  <a:pt x="323087" y="25908"/>
                </a:lnTo>
                <a:lnTo>
                  <a:pt x="284987" y="28955"/>
                </a:lnTo>
                <a:lnTo>
                  <a:pt x="246887" y="35051"/>
                </a:lnTo>
                <a:lnTo>
                  <a:pt x="195071" y="50291"/>
                </a:lnTo>
                <a:lnTo>
                  <a:pt x="150875" y="70104"/>
                </a:lnTo>
                <a:lnTo>
                  <a:pt x="128015" y="86867"/>
                </a:lnTo>
                <a:lnTo>
                  <a:pt x="117347" y="94487"/>
                </a:lnTo>
                <a:lnTo>
                  <a:pt x="109727" y="103631"/>
                </a:lnTo>
                <a:lnTo>
                  <a:pt x="103631" y="114300"/>
                </a:lnTo>
                <a:lnTo>
                  <a:pt x="97535" y="123443"/>
                </a:lnTo>
                <a:lnTo>
                  <a:pt x="89915" y="144779"/>
                </a:lnTo>
                <a:lnTo>
                  <a:pt x="82295" y="169163"/>
                </a:lnTo>
                <a:lnTo>
                  <a:pt x="74675" y="192023"/>
                </a:lnTo>
                <a:lnTo>
                  <a:pt x="65531" y="240791"/>
                </a:lnTo>
                <a:lnTo>
                  <a:pt x="62483" y="265175"/>
                </a:lnTo>
                <a:lnTo>
                  <a:pt x="60959" y="289559"/>
                </a:lnTo>
                <a:lnTo>
                  <a:pt x="57911" y="315467"/>
                </a:lnTo>
                <a:lnTo>
                  <a:pt x="57911" y="339851"/>
                </a:lnTo>
                <a:lnTo>
                  <a:pt x="56387" y="364235"/>
                </a:lnTo>
                <a:lnTo>
                  <a:pt x="56387" y="414527"/>
                </a:lnTo>
                <a:lnTo>
                  <a:pt x="57911" y="463295"/>
                </a:lnTo>
                <a:lnTo>
                  <a:pt x="57911" y="510540"/>
                </a:lnTo>
                <a:close/>
              </a:path>
              <a:path w="657225" h="1097280">
                <a:moveTo>
                  <a:pt x="512064" y="1071371"/>
                </a:moveTo>
                <a:lnTo>
                  <a:pt x="370331" y="1071371"/>
                </a:lnTo>
                <a:lnTo>
                  <a:pt x="435863" y="1065275"/>
                </a:lnTo>
                <a:lnTo>
                  <a:pt x="467867" y="1059179"/>
                </a:lnTo>
                <a:lnTo>
                  <a:pt x="481583" y="1054608"/>
                </a:lnTo>
                <a:lnTo>
                  <a:pt x="496823" y="1050035"/>
                </a:lnTo>
                <a:lnTo>
                  <a:pt x="510539" y="1045463"/>
                </a:lnTo>
                <a:lnTo>
                  <a:pt x="547115" y="1027175"/>
                </a:lnTo>
                <a:lnTo>
                  <a:pt x="582167" y="989075"/>
                </a:lnTo>
                <a:lnTo>
                  <a:pt x="595883" y="952500"/>
                </a:lnTo>
                <a:lnTo>
                  <a:pt x="598931" y="943356"/>
                </a:lnTo>
                <a:lnTo>
                  <a:pt x="611123" y="886967"/>
                </a:lnTo>
                <a:lnTo>
                  <a:pt x="618743" y="833627"/>
                </a:lnTo>
                <a:lnTo>
                  <a:pt x="624839" y="772667"/>
                </a:lnTo>
                <a:lnTo>
                  <a:pt x="626363" y="740663"/>
                </a:lnTo>
                <a:lnTo>
                  <a:pt x="629411" y="708659"/>
                </a:lnTo>
                <a:lnTo>
                  <a:pt x="629411" y="673608"/>
                </a:lnTo>
                <a:lnTo>
                  <a:pt x="630935" y="640079"/>
                </a:lnTo>
                <a:lnTo>
                  <a:pt x="630935" y="498348"/>
                </a:lnTo>
                <a:lnTo>
                  <a:pt x="627887" y="428243"/>
                </a:lnTo>
                <a:lnTo>
                  <a:pt x="621791" y="361187"/>
                </a:lnTo>
                <a:lnTo>
                  <a:pt x="615695" y="298704"/>
                </a:lnTo>
                <a:lnTo>
                  <a:pt x="606551" y="240791"/>
                </a:lnTo>
                <a:lnTo>
                  <a:pt x="595883" y="190500"/>
                </a:lnTo>
                <a:lnTo>
                  <a:pt x="580643" y="140208"/>
                </a:lnTo>
                <a:lnTo>
                  <a:pt x="576071" y="132587"/>
                </a:lnTo>
                <a:lnTo>
                  <a:pt x="573023" y="124967"/>
                </a:lnTo>
                <a:lnTo>
                  <a:pt x="569975" y="118871"/>
                </a:lnTo>
                <a:lnTo>
                  <a:pt x="560831" y="105155"/>
                </a:lnTo>
                <a:lnTo>
                  <a:pt x="551687" y="94487"/>
                </a:lnTo>
                <a:lnTo>
                  <a:pt x="541019" y="85343"/>
                </a:lnTo>
                <a:lnTo>
                  <a:pt x="530351" y="74675"/>
                </a:lnTo>
                <a:lnTo>
                  <a:pt x="487679" y="51815"/>
                </a:lnTo>
                <a:lnTo>
                  <a:pt x="437387" y="36575"/>
                </a:lnTo>
                <a:lnTo>
                  <a:pt x="399287" y="28955"/>
                </a:lnTo>
                <a:lnTo>
                  <a:pt x="361187" y="25908"/>
                </a:lnTo>
                <a:lnTo>
                  <a:pt x="491032" y="25908"/>
                </a:lnTo>
                <a:lnTo>
                  <a:pt x="545591" y="54863"/>
                </a:lnTo>
                <a:lnTo>
                  <a:pt x="582167" y="91439"/>
                </a:lnTo>
                <a:lnTo>
                  <a:pt x="603503" y="131063"/>
                </a:lnTo>
                <a:lnTo>
                  <a:pt x="606551" y="141731"/>
                </a:lnTo>
                <a:lnTo>
                  <a:pt x="611123" y="150875"/>
                </a:lnTo>
                <a:lnTo>
                  <a:pt x="626363" y="210311"/>
                </a:lnTo>
                <a:lnTo>
                  <a:pt x="635507" y="265175"/>
                </a:lnTo>
                <a:lnTo>
                  <a:pt x="644651" y="327659"/>
                </a:lnTo>
                <a:lnTo>
                  <a:pt x="650747" y="393191"/>
                </a:lnTo>
                <a:lnTo>
                  <a:pt x="655319" y="498348"/>
                </a:lnTo>
                <a:lnTo>
                  <a:pt x="656843" y="569975"/>
                </a:lnTo>
                <a:lnTo>
                  <a:pt x="656843" y="640079"/>
                </a:lnTo>
                <a:lnTo>
                  <a:pt x="653795" y="710183"/>
                </a:lnTo>
                <a:lnTo>
                  <a:pt x="652271" y="743711"/>
                </a:lnTo>
                <a:lnTo>
                  <a:pt x="649223" y="775716"/>
                </a:lnTo>
                <a:lnTo>
                  <a:pt x="647700" y="806195"/>
                </a:lnTo>
                <a:lnTo>
                  <a:pt x="640079" y="865632"/>
                </a:lnTo>
                <a:lnTo>
                  <a:pt x="630935" y="917448"/>
                </a:lnTo>
                <a:lnTo>
                  <a:pt x="620267" y="960119"/>
                </a:lnTo>
                <a:lnTo>
                  <a:pt x="605027" y="1001267"/>
                </a:lnTo>
                <a:lnTo>
                  <a:pt x="571500" y="1039367"/>
                </a:lnTo>
                <a:lnTo>
                  <a:pt x="519683" y="1068324"/>
                </a:lnTo>
                <a:lnTo>
                  <a:pt x="512064" y="1071371"/>
                </a:lnTo>
                <a:close/>
              </a:path>
              <a:path w="657225" h="1097280">
                <a:moveTo>
                  <a:pt x="13715" y="989075"/>
                </a:moveTo>
                <a:lnTo>
                  <a:pt x="1523" y="982979"/>
                </a:lnTo>
                <a:lnTo>
                  <a:pt x="0" y="975359"/>
                </a:lnTo>
                <a:lnTo>
                  <a:pt x="3047" y="969263"/>
                </a:lnTo>
                <a:lnTo>
                  <a:pt x="74675" y="833627"/>
                </a:lnTo>
                <a:lnTo>
                  <a:pt x="89863" y="859535"/>
                </a:lnTo>
                <a:lnTo>
                  <a:pt x="62483" y="859535"/>
                </a:lnTo>
                <a:lnTo>
                  <a:pt x="62483" y="865632"/>
                </a:lnTo>
                <a:lnTo>
                  <a:pt x="64007" y="899159"/>
                </a:lnTo>
                <a:lnTo>
                  <a:pt x="64629" y="905998"/>
                </a:lnTo>
                <a:lnTo>
                  <a:pt x="25907" y="981456"/>
                </a:lnTo>
                <a:lnTo>
                  <a:pt x="21335" y="987551"/>
                </a:lnTo>
                <a:lnTo>
                  <a:pt x="13715" y="989075"/>
                </a:lnTo>
                <a:close/>
              </a:path>
              <a:path w="657225" h="1097280">
                <a:moveTo>
                  <a:pt x="64629" y="905998"/>
                </a:moveTo>
                <a:lnTo>
                  <a:pt x="64007" y="899159"/>
                </a:lnTo>
                <a:lnTo>
                  <a:pt x="62483" y="865632"/>
                </a:lnTo>
                <a:lnTo>
                  <a:pt x="62483" y="859535"/>
                </a:lnTo>
                <a:lnTo>
                  <a:pt x="86867" y="859535"/>
                </a:lnTo>
                <a:lnTo>
                  <a:pt x="88391" y="865632"/>
                </a:lnTo>
                <a:lnTo>
                  <a:pt x="64007" y="865632"/>
                </a:lnTo>
                <a:lnTo>
                  <a:pt x="75338" y="885130"/>
                </a:lnTo>
                <a:lnTo>
                  <a:pt x="64629" y="905998"/>
                </a:lnTo>
                <a:close/>
              </a:path>
              <a:path w="657225" h="1097280">
                <a:moveTo>
                  <a:pt x="141731" y="986027"/>
                </a:moveTo>
                <a:lnTo>
                  <a:pt x="134111" y="984503"/>
                </a:lnTo>
                <a:lnTo>
                  <a:pt x="129539" y="978408"/>
                </a:lnTo>
                <a:lnTo>
                  <a:pt x="89465" y="909442"/>
                </a:lnTo>
                <a:lnTo>
                  <a:pt x="88391" y="897635"/>
                </a:lnTo>
                <a:lnTo>
                  <a:pt x="88391" y="865632"/>
                </a:lnTo>
                <a:lnTo>
                  <a:pt x="86867" y="859535"/>
                </a:lnTo>
                <a:lnTo>
                  <a:pt x="89863" y="859535"/>
                </a:lnTo>
                <a:lnTo>
                  <a:pt x="152400" y="966216"/>
                </a:lnTo>
                <a:lnTo>
                  <a:pt x="155447" y="972311"/>
                </a:lnTo>
                <a:lnTo>
                  <a:pt x="153923" y="979932"/>
                </a:lnTo>
                <a:lnTo>
                  <a:pt x="141731" y="986027"/>
                </a:lnTo>
                <a:close/>
              </a:path>
              <a:path w="657225" h="1097280">
                <a:moveTo>
                  <a:pt x="75338" y="885130"/>
                </a:moveTo>
                <a:lnTo>
                  <a:pt x="64007" y="865632"/>
                </a:lnTo>
                <a:lnTo>
                  <a:pt x="85343" y="865632"/>
                </a:lnTo>
                <a:lnTo>
                  <a:pt x="75338" y="885130"/>
                </a:lnTo>
                <a:close/>
              </a:path>
              <a:path w="657225" h="1097280">
                <a:moveTo>
                  <a:pt x="89465" y="909442"/>
                </a:moveTo>
                <a:lnTo>
                  <a:pt x="75338" y="885130"/>
                </a:lnTo>
                <a:lnTo>
                  <a:pt x="85343" y="865632"/>
                </a:lnTo>
                <a:lnTo>
                  <a:pt x="88391" y="865632"/>
                </a:lnTo>
                <a:lnTo>
                  <a:pt x="88391" y="897635"/>
                </a:lnTo>
                <a:lnTo>
                  <a:pt x="89465" y="909442"/>
                </a:lnTo>
                <a:close/>
              </a:path>
              <a:path w="657225" h="1097280">
                <a:moveTo>
                  <a:pt x="370331" y="1097279"/>
                </a:moveTo>
                <a:lnTo>
                  <a:pt x="335279" y="1097279"/>
                </a:lnTo>
                <a:lnTo>
                  <a:pt x="269747" y="1094232"/>
                </a:lnTo>
                <a:lnTo>
                  <a:pt x="254507" y="1092708"/>
                </a:lnTo>
                <a:lnTo>
                  <a:pt x="240791" y="1091183"/>
                </a:lnTo>
                <a:lnTo>
                  <a:pt x="225551" y="1088135"/>
                </a:lnTo>
                <a:lnTo>
                  <a:pt x="213359" y="1086611"/>
                </a:lnTo>
                <a:lnTo>
                  <a:pt x="201167" y="1083563"/>
                </a:lnTo>
                <a:lnTo>
                  <a:pt x="188975" y="1082040"/>
                </a:lnTo>
                <a:lnTo>
                  <a:pt x="178307" y="1078991"/>
                </a:lnTo>
                <a:lnTo>
                  <a:pt x="160019" y="1072895"/>
                </a:lnTo>
                <a:lnTo>
                  <a:pt x="153923" y="1069848"/>
                </a:lnTo>
                <a:lnTo>
                  <a:pt x="137159" y="1060703"/>
                </a:lnTo>
                <a:lnTo>
                  <a:pt x="123443" y="1051559"/>
                </a:lnTo>
                <a:lnTo>
                  <a:pt x="123443" y="1050035"/>
                </a:lnTo>
                <a:lnTo>
                  <a:pt x="121919" y="1050035"/>
                </a:lnTo>
                <a:lnTo>
                  <a:pt x="91439" y="1011935"/>
                </a:lnTo>
                <a:lnTo>
                  <a:pt x="73151" y="966216"/>
                </a:lnTo>
                <a:lnTo>
                  <a:pt x="64629" y="905998"/>
                </a:lnTo>
                <a:lnTo>
                  <a:pt x="75338" y="885130"/>
                </a:lnTo>
                <a:lnTo>
                  <a:pt x="89465" y="909442"/>
                </a:lnTo>
                <a:lnTo>
                  <a:pt x="89915" y="914400"/>
                </a:lnTo>
                <a:lnTo>
                  <a:pt x="91439" y="929640"/>
                </a:lnTo>
                <a:lnTo>
                  <a:pt x="106679" y="987551"/>
                </a:lnTo>
                <a:lnTo>
                  <a:pt x="129539" y="1022603"/>
                </a:lnTo>
                <a:lnTo>
                  <a:pt x="140207" y="1031748"/>
                </a:lnTo>
                <a:lnTo>
                  <a:pt x="140970" y="1031748"/>
                </a:lnTo>
                <a:lnTo>
                  <a:pt x="152400" y="1039367"/>
                </a:lnTo>
                <a:lnTo>
                  <a:pt x="164591" y="1046987"/>
                </a:lnTo>
                <a:lnTo>
                  <a:pt x="170687" y="1050035"/>
                </a:lnTo>
                <a:lnTo>
                  <a:pt x="178307" y="1051559"/>
                </a:lnTo>
                <a:lnTo>
                  <a:pt x="185927" y="1054608"/>
                </a:lnTo>
                <a:lnTo>
                  <a:pt x="195071" y="1057656"/>
                </a:lnTo>
                <a:lnTo>
                  <a:pt x="205739" y="1059179"/>
                </a:lnTo>
                <a:lnTo>
                  <a:pt x="217931" y="1062227"/>
                </a:lnTo>
                <a:lnTo>
                  <a:pt x="230123" y="1063751"/>
                </a:lnTo>
                <a:lnTo>
                  <a:pt x="257555" y="1066800"/>
                </a:lnTo>
                <a:lnTo>
                  <a:pt x="303275" y="1071371"/>
                </a:lnTo>
                <a:lnTo>
                  <a:pt x="512064" y="1071371"/>
                </a:lnTo>
                <a:lnTo>
                  <a:pt x="504443" y="1074419"/>
                </a:lnTo>
                <a:lnTo>
                  <a:pt x="489203" y="1078991"/>
                </a:lnTo>
                <a:lnTo>
                  <a:pt x="472439" y="1083563"/>
                </a:lnTo>
                <a:lnTo>
                  <a:pt x="438911" y="1089659"/>
                </a:lnTo>
                <a:lnTo>
                  <a:pt x="405383" y="1094232"/>
                </a:lnTo>
                <a:lnTo>
                  <a:pt x="370331" y="1097279"/>
                </a:lnTo>
                <a:close/>
              </a:path>
              <a:path w="657225" h="1097280">
                <a:moveTo>
                  <a:pt x="140970" y="1031748"/>
                </a:moveTo>
                <a:lnTo>
                  <a:pt x="140207" y="1031748"/>
                </a:lnTo>
                <a:lnTo>
                  <a:pt x="138683" y="1030224"/>
                </a:lnTo>
                <a:lnTo>
                  <a:pt x="140970" y="10317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4124694" y="2356050"/>
            <a:ext cx="240029" cy="3752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-1260" b="1" i="1">
                <a:solidFill>
                  <a:srgbClr val="FF0000"/>
                </a:solidFill>
                <a:latin typeface="Times New Roman"/>
                <a:cs typeface="Times New Roman"/>
              </a:rPr>
              <a:t></a:t>
            </a:r>
            <a:r>
              <a:rPr dirty="0" baseline="-21367" sz="1950" spc="-1889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1115">
              <a:lnSpc>
                <a:spcPts val="1005"/>
              </a:lnSpc>
            </a:pPr>
            <a:fld id="{81D60167-4931-47E6-BA6A-407CBD079E47}" type="slidenum">
              <a:rPr dirty="0" spc="20">
                <a:latin typeface="Times New Roman"/>
                <a:cs typeface="Times New Roman"/>
              </a:rPr>
              <a:t>11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5781" y="761997"/>
            <a:ext cx="271208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4.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时间常数法分析</a:t>
            </a:r>
            <a:r>
              <a:rPr dirty="0" sz="2400" spc="-6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4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baseline="-20833" sz="2400" spc="6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4.7.2</a:t>
            </a:r>
            <a:r>
              <a:rPr dirty="0" spc="-675"/>
              <a:t> </a:t>
            </a:r>
            <a:r>
              <a:rPr dirty="0" spc="-5"/>
              <a:t>单级放大电路的低频响应</a:t>
            </a:r>
          </a:p>
        </p:txBody>
      </p:sp>
      <p:sp>
        <p:nvSpPr>
          <p:cNvPr id="4" name="object 4"/>
          <p:cNvSpPr/>
          <p:nvPr/>
        </p:nvSpPr>
        <p:spPr>
          <a:xfrm>
            <a:off x="2232660" y="1911095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959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6588" y="1911095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24455" y="1725167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4" y="0"/>
                </a:lnTo>
                <a:lnTo>
                  <a:pt x="10820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10739" y="1661160"/>
            <a:ext cx="135890" cy="497205"/>
          </a:xfrm>
          <a:custGeom>
            <a:avLst/>
            <a:gdLst/>
            <a:ahLst/>
            <a:cxnLst/>
            <a:rect l="l" t="t" r="r" b="b"/>
            <a:pathLst>
              <a:path w="135889" h="497205">
                <a:moveTo>
                  <a:pt x="135636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5636" y="0"/>
                </a:lnTo>
                <a:lnTo>
                  <a:pt x="13563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3108"/>
                </a:lnTo>
                <a:lnTo>
                  <a:pt x="135636" y="483108"/>
                </a:lnTo>
                <a:lnTo>
                  <a:pt x="135636" y="496823"/>
                </a:lnTo>
                <a:close/>
              </a:path>
              <a:path w="135889" h="497205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5889" h="497205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5889" h="497205">
                <a:moveTo>
                  <a:pt x="108204" y="483108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5636" y="28955"/>
                </a:lnTo>
                <a:lnTo>
                  <a:pt x="135636" y="467867"/>
                </a:lnTo>
                <a:lnTo>
                  <a:pt x="121920" y="467867"/>
                </a:lnTo>
                <a:lnTo>
                  <a:pt x="108204" y="483108"/>
                </a:lnTo>
                <a:close/>
              </a:path>
              <a:path w="135889" h="497205">
                <a:moveTo>
                  <a:pt x="135636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5636" y="13716"/>
                </a:lnTo>
                <a:lnTo>
                  <a:pt x="135636" y="28955"/>
                </a:lnTo>
                <a:close/>
              </a:path>
              <a:path w="135889" h="497205">
                <a:moveTo>
                  <a:pt x="28956" y="483108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35889" h="497205">
                <a:moveTo>
                  <a:pt x="108204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3108"/>
                </a:lnTo>
                <a:close/>
              </a:path>
              <a:path w="135889" h="497205">
                <a:moveTo>
                  <a:pt x="135636" y="483108"/>
                </a:moveTo>
                <a:lnTo>
                  <a:pt x="108204" y="483108"/>
                </a:lnTo>
                <a:lnTo>
                  <a:pt x="121920" y="467867"/>
                </a:lnTo>
                <a:lnTo>
                  <a:pt x="135636" y="467867"/>
                </a:lnTo>
                <a:lnTo>
                  <a:pt x="135636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81783" y="1603248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95500" y="2107692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61970" y="1341085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83635" y="1876044"/>
            <a:ext cx="76200" cy="2178050"/>
          </a:xfrm>
          <a:custGeom>
            <a:avLst/>
            <a:gdLst/>
            <a:ahLst/>
            <a:cxnLst/>
            <a:rect l="l" t="t" r="r" b="b"/>
            <a:pathLst>
              <a:path w="76200" h="2178050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178050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792"/>
                </a:lnTo>
                <a:lnTo>
                  <a:pt x="38099" y="76200"/>
                </a:lnTo>
                <a:close/>
              </a:path>
              <a:path w="76200" h="2178050">
                <a:moveTo>
                  <a:pt x="50291" y="73792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0291" y="73792"/>
                </a:lnTo>
                <a:close/>
              </a:path>
              <a:path w="76200" h="2178050">
                <a:moveTo>
                  <a:pt x="25907" y="2104003"/>
                </a:moveTo>
                <a:lnTo>
                  <a:pt x="25907" y="73792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101595"/>
                </a:lnTo>
                <a:lnTo>
                  <a:pt x="38099" y="2101595"/>
                </a:lnTo>
                <a:lnTo>
                  <a:pt x="25907" y="2104003"/>
                </a:lnTo>
                <a:close/>
              </a:path>
              <a:path w="76200" h="2178050">
                <a:moveTo>
                  <a:pt x="50291" y="76200"/>
                </a:moveTo>
                <a:lnTo>
                  <a:pt x="38099" y="76200"/>
                </a:lnTo>
                <a:lnTo>
                  <a:pt x="50291" y="73792"/>
                </a:lnTo>
                <a:lnTo>
                  <a:pt x="50291" y="76200"/>
                </a:lnTo>
                <a:close/>
              </a:path>
              <a:path w="76200" h="2178050">
                <a:moveTo>
                  <a:pt x="50291" y="2139695"/>
                </a:moveTo>
                <a:lnTo>
                  <a:pt x="25907" y="2139695"/>
                </a:lnTo>
                <a:lnTo>
                  <a:pt x="25907" y="2104003"/>
                </a:lnTo>
                <a:lnTo>
                  <a:pt x="38099" y="2101595"/>
                </a:lnTo>
                <a:lnTo>
                  <a:pt x="50291" y="2104003"/>
                </a:lnTo>
                <a:lnTo>
                  <a:pt x="50291" y="2139695"/>
                </a:lnTo>
                <a:close/>
              </a:path>
              <a:path w="76200" h="2178050">
                <a:moveTo>
                  <a:pt x="50291" y="2104003"/>
                </a:moveTo>
                <a:lnTo>
                  <a:pt x="38099" y="2101595"/>
                </a:lnTo>
                <a:lnTo>
                  <a:pt x="50291" y="2101595"/>
                </a:lnTo>
                <a:lnTo>
                  <a:pt x="50291" y="2104003"/>
                </a:lnTo>
                <a:close/>
              </a:path>
              <a:path w="76200" h="2178050">
                <a:moveTo>
                  <a:pt x="38099" y="2177795"/>
                </a:moveTo>
                <a:lnTo>
                  <a:pt x="23145" y="2174628"/>
                </a:lnTo>
                <a:lnTo>
                  <a:pt x="11048" y="2166175"/>
                </a:lnTo>
                <a:lnTo>
                  <a:pt x="2952" y="2154007"/>
                </a:lnTo>
                <a:lnTo>
                  <a:pt x="0" y="2139695"/>
                </a:lnTo>
                <a:lnTo>
                  <a:pt x="2952" y="2124741"/>
                </a:lnTo>
                <a:lnTo>
                  <a:pt x="11048" y="2112644"/>
                </a:lnTo>
                <a:lnTo>
                  <a:pt x="23145" y="2104548"/>
                </a:lnTo>
                <a:lnTo>
                  <a:pt x="25907" y="2104003"/>
                </a:lnTo>
                <a:lnTo>
                  <a:pt x="25907" y="2139695"/>
                </a:lnTo>
                <a:lnTo>
                  <a:pt x="76199" y="2139695"/>
                </a:lnTo>
                <a:lnTo>
                  <a:pt x="73247" y="2154007"/>
                </a:lnTo>
                <a:lnTo>
                  <a:pt x="65150" y="2166175"/>
                </a:lnTo>
                <a:lnTo>
                  <a:pt x="53054" y="2174628"/>
                </a:lnTo>
                <a:lnTo>
                  <a:pt x="38099" y="2177795"/>
                </a:lnTo>
                <a:close/>
              </a:path>
              <a:path w="76200" h="2178050">
                <a:moveTo>
                  <a:pt x="76199" y="2139695"/>
                </a:moveTo>
                <a:lnTo>
                  <a:pt x="50291" y="2139695"/>
                </a:lnTo>
                <a:lnTo>
                  <a:pt x="50291" y="2104003"/>
                </a:lnTo>
                <a:lnTo>
                  <a:pt x="53054" y="2104548"/>
                </a:lnTo>
                <a:lnTo>
                  <a:pt x="65150" y="2112644"/>
                </a:lnTo>
                <a:lnTo>
                  <a:pt x="73247" y="2124741"/>
                </a:lnTo>
                <a:lnTo>
                  <a:pt x="76199" y="2139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51632" y="2519172"/>
            <a:ext cx="158750" cy="516890"/>
          </a:xfrm>
          <a:custGeom>
            <a:avLst/>
            <a:gdLst/>
            <a:ahLst/>
            <a:cxnLst/>
            <a:rect l="l" t="t" r="r" b="b"/>
            <a:pathLst>
              <a:path w="158750" h="516889">
                <a:moveTo>
                  <a:pt x="0" y="0"/>
                </a:moveTo>
                <a:lnTo>
                  <a:pt x="158495" y="0"/>
                </a:lnTo>
                <a:lnTo>
                  <a:pt x="158495" y="516635"/>
                </a:lnTo>
                <a:lnTo>
                  <a:pt x="0" y="516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37915" y="2505455"/>
            <a:ext cx="184785" cy="544195"/>
          </a:xfrm>
          <a:custGeom>
            <a:avLst/>
            <a:gdLst/>
            <a:ahLst/>
            <a:cxnLst/>
            <a:rect l="l" t="t" r="r" b="b"/>
            <a:pathLst>
              <a:path w="184785" h="544194">
                <a:moveTo>
                  <a:pt x="184404" y="544067"/>
                </a:moveTo>
                <a:lnTo>
                  <a:pt x="0" y="544067"/>
                </a:lnTo>
                <a:lnTo>
                  <a:pt x="0" y="0"/>
                </a:lnTo>
                <a:lnTo>
                  <a:pt x="184404" y="0"/>
                </a:lnTo>
                <a:lnTo>
                  <a:pt x="184404" y="13715"/>
                </a:lnTo>
                <a:lnTo>
                  <a:pt x="25908" y="13715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518159"/>
                </a:lnTo>
                <a:lnTo>
                  <a:pt x="13716" y="518159"/>
                </a:lnTo>
                <a:lnTo>
                  <a:pt x="25908" y="530351"/>
                </a:lnTo>
                <a:lnTo>
                  <a:pt x="184404" y="530351"/>
                </a:lnTo>
                <a:lnTo>
                  <a:pt x="184404" y="544067"/>
                </a:lnTo>
                <a:close/>
              </a:path>
              <a:path w="184785" h="544194">
                <a:moveTo>
                  <a:pt x="25908" y="25907"/>
                </a:moveTo>
                <a:lnTo>
                  <a:pt x="13716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84785" h="544194">
                <a:moveTo>
                  <a:pt x="160020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60020" y="13715"/>
                </a:lnTo>
                <a:lnTo>
                  <a:pt x="160020" y="25907"/>
                </a:lnTo>
                <a:close/>
              </a:path>
              <a:path w="184785" h="544194">
                <a:moveTo>
                  <a:pt x="160020" y="530351"/>
                </a:moveTo>
                <a:lnTo>
                  <a:pt x="160020" y="13715"/>
                </a:lnTo>
                <a:lnTo>
                  <a:pt x="172212" y="25907"/>
                </a:lnTo>
                <a:lnTo>
                  <a:pt x="184404" y="25907"/>
                </a:lnTo>
                <a:lnTo>
                  <a:pt x="184404" y="518159"/>
                </a:lnTo>
                <a:lnTo>
                  <a:pt x="172212" y="518159"/>
                </a:lnTo>
                <a:lnTo>
                  <a:pt x="160020" y="530351"/>
                </a:lnTo>
                <a:close/>
              </a:path>
              <a:path w="184785" h="544194">
                <a:moveTo>
                  <a:pt x="184404" y="25907"/>
                </a:moveTo>
                <a:lnTo>
                  <a:pt x="172212" y="25907"/>
                </a:lnTo>
                <a:lnTo>
                  <a:pt x="160020" y="13715"/>
                </a:lnTo>
                <a:lnTo>
                  <a:pt x="184404" y="13715"/>
                </a:lnTo>
                <a:lnTo>
                  <a:pt x="184404" y="25907"/>
                </a:lnTo>
                <a:close/>
              </a:path>
              <a:path w="184785" h="544194">
                <a:moveTo>
                  <a:pt x="25908" y="530351"/>
                </a:moveTo>
                <a:lnTo>
                  <a:pt x="13716" y="518159"/>
                </a:lnTo>
                <a:lnTo>
                  <a:pt x="25908" y="518159"/>
                </a:lnTo>
                <a:lnTo>
                  <a:pt x="25908" y="530351"/>
                </a:lnTo>
                <a:close/>
              </a:path>
              <a:path w="184785" h="544194">
                <a:moveTo>
                  <a:pt x="160020" y="530351"/>
                </a:moveTo>
                <a:lnTo>
                  <a:pt x="25908" y="530351"/>
                </a:lnTo>
                <a:lnTo>
                  <a:pt x="25908" y="518159"/>
                </a:lnTo>
                <a:lnTo>
                  <a:pt x="160020" y="518159"/>
                </a:lnTo>
                <a:lnTo>
                  <a:pt x="160020" y="530351"/>
                </a:lnTo>
                <a:close/>
              </a:path>
              <a:path w="184785" h="544194">
                <a:moveTo>
                  <a:pt x="184404" y="530351"/>
                </a:moveTo>
                <a:lnTo>
                  <a:pt x="160020" y="530351"/>
                </a:lnTo>
                <a:lnTo>
                  <a:pt x="172212" y="518159"/>
                </a:lnTo>
                <a:lnTo>
                  <a:pt x="184404" y="518159"/>
                </a:lnTo>
                <a:lnTo>
                  <a:pt x="184404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72684" y="1928622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 h="0">
                <a:moveTo>
                  <a:pt x="0" y="0"/>
                </a:moveTo>
                <a:lnTo>
                  <a:pt x="30784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40352" y="1928622"/>
            <a:ext cx="1024255" cy="0"/>
          </a:xfrm>
          <a:custGeom>
            <a:avLst/>
            <a:gdLst/>
            <a:ahLst/>
            <a:cxnLst/>
            <a:rect l="l" t="t" r="r" b="b"/>
            <a:pathLst>
              <a:path w="1024254" h="0">
                <a:moveTo>
                  <a:pt x="0" y="0"/>
                </a:moveTo>
                <a:lnTo>
                  <a:pt x="102412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591286" y="2892615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30139" y="1880616"/>
            <a:ext cx="76200" cy="2178050"/>
          </a:xfrm>
          <a:custGeom>
            <a:avLst/>
            <a:gdLst/>
            <a:ahLst/>
            <a:cxnLst/>
            <a:rect l="l" t="t" r="r" b="b"/>
            <a:pathLst>
              <a:path w="76200" h="2178050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8" y="11620"/>
                </a:lnTo>
                <a:lnTo>
                  <a:pt x="23145" y="3167"/>
                </a:lnTo>
                <a:lnTo>
                  <a:pt x="38099" y="0"/>
                </a:lnTo>
                <a:lnTo>
                  <a:pt x="53054" y="3167"/>
                </a:lnTo>
                <a:lnTo>
                  <a:pt x="65150" y="11620"/>
                </a:lnTo>
                <a:lnTo>
                  <a:pt x="73247" y="23788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178050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2178050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2178050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2178050">
                <a:moveTo>
                  <a:pt x="25907" y="2104003"/>
                </a:moveTo>
                <a:lnTo>
                  <a:pt x="25907" y="73792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2101595"/>
                </a:lnTo>
                <a:lnTo>
                  <a:pt x="38099" y="2101595"/>
                </a:lnTo>
                <a:lnTo>
                  <a:pt x="25907" y="2104003"/>
                </a:lnTo>
                <a:close/>
              </a:path>
              <a:path w="76200" h="2178050">
                <a:moveTo>
                  <a:pt x="51815" y="2139695"/>
                </a:moveTo>
                <a:lnTo>
                  <a:pt x="25907" y="2139695"/>
                </a:lnTo>
                <a:lnTo>
                  <a:pt x="25907" y="2104003"/>
                </a:lnTo>
                <a:lnTo>
                  <a:pt x="38099" y="2101595"/>
                </a:lnTo>
                <a:lnTo>
                  <a:pt x="51815" y="2104304"/>
                </a:lnTo>
                <a:lnTo>
                  <a:pt x="51815" y="2139695"/>
                </a:lnTo>
                <a:close/>
              </a:path>
              <a:path w="76200" h="2178050">
                <a:moveTo>
                  <a:pt x="51815" y="2104304"/>
                </a:moveTo>
                <a:lnTo>
                  <a:pt x="38099" y="2101595"/>
                </a:lnTo>
                <a:lnTo>
                  <a:pt x="51815" y="2101595"/>
                </a:lnTo>
                <a:lnTo>
                  <a:pt x="51815" y="2104304"/>
                </a:lnTo>
                <a:close/>
              </a:path>
              <a:path w="76200" h="2178050">
                <a:moveTo>
                  <a:pt x="38099" y="2177795"/>
                </a:moveTo>
                <a:lnTo>
                  <a:pt x="23145" y="2174843"/>
                </a:lnTo>
                <a:lnTo>
                  <a:pt x="11048" y="2166747"/>
                </a:lnTo>
                <a:lnTo>
                  <a:pt x="2952" y="2154650"/>
                </a:lnTo>
                <a:lnTo>
                  <a:pt x="0" y="2139695"/>
                </a:lnTo>
                <a:lnTo>
                  <a:pt x="2952" y="2124741"/>
                </a:lnTo>
                <a:lnTo>
                  <a:pt x="11048" y="2112644"/>
                </a:lnTo>
                <a:lnTo>
                  <a:pt x="23145" y="2104548"/>
                </a:lnTo>
                <a:lnTo>
                  <a:pt x="25907" y="2104003"/>
                </a:lnTo>
                <a:lnTo>
                  <a:pt x="25907" y="2139695"/>
                </a:lnTo>
                <a:lnTo>
                  <a:pt x="76199" y="2139695"/>
                </a:lnTo>
                <a:lnTo>
                  <a:pt x="73247" y="2154650"/>
                </a:lnTo>
                <a:lnTo>
                  <a:pt x="65150" y="2166747"/>
                </a:lnTo>
                <a:lnTo>
                  <a:pt x="53054" y="2174843"/>
                </a:lnTo>
                <a:lnTo>
                  <a:pt x="38099" y="2177795"/>
                </a:lnTo>
                <a:close/>
              </a:path>
              <a:path w="76200" h="2178050">
                <a:moveTo>
                  <a:pt x="76199" y="2139695"/>
                </a:moveTo>
                <a:lnTo>
                  <a:pt x="51815" y="2139695"/>
                </a:lnTo>
                <a:lnTo>
                  <a:pt x="51815" y="2104304"/>
                </a:lnTo>
                <a:lnTo>
                  <a:pt x="53054" y="2104548"/>
                </a:lnTo>
                <a:lnTo>
                  <a:pt x="65150" y="2112644"/>
                </a:lnTo>
                <a:lnTo>
                  <a:pt x="73247" y="2124741"/>
                </a:lnTo>
                <a:lnTo>
                  <a:pt x="76199" y="2139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82896" y="2580132"/>
            <a:ext cx="172720" cy="518159"/>
          </a:xfrm>
          <a:custGeom>
            <a:avLst/>
            <a:gdLst/>
            <a:ahLst/>
            <a:cxnLst/>
            <a:rect l="l" t="t" r="r" b="b"/>
            <a:pathLst>
              <a:path w="172720" h="518160">
                <a:moveTo>
                  <a:pt x="0" y="0"/>
                </a:moveTo>
                <a:lnTo>
                  <a:pt x="172211" y="0"/>
                </a:lnTo>
                <a:lnTo>
                  <a:pt x="172211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69179" y="2567940"/>
            <a:ext cx="200025" cy="542925"/>
          </a:xfrm>
          <a:custGeom>
            <a:avLst/>
            <a:gdLst/>
            <a:ahLst/>
            <a:cxnLst/>
            <a:rect l="l" t="t" r="r" b="b"/>
            <a:pathLst>
              <a:path w="200025" h="542925">
                <a:moveTo>
                  <a:pt x="199643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516636"/>
                </a:lnTo>
                <a:lnTo>
                  <a:pt x="13716" y="516636"/>
                </a:lnTo>
                <a:lnTo>
                  <a:pt x="25908" y="530352"/>
                </a:lnTo>
                <a:lnTo>
                  <a:pt x="199643" y="530352"/>
                </a:lnTo>
                <a:lnTo>
                  <a:pt x="199643" y="542543"/>
                </a:lnTo>
                <a:close/>
              </a:path>
              <a:path w="200025" h="542925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200025" h="542925">
                <a:moveTo>
                  <a:pt x="17373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4384"/>
                </a:lnTo>
                <a:close/>
              </a:path>
              <a:path w="200025" h="542925">
                <a:moveTo>
                  <a:pt x="173736" y="530352"/>
                </a:moveTo>
                <a:lnTo>
                  <a:pt x="173736" y="12192"/>
                </a:lnTo>
                <a:lnTo>
                  <a:pt x="185928" y="24384"/>
                </a:lnTo>
                <a:lnTo>
                  <a:pt x="199643" y="24384"/>
                </a:lnTo>
                <a:lnTo>
                  <a:pt x="199643" y="516636"/>
                </a:lnTo>
                <a:lnTo>
                  <a:pt x="185928" y="516636"/>
                </a:lnTo>
                <a:lnTo>
                  <a:pt x="173736" y="530352"/>
                </a:lnTo>
                <a:close/>
              </a:path>
              <a:path w="200025" h="542925">
                <a:moveTo>
                  <a:pt x="199643" y="24384"/>
                </a:moveTo>
                <a:lnTo>
                  <a:pt x="185928" y="24384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4384"/>
                </a:lnTo>
                <a:close/>
              </a:path>
              <a:path w="200025" h="542925">
                <a:moveTo>
                  <a:pt x="25908" y="530352"/>
                </a:moveTo>
                <a:lnTo>
                  <a:pt x="13716" y="516636"/>
                </a:lnTo>
                <a:lnTo>
                  <a:pt x="25908" y="516636"/>
                </a:lnTo>
                <a:lnTo>
                  <a:pt x="25908" y="530352"/>
                </a:lnTo>
                <a:close/>
              </a:path>
              <a:path w="200025" h="542925">
                <a:moveTo>
                  <a:pt x="173736" y="530352"/>
                </a:moveTo>
                <a:lnTo>
                  <a:pt x="25908" y="530352"/>
                </a:lnTo>
                <a:lnTo>
                  <a:pt x="25908" y="516636"/>
                </a:lnTo>
                <a:lnTo>
                  <a:pt x="173736" y="516636"/>
                </a:lnTo>
                <a:lnTo>
                  <a:pt x="173736" y="530352"/>
                </a:lnTo>
                <a:close/>
              </a:path>
              <a:path w="200025" h="542925">
                <a:moveTo>
                  <a:pt x="199643" y="530352"/>
                </a:moveTo>
                <a:lnTo>
                  <a:pt x="173736" y="530352"/>
                </a:lnTo>
                <a:lnTo>
                  <a:pt x="185928" y="516636"/>
                </a:lnTo>
                <a:lnTo>
                  <a:pt x="199643" y="516636"/>
                </a:lnTo>
                <a:lnTo>
                  <a:pt x="199643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68496" y="2235708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7244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7244" y="0"/>
                </a:lnTo>
                <a:lnTo>
                  <a:pt x="47244" y="260604"/>
                </a:lnTo>
                <a:close/>
              </a:path>
              <a:path w="76200" h="325119">
                <a:moveTo>
                  <a:pt x="38100" y="324612"/>
                </a:moveTo>
                <a:lnTo>
                  <a:pt x="0" y="248411"/>
                </a:lnTo>
                <a:lnTo>
                  <a:pt x="28956" y="248411"/>
                </a:lnTo>
                <a:lnTo>
                  <a:pt x="28956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19">
                <a:moveTo>
                  <a:pt x="70103" y="260604"/>
                </a:moveTo>
                <a:lnTo>
                  <a:pt x="47244" y="260604"/>
                </a:lnTo>
                <a:lnTo>
                  <a:pt x="47244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407212" y="2502387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13810" y="1917192"/>
            <a:ext cx="0" cy="271780"/>
          </a:xfrm>
          <a:custGeom>
            <a:avLst/>
            <a:gdLst/>
            <a:ahLst/>
            <a:cxnLst/>
            <a:rect l="l" t="t" r="r" b="b"/>
            <a:pathLst>
              <a:path w="0" h="271780">
                <a:moveTo>
                  <a:pt x="0" y="0"/>
                </a:moveTo>
                <a:lnTo>
                  <a:pt x="0" y="2712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13810" y="2584703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39896" y="2188463"/>
            <a:ext cx="144780" cy="396240"/>
          </a:xfrm>
          <a:custGeom>
            <a:avLst/>
            <a:gdLst/>
            <a:ahLst/>
            <a:cxnLst/>
            <a:rect l="l" t="t" r="r" b="b"/>
            <a:pathLst>
              <a:path w="144779" h="396239">
                <a:moveTo>
                  <a:pt x="0" y="0"/>
                </a:moveTo>
                <a:lnTo>
                  <a:pt x="144779" y="0"/>
                </a:lnTo>
                <a:lnTo>
                  <a:pt x="14477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27703" y="2176272"/>
            <a:ext cx="169545" cy="421005"/>
          </a:xfrm>
          <a:custGeom>
            <a:avLst/>
            <a:gdLst/>
            <a:ahLst/>
            <a:cxnLst/>
            <a:rect l="l" t="t" r="r" b="b"/>
            <a:pathLst>
              <a:path w="169545" h="421005">
                <a:moveTo>
                  <a:pt x="169164" y="420623"/>
                </a:moveTo>
                <a:lnTo>
                  <a:pt x="0" y="420623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394715"/>
                </a:lnTo>
                <a:lnTo>
                  <a:pt x="12192" y="394715"/>
                </a:lnTo>
                <a:lnTo>
                  <a:pt x="24384" y="408432"/>
                </a:lnTo>
                <a:lnTo>
                  <a:pt x="169164" y="408432"/>
                </a:lnTo>
                <a:lnTo>
                  <a:pt x="169164" y="420623"/>
                </a:lnTo>
                <a:close/>
              </a:path>
              <a:path w="169545" h="421005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169545" h="421005">
                <a:moveTo>
                  <a:pt x="143256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143256" y="12192"/>
                </a:lnTo>
                <a:lnTo>
                  <a:pt x="143256" y="24384"/>
                </a:lnTo>
                <a:close/>
              </a:path>
              <a:path w="169545" h="421005">
                <a:moveTo>
                  <a:pt x="143256" y="408432"/>
                </a:moveTo>
                <a:lnTo>
                  <a:pt x="143256" y="12192"/>
                </a:lnTo>
                <a:lnTo>
                  <a:pt x="156972" y="24384"/>
                </a:lnTo>
                <a:lnTo>
                  <a:pt x="169164" y="24383"/>
                </a:lnTo>
                <a:lnTo>
                  <a:pt x="169164" y="394715"/>
                </a:lnTo>
                <a:lnTo>
                  <a:pt x="156972" y="394715"/>
                </a:lnTo>
                <a:lnTo>
                  <a:pt x="143256" y="408432"/>
                </a:lnTo>
                <a:close/>
              </a:path>
              <a:path w="169545" h="421005">
                <a:moveTo>
                  <a:pt x="169164" y="24383"/>
                </a:moveTo>
                <a:lnTo>
                  <a:pt x="156972" y="24384"/>
                </a:lnTo>
                <a:lnTo>
                  <a:pt x="143256" y="12192"/>
                </a:lnTo>
                <a:lnTo>
                  <a:pt x="169164" y="12192"/>
                </a:lnTo>
                <a:lnTo>
                  <a:pt x="169164" y="24383"/>
                </a:lnTo>
                <a:close/>
              </a:path>
              <a:path w="169545" h="421005">
                <a:moveTo>
                  <a:pt x="24384" y="408432"/>
                </a:moveTo>
                <a:lnTo>
                  <a:pt x="12192" y="394715"/>
                </a:lnTo>
                <a:lnTo>
                  <a:pt x="24384" y="394715"/>
                </a:lnTo>
                <a:lnTo>
                  <a:pt x="24384" y="408432"/>
                </a:lnTo>
                <a:close/>
              </a:path>
              <a:path w="169545" h="421005">
                <a:moveTo>
                  <a:pt x="143256" y="408432"/>
                </a:moveTo>
                <a:lnTo>
                  <a:pt x="24384" y="408432"/>
                </a:lnTo>
                <a:lnTo>
                  <a:pt x="24384" y="394715"/>
                </a:lnTo>
                <a:lnTo>
                  <a:pt x="143256" y="394715"/>
                </a:lnTo>
                <a:lnTo>
                  <a:pt x="143256" y="408432"/>
                </a:lnTo>
                <a:close/>
              </a:path>
              <a:path w="169545" h="421005">
                <a:moveTo>
                  <a:pt x="169164" y="408432"/>
                </a:moveTo>
                <a:lnTo>
                  <a:pt x="143256" y="408432"/>
                </a:lnTo>
                <a:lnTo>
                  <a:pt x="156972" y="394715"/>
                </a:lnTo>
                <a:lnTo>
                  <a:pt x="169164" y="394715"/>
                </a:lnTo>
                <a:lnTo>
                  <a:pt x="169164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012206" y="259741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68681" y="1541226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07564" y="1871472"/>
            <a:ext cx="76200" cy="2176780"/>
          </a:xfrm>
          <a:custGeom>
            <a:avLst/>
            <a:gdLst/>
            <a:ahLst/>
            <a:cxnLst/>
            <a:rect l="l" t="t" r="r" b="b"/>
            <a:pathLst>
              <a:path w="76200" h="2176779">
                <a:moveTo>
                  <a:pt x="25908" y="73792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176779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2176779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76779">
                <a:moveTo>
                  <a:pt x="25908" y="2102479"/>
                </a:moveTo>
                <a:lnTo>
                  <a:pt x="25908" y="73792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100071"/>
                </a:lnTo>
                <a:lnTo>
                  <a:pt x="38100" y="2100071"/>
                </a:lnTo>
                <a:lnTo>
                  <a:pt x="25908" y="2102479"/>
                </a:lnTo>
                <a:close/>
              </a:path>
              <a:path w="76200" h="2176779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  <a:path w="76200" h="2176779">
                <a:moveTo>
                  <a:pt x="50292" y="2138171"/>
                </a:moveTo>
                <a:lnTo>
                  <a:pt x="25908" y="2138171"/>
                </a:lnTo>
                <a:lnTo>
                  <a:pt x="25908" y="2102479"/>
                </a:lnTo>
                <a:lnTo>
                  <a:pt x="38100" y="2100071"/>
                </a:lnTo>
                <a:lnTo>
                  <a:pt x="50291" y="2102479"/>
                </a:lnTo>
                <a:lnTo>
                  <a:pt x="50292" y="2138171"/>
                </a:lnTo>
                <a:close/>
              </a:path>
              <a:path w="76200" h="2176779">
                <a:moveTo>
                  <a:pt x="50292" y="2102479"/>
                </a:moveTo>
                <a:lnTo>
                  <a:pt x="38100" y="2100071"/>
                </a:lnTo>
                <a:lnTo>
                  <a:pt x="50292" y="2100071"/>
                </a:lnTo>
                <a:lnTo>
                  <a:pt x="50292" y="2102479"/>
                </a:lnTo>
                <a:close/>
              </a:path>
              <a:path w="76200" h="2176779">
                <a:moveTo>
                  <a:pt x="38100" y="2176271"/>
                </a:moveTo>
                <a:lnTo>
                  <a:pt x="23145" y="2173104"/>
                </a:lnTo>
                <a:lnTo>
                  <a:pt x="11049" y="2164651"/>
                </a:lnTo>
                <a:lnTo>
                  <a:pt x="2952" y="2152483"/>
                </a:lnTo>
                <a:lnTo>
                  <a:pt x="0" y="2138171"/>
                </a:lnTo>
                <a:lnTo>
                  <a:pt x="2952" y="2123217"/>
                </a:lnTo>
                <a:lnTo>
                  <a:pt x="11049" y="2111120"/>
                </a:lnTo>
                <a:lnTo>
                  <a:pt x="23145" y="2103024"/>
                </a:lnTo>
                <a:lnTo>
                  <a:pt x="25908" y="2102479"/>
                </a:lnTo>
                <a:lnTo>
                  <a:pt x="25908" y="2138171"/>
                </a:lnTo>
                <a:lnTo>
                  <a:pt x="76200" y="2138171"/>
                </a:lnTo>
                <a:lnTo>
                  <a:pt x="73247" y="2152483"/>
                </a:lnTo>
                <a:lnTo>
                  <a:pt x="65151" y="2164651"/>
                </a:lnTo>
                <a:lnTo>
                  <a:pt x="53054" y="2173104"/>
                </a:lnTo>
                <a:lnTo>
                  <a:pt x="38100" y="2176271"/>
                </a:lnTo>
                <a:close/>
              </a:path>
              <a:path w="76200" h="2176779">
                <a:moveTo>
                  <a:pt x="76200" y="2138171"/>
                </a:moveTo>
                <a:lnTo>
                  <a:pt x="50292" y="2138171"/>
                </a:lnTo>
                <a:lnTo>
                  <a:pt x="50292" y="2102479"/>
                </a:lnTo>
                <a:lnTo>
                  <a:pt x="53054" y="2103024"/>
                </a:lnTo>
                <a:lnTo>
                  <a:pt x="65151" y="2111120"/>
                </a:lnTo>
                <a:lnTo>
                  <a:pt x="73247" y="2123217"/>
                </a:lnTo>
                <a:lnTo>
                  <a:pt x="76200" y="2138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75560" y="2503932"/>
            <a:ext cx="143510" cy="516890"/>
          </a:xfrm>
          <a:custGeom>
            <a:avLst/>
            <a:gdLst/>
            <a:ahLst/>
            <a:cxnLst/>
            <a:rect l="l" t="t" r="r" b="b"/>
            <a:pathLst>
              <a:path w="143510" h="516889">
                <a:moveTo>
                  <a:pt x="0" y="0"/>
                </a:moveTo>
                <a:lnTo>
                  <a:pt x="143256" y="0"/>
                </a:lnTo>
                <a:lnTo>
                  <a:pt x="143256" y="516635"/>
                </a:lnTo>
                <a:lnTo>
                  <a:pt x="0" y="516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61843" y="2490216"/>
            <a:ext cx="170815" cy="544195"/>
          </a:xfrm>
          <a:custGeom>
            <a:avLst/>
            <a:gdLst/>
            <a:ahLst/>
            <a:cxnLst/>
            <a:rect l="l" t="t" r="r" b="b"/>
            <a:pathLst>
              <a:path w="170814" h="544194">
                <a:moveTo>
                  <a:pt x="170688" y="544067"/>
                </a:moveTo>
                <a:lnTo>
                  <a:pt x="0" y="544067"/>
                </a:lnTo>
                <a:lnTo>
                  <a:pt x="0" y="0"/>
                </a:lnTo>
                <a:lnTo>
                  <a:pt x="170688" y="0"/>
                </a:lnTo>
                <a:lnTo>
                  <a:pt x="170688" y="13715"/>
                </a:lnTo>
                <a:lnTo>
                  <a:pt x="25908" y="13716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18160"/>
                </a:lnTo>
                <a:lnTo>
                  <a:pt x="13716" y="518160"/>
                </a:lnTo>
                <a:lnTo>
                  <a:pt x="25908" y="530352"/>
                </a:lnTo>
                <a:lnTo>
                  <a:pt x="170688" y="530352"/>
                </a:lnTo>
                <a:lnTo>
                  <a:pt x="170688" y="544067"/>
                </a:lnTo>
                <a:close/>
              </a:path>
              <a:path w="170814" h="544194">
                <a:moveTo>
                  <a:pt x="25908" y="25907"/>
                </a:moveTo>
                <a:lnTo>
                  <a:pt x="13716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70814" h="544194">
                <a:moveTo>
                  <a:pt x="144779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44779" y="13716"/>
                </a:lnTo>
                <a:lnTo>
                  <a:pt x="144779" y="25907"/>
                </a:lnTo>
                <a:close/>
              </a:path>
              <a:path w="170814" h="544194">
                <a:moveTo>
                  <a:pt x="144779" y="530352"/>
                </a:moveTo>
                <a:lnTo>
                  <a:pt x="144779" y="13716"/>
                </a:lnTo>
                <a:lnTo>
                  <a:pt x="156972" y="25908"/>
                </a:lnTo>
                <a:lnTo>
                  <a:pt x="170688" y="25907"/>
                </a:lnTo>
                <a:lnTo>
                  <a:pt x="170688" y="518160"/>
                </a:lnTo>
                <a:lnTo>
                  <a:pt x="156972" y="518160"/>
                </a:lnTo>
                <a:lnTo>
                  <a:pt x="144779" y="530352"/>
                </a:lnTo>
                <a:close/>
              </a:path>
              <a:path w="170814" h="544194">
                <a:moveTo>
                  <a:pt x="170688" y="25907"/>
                </a:moveTo>
                <a:lnTo>
                  <a:pt x="156972" y="25908"/>
                </a:lnTo>
                <a:lnTo>
                  <a:pt x="144779" y="13716"/>
                </a:lnTo>
                <a:lnTo>
                  <a:pt x="170688" y="13715"/>
                </a:lnTo>
                <a:lnTo>
                  <a:pt x="170688" y="25907"/>
                </a:lnTo>
                <a:close/>
              </a:path>
              <a:path w="170814" h="544194">
                <a:moveTo>
                  <a:pt x="25908" y="530352"/>
                </a:moveTo>
                <a:lnTo>
                  <a:pt x="13716" y="518160"/>
                </a:lnTo>
                <a:lnTo>
                  <a:pt x="25908" y="518160"/>
                </a:lnTo>
                <a:lnTo>
                  <a:pt x="25908" y="530352"/>
                </a:lnTo>
                <a:close/>
              </a:path>
              <a:path w="170814" h="544194">
                <a:moveTo>
                  <a:pt x="144779" y="530352"/>
                </a:moveTo>
                <a:lnTo>
                  <a:pt x="25908" y="530352"/>
                </a:lnTo>
                <a:lnTo>
                  <a:pt x="25908" y="518160"/>
                </a:lnTo>
                <a:lnTo>
                  <a:pt x="144779" y="518160"/>
                </a:lnTo>
                <a:lnTo>
                  <a:pt x="144779" y="530352"/>
                </a:lnTo>
                <a:close/>
              </a:path>
              <a:path w="170814" h="544194">
                <a:moveTo>
                  <a:pt x="170688" y="530352"/>
                </a:moveTo>
                <a:lnTo>
                  <a:pt x="144779" y="530352"/>
                </a:lnTo>
                <a:lnTo>
                  <a:pt x="156972" y="518160"/>
                </a:lnTo>
                <a:lnTo>
                  <a:pt x="170688" y="518160"/>
                </a:lnTo>
                <a:lnTo>
                  <a:pt x="170688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213911" y="2991596"/>
            <a:ext cx="101917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  <a:tabLst>
                <a:tab pos="588010" algn="l"/>
              </a:tabLst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62683" y="4016502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 h="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68623" y="3973067"/>
            <a:ext cx="85725" cy="224154"/>
          </a:xfrm>
          <a:custGeom>
            <a:avLst/>
            <a:gdLst/>
            <a:ahLst/>
            <a:cxnLst/>
            <a:rect l="l" t="t" r="r" b="b"/>
            <a:pathLst>
              <a:path w="85725" h="224154">
                <a:moveTo>
                  <a:pt x="28955" y="83964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6"/>
                </a:lnTo>
                <a:lnTo>
                  <a:pt x="3452" y="27003"/>
                </a:lnTo>
                <a:lnTo>
                  <a:pt x="12763" y="12954"/>
                </a:lnTo>
                <a:lnTo>
                  <a:pt x="26360" y="3476"/>
                </a:lnTo>
                <a:lnTo>
                  <a:pt x="42671" y="0"/>
                </a:lnTo>
                <a:lnTo>
                  <a:pt x="59626" y="3476"/>
                </a:lnTo>
                <a:lnTo>
                  <a:pt x="73151" y="12954"/>
                </a:lnTo>
                <a:lnTo>
                  <a:pt x="82105" y="27003"/>
                </a:lnTo>
                <a:lnTo>
                  <a:pt x="85343" y="44196"/>
                </a:lnTo>
                <a:lnTo>
                  <a:pt x="28955" y="44196"/>
                </a:lnTo>
                <a:lnTo>
                  <a:pt x="28955" y="83964"/>
                </a:lnTo>
                <a:close/>
              </a:path>
              <a:path w="85725" h="224154">
                <a:moveTo>
                  <a:pt x="42671" y="86868"/>
                </a:moveTo>
                <a:lnTo>
                  <a:pt x="28955" y="83964"/>
                </a:lnTo>
                <a:lnTo>
                  <a:pt x="28955" y="44196"/>
                </a:lnTo>
                <a:lnTo>
                  <a:pt x="57911" y="44196"/>
                </a:lnTo>
                <a:lnTo>
                  <a:pt x="57911" y="83764"/>
                </a:lnTo>
                <a:lnTo>
                  <a:pt x="42671" y="86868"/>
                </a:lnTo>
                <a:close/>
              </a:path>
              <a:path w="85725" h="224154">
                <a:moveTo>
                  <a:pt x="57911" y="83764"/>
                </a:moveTo>
                <a:lnTo>
                  <a:pt x="57911" y="44196"/>
                </a:lnTo>
                <a:lnTo>
                  <a:pt x="85343" y="44196"/>
                </a:lnTo>
                <a:lnTo>
                  <a:pt x="82105" y="60507"/>
                </a:lnTo>
                <a:lnTo>
                  <a:pt x="73151" y="74104"/>
                </a:lnTo>
                <a:lnTo>
                  <a:pt x="59626" y="83415"/>
                </a:lnTo>
                <a:lnTo>
                  <a:pt x="57911" y="83764"/>
                </a:lnTo>
                <a:close/>
              </a:path>
              <a:path w="85725" h="224154">
                <a:moveTo>
                  <a:pt x="57911" y="86868"/>
                </a:moveTo>
                <a:lnTo>
                  <a:pt x="42671" y="86868"/>
                </a:lnTo>
                <a:lnTo>
                  <a:pt x="57911" y="83764"/>
                </a:lnTo>
                <a:lnTo>
                  <a:pt x="57911" y="86868"/>
                </a:lnTo>
                <a:close/>
              </a:path>
              <a:path w="85725" h="224154">
                <a:moveTo>
                  <a:pt x="57911" y="224027"/>
                </a:moveTo>
                <a:lnTo>
                  <a:pt x="28955" y="224027"/>
                </a:lnTo>
                <a:lnTo>
                  <a:pt x="28955" y="83964"/>
                </a:lnTo>
                <a:lnTo>
                  <a:pt x="42671" y="86868"/>
                </a:lnTo>
                <a:lnTo>
                  <a:pt x="57911" y="86868"/>
                </a:lnTo>
                <a:lnTo>
                  <a:pt x="57911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78708" y="4208526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 h="0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62683" y="1915667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62683" y="2828543"/>
            <a:ext cx="0" cy="1175385"/>
          </a:xfrm>
          <a:custGeom>
            <a:avLst/>
            <a:gdLst/>
            <a:ahLst/>
            <a:cxnLst/>
            <a:rect l="l" t="t" r="r" b="b"/>
            <a:pathLst>
              <a:path w="0" h="1175385">
                <a:moveTo>
                  <a:pt x="0" y="0"/>
                </a:moveTo>
                <a:lnTo>
                  <a:pt x="0" y="1175004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00200" y="2321051"/>
            <a:ext cx="135890" cy="508000"/>
          </a:xfrm>
          <a:custGeom>
            <a:avLst/>
            <a:gdLst/>
            <a:ahLst/>
            <a:cxnLst/>
            <a:rect l="l" t="t" r="r" b="b"/>
            <a:pathLst>
              <a:path w="135889" h="508000">
                <a:moveTo>
                  <a:pt x="0" y="0"/>
                </a:moveTo>
                <a:lnTo>
                  <a:pt x="135636" y="0"/>
                </a:lnTo>
                <a:lnTo>
                  <a:pt x="135636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81912" y="2301240"/>
            <a:ext cx="172720" cy="547370"/>
          </a:xfrm>
          <a:custGeom>
            <a:avLst/>
            <a:gdLst/>
            <a:ahLst/>
            <a:cxnLst/>
            <a:rect l="l" t="t" r="r" b="b"/>
            <a:pathLst>
              <a:path w="172719" h="547369">
                <a:moveTo>
                  <a:pt x="172211" y="547115"/>
                </a:moveTo>
                <a:lnTo>
                  <a:pt x="0" y="547115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9015"/>
                </a:lnTo>
                <a:lnTo>
                  <a:pt x="18288" y="509015"/>
                </a:lnTo>
                <a:lnTo>
                  <a:pt x="38100" y="527304"/>
                </a:lnTo>
                <a:lnTo>
                  <a:pt x="172211" y="527304"/>
                </a:lnTo>
                <a:lnTo>
                  <a:pt x="172211" y="547115"/>
                </a:lnTo>
                <a:close/>
              </a:path>
              <a:path w="172719" h="54736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19" h="547369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19" h="547369">
                <a:moveTo>
                  <a:pt x="134112" y="527304"/>
                </a:moveTo>
                <a:lnTo>
                  <a:pt x="134112" y="19812"/>
                </a:lnTo>
                <a:lnTo>
                  <a:pt x="153924" y="38100"/>
                </a:lnTo>
                <a:lnTo>
                  <a:pt x="172211" y="38100"/>
                </a:lnTo>
                <a:lnTo>
                  <a:pt x="172211" y="509015"/>
                </a:lnTo>
                <a:lnTo>
                  <a:pt x="153924" y="509015"/>
                </a:lnTo>
                <a:lnTo>
                  <a:pt x="134112" y="527304"/>
                </a:lnTo>
                <a:close/>
              </a:path>
              <a:path w="172719" h="547369">
                <a:moveTo>
                  <a:pt x="172211" y="38100"/>
                </a:moveTo>
                <a:lnTo>
                  <a:pt x="153924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100"/>
                </a:lnTo>
                <a:close/>
              </a:path>
              <a:path w="172719" h="547369">
                <a:moveTo>
                  <a:pt x="38100" y="527304"/>
                </a:moveTo>
                <a:lnTo>
                  <a:pt x="18288" y="509015"/>
                </a:lnTo>
                <a:lnTo>
                  <a:pt x="38100" y="509015"/>
                </a:lnTo>
                <a:lnTo>
                  <a:pt x="38100" y="527304"/>
                </a:lnTo>
                <a:close/>
              </a:path>
              <a:path w="172719" h="547369">
                <a:moveTo>
                  <a:pt x="134112" y="527304"/>
                </a:moveTo>
                <a:lnTo>
                  <a:pt x="38100" y="527304"/>
                </a:lnTo>
                <a:lnTo>
                  <a:pt x="38100" y="509015"/>
                </a:lnTo>
                <a:lnTo>
                  <a:pt x="134112" y="509015"/>
                </a:lnTo>
                <a:lnTo>
                  <a:pt x="134112" y="527304"/>
                </a:lnTo>
                <a:close/>
              </a:path>
              <a:path w="172719" h="547369">
                <a:moveTo>
                  <a:pt x="172211" y="527304"/>
                </a:moveTo>
                <a:lnTo>
                  <a:pt x="134112" y="527304"/>
                </a:lnTo>
                <a:lnTo>
                  <a:pt x="153924" y="509015"/>
                </a:lnTo>
                <a:lnTo>
                  <a:pt x="172211" y="509015"/>
                </a:lnTo>
                <a:lnTo>
                  <a:pt x="172211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423416" y="3276600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69" h="471170">
                <a:moveTo>
                  <a:pt x="236219" y="470915"/>
                </a:moveTo>
                <a:lnTo>
                  <a:pt x="211836" y="470915"/>
                </a:lnTo>
                <a:lnTo>
                  <a:pt x="166116" y="461771"/>
                </a:lnTo>
                <a:lnTo>
                  <a:pt x="123444" y="443483"/>
                </a:lnTo>
                <a:lnTo>
                  <a:pt x="85344" y="417575"/>
                </a:lnTo>
                <a:lnTo>
                  <a:pt x="53339" y="385571"/>
                </a:lnTo>
                <a:lnTo>
                  <a:pt x="28956" y="348995"/>
                </a:lnTo>
                <a:lnTo>
                  <a:pt x="10668" y="306323"/>
                </a:lnTo>
                <a:lnTo>
                  <a:pt x="1524" y="260603"/>
                </a:lnTo>
                <a:lnTo>
                  <a:pt x="0" y="236219"/>
                </a:lnTo>
                <a:lnTo>
                  <a:pt x="0" y="211835"/>
                </a:lnTo>
                <a:lnTo>
                  <a:pt x="9144" y="166115"/>
                </a:lnTo>
                <a:lnTo>
                  <a:pt x="27432" y="123443"/>
                </a:lnTo>
                <a:lnTo>
                  <a:pt x="53339" y="86867"/>
                </a:lnTo>
                <a:lnTo>
                  <a:pt x="83820" y="54863"/>
                </a:lnTo>
                <a:lnTo>
                  <a:pt x="121920" y="28955"/>
                </a:lnTo>
                <a:lnTo>
                  <a:pt x="164592" y="10667"/>
                </a:lnTo>
                <a:lnTo>
                  <a:pt x="210311" y="1523"/>
                </a:lnTo>
                <a:lnTo>
                  <a:pt x="234695" y="0"/>
                </a:lnTo>
                <a:lnTo>
                  <a:pt x="259080" y="1523"/>
                </a:lnTo>
                <a:lnTo>
                  <a:pt x="304800" y="10667"/>
                </a:lnTo>
                <a:lnTo>
                  <a:pt x="347472" y="27431"/>
                </a:lnTo>
                <a:lnTo>
                  <a:pt x="363474" y="38099"/>
                </a:lnTo>
                <a:lnTo>
                  <a:pt x="236219" y="38099"/>
                </a:lnTo>
                <a:lnTo>
                  <a:pt x="196595" y="41147"/>
                </a:lnTo>
                <a:lnTo>
                  <a:pt x="158495" y="53339"/>
                </a:lnTo>
                <a:lnTo>
                  <a:pt x="124968" y="71627"/>
                </a:lnTo>
                <a:lnTo>
                  <a:pt x="71628" y="124967"/>
                </a:lnTo>
                <a:lnTo>
                  <a:pt x="53339" y="158495"/>
                </a:lnTo>
                <a:lnTo>
                  <a:pt x="41148" y="195071"/>
                </a:lnTo>
                <a:lnTo>
                  <a:pt x="38100" y="214883"/>
                </a:lnTo>
                <a:lnTo>
                  <a:pt x="38100" y="254507"/>
                </a:lnTo>
                <a:lnTo>
                  <a:pt x="45719" y="294131"/>
                </a:lnTo>
                <a:lnTo>
                  <a:pt x="60960" y="329183"/>
                </a:lnTo>
                <a:lnTo>
                  <a:pt x="82296" y="361187"/>
                </a:lnTo>
                <a:lnTo>
                  <a:pt x="123444" y="399287"/>
                </a:lnTo>
                <a:lnTo>
                  <a:pt x="156972" y="417575"/>
                </a:lnTo>
                <a:lnTo>
                  <a:pt x="195072" y="429767"/>
                </a:lnTo>
                <a:lnTo>
                  <a:pt x="213359" y="432815"/>
                </a:lnTo>
                <a:lnTo>
                  <a:pt x="364671" y="432815"/>
                </a:lnTo>
                <a:lnTo>
                  <a:pt x="348995" y="441959"/>
                </a:lnTo>
                <a:lnTo>
                  <a:pt x="327660" y="452627"/>
                </a:lnTo>
                <a:lnTo>
                  <a:pt x="306323" y="460247"/>
                </a:lnTo>
                <a:lnTo>
                  <a:pt x="283464" y="466343"/>
                </a:lnTo>
                <a:lnTo>
                  <a:pt x="260604" y="469391"/>
                </a:lnTo>
                <a:lnTo>
                  <a:pt x="236219" y="470915"/>
                </a:lnTo>
                <a:close/>
              </a:path>
              <a:path w="471169" h="471170">
                <a:moveTo>
                  <a:pt x="364671" y="432815"/>
                </a:moveTo>
                <a:lnTo>
                  <a:pt x="254507" y="432815"/>
                </a:lnTo>
                <a:lnTo>
                  <a:pt x="274319" y="429767"/>
                </a:lnTo>
                <a:lnTo>
                  <a:pt x="292607" y="425195"/>
                </a:lnTo>
                <a:lnTo>
                  <a:pt x="329184" y="409955"/>
                </a:lnTo>
                <a:lnTo>
                  <a:pt x="374904" y="376427"/>
                </a:lnTo>
                <a:lnTo>
                  <a:pt x="417576" y="313943"/>
                </a:lnTo>
                <a:lnTo>
                  <a:pt x="431291" y="257555"/>
                </a:lnTo>
                <a:lnTo>
                  <a:pt x="432815" y="236219"/>
                </a:lnTo>
                <a:lnTo>
                  <a:pt x="429767" y="196595"/>
                </a:lnTo>
                <a:lnTo>
                  <a:pt x="417576" y="160019"/>
                </a:lnTo>
                <a:lnTo>
                  <a:pt x="388619" y="111251"/>
                </a:lnTo>
                <a:lnTo>
                  <a:pt x="361187" y="83819"/>
                </a:lnTo>
                <a:lnTo>
                  <a:pt x="312419" y="53339"/>
                </a:lnTo>
                <a:lnTo>
                  <a:pt x="256031" y="39623"/>
                </a:lnTo>
                <a:lnTo>
                  <a:pt x="236219" y="38099"/>
                </a:lnTo>
                <a:lnTo>
                  <a:pt x="363474" y="38099"/>
                </a:lnTo>
                <a:lnTo>
                  <a:pt x="400812" y="68579"/>
                </a:lnTo>
                <a:lnTo>
                  <a:pt x="429767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34695"/>
                </a:lnTo>
                <a:lnTo>
                  <a:pt x="469391" y="259079"/>
                </a:lnTo>
                <a:lnTo>
                  <a:pt x="460248" y="304799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5572" y="417575"/>
                </a:lnTo>
                <a:lnTo>
                  <a:pt x="367284" y="431291"/>
                </a:lnTo>
                <a:lnTo>
                  <a:pt x="364671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94292" y="2322604"/>
            <a:ext cx="337820" cy="1024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53305" y="1933955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21479" y="2130551"/>
            <a:ext cx="253365" cy="541020"/>
          </a:xfrm>
          <a:custGeom>
            <a:avLst/>
            <a:gdLst/>
            <a:ahLst/>
            <a:cxnLst/>
            <a:rect l="l" t="t" r="r" b="b"/>
            <a:pathLst>
              <a:path w="253364" h="541019">
                <a:moveTo>
                  <a:pt x="126491" y="541020"/>
                </a:moveTo>
                <a:lnTo>
                  <a:pt x="0" y="271272"/>
                </a:lnTo>
                <a:lnTo>
                  <a:pt x="126491" y="0"/>
                </a:lnTo>
                <a:lnTo>
                  <a:pt x="252983" y="271272"/>
                </a:lnTo>
                <a:lnTo>
                  <a:pt x="126491" y="541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07764" y="2101595"/>
            <a:ext cx="280670" cy="600710"/>
          </a:xfrm>
          <a:custGeom>
            <a:avLst/>
            <a:gdLst/>
            <a:ahLst/>
            <a:cxnLst/>
            <a:rect l="l" t="t" r="r" b="b"/>
            <a:pathLst>
              <a:path w="280670" h="600710">
                <a:moveTo>
                  <a:pt x="140208" y="600455"/>
                </a:moveTo>
                <a:lnTo>
                  <a:pt x="0" y="300227"/>
                </a:lnTo>
                <a:lnTo>
                  <a:pt x="140208" y="0"/>
                </a:lnTo>
                <a:lnTo>
                  <a:pt x="156577" y="35051"/>
                </a:lnTo>
                <a:lnTo>
                  <a:pt x="128016" y="35051"/>
                </a:lnTo>
                <a:lnTo>
                  <a:pt x="139515" y="59574"/>
                </a:lnTo>
                <a:lnTo>
                  <a:pt x="30850" y="294131"/>
                </a:lnTo>
                <a:lnTo>
                  <a:pt x="25908" y="294131"/>
                </a:lnTo>
                <a:lnTo>
                  <a:pt x="25908" y="304799"/>
                </a:lnTo>
                <a:lnTo>
                  <a:pt x="30850" y="304799"/>
                </a:lnTo>
                <a:lnTo>
                  <a:pt x="139515" y="539357"/>
                </a:lnTo>
                <a:lnTo>
                  <a:pt x="128016" y="563879"/>
                </a:lnTo>
                <a:lnTo>
                  <a:pt x="157289" y="563879"/>
                </a:lnTo>
                <a:lnTo>
                  <a:pt x="140208" y="600455"/>
                </a:lnTo>
                <a:close/>
              </a:path>
              <a:path w="280670" h="600710">
                <a:moveTo>
                  <a:pt x="139515" y="59574"/>
                </a:moveTo>
                <a:lnTo>
                  <a:pt x="128016" y="35051"/>
                </a:lnTo>
                <a:lnTo>
                  <a:pt x="150876" y="35051"/>
                </a:lnTo>
                <a:lnTo>
                  <a:pt x="139515" y="59574"/>
                </a:lnTo>
                <a:close/>
              </a:path>
              <a:path w="280670" h="600710">
                <a:moveTo>
                  <a:pt x="252006" y="299465"/>
                </a:moveTo>
                <a:lnTo>
                  <a:pt x="139515" y="59574"/>
                </a:lnTo>
                <a:lnTo>
                  <a:pt x="150876" y="35051"/>
                </a:lnTo>
                <a:lnTo>
                  <a:pt x="156577" y="35051"/>
                </a:lnTo>
                <a:lnTo>
                  <a:pt x="277569" y="294131"/>
                </a:lnTo>
                <a:lnTo>
                  <a:pt x="254507" y="294131"/>
                </a:lnTo>
                <a:lnTo>
                  <a:pt x="252006" y="299465"/>
                </a:lnTo>
                <a:close/>
              </a:path>
              <a:path w="280670" h="600710">
                <a:moveTo>
                  <a:pt x="25908" y="304799"/>
                </a:moveTo>
                <a:lnTo>
                  <a:pt x="25908" y="294131"/>
                </a:lnTo>
                <a:lnTo>
                  <a:pt x="28379" y="299465"/>
                </a:lnTo>
                <a:lnTo>
                  <a:pt x="25908" y="304799"/>
                </a:lnTo>
                <a:close/>
              </a:path>
              <a:path w="280670" h="600710">
                <a:moveTo>
                  <a:pt x="28379" y="299465"/>
                </a:moveTo>
                <a:lnTo>
                  <a:pt x="25908" y="294131"/>
                </a:lnTo>
                <a:lnTo>
                  <a:pt x="30850" y="294131"/>
                </a:lnTo>
                <a:lnTo>
                  <a:pt x="28379" y="299465"/>
                </a:lnTo>
                <a:close/>
              </a:path>
              <a:path w="280670" h="600710">
                <a:moveTo>
                  <a:pt x="254507" y="304799"/>
                </a:moveTo>
                <a:lnTo>
                  <a:pt x="252006" y="299465"/>
                </a:lnTo>
                <a:lnTo>
                  <a:pt x="254507" y="294131"/>
                </a:lnTo>
                <a:lnTo>
                  <a:pt x="254507" y="304799"/>
                </a:lnTo>
                <a:close/>
              </a:path>
              <a:path w="280670" h="600710">
                <a:moveTo>
                  <a:pt x="278280" y="304799"/>
                </a:moveTo>
                <a:lnTo>
                  <a:pt x="254507" y="304799"/>
                </a:lnTo>
                <a:lnTo>
                  <a:pt x="254507" y="294131"/>
                </a:lnTo>
                <a:lnTo>
                  <a:pt x="277569" y="294131"/>
                </a:lnTo>
                <a:lnTo>
                  <a:pt x="280416" y="300227"/>
                </a:lnTo>
                <a:lnTo>
                  <a:pt x="278280" y="304799"/>
                </a:lnTo>
                <a:close/>
              </a:path>
              <a:path w="280670" h="600710">
                <a:moveTo>
                  <a:pt x="30850" y="304799"/>
                </a:moveTo>
                <a:lnTo>
                  <a:pt x="25908" y="304799"/>
                </a:lnTo>
                <a:lnTo>
                  <a:pt x="28379" y="299465"/>
                </a:lnTo>
                <a:lnTo>
                  <a:pt x="30850" y="304799"/>
                </a:lnTo>
                <a:close/>
              </a:path>
              <a:path w="280670" h="600710">
                <a:moveTo>
                  <a:pt x="157289" y="563879"/>
                </a:moveTo>
                <a:lnTo>
                  <a:pt x="150876" y="563879"/>
                </a:lnTo>
                <a:lnTo>
                  <a:pt x="139515" y="539357"/>
                </a:lnTo>
                <a:lnTo>
                  <a:pt x="252006" y="299465"/>
                </a:lnTo>
                <a:lnTo>
                  <a:pt x="254507" y="304799"/>
                </a:lnTo>
                <a:lnTo>
                  <a:pt x="278280" y="304799"/>
                </a:lnTo>
                <a:lnTo>
                  <a:pt x="157289" y="563879"/>
                </a:lnTo>
                <a:close/>
              </a:path>
              <a:path w="280670" h="600710">
                <a:moveTo>
                  <a:pt x="150876" y="563879"/>
                </a:moveTo>
                <a:lnTo>
                  <a:pt x="128016" y="563879"/>
                </a:lnTo>
                <a:lnTo>
                  <a:pt x="139515" y="539357"/>
                </a:lnTo>
                <a:lnTo>
                  <a:pt x="150876" y="563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35196" y="241935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32376" y="2455164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7244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7244" y="0"/>
                </a:lnTo>
                <a:lnTo>
                  <a:pt x="47244" y="260604"/>
                </a:lnTo>
                <a:close/>
              </a:path>
              <a:path w="76200" h="325119">
                <a:moveTo>
                  <a:pt x="38100" y="324612"/>
                </a:moveTo>
                <a:lnTo>
                  <a:pt x="0" y="248411"/>
                </a:lnTo>
                <a:lnTo>
                  <a:pt x="28956" y="248411"/>
                </a:lnTo>
                <a:lnTo>
                  <a:pt x="28956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19">
                <a:moveTo>
                  <a:pt x="70103" y="260604"/>
                </a:moveTo>
                <a:lnTo>
                  <a:pt x="47244" y="260604"/>
                </a:lnTo>
                <a:lnTo>
                  <a:pt x="47244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420562" y="155502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06952" y="290855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79519" y="3246119"/>
            <a:ext cx="76200" cy="814069"/>
          </a:xfrm>
          <a:custGeom>
            <a:avLst/>
            <a:gdLst/>
            <a:ahLst/>
            <a:cxnLst/>
            <a:rect l="l" t="t" r="r" b="b"/>
            <a:pathLst>
              <a:path w="76200" h="814070">
                <a:moveTo>
                  <a:pt x="24384" y="73491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200" y="38100"/>
                </a:lnTo>
                <a:lnTo>
                  <a:pt x="24384" y="38100"/>
                </a:lnTo>
                <a:lnTo>
                  <a:pt x="24384" y="73491"/>
                </a:lnTo>
                <a:close/>
              </a:path>
              <a:path w="76200" h="814070">
                <a:moveTo>
                  <a:pt x="38100" y="76200"/>
                </a:moveTo>
                <a:lnTo>
                  <a:pt x="24384" y="73491"/>
                </a:lnTo>
                <a:lnTo>
                  <a:pt x="24384" y="38100"/>
                </a:lnTo>
                <a:lnTo>
                  <a:pt x="50292" y="38100"/>
                </a:lnTo>
                <a:lnTo>
                  <a:pt x="50292" y="73684"/>
                </a:lnTo>
                <a:lnTo>
                  <a:pt x="38100" y="76200"/>
                </a:lnTo>
                <a:close/>
              </a:path>
              <a:path w="76200" h="814070">
                <a:moveTo>
                  <a:pt x="50292" y="73684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50292" y="73684"/>
                </a:lnTo>
                <a:close/>
              </a:path>
              <a:path w="76200" h="814070">
                <a:moveTo>
                  <a:pt x="24384" y="740520"/>
                </a:moveTo>
                <a:lnTo>
                  <a:pt x="24384" y="73491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737616"/>
                </a:lnTo>
                <a:lnTo>
                  <a:pt x="38100" y="737616"/>
                </a:lnTo>
                <a:lnTo>
                  <a:pt x="24384" y="740520"/>
                </a:lnTo>
                <a:close/>
              </a:path>
              <a:path w="76200" h="814070">
                <a:moveTo>
                  <a:pt x="50292" y="76200"/>
                </a:moveTo>
                <a:lnTo>
                  <a:pt x="38100" y="76200"/>
                </a:lnTo>
                <a:lnTo>
                  <a:pt x="50292" y="73684"/>
                </a:lnTo>
                <a:lnTo>
                  <a:pt x="50292" y="76200"/>
                </a:lnTo>
                <a:close/>
              </a:path>
              <a:path w="76200" h="814070">
                <a:moveTo>
                  <a:pt x="50292" y="775716"/>
                </a:moveTo>
                <a:lnTo>
                  <a:pt x="24384" y="775716"/>
                </a:lnTo>
                <a:lnTo>
                  <a:pt x="24384" y="740520"/>
                </a:lnTo>
                <a:lnTo>
                  <a:pt x="38100" y="737616"/>
                </a:lnTo>
                <a:lnTo>
                  <a:pt x="50292" y="740314"/>
                </a:lnTo>
                <a:lnTo>
                  <a:pt x="50292" y="775716"/>
                </a:lnTo>
                <a:close/>
              </a:path>
              <a:path w="76200" h="814070">
                <a:moveTo>
                  <a:pt x="50292" y="740314"/>
                </a:moveTo>
                <a:lnTo>
                  <a:pt x="38100" y="737616"/>
                </a:lnTo>
                <a:lnTo>
                  <a:pt x="50292" y="737616"/>
                </a:lnTo>
                <a:lnTo>
                  <a:pt x="50292" y="740314"/>
                </a:lnTo>
                <a:close/>
              </a:path>
              <a:path w="76200" h="814070">
                <a:moveTo>
                  <a:pt x="76200" y="775716"/>
                </a:moveTo>
                <a:lnTo>
                  <a:pt x="50292" y="775716"/>
                </a:lnTo>
                <a:lnTo>
                  <a:pt x="50292" y="740314"/>
                </a:lnTo>
                <a:lnTo>
                  <a:pt x="52411" y="740783"/>
                </a:lnTo>
                <a:lnTo>
                  <a:pt x="64579" y="749236"/>
                </a:lnTo>
                <a:lnTo>
                  <a:pt x="73032" y="761404"/>
                </a:lnTo>
                <a:lnTo>
                  <a:pt x="76200" y="775716"/>
                </a:lnTo>
                <a:close/>
              </a:path>
              <a:path w="76200" h="814070">
                <a:moveTo>
                  <a:pt x="38100" y="813816"/>
                </a:moveTo>
                <a:lnTo>
                  <a:pt x="23145" y="810863"/>
                </a:lnTo>
                <a:lnTo>
                  <a:pt x="11049" y="802767"/>
                </a:lnTo>
                <a:lnTo>
                  <a:pt x="2952" y="790670"/>
                </a:lnTo>
                <a:lnTo>
                  <a:pt x="0" y="775716"/>
                </a:lnTo>
                <a:lnTo>
                  <a:pt x="2952" y="761404"/>
                </a:lnTo>
                <a:lnTo>
                  <a:pt x="11049" y="749236"/>
                </a:lnTo>
                <a:lnTo>
                  <a:pt x="23145" y="740783"/>
                </a:lnTo>
                <a:lnTo>
                  <a:pt x="24384" y="740520"/>
                </a:lnTo>
                <a:lnTo>
                  <a:pt x="24384" y="775716"/>
                </a:lnTo>
                <a:lnTo>
                  <a:pt x="76200" y="775716"/>
                </a:lnTo>
                <a:lnTo>
                  <a:pt x="73032" y="790670"/>
                </a:lnTo>
                <a:lnTo>
                  <a:pt x="64579" y="802767"/>
                </a:lnTo>
                <a:lnTo>
                  <a:pt x="52411" y="810863"/>
                </a:lnTo>
                <a:lnTo>
                  <a:pt x="38100" y="81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42944" y="3464052"/>
            <a:ext cx="144780" cy="360045"/>
          </a:xfrm>
          <a:custGeom>
            <a:avLst/>
            <a:gdLst/>
            <a:ahLst/>
            <a:cxnLst/>
            <a:rect l="l" t="t" r="r" b="b"/>
            <a:pathLst>
              <a:path w="144779" h="360045">
                <a:moveTo>
                  <a:pt x="0" y="0"/>
                </a:moveTo>
                <a:lnTo>
                  <a:pt x="144780" y="0"/>
                </a:lnTo>
                <a:lnTo>
                  <a:pt x="144780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30752" y="3450335"/>
            <a:ext cx="169545" cy="386080"/>
          </a:xfrm>
          <a:custGeom>
            <a:avLst/>
            <a:gdLst/>
            <a:ahLst/>
            <a:cxnLst/>
            <a:rect l="l" t="t" r="r" b="b"/>
            <a:pathLst>
              <a:path w="169545" h="386079">
                <a:moveTo>
                  <a:pt x="169163" y="385572"/>
                </a:moveTo>
                <a:lnTo>
                  <a:pt x="0" y="385572"/>
                </a:lnTo>
                <a:lnTo>
                  <a:pt x="0" y="0"/>
                </a:lnTo>
                <a:lnTo>
                  <a:pt x="169163" y="0"/>
                </a:lnTo>
                <a:lnTo>
                  <a:pt x="169163" y="13715"/>
                </a:lnTo>
                <a:lnTo>
                  <a:pt x="25907" y="13715"/>
                </a:lnTo>
                <a:lnTo>
                  <a:pt x="12191" y="25908"/>
                </a:lnTo>
                <a:lnTo>
                  <a:pt x="25907" y="25908"/>
                </a:lnTo>
                <a:lnTo>
                  <a:pt x="25907" y="359664"/>
                </a:lnTo>
                <a:lnTo>
                  <a:pt x="12191" y="359664"/>
                </a:lnTo>
                <a:lnTo>
                  <a:pt x="25907" y="373380"/>
                </a:lnTo>
                <a:lnTo>
                  <a:pt x="169163" y="373380"/>
                </a:lnTo>
                <a:lnTo>
                  <a:pt x="169163" y="385572"/>
                </a:lnTo>
                <a:close/>
              </a:path>
              <a:path w="169545" h="386079">
                <a:moveTo>
                  <a:pt x="25907" y="25908"/>
                </a:moveTo>
                <a:lnTo>
                  <a:pt x="12191" y="25908"/>
                </a:lnTo>
                <a:lnTo>
                  <a:pt x="25907" y="13715"/>
                </a:lnTo>
                <a:lnTo>
                  <a:pt x="25907" y="25908"/>
                </a:lnTo>
                <a:close/>
              </a:path>
              <a:path w="169545" h="386079">
                <a:moveTo>
                  <a:pt x="143255" y="25908"/>
                </a:moveTo>
                <a:lnTo>
                  <a:pt x="25907" y="25908"/>
                </a:lnTo>
                <a:lnTo>
                  <a:pt x="25907" y="13715"/>
                </a:lnTo>
                <a:lnTo>
                  <a:pt x="143255" y="13715"/>
                </a:lnTo>
                <a:lnTo>
                  <a:pt x="143255" y="25908"/>
                </a:lnTo>
                <a:close/>
              </a:path>
              <a:path w="169545" h="386079">
                <a:moveTo>
                  <a:pt x="143255" y="373380"/>
                </a:moveTo>
                <a:lnTo>
                  <a:pt x="143255" y="13715"/>
                </a:lnTo>
                <a:lnTo>
                  <a:pt x="156971" y="25908"/>
                </a:lnTo>
                <a:lnTo>
                  <a:pt x="169163" y="25908"/>
                </a:lnTo>
                <a:lnTo>
                  <a:pt x="169163" y="359664"/>
                </a:lnTo>
                <a:lnTo>
                  <a:pt x="156971" y="359664"/>
                </a:lnTo>
                <a:lnTo>
                  <a:pt x="143255" y="373380"/>
                </a:lnTo>
                <a:close/>
              </a:path>
              <a:path w="169545" h="386079">
                <a:moveTo>
                  <a:pt x="169163" y="25908"/>
                </a:moveTo>
                <a:lnTo>
                  <a:pt x="156971" y="25908"/>
                </a:lnTo>
                <a:lnTo>
                  <a:pt x="143255" y="13715"/>
                </a:lnTo>
                <a:lnTo>
                  <a:pt x="169163" y="13715"/>
                </a:lnTo>
                <a:lnTo>
                  <a:pt x="169163" y="25908"/>
                </a:lnTo>
                <a:close/>
              </a:path>
              <a:path w="169545" h="386079">
                <a:moveTo>
                  <a:pt x="25907" y="373380"/>
                </a:moveTo>
                <a:lnTo>
                  <a:pt x="12191" y="359664"/>
                </a:lnTo>
                <a:lnTo>
                  <a:pt x="25907" y="359664"/>
                </a:lnTo>
                <a:lnTo>
                  <a:pt x="25907" y="373380"/>
                </a:lnTo>
                <a:close/>
              </a:path>
              <a:path w="169545" h="386079">
                <a:moveTo>
                  <a:pt x="143255" y="373380"/>
                </a:moveTo>
                <a:lnTo>
                  <a:pt x="25907" y="373380"/>
                </a:lnTo>
                <a:lnTo>
                  <a:pt x="25907" y="359664"/>
                </a:lnTo>
                <a:lnTo>
                  <a:pt x="143255" y="359664"/>
                </a:lnTo>
                <a:lnTo>
                  <a:pt x="143255" y="373380"/>
                </a:lnTo>
                <a:close/>
              </a:path>
              <a:path w="169545" h="386079">
                <a:moveTo>
                  <a:pt x="169163" y="373380"/>
                </a:moveTo>
                <a:lnTo>
                  <a:pt x="143255" y="373380"/>
                </a:lnTo>
                <a:lnTo>
                  <a:pt x="156971" y="359664"/>
                </a:lnTo>
                <a:lnTo>
                  <a:pt x="169163" y="359664"/>
                </a:lnTo>
                <a:lnTo>
                  <a:pt x="169163" y="373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84904" y="3264408"/>
            <a:ext cx="76200" cy="795655"/>
          </a:xfrm>
          <a:custGeom>
            <a:avLst/>
            <a:gdLst/>
            <a:ahLst/>
            <a:cxnLst/>
            <a:rect l="l" t="t" r="r" b="b"/>
            <a:pathLst>
              <a:path w="76200" h="795654">
                <a:moveTo>
                  <a:pt x="24383" y="722036"/>
                </a:moveTo>
                <a:lnTo>
                  <a:pt x="24383" y="0"/>
                </a:lnTo>
                <a:lnTo>
                  <a:pt x="50291" y="0"/>
                </a:lnTo>
                <a:lnTo>
                  <a:pt x="50291" y="719327"/>
                </a:lnTo>
                <a:lnTo>
                  <a:pt x="38099" y="719327"/>
                </a:lnTo>
                <a:lnTo>
                  <a:pt x="24383" y="722036"/>
                </a:lnTo>
                <a:close/>
              </a:path>
              <a:path w="76200" h="795654">
                <a:moveTo>
                  <a:pt x="50291" y="757427"/>
                </a:moveTo>
                <a:lnTo>
                  <a:pt x="24383" y="757427"/>
                </a:lnTo>
                <a:lnTo>
                  <a:pt x="24383" y="722036"/>
                </a:lnTo>
                <a:lnTo>
                  <a:pt x="38099" y="719327"/>
                </a:lnTo>
                <a:lnTo>
                  <a:pt x="50291" y="721843"/>
                </a:lnTo>
                <a:lnTo>
                  <a:pt x="50291" y="757427"/>
                </a:lnTo>
                <a:close/>
              </a:path>
              <a:path w="76200" h="795654">
                <a:moveTo>
                  <a:pt x="50291" y="721843"/>
                </a:moveTo>
                <a:lnTo>
                  <a:pt x="38099" y="719327"/>
                </a:lnTo>
                <a:lnTo>
                  <a:pt x="50291" y="719327"/>
                </a:lnTo>
                <a:lnTo>
                  <a:pt x="50291" y="721843"/>
                </a:lnTo>
                <a:close/>
              </a:path>
              <a:path w="76200" h="795654">
                <a:moveTo>
                  <a:pt x="76199" y="757427"/>
                </a:moveTo>
                <a:lnTo>
                  <a:pt x="50291" y="757427"/>
                </a:lnTo>
                <a:lnTo>
                  <a:pt x="50291" y="721843"/>
                </a:lnTo>
                <a:lnTo>
                  <a:pt x="52411" y="722280"/>
                </a:lnTo>
                <a:lnTo>
                  <a:pt x="64579" y="730376"/>
                </a:lnTo>
                <a:lnTo>
                  <a:pt x="73032" y="742473"/>
                </a:lnTo>
                <a:lnTo>
                  <a:pt x="76199" y="757427"/>
                </a:lnTo>
                <a:close/>
              </a:path>
              <a:path w="76200" h="795654">
                <a:moveTo>
                  <a:pt x="38099" y="795527"/>
                </a:moveTo>
                <a:lnTo>
                  <a:pt x="23145" y="792360"/>
                </a:lnTo>
                <a:lnTo>
                  <a:pt x="11048" y="783907"/>
                </a:lnTo>
                <a:lnTo>
                  <a:pt x="2952" y="771739"/>
                </a:lnTo>
                <a:lnTo>
                  <a:pt x="0" y="757427"/>
                </a:lnTo>
                <a:lnTo>
                  <a:pt x="2952" y="742473"/>
                </a:lnTo>
                <a:lnTo>
                  <a:pt x="11048" y="730376"/>
                </a:lnTo>
                <a:lnTo>
                  <a:pt x="23145" y="722280"/>
                </a:lnTo>
                <a:lnTo>
                  <a:pt x="24383" y="722036"/>
                </a:lnTo>
                <a:lnTo>
                  <a:pt x="24383" y="757427"/>
                </a:lnTo>
                <a:lnTo>
                  <a:pt x="76199" y="757427"/>
                </a:lnTo>
                <a:lnTo>
                  <a:pt x="73032" y="771739"/>
                </a:lnTo>
                <a:lnTo>
                  <a:pt x="64579" y="783907"/>
                </a:lnTo>
                <a:lnTo>
                  <a:pt x="52411" y="792360"/>
                </a:lnTo>
                <a:lnTo>
                  <a:pt x="38099" y="795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16096" y="327202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 h="0">
                <a:moveTo>
                  <a:pt x="0" y="0"/>
                </a:moveTo>
                <a:lnTo>
                  <a:pt x="396239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320796" y="3235451"/>
            <a:ext cx="1367155" cy="83820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960"/>
              </a:spcBef>
              <a:tabLst>
                <a:tab pos="1019175" algn="l"/>
              </a:tabLst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solidFill>
                  <a:srgbClr val="0000CC"/>
                </a:solidFill>
                <a:latin typeface="Times New Roman"/>
                <a:cs typeface="Times New Roman"/>
              </a:rPr>
              <a:t>e	</a:t>
            </a:r>
            <a:r>
              <a:rPr dirty="0" baseline="-39351" sz="3600" spc="-7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baseline="-39351" sz="3600">
              <a:latin typeface="Times New Roman"/>
              <a:cs typeface="Times New Roman"/>
            </a:endParaRPr>
          </a:p>
          <a:p>
            <a:pPr algn="r" marR="46990">
              <a:lnSpc>
                <a:spcPct val="100000"/>
              </a:lnSpc>
              <a:spcBef>
                <a:spcPts val="210"/>
              </a:spcBef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056888" y="3538727"/>
            <a:ext cx="330835" cy="90170"/>
          </a:xfrm>
          <a:custGeom>
            <a:avLst/>
            <a:gdLst/>
            <a:ahLst/>
            <a:cxnLst/>
            <a:rect l="l" t="t" r="r" b="b"/>
            <a:pathLst>
              <a:path w="330835" h="90170">
                <a:moveTo>
                  <a:pt x="0" y="0"/>
                </a:moveTo>
                <a:lnTo>
                  <a:pt x="330708" y="0"/>
                </a:lnTo>
                <a:lnTo>
                  <a:pt x="330708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011167" y="3525011"/>
            <a:ext cx="433070" cy="117475"/>
          </a:xfrm>
          <a:custGeom>
            <a:avLst/>
            <a:gdLst/>
            <a:ahLst/>
            <a:cxnLst/>
            <a:rect l="l" t="t" r="r" b="b"/>
            <a:pathLst>
              <a:path w="433070" h="117475">
                <a:moveTo>
                  <a:pt x="432815" y="117348"/>
                </a:moveTo>
                <a:lnTo>
                  <a:pt x="0" y="117348"/>
                </a:lnTo>
                <a:lnTo>
                  <a:pt x="0" y="0"/>
                </a:lnTo>
                <a:lnTo>
                  <a:pt x="432815" y="0"/>
                </a:lnTo>
                <a:lnTo>
                  <a:pt x="432815" y="13716"/>
                </a:lnTo>
                <a:lnTo>
                  <a:pt x="28955" y="13716"/>
                </a:lnTo>
                <a:lnTo>
                  <a:pt x="15239" y="27432"/>
                </a:lnTo>
                <a:lnTo>
                  <a:pt x="28955" y="27432"/>
                </a:lnTo>
                <a:lnTo>
                  <a:pt x="28955" y="89916"/>
                </a:lnTo>
                <a:lnTo>
                  <a:pt x="15239" y="89916"/>
                </a:lnTo>
                <a:lnTo>
                  <a:pt x="28955" y="103632"/>
                </a:lnTo>
                <a:lnTo>
                  <a:pt x="432815" y="103632"/>
                </a:lnTo>
                <a:lnTo>
                  <a:pt x="432815" y="117348"/>
                </a:lnTo>
                <a:close/>
              </a:path>
              <a:path w="433070" h="117475">
                <a:moveTo>
                  <a:pt x="28955" y="27432"/>
                </a:moveTo>
                <a:lnTo>
                  <a:pt x="15239" y="27432"/>
                </a:lnTo>
                <a:lnTo>
                  <a:pt x="28955" y="13716"/>
                </a:lnTo>
                <a:lnTo>
                  <a:pt x="28955" y="27432"/>
                </a:lnTo>
                <a:close/>
              </a:path>
              <a:path w="433070" h="117475">
                <a:moveTo>
                  <a:pt x="403859" y="27432"/>
                </a:moveTo>
                <a:lnTo>
                  <a:pt x="28955" y="27432"/>
                </a:lnTo>
                <a:lnTo>
                  <a:pt x="28955" y="13716"/>
                </a:lnTo>
                <a:lnTo>
                  <a:pt x="403859" y="13716"/>
                </a:lnTo>
                <a:lnTo>
                  <a:pt x="403859" y="274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403859" y="13716"/>
                </a:lnTo>
                <a:lnTo>
                  <a:pt x="419099" y="27432"/>
                </a:lnTo>
                <a:lnTo>
                  <a:pt x="432815" y="27432"/>
                </a:lnTo>
                <a:lnTo>
                  <a:pt x="432815" y="89915"/>
                </a:lnTo>
                <a:lnTo>
                  <a:pt x="419099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27432"/>
                </a:moveTo>
                <a:lnTo>
                  <a:pt x="419099" y="27432"/>
                </a:lnTo>
                <a:lnTo>
                  <a:pt x="403859" y="13716"/>
                </a:lnTo>
                <a:lnTo>
                  <a:pt x="432815" y="13716"/>
                </a:lnTo>
                <a:lnTo>
                  <a:pt x="432815" y="27432"/>
                </a:lnTo>
                <a:close/>
              </a:path>
              <a:path w="433070" h="117475">
                <a:moveTo>
                  <a:pt x="28955" y="103632"/>
                </a:moveTo>
                <a:lnTo>
                  <a:pt x="15239" y="89916"/>
                </a:lnTo>
                <a:lnTo>
                  <a:pt x="28955" y="89916"/>
                </a:lnTo>
                <a:lnTo>
                  <a:pt x="28955" y="1036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28955" y="103632"/>
                </a:lnTo>
                <a:lnTo>
                  <a:pt x="28955" y="89916"/>
                </a:lnTo>
                <a:lnTo>
                  <a:pt x="403859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103632"/>
                </a:moveTo>
                <a:lnTo>
                  <a:pt x="403859" y="103632"/>
                </a:lnTo>
                <a:lnTo>
                  <a:pt x="419099" y="89916"/>
                </a:lnTo>
                <a:lnTo>
                  <a:pt x="432815" y="89915"/>
                </a:lnTo>
                <a:lnTo>
                  <a:pt x="432815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387596" y="3503676"/>
            <a:ext cx="105410" cy="167640"/>
          </a:xfrm>
          <a:custGeom>
            <a:avLst/>
            <a:gdLst/>
            <a:ahLst/>
            <a:cxnLst/>
            <a:rect l="l" t="t" r="r" b="b"/>
            <a:pathLst>
              <a:path w="105410" h="167639">
                <a:moveTo>
                  <a:pt x="105155" y="167640"/>
                </a:moveTo>
                <a:lnTo>
                  <a:pt x="0" y="167640"/>
                </a:lnTo>
                <a:lnTo>
                  <a:pt x="0" y="0"/>
                </a:lnTo>
                <a:lnTo>
                  <a:pt x="105155" y="0"/>
                </a:lnTo>
                <a:lnTo>
                  <a:pt x="105155" y="167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51732" y="3514344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10" h="169545">
                <a:moveTo>
                  <a:pt x="105156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962144" y="4018788"/>
            <a:ext cx="828040" cy="0"/>
          </a:xfrm>
          <a:custGeom>
            <a:avLst/>
            <a:gdLst/>
            <a:ahLst/>
            <a:cxnLst/>
            <a:rect l="l" t="t" r="r" b="b"/>
            <a:pathLst>
              <a:path w="828039" h="0">
                <a:moveTo>
                  <a:pt x="0" y="0"/>
                </a:moveTo>
                <a:lnTo>
                  <a:pt x="827532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783579" y="1921763"/>
            <a:ext cx="0" cy="658495"/>
          </a:xfrm>
          <a:custGeom>
            <a:avLst/>
            <a:gdLst/>
            <a:ahLst/>
            <a:cxnLst/>
            <a:rect l="l" t="t" r="r" b="b"/>
            <a:pathLst>
              <a:path w="0" h="658494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783579" y="3098292"/>
            <a:ext cx="0" cy="911860"/>
          </a:xfrm>
          <a:custGeom>
            <a:avLst/>
            <a:gdLst/>
            <a:ahLst/>
            <a:cxnLst/>
            <a:rect l="l" t="t" r="r" b="b"/>
            <a:pathLst>
              <a:path w="0" h="911860">
                <a:moveTo>
                  <a:pt x="0" y="0"/>
                </a:moveTo>
                <a:lnTo>
                  <a:pt x="0" y="91135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689092" y="2580132"/>
            <a:ext cx="173990" cy="518159"/>
          </a:xfrm>
          <a:custGeom>
            <a:avLst/>
            <a:gdLst/>
            <a:ahLst/>
            <a:cxnLst/>
            <a:rect l="l" t="t" r="r" b="b"/>
            <a:pathLst>
              <a:path w="173989" h="518160">
                <a:moveTo>
                  <a:pt x="0" y="0"/>
                </a:moveTo>
                <a:lnTo>
                  <a:pt x="173735" y="0"/>
                </a:lnTo>
                <a:lnTo>
                  <a:pt x="173735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76900" y="2567940"/>
            <a:ext cx="198120" cy="542925"/>
          </a:xfrm>
          <a:custGeom>
            <a:avLst/>
            <a:gdLst/>
            <a:ahLst/>
            <a:cxnLst/>
            <a:rect l="l" t="t" r="r" b="b"/>
            <a:pathLst>
              <a:path w="198120" h="542925">
                <a:moveTo>
                  <a:pt x="198119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8119" y="0"/>
                </a:lnTo>
                <a:lnTo>
                  <a:pt x="198119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516636"/>
                </a:lnTo>
                <a:lnTo>
                  <a:pt x="12192" y="516636"/>
                </a:lnTo>
                <a:lnTo>
                  <a:pt x="25908" y="530352"/>
                </a:lnTo>
                <a:lnTo>
                  <a:pt x="198119" y="530352"/>
                </a:lnTo>
                <a:lnTo>
                  <a:pt x="198119" y="542543"/>
                </a:lnTo>
                <a:close/>
              </a:path>
              <a:path w="198120" h="542925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98120" h="542925">
                <a:moveTo>
                  <a:pt x="17373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4384"/>
                </a:lnTo>
                <a:close/>
              </a:path>
              <a:path w="198120" h="542925">
                <a:moveTo>
                  <a:pt x="173736" y="530352"/>
                </a:moveTo>
                <a:lnTo>
                  <a:pt x="173736" y="12192"/>
                </a:lnTo>
                <a:lnTo>
                  <a:pt x="185928" y="24384"/>
                </a:lnTo>
                <a:lnTo>
                  <a:pt x="198119" y="24384"/>
                </a:lnTo>
                <a:lnTo>
                  <a:pt x="198119" y="516636"/>
                </a:lnTo>
                <a:lnTo>
                  <a:pt x="185928" y="516636"/>
                </a:lnTo>
                <a:lnTo>
                  <a:pt x="173736" y="530352"/>
                </a:lnTo>
                <a:close/>
              </a:path>
              <a:path w="198120" h="542925">
                <a:moveTo>
                  <a:pt x="198119" y="24384"/>
                </a:moveTo>
                <a:lnTo>
                  <a:pt x="185928" y="24384"/>
                </a:lnTo>
                <a:lnTo>
                  <a:pt x="173736" y="12192"/>
                </a:lnTo>
                <a:lnTo>
                  <a:pt x="198119" y="12192"/>
                </a:lnTo>
                <a:lnTo>
                  <a:pt x="198119" y="24384"/>
                </a:lnTo>
                <a:close/>
              </a:path>
              <a:path w="198120" h="542925">
                <a:moveTo>
                  <a:pt x="25908" y="530352"/>
                </a:moveTo>
                <a:lnTo>
                  <a:pt x="12192" y="516636"/>
                </a:lnTo>
                <a:lnTo>
                  <a:pt x="25908" y="516636"/>
                </a:lnTo>
                <a:lnTo>
                  <a:pt x="25908" y="530352"/>
                </a:lnTo>
                <a:close/>
              </a:path>
              <a:path w="198120" h="542925">
                <a:moveTo>
                  <a:pt x="173736" y="530352"/>
                </a:moveTo>
                <a:lnTo>
                  <a:pt x="25908" y="530352"/>
                </a:lnTo>
                <a:lnTo>
                  <a:pt x="25908" y="516636"/>
                </a:lnTo>
                <a:lnTo>
                  <a:pt x="173736" y="516636"/>
                </a:lnTo>
                <a:lnTo>
                  <a:pt x="173736" y="530352"/>
                </a:lnTo>
                <a:close/>
              </a:path>
              <a:path w="198120" h="542925">
                <a:moveTo>
                  <a:pt x="198119" y="530352"/>
                </a:moveTo>
                <a:lnTo>
                  <a:pt x="173736" y="530352"/>
                </a:lnTo>
                <a:lnTo>
                  <a:pt x="185928" y="516636"/>
                </a:lnTo>
                <a:lnTo>
                  <a:pt x="198119" y="516636"/>
                </a:lnTo>
                <a:lnTo>
                  <a:pt x="198119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391384" y="292148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24782" y="3547903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b="0">
                <a:latin typeface="等线 Light"/>
                <a:cs typeface="等线 Light"/>
              </a:rPr>
              <a:t>-</a:t>
            </a:r>
            <a:endParaRPr sz="2400">
              <a:latin typeface="等线 Light"/>
              <a:cs typeface="等线 Ligh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364479" y="1744979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350764" y="1680972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5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1584"/>
                </a:lnTo>
                <a:lnTo>
                  <a:pt x="137160" y="481584"/>
                </a:lnTo>
                <a:lnTo>
                  <a:pt x="137160" y="496823"/>
                </a:lnTo>
                <a:close/>
              </a:path>
              <a:path w="137160" h="497205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7160" h="497205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7160" h="497205">
                <a:moveTo>
                  <a:pt x="108204" y="481584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7160" y="28955"/>
                </a:lnTo>
                <a:lnTo>
                  <a:pt x="137160" y="467867"/>
                </a:lnTo>
                <a:lnTo>
                  <a:pt x="121920" y="467867"/>
                </a:lnTo>
                <a:lnTo>
                  <a:pt x="108204" y="481584"/>
                </a:lnTo>
                <a:close/>
              </a:path>
              <a:path w="137160" h="497205">
                <a:moveTo>
                  <a:pt x="137160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7160" y="13716"/>
                </a:lnTo>
                <a:lnTo>
                  <a:pt x="137160" y="28955"/>
                </a:lnTo>
                <a:close/>
              </a:path>
              <a:path w="137160" h="497205">
                <a:moveTo>
                  <a:pt x="28956" y="481584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1584"/>
                </a:lnTo>
                <a:close/>
              </a:path>
              <a:path w="137160" h="497205">
                <a:moveTo>
                  <a:pt x="108204" y="481584"/>
                </a:moveTo>
                <a:lnTo>
                  <a:pt x="28956" y="481584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1584"/>
                </a:lnTo>
                <a:close/>
              </a:path>
              <a:path w="137160" h="497205">
                <a:moveTo>
                  <a:pt x="137160" y="481584"/>
                </a:moveTo>
                <a:lnTo>
                  <a:pt x="108204" y="481584"/>
                </a:lnTo>
                <a:lnTo>
                  <a:pt x="121920" y="467867"/>
                </a:lnTo>
                <a:lnTo>
                  <a:pt x="137160" y="467867"/>
                </a:lnTo>
                <a:lnTo>
                  <a:pt x="137160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321807" y="1623059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2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335523" y="2127504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2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5349239" y="1429643"/>
            <a:ext cx="783590" cy="822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4940">
              <a:lnSpc>
                <a:spcPts val="241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  <a:p>
            <a:pPr algn="r" marR="13970">
              <a:lnSpc>
                <a:spcPct val="100000"/>
              </a:lnSpc>
              <a:spcBef>
                <a:spcPts val="1040"/>
              </a:spcBef>
            </a:pPr>
            <a:r>
              <a:rPr dirty="0" sz="2400" spc="-110" b="1">
                <a:latin typeface="等线"/>
                <a:cs typeface="等线"/>
              </a:rPr>
              <a:t>+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230904" y="3465576"/>
            <a:ext cx="200025" cy="531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7777" sz="3600" spc="-30">
                <a:latin typeface="Times New Roman"/>
                <a:cs typeface="Times New Roman"/>
              </a:rPr>
              <a:t>-</a:t>
            </a:r>
            <a:r>
              <a:rPr dirty="0" sz="1500" spc="1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12012" y="3295396"/>
            <a:ext cx="260985" cy="497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957" sz="3900" spc="-2017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2600" spc="-134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40044" y="2630677"/>
            <a:ext cx="34226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9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22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063488" y="2540761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461764" y="1959355"/>
            <a:ext cx="476884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800" spc="-56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11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65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11700" y="1888490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32935" y="1761998"/>
            <a:ext cx="28321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8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74084" y="1672082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774948" y="2877311"/>
            <a:ext cx="76200" cy="398145"/>
          </a:xfrm>
          <a:custGeom>
            <a:avLst/>
            <a:gdLst/>
            <a:ahLst/>
            <a:cxnLst/>
            <a:rect l="l" t="t" r="r" b="b"/>
            <a:pathLst>
              <a:path w="76200" h="398145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398145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398145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398145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398145">
                <a:moveTo>
                  <a:pt x="51815" y="397763"/>
                </a:moveTo>
                <a:lnTo>
                  <a:pt x="25907" y="397763"/>
                </a:lnTo>
                <a:lnTo>
                  <a:pt x="25907" y="73792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397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320796" y="3235451"/>
            <a:ext cx="1367027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349239" y="1455420"/>
            <a:ext cx="783335" cy="79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911095" y="2206751"/>
            <a:ext cx="562610" cy="1560830"/>
          </a:xfrm>
          <a:custGeom>
            <a:avLst/>
            <a:gdLst/>
            <a:ahLst/>
            <a:cxnLst/>
            <a:rect l="l" t="t" r="r" b="b"/>
            <a:pathLst>
              <a:path w="562610" h="1560829">
                <a:moveTo>
                  <a:pt x="65532" y="725424"/>
                </a:moveTo>
                <a:lnTo>
                  <a:pt x="39624" y="725424"/>
                </a:lnTo>
                <a:lnTo>
                  <a:pt x="39624" y="516636"/>
                </a:lnTo>
                <a:lnTo>
                  <a:pt x="41148" y="443483"/>
                </a:lnTo>
                <a:lnTo>
                  <a:pt x="44196" y="370332"/>
                </a:lnTo>
                <a:lnTo>
                  <a:pt x="50291" y="298704"/>
                </a:lnTo>
                <a:lnTo>
                  <a:pt x="60959" y="227076"/>
                </a:lnTo>
                <a:lnTo>
                  <a:pt x="74675" y="158496"/>
                </a:lnTo>
                <a:lnTo>
                  <a:pt x="94487" y="109728"/>
                </a:lnTo>
                <a:lnTo>
                  <a:pt x="126491" y="68580"/>
                </a:lnTo>
                <a:lnTo>
                  <a:pt x="140208" y="57912"/>
                </a:lnTo>
                <a:lnTo>
                  <a:pt x="152400" y="47244"/>
                </a:lnTo>
                <a:lnTo>
                  <a:pt x="198120" y="21336"/>
                </a:lnTo>
                <a:lnTo>
                  <a:pt x="246887" y="6096"/>
                </a:lnTo>
                <a:lnTo>
                  <a:pt x="298704" y="0"/>
                </a:lnTo>
                <a:lnTo>
                  <a:pt x="333755" y="3048"/>
                </a:lnTo>
                <a:lnTo>
                  <a:pt x="352044" y="6096"/>
                </a:lnTo>
                <a:lnTo>
                  <a:pt x="368808" y="10668"/>
                </a:lnTo>
                <a:lnTo>
                  <a:pt x="384048" y="16764"/>
                </a:lnTo>
                <a:lnTo>
                  <a:pt x="400812" y="22860"/>
                </a:lnTo>
                <a:lnTo>
                  <a:pt x="405891" y="25908"/>
                </a:lnTo>
                <a:lnTo>
                  <a:pt x="283463" y="25908"/>
                </a:lnTo>
                <a:lnTo>
                  <a:pt x="266700" y="28956"/>
                </a:lnTo>
                <a:lnTo>
                  <a:pt x="222504" y="39624"/>
                </a:lnTo>
                <a:lnTo>
                  <a:pt x="179832" y="59436"/>
                </a:lnTo>
                <a:lnTo>
                  <a:pt x="134112" y="99060"/>
                </a:lnTo>
                <a:lnTo>
                  <a:pt x="103632" y="150876"/>
                </a:lnTo>
                <a:lnTo>
                  <a:pt x="91440" y="198120"/>
                </a:lnTo>
                <a:lnTo>
                  <a:pt x="79248" y="266700"/>
                </a:lnTo>
                <a:lnTo>
                  <a:pt x="68579" y="371856"/>
                </a:lnTo>
                <a:lnTo>
                  <a:pt x="65532" y="445008"/>
                </a:lnTo>
                <a:lnTo>
                  <a:pt x="64008" y="516636"/>
                </a:lnTo>
                <a:lnTo>
                  <a:pt x="64008" y="588264"/>
                </a:lnTo>
                <a:lnTo>
                  <a:pt x="65532" y="623316"/>
                </a:lnTo>
                <a:lnTo>
                  <a:pt x="65532" y="725424"/>
                </a:lnTo>
                <a:close/>
              </a:path>
              <a:path w="562610" h="1560829">
                <a:moveTo>
                  <a:pt x="422148" y="1534667"/>
                </a:moveTo>
                <a:lnTo>
                  <a:pt x="321563" y="1534667"/>
                </a:lnTo>
                <a:lnTo>
                  <a:pt x="335279" y="1533144"/>
                </a:lnTo>
                <a:lnTo>
                  <a:pt x="347471" y="1530096"/>
                </a:lnTo>
                <a:lnTo>
                  <a:pt x="361187" y="1528572"/>
                </a:lnTo>
                <a:lnTo>
                  <a:pt x="374904" y="1525524"/>
                </a:lnTo>
                <a:lnTo>
                  <a:pt x="387096" y="1520951"/>
                </a:lnTo>
                <a:lnTo>
                  <a:pt x="400812" y="1516380"/>
                </a:lnTo>
                <a:lnTo>
                  <a:pt x="411479" y="1510283"/>
                </a:lnTo>
                <a:lnTo>
                  <a:pt x="423671" y="1504188"/>
                </a:lnTo>
                <a:lnTo>
                  <a:pt x="434340" y="1498091"/>
                </a:lnTo>
                <a:lnTo>
                  <a:pt x="464820" y="1472183"/>
                </a:lnTo>
                <a:lnTo>
                  <a:pt x="486155" y="1437132"/>
                </a:lnTo>
                <a:lnTo>
                  <a:pt x="496824" y="1406651"/>
                </a:lnTo>
                <a:lnTo>
                  <a:pt x="499871" y="1397508"/>
                </a:lnTo>
                <a:lnTo>
                  <a:pt x="502920" y="1386840"/>
                </a:lnTo>
                <a:lnTo>
                  <a:pt x="504444" y="1374648"/>
                </a:lnTo>
                <a:lnTo>
                  <a:pt x="507491" y="1362456"/>
                </a:lnTo>
                <a:lnTo>
                  <a:pt x="509016" y="1348740"/>
                </a:lnTo>
                <a:lnTo>
                  <a:pt x="512063" y="1333500"/>
                </a:lnTo>
                <a:lnTo>
                  <a:pt x="513587" y="1318259"/>
                </a:lnTo>
                <a:lnTo>
                  <a:pt x="515112" y="1301496"/>
                </a:lnTo>
                <a:lnTo>
                  <a:pt x="518159" y="1284732"/>
                </a:lnTo>
                <a:lnTo>
                  <a:pt x="522732" y="1229867"/>
                </a:lnTo>
                <a:lnTo>
                  <a:pt x="524255" y="1210056"/>
                </a:lnTo>
                <a:lnTo>
                  <a:pt x="525779" y="1188720"/>
                </a:lnTo>
                <a:lnTo>
                  <a:pt x="528828" y="1147572"/>
                </a:lnTo>
                <a:lnTo>
                  <a:pt x="531876" y="1056132"/>
                </a:lnTo>
                <a:lnTo>
                  <a:pt x="533400" y="1008888"/>
                </a:lnTo>
                <a:lnTo>
                  <a:pt x="536447" y="911351"/>
                </a:lnTo>
                <a:lnTo>
                  <a:pt x="536447" y="809244"/>
                </a:lnTo>
                <a:lnTo>
                  <a:pt x="534923" y="708659"/>
                </a:lnTo>
                <a:lnTo>
                  <a:pt x="534923" y="658367"/>
                </a:lnTo>
                <a:lnTo>
                  <a:pt x="533400" y="608075"/>
                </a:lnTo>
                <a:lnTo>
                  <a:pt x="530352" y="559308"/>
                </a:lnTo>
                <a:lnTo>
                  <a:pt x="528828" y="512064"/>
                </a:lnTo>
                <a:lnTo>
                  <a:pt x="525779" y="464820"/>
                </a:lnTo>
                <a:lnTo>
                  <a:pt x="522732" y="420624"/>
                </a:lnTo>
                <a:lnTo>
                  <a:pt x="519683" y="377951"/>
                </a:lnTo>
                <a:lnTo>
                  <a:pt x="516636" y="358140"/>
                </a:lnTo>
                <a:lnTo>
                  <a:pt x="513587" y="318516"/>
                </a:lnTo>
                <a:lnTo>
                  <a:pt x="510540" y="300228"/>
                </a:lnTo>
                <a:lnTo>
                  <a:pt x="509016" y="281940"/>
                </a:lnTo>
                <a:lnTo>
                  <a:pt x="505967" y="265175"/>
                </a:lnTo>
                <a:lnTo>
                  <a:pt x="504444" y="248412"/>
                </a:lnTo>
                <a:lnTo>
                  <a:pt x="498348" y="217932"/>
                </a:lnTo>
                <a:lnTo>
                  <a:pt x="496824" y="204216"/>
                </a:lnTo>
                <a:lnTo>
                  <a:pt x="484632" y="158496"/>
                </a:lnTo>
                <a:lnTo>
                  <a:pt x="469391" y="123444"/>
                </a:lnTo>
                <a:lnTo>
                  <a:pt x="428244" y="71628"/>
                </a:lnTo>
                <a:lnTo>
                  <a:pt x="388620" y="45720"/>
                </a:lnTo>
                <a:lnTo>
                  <a:pt x="344424" y="30480"/>
                </a:lnTo>
                <a:lnTo>
                  <a:pt x="313944" y="25908"/>
                </a:lnTo>
                <a:lnTo>
                  <a:pt x="405891" y="25908"/>
                </a:lnTo>
                <a:lnTo>
                  <a:pt x="458724" y="65532"/>
                </a:lnTo>
                <a:lnTo>
                  <a:pt x="492252" y="112776"/>
                </a:lnTo>
                <a:lnTo>
                  <a:pt x="509016" y="150876"/>
                </a:lnTo>
                <a:lnTo>
                  <a:pt x="521208" y="199644"/>
                </a:lnTo>
                <a:lnTo>
                  <a:pt x="524255" y="214884"/>
                </a:lnTo>
                <a:lnTo>
                  <a:pt x="527304" y="228599"/>
                </a:lnTo>
                <a:lnTo>
                  <a:pt x="528828" y="245364"/>
                </a:lnTo>
                <a:lnTo>
                  <a:pt x="531876" y="262128"/>
                </a:lnTo>
                <a:lnTo>
                  <a:pt x="533400" y="278891"/>
                </a:lnTo>
                <a:lnTo>
                  <a:pt x="536447" y="297180"/>
                </a:lnTo>
                <a:lnTo>
                  <a:pt x="537971" y="315467"/>
                </a:lnTo>
                <a:lnTo>
                  <a:pt x="541020" y="335280"/>
                </a:lnTo>
                <a:lnTo>
                  <a:pt x="542544" y="355091"/>
                </a:lnTo>
                <a:lnTo>
                  <a:pt x="544068" y="376428"/>
                </a:lnTo>
                <a:lnTo>
                  <a:pt x="548639" y="419100"/>
                </a:lnTo>
                <a:lnTo>
                  <a:pt x="551687" y="463296"/>
                </a:lnTo>
                <a:lnTo>
                  <a:pt x="553212" y="510540"/>
                </a:lnTo>
                <a:lnTo>
                  <a:pt x="556260" y="557783"/>
                </a:lnTo>
                <a:lnTo>
                  <a:pt x="557830" y="608075"/>
                </a:lnTo>
                <a:lnTo>
                  <a:pt x="560831" y="707136"/>
                </a:lnTo>
                <a:lnTo>
                  <a:pt x="562355" y="809244"/>
                </a:lnTo>
                <a:lnTo>
                  <a:pt x="562355" y="861059"/>
                </a:lnTo>
                <a:lnTo>
                  <a:pt x="560831" y="911351"/>
                </a:lnTo>
                <a:lnTo>
                  <a:pt x="560831" y="961644"/>
                </a:lnTo>
                <a:lnTo>
                  <a:pt x="559307" y="1010412"/>
                </a:lnTo>
                <a:lnTo>
                  <a:pt x="557784" y="1057656"/>
                </a:lnTo>
                <a:lnTo>
                  <a:pt x="556260" y="1103375"/>
                </a:lnTo>
                <a:lnTo>
                  <a:pt x="553212" y="1149096"/>
                </a:lnTo>
                <a:lnTo>
                  <a:pt x="551687" y="1191767"/>
                </a:lnTo>
                <a:lnTo>
                  <a:pt x="548639" y="1231391"/>
                </a:lnTo>
                <a:lnTo>
                  <a:pt x="545592" y="1251204"/>
                </a:lnTo>
                <a:lnTo>
                  <a:pt x="542544" y="1287780"/>
                </a:lnTo>
                <a:lnTo>
                  <a:pt x="539495" y="1321308"/>
                </a:lnTo>
                <a:lnTo>
                  <a:pt x="536447" y="1336548"/>
                </a:lnTo>
                <a:lnTo>
                  <a:pt x="534923" y="1351788"/>
                </a:lnTo>
                <a:lnTo>
                  <a:pt x="531876" y="1367028"/>
                </a:lnTo>
                <a:lnTo>
                  <a:pt x="530352" y="1379220"/>
                </a:lnTo>
                <a:lnTo>
                  <a:pt x="524255" y="1403604"/>
                </a:lnTo>
                <a:lnTo>
                  <a:pt x="521208" y="1414272"/>
                </a:lnTo>
                <a:lnTo>
                  <a:pt x="519683" y="1423416"/>
                </a:lnTo>
                <a:lnTo>
                  <a:pt x="515112" y="1432559"/>
                </a:lnTo>
                <a:lnTo>
                  <a:pt x="492252" y="1476756"/>
                </a:lnTo>
                <a:lnTo>
                  <a:pt x="460248" y="1510283"/>
                </a:lnTo>
                <a:lnTo>
                  <a:pt x="435863" y="1527048"/>
                </a:lnTo>
                <a:lnTo>
                  <a:pt x="422148" y="1534667"/>
                </a:lnTo>
                <a:close/>
              </a:path>
              <a:path w="562610" h="1560829">
                <a:moveTo>
                  <a:pt x="15240" y="1342644"/>
                </a:moveTo>
                <a:lnTo>
                  <a:pt x="3048" y="1336548"/>
                </a:lnTo>
                <a:lnTo>
                  <a:pt x="0" y="1328928"/>
                </a:lnTo>
                <a:lnTo>
                  <a:pt x="3048" y="1322832"/>
                </a:lnTo>
                <a:lnTo>
                  <a:pt x="76200" y="1187196"/>
                </a:lnTo>
                <a:lnTo>
                  <a:pt x="90920" y="1213104"/>
                </a:lnTo>
                <a:lnTo>
                  <a:pt x="64008" y="1213104"/>
                </a:lnTo>
                <a:lnTo>
                  <a:pt x="64008" y="1234440"/>
                </a:lnTo>
                <a:lnTo>
                  <a:pt x="64919" y="1262709"/>
                </a:lnTo>
                <a:lnTo>
                  <a:pt x="25908" y="1335024"/>
                </a:lnTo>
                <a:lnTo>
                  <a:pt x="22859" y="1341120"/>
                </a:lnTo>
                <a:lnTo>
                  <a:pt x="15240" y="1342644"/>
                </a:lnTo>
                <a:close/>
              </a:path>
              <a:path w="562610" h="1560829">
                <a:moveTo>
                  <a:pt x="64919" y="1262709"/>
                </a:moveTo>
                <a:lnTo>
                  <a:pt x="64008" y="1234440"/>
                </a:lnTo>
                <a:lnTo>
                  <a:pt x="64008" y="1213104"/>
                </a:lnTo>
                <a:lnTo>
                  <a:pt x="89916" y="1213104"/>
                </a:lnTo>
                <a:lnTo>
                  <a:pt x="89916" y="1219200"/>
                </a:lnTo>
                <a:lnTo>
                  <a:pt x="65532" y="1219200"/>
                </a:lnTo>
                <a:lnTo>
                  <a:pt x="77309" y="1239742"/>
                </a:lnTo>
                <a:lnTo>
                  <a:pt x="64919" y="1262709"/>
                </a:lnTo>
                <a:close/>
              </a:path>
              <a:path w="562610" h="1560829">
                <a:moveTo>
                  <a:pt x="141732" y="1341120"/>
                </a:moveTo>
                <a:lnTo>
                  <a:pt x="134112" y="1339596"/>
                </a:lnTo>
                <a:lnTo>
                  <a:pt x="131063" y="1333500"/>
                </a:lnTo>
                <a:lnTo>
                  <a:pt x="90900" y="1263448"/>
                </a:lnTo>
                <a:lnTo>
                  <a:pt x="89965" y="1234440"/>
                </a:lnTo>
                <a:lnTo>
                  <a:pt x="89916" y="1213104"/>
                </a:lnTo>
                <a:lnTo>
                  <a:pt x="90920" y="1213104"/>
                </a:lnTo>
                <a:lnTo>
                  <a:pt x="152400" y="1321308"/>
                </a:lnTo>
                <a:lnTo>
                  <a:pt x="156971" y="1327404"/>
                </a:lnTo>
                <a:lnTo>
                  <a:pt x="153924" y="1335024"/>
                </a:lnTo>
                <a:lnTo>
                  <a:pt x="141732" y="1341120"/>
                </a:lnTo>
                <a:close/>
              </a:path>
              <a:path w="562610" h="1560829">
                <a:moveTo>
                  <a:pt x="77309" y="1239742"/>
                </a:moveTo>
                <a:lnTo>
                  <a:pt x="65532" y="1219200"/>
                </a:lnTo>
                <a:lnTo>
                  <a:pt x="88391" y="1219200"/>
                </a:lnTo>
                <a:lnTo>
                  <a:pt x="77309" y="1239742"/>
                </a:lnTo>
                <a:close/>
              </a:path>
              <a:path w="562610" h="1560829">
                <a:moveTo>
                  <a:pt x="90900" y="1263448"/>
                </a:moveTo>
                <a:lnTo>
                  <a:pt x="77309" y="1239742"/>
                </a:lnTo>
                <a:lnTo>
                  <a:pt x="88391" y="1219200"/>
                </a:lnTo>
                <a:lnTo>
                  <a:pt x="89916" y="1219200"/>
                </a:lnTo>
                <a:lnTo>
                  <a:pt x="89965" y="1234440"/>
                </a:lnTo>
                <a:lnTo>
                  <a:pt x="90900" y="1263448"/>
                </a:lnTo>
                <a:close/>
              </a:path>
              <a:path w="562610" h="1560829">
                <a:moveTo>
                  <a:pt x="307848" y="1560575"/>
                </a:moveTo>
                <a:lnTo>
                  <a:pt x="292608" y="1560575"/>
                </a:lnTo>
                <a:lnTo>
                  <a:pt x="265175" y="1559051"/>
                </a:lnTo>
                <a:lnTo>
                  <a:pt x="237744" y="1556004"/>
                </a:lnTo>
                <a:lnTo>
                  <a:pt x="225552" y="1554480"/>
                </a:lnTo>
                <a:lnTo>
                  <a:pt x="188975" y="1545336"/>
                </a:lnTo>
                <a:lnTo>
                  <a:pt x="178308" y="1540764"/>
                </a:lnTo>
                <a:lnTo>
                  <a:pt x="169163" y="1537716"/>
                </a:lnTo>
                <a:lnTo>
                  <a:pt x="160020" y="1533144"/>
                </a:lnTo>
                <a:lnTo>
                  <a:pt x="144779" y="1524000"/>
                </a:lnTo>
                <a:lnTo>
                  <a:pt x="138683" y="1519428"/>
                </a:lnTo>
                <a:lnTo>
                  <a:pt x="126491" y="1508759"/>
                </a:lnTo>
                <a:lnTo>
                  <a:pt x="126491" y="1507236"/>
                </a:lnTo>
                <a:lnTo>
                  <a:pt x="124967" y="1507236"/>
                </a:lnTo>
                <a:lnTo>
                  <a:pt x="94487" y="1458467"/>
                </a:lnTo>
                <a:lnTo>
                  <a:pt x="82296" y="1418844"/>
                </a:lnTo>
                <a:lnTo>
                  <a:pt x="73152" y="1374648"/>
                </a:lnTo>
                <a:lnTo>
                  <a:pt x="68579" y="1328928"/>
                </a:lnTo>
                <a:lnTo>
                  <a:pt x="67055" y="1304544"/>
                </a:lnTo>
                <a:lnTo>
                  <a:pt x="65532" y="1281683"/>
                </a:lnTo>
                <a:lnTo>
                  <a:pt x="64919" y="1262709"/>
                </a:lnTo>
                <a:lnTo>
                  <a:pt x="77309" y="1239742"/>
                </a:lnTo>
                <a:lnTo>
                  <a:pt x="90900" y="1263448"/>
                </a:lnTo>
                <a:lnTo>
                  <a:pt x="91440" y="1280159"/>
                </a:lnTo>
                <a:lnTo>
                  <a:pt x="91440" y="1304544"/>
                </a:lnTo>
                <a:lnTo>
                  <a:pt x="92963" y="1327404"/>
                </a:lnTo>
                <a:lnTo>
                  <a:pt x="102108" y="1392936"/>
                </a:lnTo>
                <a:lnTo>
                  <a:pt x="112775" y="1432559"/>
                </a:lnTo>
                <a:lnTo>
                  <a:pt x="134112" y="1478280"/>
                </a:lnTo>
                <a:lnTo>
                  <a:pt x="143446" y="1488948"/>
                </a:lnTo>
                <a:lnTo>
                  <a:pt x="143255" y="1488948"/>
                </a:lnTo>
                <a:lnTo>
                  <a:pt x="144779" y="1490472"/>
                </a:lnTo>
                <a:lnTo>
                  <a:pt x="144997" y="1490472"/>
                </a:lnTo>
                <a:lnTo>
                  <a:pt x="155448" y="1499616"/>
                </a:lnTo>
                <a:lnTo>
                  <a:pt x="160020" y="1504188"/>
                </a:lnTo>
                <a:lnTo>
                  <a:pt x="172212" y="1510283"/>
                </a:lnTo>
                <a:lnTo>
                  <a:pt x="179832" y="1514856"/>
                </a:lnTo>
                <a:lnTo>
                  <a:pt x="207263" y="1524000"/>
                </a:lnTo>
                <a:lnTo>
                  <a:pt x="219455" y="1527048"/>
                </a:lnTo>
                <a:lnTo>
                  <a:pt x="230124" y="1528572"/>
                </a:lnTo>
                <a:lnTo>
                  <a:pt x="242316" y="1531620"/>
                </a:lnTo>
                <a:lnTo>
                  <a:pt x="268224" y="1534667"/>
                </a:lnTo>
                <a:lnTo>
                  <a:pt x="422148" y="1534667"/>
                </a:lnTo>
                <a:lnTo>
                  <a:pt x="408432" y="1540764"/>
                </a:lnTo>
                <a:lnTo>
                  <a:pt x="381000" y="1549908"/>
                </a:lnTo>
                <a:lnTo>
                  <a:pt x="365759" y="1552956"/>
                </a:lnTo>
                <a:lnTo>
                  <a:pt x="352044" y="1556004"/>
                </a:lnTo>
                <a:lnTo>
                  <a:pt x="336804" y="1557528"/>
                </a:lnTo>
                <a:lnTo>
                  <a:pt x="323087" y="1559051"/>
                </a:lnTo>
                <a:lnTo>
                  <a:pt x="307848" y="1560575"/>
                </a:lnTo>
                <a:close/>
              </a:path>
              <a:path w="562610" h="1560829">
                <a:moveTo>
                  <a:pt x="144779" y="1490472"/>
                </a:moveTo>
                <a:lnTo>
                  <a:pt x="143255" y="1488948"/>
                </a:lnTo>
                <a:lnTo>
                  <a:pt x="144068" y="1489659"/>
                </a:lnTo>
                <a:lnTo>
                  <a:pt x="144779" y="1490472"/>
                </a:lnTo>
                <a:close/>
              </a:path>
              <a:path w="562610" h="1560829">
                <a:moveTo>
                  <a:pt x="144068" y="1489659"/>
                </a:moveTo>
                <a:lnTo>
                  <a:pt x="143255" y="1488948"/>
                </a:lnTo>
                <a:lnTo>
                  <a:pt x="143446" y="1488948"/>
                </a:lnTo>
                <a:lnTo>
                  <a:pt x="144068" y="1489659"/>
                </a:lnTo>
                <a:close/>
              </a:path>
              <a:path w="562610" h="1560829">
                <a:moveTo>
                  <a:pt x="144997" y="1490472"/>
                </a:moveTo>
                <a:lnTo>
                  <a:pt x="144779" y="1490472"/>
                </a:lnTo>
                <a:lnTo>
                  <a:pt x="144068" y="1489659"/>
                </a:lnTo>
                <a:lnTo>
                  <a:pt x="144997" y="1490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370486" y="6294882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 h="0">
                <a:moveTo>
                  <a:pt x="0" y="0"/>
                </a:moveTo>
                <a:lnTo>
                  <a:pt x="112871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2846324" y="5873496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99664" y="6488430"/>
            <a:ext cx="565785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</a:tabLst>
            </a:pPr>
            <a:r>
              <a:rPr dirty="0" sz="1350" spc="60">
                <a:latin typeface="Times New Roman"/>
                <a:cs typeface="Times New Roman"/>
              </a:rPr>
              <a:t>C</a:t>
            </a:r>
            <a:r>
              <a:rPr dirty="0" baseline="-13888" sz="1500" spc="89">
                <a:latin typeface="Times New Roman"/>
                <a:cs typeface="Times New Roman"/>
              </a:rPr>
              <a:t>b</a:t>
            </a:r>
            <a:r>
              <a:rPr dirty="0" baseline="-13888" sz="1500">
                <a:latin typeface="Times New Roman"/>
                <a:cs typeface="Times New Roman"/>
              </a:rPr>
              <a:t>	</a:t>
            </a:r>
            <a:r>
              <a:rPr dirty="0" sz="1350" spc="95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668272" y="6071616"/>
            <a:ext cx="1684655" cy="610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  <a:tabLst>
                <a:tab pos="449580" algn="l"/>
              </a:tabLst>
            </a:pPr>
            <a:r>
              <a:rPr dirty="0" sz="2400" spc="70">
                <a:latin typeface="Times New Roman"/>
                <a:cs typeface="Times New Roman"/>
              </a:rPr>
              <a:t>f</a:t>
            </a:r>
            <a:r>
              <a:rPr dirty="0" baseline="-16460" sz="2025" spc="104">
                <a:latin typeface="Times New Roman"/>
                <a:cs typeface="Times New Roman"/>
              </a:rPr>
              <a:t>C	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  <a:p>
            <a:pPr marL="253365">
              <a:lnSpc>
                <a:spcPts val="2360"/>
              </a:lnSpc>
              <a:tabLst>
                <a:tab pos="720725" algn="l"/>
                <a:tab pos="1468120" algn="l"/>
              </a:tabLst>
            </a:pPr>
            <a:r>
              <a:rPr dirty="0" baseline="66666" sz="1500" spc="89">
                <a:latin typeface="Times New Roman"/>
                <a:cs typeface="Times New Roman"/>
              </a:rPr>
              <a:t>b</a:t>
            </a:r>
            <a:r>
              <a:rPr dirty="0" baseline="66666" sz="1500" spc="89">
                <a:latin typeface="Times New Roman"/>
                <a:cs typeface="Times New Roman"/>
              </a:rPr>
              <a:t>	</a:t>
            </a:r>
            <a:r>
              <a:rPr dirty="0" sz="2400" spc="70">
                <a:latin typeface="Times New Roman"/>
                <a:cs typeface="Times New Roman"/>
              </a:rPr>
              <a:t>2</a:t>
            </a:r>
            <a:r>
              <a:rPr dirty="0" sz="2400" spc="105">
                <a:latin typeface="Times New Roman"/>
                <a:cs typeface="Times New Roman"/>
              </a:rPr>
              <a:t>π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87412" y="4468415"/>
            <a:ext cx="4787265" cy="1318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（</a:t>
            </a:r>
            <a:r>
              <a:rPr dirty="0" sz="2400" spc="15">
                <a:latin typeface="Times New Roman"/>
                <a:cs typeface="Times New Roman"/>
              </a:rPr>
              <a:t>1</a:t>
            </a:r>
            <a:r>
              <a:rPr dirty="0" sz="2400" spc="15">
                <a:latin typeface="宋体"/>
                <a:cs typeface="宋体"/>
              </a:rPr>
              <a:t>）单独考虑输入耦合电容的影响</a:t>
            </a:r>
            <a:endParaRPr sz="2400">
              <a:latin typeface="宋体"/>
              <a:cs typeface="宋体"/>
            </a:endParaRPr>
          </a:p>
          <a:p>
            <a:pPr marL="767080">
              <a:lnSpc>
                <a:spcPts val="2165"/>
              </a:lnSpc>
              <a:spcBef>
                <a:spcPts val="610"/>
              </a:spcBef>
              <a:tabLst>
                <a:tab pos="1280795" algn="l"/>
              </a:tabLst>
            </a:pPr>
            <a:r>
              <a:rPr dirty="0" sz="2400" spc="-3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solidFill>
                  <a:srgbClr val="0000FF"/>
                </a:solidFill>
                <a:latin typeface="Times New Roman"/>
                <a:cs typeface="Times New Roman"/>
              </a:rPr>
              <a:t>C	</a:t>
            </a:r>
            <a:r>
              <a:rPr dirty="0" sz="2400" spc="-225">
                <a:solidFill>
                  <a:srgbClr val="0000FF"/>
                </a:solidFill>
                <a:latin typeface="Times New Roman"/>
                <a:cs typeface="Times New Roman"/>
              </a:rPr>
              <a:t>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spc="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dirty="0" sz="2400" spc="-1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084580">
              <a:lnSpc>
                <a:spcPts val="905"/>
              </a:lnSpc>
              <a:tabLst>
                <a:tab pos="1736725" algn="l"/>
                <a:tab pos="2214880" algn="l"/>
              </a:tabLst>
            </a:pPr>
            <a:r>
              <a:rPr dirty="0" baseline="-13888" sz="1500" spc="82">
                <a:solidFill>
                  <a:srgbClr val="0000FF"/>
                </a:solidFill>
                <a:latin typeface="Times New Roman"/>
                <a:cs typeface="Times New Roman"/>
              </a:rPr>
              <a:t>b	</a:t>
            </a:r>
            <a:r>
              <a:rPr dirty="0" sz="1350" spc="1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1350" spc="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1350" spc="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  <a:p>
            <a:pPr marL="1280795">
              <a:lnSpc>
                <a:spcPct val="100000"/>
              </a:lnSpc>
              <a:spcBef>
                <a:spcPts val="640"/>
              </a:spcBef>
            </a:pPr>
            <a:r>
              <a:rPr dirty="0" sz="2400" spc="-3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R</a:t>
            </a:r>
            <a:r>
              <a:rPr dirty="0" baseline="-16460" sz="2025" spc="-44">
                <a:latin typeface="Times New Roman"/>
                <a:cs typeface="Times New Roman"/>
              </a:rPr>
              <a:t>s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16460" sz="2025">
                <a:latin typeface="Times New Roman"/>
                <a:cs typeface="Times New Roman"/>
              </a:rPr>
              <a:t>b</a:t>
            </a:r>
            <a:r>
              <a:rPr dirty="0" baseline="-16460" sz="2025">
                <a:latin typeface="Times New Roman"/>
                <a:cs typeface="Times New Roman"/>
              </a:rPr>
              <a:t>1 </a:t>
            </a:r>
            <a:r>
              <a:rPr dirty="0" sz="2400" spc="30">
                <a:latin typeface="Times New Roman"/>
                <a:cs typeface="Times New Roman"/>
              </a:rPr>
              <a:t>//</a:t>
            </a:r>
            <a:r>
              <a:rPr dirty="0" sz="2400" spc="30">
                <a:latin typeface="Times New Roman"/>
                <a:cs typeface="Times New Roman"/>
              </a:rPr>
              <a:t>R</a:t>
            </a:r>
            <a:r>
              <a:rPr dirty="0" baseline="-16460" sz="2025" spc="44">
                <a:latin typeface="Times New Roman"/>
                <a:cs typeface="Times New Roman"/>
              </a:rPr>
              <a:t>b</a:t>
            </a:r>
            <a:r>
              <a:rPr dirty="0" baseline="-16460" sz="2025" spc="44">
                <a:latin typeface="Times New Roman"/>
                <a:cs typeface="Times New Roman"/>
              </a:rPr>
              <a:t>2</a:t>
            </a:r>
            <a:r>
              <a:rPr dirty="0" baseline="-16460" sz="2025" spc="-217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//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16460" sz="2025" spc="30">
                <a:latin typeface="Times New Roman"/>
                <a:cs typeface="Times New Roman"/>
              </a:rPr>
              <a:t>be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903719" y="1723644"/>
            <a:ext cx="2562225" cy="1201420"/>
          </a:xfrm>
          <a:custGeom>
            <a:avLst/>
            <a:gdLst/>
            <a:ahLst/>
            <a:cxnLst/>
            <a:rect l="l" t="t" r="r" b="b"/>
            <a:pathLst>
              <a:path w="2562225" h="1201420">
                <a:moveTo>
                  <a:pt x="0" y="0"/>
                </a:moveTo>
                <a:lnTo>
                  <a:pt x="2561844" y="0"/>
                </a:lnTo>
                <a:lnTo>
                  <a:pt x="2561844" y="1200912"/>
                </a:lnTo>
                <a:lnTo>
                  <a:pt x="0" y="12009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897623" y="1717548"/>
            <a:ext cx="2574290" cy="1213485"/>
          </a:xfrm>
          <a:custGeom>
            <a:avLst/>
            <a:gdLst/>
            <a:ahLst/>
            <a:cxnLst/>
            <a:rect l="l" t="t" r="r" b="b"/>
            <a:pathLst>
              <a:path w="2574290" h="1213485">
                <a:moveTo>
                  <a:pt x="2574035" y="1213104"/>
                </a:moveTo>
                <a:lnTo>
                  <a:pt x="0" y="1213104"/>
                </a:lnTo>
                <a:lnTo>
                  <a:pt x="0" y="0"/>
                </a:lnTo>
                <a:lnTo>
                  <a:pt x="2574035" y="0"/>
                </a:lnTo>
                <a:lnTo>
                  <a:pt x="2574035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1"/>
                </a:lnTo>
                <a:lnTo>
                  <a:pt x="12192" y="1199387"/>
                </a:lnTo>
                <a:lnTo>
                  <a:pt x="6096" y="1199387"/>
                </a:lnTo>
                <a:lnTo>
                  <a:pt x="12192" y="1207008"/>
                </a:lnTo>
                <a:lnTo>
                  <a:pt x="2574035" y="1207008"/>
                </a:lnTo>
                <a:lnTo>
                  <a:pt x="2574035" y="1213104"/>
                </a:lnTo>
                <a:close/>
              </a:path>
              <a:path w="2574290" h="1213485">
                <a:moveTo>
                  <a:pt x="12192" y="12191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1"/>
                </a:lnTo>
                <a:close/>
              </a:path>
              <a:path w="2574290" h="1213485">
                <a:moveTo>
                  <a:pt x="2561843" y="12191"/>
                </a:moveTo>
                <a:lnTo>
                  <a:pt x="12192" y="12191"/>
                </a:lnTo>
                <a:lnTo>
                  <a:pt x="12192" y="6096"/>
                </a:lnTo>
                <a:lnTo>
                  <a:pt x="2561843" y="6096"/>
                </a:lnTo>
                <a:lnTo>
                  <a:pt x="2561843" y="12191"/>
                </a:lnTo>
                <a:close/>
              </a:path>
              <a:path w="2574290" h="1213485">
                <a:moveTo>
                  <a:pt x="2561843" y="1207008"/>
                </a:moveTo>
                <a:lnTo>
                  <a:pt x="2561843" y="6096"/>
                </a:lnTo>
                <a:lnTo>
                  <a:pt x="2567940" y="12192"/>
                </a:lnTo>
                <a:lnTo>
                  <a:pt x="2574035" y="12191"/>
                </a:lnTo>
                <a:lnTo>
                  <a:pt x="2574035" y="1199387"/>
                </a:lnTo>
                <a:lnTo>
                  <a:pt x="2567940" y="1199387"/>
                </a:lnTo>
                <a:lnTo>
                  <a:pt x="2561843" y="1207008"/>
                </a:lnTo>
                <a:close/>
              </a:path>
              <a:path w="2574290" h="1213485">
                <a:moveTo>
                  <a:pt x="2574035" y="12191"/>
                </a:moveTo>
                <a:lnTo>
                  <a:pt x="2567940" y="12192"/>
                </a:lnTo>
                <a:lnTo>
                  <a:pt x="2561843" y="6096"/>
                </a:lnTo>
                <a:lnTo>
                  <a:pt x="2574035" y="6096"/>
                </a:lnTo>
                <a:lnTo>
                  <a:pt x="2574035" y="12191"/>
                </a:lnTo>
                <a:close/>
              </a:path>
              <a:path w="2574290" h="1213485">
                <a:moveTo>
                  <a:pt x="12192" y="1207008"/>
                </a:moveTo>
                <a:lnTo>
                  <a:pt x="6096" y="1199387"/>
                </a:lnTo>
                <a:lnTo>
                  <a:pt x="12192" y="1199387"/>
                </a:lnTo>
                <a:lnTo>
                  <a:pt x="12192" y="1207008"/>
                </a:lnTo>
                <a:close/>
              </a:path>
              <a:path w="2574290" h="1213485">
                <a:moveTo>
                  <a:pt x="2561843" y="1207008"/>
                </a:moveTo>
                <a:lnTo>
                  <a:pt x="12192" y="1207008"/>
                </a:lnTo>
                <a:lnTo>
                  <a:pt x="12192" y="1199387"/>
                </a:lnTo>
                <a:lnTo>
                  <a:pt x="2561843" y="1199387"/>
                </a:lnTo>
                <a:lnTo>
                  <a:pt x="2561843" y="1207008"/>
                </a:lnTo>
                <a:close/>
              </a:path>
              <a:path w="2574290" h="1213485">
                <a:moveTo>
                  <a:pt x="2574035" y="1207008"/>
                </a:moveTo>
                <a:lnTo>
                  <a:pt x="2561843" y="1207008"/>
                </a:lnTo>
                <a:lnTo>
                  <a:pt x="2567940" y="1199387"/>
                </a:lnTo>
                <a:lnTo>
                  <a:pt x="2574035" y="1199387"/>
                </a:lnTo>
                <a:lnTo>
                  <a:pt x="2574035" y="1207008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6983412" y="1783361"/>
            <a:ext cx="2476500" cy="1083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8100"/>
              </a:lnSpc>
            </a:pPr>
            <a:r>
              <a:rPr dirty="0" sz="2400" spc="5">
                <a:latin typeface="宋体"/>
                <a:cs typeface="宋体"/>
              </a:rPr>
              <a:t>不进行简化，分 </a:t>
            </a:r>
            <a:r>
              <a:rPr dirty="0" sz="2400" spc="-118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别计算三个电容 </a:t>
            </a:r>
            <a:r>
              <a:rPr dirty="0" sz="2400" spc="-1180">
                <a:latin typeface="宋体"/>
                <a:cs typeface="宋体"/>
              </a:rPr>
              <a:t> </a:t>
            </a:r>
            <a:r>
              <a:rPr dirty="0" sz="2400" spc="20">
                <a:latin typeface="宋体"/>
                <a:cs typeface="宋体"/>
              </a:rPr>
              <a:t>引</a:t>
            </a:r>
            <a:r>
              <a:rPr dirty="0" sz="2400">
                <a:latin typeface="宋体"/>
                <a:cs typeface="宋体"/>
              </a:rPr>
              <a:t>入</a:t>
            </a:r>
            <a:r>
              <a:rPr dirty="0" sz="2400" spc="20">
                <a:latin typeface="宋体"/>
                <a:cs typeface="宋体"/>
              </a:rPr>
              <a:t>的</a:t>
            </a:r>
            <a:r>
              <a:rPr dirty="0" sz="2400">
                <a:latin typeface="宋体"/>
                <a:cs typeface="宋体"/>
              </a:rPr>
              <a:t>下</a:t>
            </a:r>
            <a:r>
              <a:rPr dirty="0" sz="2400" spc="20">
                <a:latin typeface="宋体"/>
                <a:cs typeface="宋体"/>
              </a:rPr>
              <a:t>限</a:t>
            </a:r>
            <a:r>
              <a:rPr dirty="0" sz="2400">
                <a:latin typeface="宋体"/>
                <a:cs typeface="宋体"/>
              </a:rPr>
              <a:t>频</a:t>
            </a:r>
            <a:r>
              <a:rPr dirty="0" sz="2400" spc="20">
                <a:latin typeface="宋体"/>
                <a:cs typeface="宋体"/>
              </a:rPr>
              <a:t>率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13</a:t>
            </a:fld>
          </a:p>
        </p:txBody>
      </p:sp>
      <p:sp>
        <p:nvSpPr>
          <p:cNvPr id="91" name="object 91"/>
          <p:cNvSpPr txBox="1"/>
          <p:nvPr/>
        </p:nvSpPr>
        <p:spPr>
          <a:xfrm>
            <a:off x="1310118" y="6843232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4.7.2</a:t>
            </a:r>
            <a:r>
              <a:rPr dirty="0" spc="-675"/>
              <a:t> </a:t>
            </a:r>
            <a:r>
              <a:rPr dirty="0" spc="-5"/>
              <a:t>单级放大电路的低频响应</a:t>
            </a:r>
          </a:p>
        </p:txBody>
      </p:sp>
      <p:sp>
        <p:nvSpPr>
          <p:cNvPr id="3" name="object 3"/>
          <p:cNvSpPr/>
          <p:nvPr/>
        </p:nvSpPr>
        <p:spPr>
          <a:xfrm>
            <a:off x="2232660" y="1911095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959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56588" y="1911095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24455" y="1725167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4" y="0"/>
                </a:lnTo>
                <a:lnTo>
                  <a:pt x="10820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10739" y="1661160"/>
            <a:ext cx="135890" cy="497205"/>
          </a:xfrm>
          <a:custGeom>
            <a:avLst/>
            <a:gdLst/>
            <a:ahLst/>
            <a:cxnLst/>
            <a:rect l="l" t="t" r="r" b="b"/>
            <a:pathLst>
              <a:path w="135889" h="497205">
                <a:moveTo>
                  <a:pt x="135636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5636" y="0"/>
                </a:lnTo>
                <a:lnTo>
                  <a:pt x="13563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3108"/>
                </a:lnTo>
                <a:lnTo>
                  <a:pt x="135636" y="483108"/>
                </a:lnTo>
                <a:lnTo>
                  <a:pt x="135636" y="496823"/>
                </a:lnTo>
                <a:close/>
              </a:path>
              <a:path w="135889" h="497205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5889" h="497205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5889" h="497205">
                <a:moveTo>
                  <a:pt x="108204" y="483108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5636" y="28955"/>
                </a:lnTo>
                <a:lnTo>
                  <a:pt x="135636" y="467867"/>
                </a:lnTo>
                <a:lnTo>
                  <a:pt x="121920" y="467867"/>
                </a:lnTo>
                <a:lnTo>
                  <a:pt x="108204" y="483108"/>
                </a:lnTo>
                <a:close/>
              </a:path>
              <a:path w="135889" h="497205">
                <a:moveTo>
                  <a:pt x="135636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5636" y="13716"/>
                </a:lnTo>
                <a:lnTo>
                  <a:pt x="135636" y="28955"/>
                </a:lnTo>
                <a:close/>
              </a:path>
              <a:path w="135889" h="497205">
                <a:moveTo>
                  <a:pt x="28956" y="483108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35889" h="497205">
                <a:moveTo>
                  <a:pt x="108204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3108"/>
                </a:lnTo>
                <a:close/>
              </a:path>
              <a:path w="135889" h="497205">
                <a:moveTo>
                  <a:pt x="135636" y="483108"/>
                </a:moveTo>
                <a:lnTo>
                  <a:pt x="108204" y="483108"/>
                </a:lnTo>
                <a:lnTo>
                  <a:pt x="121920" y="467867"/>
                </a:lnTo>
                <a:lnTo>
                  <a:pt x="135636" y="467867"/>
                </a:lnTo>
                <a:lnTo>
                  <a:pt x="135636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81783" y="1603248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95500" y="2107692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33016" y="1373124"/>
            <a:ext cx="464820" cy="832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1605">
              <a:lnSpc>
                <a:spcPts val="263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83635" y="1876044"/>
            <a:ext cx="76200" cy="2178050"/>
          </a:xfrm>
          <a:custGeom>
            <a:avLst/>
            <a:gdLst/>
            <a:ahLst/>
            <a:cxnLst/>
            <a:rect l="l" t="t" r="r" b="b"/>
            <a:pathLst>
              <a:path w="76200" h="2178050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178050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792"/>
                </a:lnTo>
                <a:lnTo>
                  <a:pt x="38099" y="76200"/>
                </a:lnTo>
                <a:close/>
              </a:path>
              <a:path w="76200" h="2178050">
                <a:moveTo>
                  <a:pt x="50291" y="73792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0291" y="73792"/>
                </a:lnTo>
                <a:close/>
              </a:path>
              <a:path w="76200" h="2178050">
                <a:moveTo>
                  <a:pt x="25907" y="2104003"/>
                </a:moveTo>
                <a:lnTo>
                  <a:pt x="25907" y="73792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101595"/>
                </a:lnTo>
                <a:lnTo>
                  <a:pt x="38099" y="2101595"/>
                </a:lnTo>
                <a:lnTo>
                  <a:pt x="25907" y="2104003"/>
                </a:lnTo>
                <a:close/>
              </a:path>
              <a:path w="76200" h="2178050">
                <a:moveTo>
                  <a:pt x="50291" y="76200"/>
                </a:moveTo>
                <a:lnTo>
                  <a:pt x="38099" y="76200"/>
                </a:lnTo>
                <a:lnTo>
                  <a:pt x="50291" y="73792"/>
                </a:lnTo>
                <a:lnTo>
                  <a:pt x="50291" y="76200"/>
                </a:lnTo>
                <a:close/>
              </a:path>
              <a:path w="76200" h="2178050">
                <a:moveTo>
                  <a:pt x="50291" y="2139695"/>
                </a:moveTo>
                <a:lnTo>
                  <a:pt x="25907" y="2139695"/>
                </a:lnTo>
                <a:lnTo>
                  <a:pt x="25907" y="2104003"/>
                </a:lnTo>
                <a:lnTo>
                  <a:pt x="38099" y="2101595"/>
                </a:lnTo>
                <a:lnTo>
                  <a:pt x="50291" y="2104003"/>
                </a:lnTo>
                <a:lnTo>
                  <a:pt x="50291" y="2139695"/>
                </a:lnTo>
                <a:close/>
              </a:path>
              <a:path w="76200" h="2178050">
                <a:moveTo>
                  <a:pt x="50291" y="2104003"/>
                </a:moveTo>
                <a:lnTo>
                  <a:pt x="38099" y="2101595"/>
                </a:lnTo>
                <a:lnTo>
                  <a:pt x="50291" y="2101595"/>
                </a:lnTo>
                <a:lnTo>
                  <a:pt x="50291" y="2104003"/>
                </a:lnTo>
                <a:close/>
              </a:path>
              <a:path w="76200" h="2178050">
                <a:moveTo>
                  <a:pt x="38099" y="2177795"/>
                </a:moveTo>
                <a:lnTo>
                  <a:pt x="23145" y="2174628"/>
                </a:lnTo>
                <a:lnTo>
                  <a:pt x="11048" y="2166175"/>
                </a:lnTo>
                <a:lnTo>
                  <a:pt x="2952" y="2154007"/>
                </a:lnTo>
                <a:lnTo>
                  <a:pt x="0" y="2139695"/>
                </a:lnTo>
                <a:lnTo>
                  <a:pt x="2952" y="2124741"/>
                </a:lnTo>
                <a:lnTo>
                  <a:pt x="11048" y="2112644"/>
                </a:lnTo>
                <a:lnTo>
                  <a:pt x="23145" y="2104548"/>
                </a:lnTo>
                <a:lnTo>
                  <a:pt x="25907" y="2104003"/>
                </a:lnTo>
                <a:lnTo>
                  <a:pt x="25907" y="2139695"/>
                </a:lnTo>
                <a:lnTo>
                  <a:pt x="76199" y="2139695"/>
                </a:lnTo>
                <a:lnTo>
                  <a:pt x="73247" y="2154007"/>
                </a:lnTo>
                <a:lnTo>
                  <a:pt x="65150" y="2166175"/>
                </a:lnTo>
                <a:lnTo>
                  <a:pt x="53054" y="2174628"/>
                </a:lnTo>
                <a:lnTo>
                  <a:pt x="38099" y="2177795"/>
                </a:lnTo>
                <a:close/>
              </a:path>
              <a:path w="76200" h="2178050">
                <a:moveTo>
                  <a:pt x="76199" y="2139695"/>
                </a:moveTo>
                <a:lnTo>
                  <a:pt x="50291" y="2139695"/>
                </a:lnTo>
                <a:lnTo>
                  <a:pt x="50291" y="2104003"/>
                </a:lnTo>
                <a:lnTo>
                  <a:pt x="53054" y="2104548"/>
                </a:lnTo>
                <a:lnTo>
                  <a:pt x="65150" y="2112644"/>
                </a:lnTo>
                <a:lnTo>
                  <a:pt x="73247" y="2124741"/>
                </a:lnTo>
                <a:lnTo>
                  <a:pt x="76199" y="2139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51632" y="2519172"/>
            <a:ext cx="158750" cy="516890"/>
          </a:xfrm>
          <a:custGeom>
            <a:avLst/>
            <a:gdLst/>
            <a:ahLst/>
            <a:cxnLst/>
            <a:rect l="l" t="t" r="r" b="b"/>
            <a:pathLst>
              <a:path w="158750" h="516889">
                <a:moveTo>
                  <a:pt x="0" y="0"/>
                </a:moveTo>
                <a:lnTo>
                  <a:pt x="158495" y="0"/>
                </a:lnTo>
                <a:lnTo>
                  <a:pt x="158495" y="516635"/>
                </a:lnTo>
                <a:lnTo>
                  <a:pt x="0" y="516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37915" y="2505455"/>
            <a:ext cx="184785" cy="544195"/>
          </a:xfrm>
          <a:custGeom>
            <a:avLst/>
            <a:gdLst/>
            <a:ahLst/>
            <a:cxnLst/>
            <a:rect l="l" t="t" r="r" b="b"/>
            <a:pathLst>
              <a:path w="184785" h="544194">
                <a:moveTo>
                  <a:pt x="184404" y="544067"/>
                </a:moveTo>
                <a:lnTo>
                  <a:pt x="0" y="544067"/>
                </a:lnTo>
                <a:lnTo>
                  <a:pt x="0" y="0"/>
                </a:lnTo>
                <a:lnTo>
                  <a:pt x="184404" y="0"/>
                </a:lnTo>
                <a:lnTo>
                  <a:pt x="184404" y="13715"/>
                </a:lnTo>
                <a:lnTo>
                  <a:pt x="25908" y="13715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518159"/>
                </a:lnTo>
                <a:lnTo>
                  <a:pt x="13716" y="518159"/>
                </a:lnTo>
                <a:lnTo>
                  <a:pt x="25908" y="530351"/>
                </a:lnTo>
                <a:lnTo>
                  <a:pt x="184404" y="530351"/>
                </a:lnTo>
                <a:lnTo>
                  <a:pt x="184404" y="544067"/>
                </a:lnTo>
                <a:close/>
              </a:path>
              <a:path w="184785" h="544194">
                <a:moveTo>
                  <a:pt x="25908" y="25907"/>
                </a:moveTo>
                <a:lnTo>
                  <a:pt x="13716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84785" h="544194">
                <a:moveTo>
                  <a:pt x="160020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60020" y="13715"/>
                </a:lnTo>
                <a:lnTo>
                  <a:pt x="160020" y="25907"/>
                </a:lnTo>
                <a:close/>
              </a:path>
              <a:path w="184785" h="544194">
                <a:moveTo>
                  <a:pt x="160020" y="530351"/>
                </a:moveTo>
                <a:lnTo>
                  <a:pt x="160020" y="13715"/>
                </a:lnTo>
                <a:lnTo>
                  <a:pt x="172212" y="25907"/>
                </a:lnTo>
                <a:lnTo>
                  <a:pt x="184404" y="25907"/>
                </a:lnTo>
                <a:lnTo>
                  <a:pt x="184404" y="518159"/>
                </a:lnTo>
                <a:lnTo>
                  <a:pt x="172212" y="518159"/>
                </a:lnTo>
                <a:lnTo>
                  <a:pt x="160020" y="530351"/>
                </a:lnTo>
                <a:close/>
              </a:path>
              <a:path w="184785" h="544194">
                <a:moveTo>
                  <a:pt x="184404" y="25907"/>
                </a:moveTo>
                <a:lnTo>
                  <a:pt x="172212" y="25907"/>
                </a:lnTo>
                <a:lnTo>
                  <a:pt x="160020" y="13715"/>
                </a:lnTo>
                <a:lnTo>
                  <a:pt x="184404" y="13715"/>
                </a:lnTo>
                <a:lnTo>
                  <a:pt x="184404" y="25907"/>
                </a:lnTo>
                <a:close/>
              </a:path>
              <a:path w="184785" h="544194">
                <a:moveTo>
                  <a:pt x="25908" y="530351"/>
                </a:moveTo>
                <a:lnTo>
                  <a:pt x="13716" y="518159"/>
                </a:lnTo>
                <a:lnTo>
                  <a:pt x="25908" y="518159"/>
                </a:lnTo>
                <a:lnTo>
                  <a:pt x="25908" y="530351"/>
                </a:lnTo>
                <a:close/>
              </a:path>
              <a:path w="184785" h="544194">
                <a:moveTo>
                  <a:pt x="160020" y="530351"/>
                </a:moveTo>
                <a:lnTo>
                  <a:pt x="25908" y="530351"/>
                </a:lnTo>
                <a:lnTo>
                  <a:pt x="25908" y="518159"/>
                </a:lnTo>
                <a:lnTo>
                  <a:pt x="160020" y="518159"/>
                </a:lnTo>
                <a:lnTo>
                  <a:pt x="160020" y="530351"/>
                </a:lnTo>
                <a:close/>
              </a:path>
              <a:path w="184785" h="544194">
                <a:moveTo>
                  <a:pt x="184404" y="530351"/>
                </a:moveTo>
                <a:lnTo>
                  <a:pt x="160020" y="530351"/>
                </a:lnTo>
                <a:lnTo>
                  <a:pt x="172212" y="518159"/>
                </a:lnTo>
                <a:lnTo>
                  <a:pt x="184404" y="518159"/>
                </a:lnTo>
                <a:lnTo>
                  <a:pt x="184404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72684" y="1928622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 h="0">
                <a:moveTo>
                  <a:pt x="0" y="0"/>
                </a:moveTo>
                <a:lnTo>
                  <a:pt x="30784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40352" y="1928622"/>
            <a:ext cx="1024255" cy="0"/>
          </a:xfrm>
          <a:custGeom>
            <a:avLst/>
            <a:gdLst/>
            <a:ahLst/>
            <a:cxnLst/>
            <a:rect l="l" t="t" r="r" b="b"/>
            <a:pathLst>
              <a:path w="1024254" h="0">
                <a:moveTo>
                  <a:pt x="0" y="0"/>
                </a:moveTo>
                <a:lnTo>
                  <a:pt x="102412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591286" y="2892615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30139" y="1880616"/>
            <a:ext cx="76200" cy="2178050"/>
          </a:xfrm>
          <a:custGeom>
            <a:avLst/>
            <a:gdLst/>
            <a:ahLst/>
            <a:cxnLst/>
            <a:rect l="l" t="t" r="r" b="b"/>
            <a:pathLst>
              <a:path w="76200" h="2178050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8" y="11620"/>
                </a:lnTo>
                <a:lnTo>
                  <a:pt x="23145" y="3167"/>
                </a:lnTo>
                <a:lnTo>
                  <a:pt x="38099" y="0"/>
                </a:lnTo>
                <a:lnTo>
                  <a:pt x="53054" y="3167"/>
                </a:lnTo>
                <a:lnTo>
                  <a:pt x="65150" y="11620"/>
                </a:lnTo>
                <a:lnTo>
                  <a:pt x="73247" y="23788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178050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2178050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2178050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2178050">
                <a:moveTo>
                  <a:pt x="25907" y="2104003"/>
                </a:moveTo>
                <a:lnTo>
                  <a:pt x="25907" y="73792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2101595"/>
                </a:lnTo>
                <a:lnTo>
                  <a:pt x="38099" y="2101595"/>
                </a:lnTo>
                <a:lnTo>
                  <a:pt x="25907" y="2104003"/>
                </a:lnTo>
                <a:close/>
              </a:path>
              <a:path w="76200" h="2178050">
                <a:moveTo>
                  <a:pt x="51815" y="2139695"/>
                </a:moveTo>
                <a:lnTo>
                  <a:pt x="25907" y="2139695"/>
                </a:lnTo>
                <a:lnTo>
                  <a:pt x="25907" y="2104003"/>
                </a:lnTo>
                <a:lnTo>
                  <a:pt x="38099" y="2101595"/>
                </a:lnTo>
                <a:lnTo>
                  <a:pt x="51815" y="2104304"/>
                </a:lnTo>
                <a:lnTo>
                  <a:pt x="51815" y="2139695"/>
                </a:lnTo>
                <a:close/>
              </a:path>
              <a:path w="76200" h="2178050">
                <a:moveTo>
                  <a:pt x="51815" y="2104304"/>
                </a:moveTo>
                <a:lnTo>
                  <a:pt x="38099" y="2101595"/>
                </a:lnTo>
                <a:lnTo>
                  <a:pt x="51815" y="2101595"/>
                </a:lnTo>
                <a:lnTo>
                  <a:pt x="51815" y="2104304"/>
                </a:lnTo>
                <a:close/>
              </a:path>
              <a:path w="76200" h="2178050">
                <a:moveTo>
                  <a:pt x="38099" y="2177795"/>
                </a:moveTo>
                <a:lnTo>
                  <a:pt x="23145" y="2174843"/>
                </a:lnTo>
                <a:lnTo>
                  <a:pt x="11048" y="2166747"/>
                </a:lnTo>
                <a:lnTo>
                  <a:pt x="2952" y="2154650"/>
                </a:lnTo>
                <a:lnTo>
                  <a:pt x="0" y="2139695"/>
                </a:lnTo>
                <a:lnTo>
                  <a:pt x="2952" y="2124741"/>
                </a:lnTo>
                <a:lnTo>
                  <a:pt x="11048" y="2112644"/>
                </a:lnTo>
                <a:lnTo>
                  <a:pt x="23145" y="2104548"/>
                </a:lnTo>
                <a:lnTo>
                  <a:pt x="25907" y="2104003"/>
                </a:lnTo>
                <a:lnTo>
                  <a:pt x="25907" y="2139695"/>
                </a:lnTo>
                <a:lnTo>
                  <a:pt x="76199" y="2139695"/>
                </a:lnTo>
                <a:lnTo>
                  <a:pt x="73247" y="2154650"/>
                </a:lnTo>
                <a:lnTo>
                  <a:pt x="65150" y="2166747"/>
                </a:lnTo>
                <a:lnTo>
                  <a:pt x="53054" y="2174843"/>
                </a:lnTo>
                <a:lnTo>
                  <a:pt x="38099" y="2177795"/>
                </a:lnTo>
                <a:close/>
              </a:path>
              <a:path w="76200" h="2178050">
                <a:moveTo>
                  <a:pt x="76199" y="2139695"/>
                </a:moveTo>
                <a:lnTo>
                  <a:pt x="51815" y="2139695"/>
                </a:lnTo>
                <a:lnTo>
                  <a:pt x="51815" y="2104304"/>
                </a:lnTo>
                <a:lnTo>
                  <a:pt x="53054" y="2104548"/>
                </a:lnTo>
                <a:lnTo>
                  <a:pt x="65150" y="2112644"/>
                </a:lnTo>
                <a:lnTo>
                  <a:pt x="73247" y="2124741"/>
                </a:lnTo>
                <a:lnTo>
                  <a:pt x="76199" y="2139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82896" y="2580132"/>
            <a:ext cx="172720" cy="518159"/>
          </a:xfrm>
          <a:custGeom>
            <a:avLst/>
            <a:gdLst/>
            <a:ahLst/>
            <a:cxnLst/>
            <a:rect l="l" t="t" r="r" b="b"/>
            <a:pathLst>
              <a:path w="172720" h="518160">
                <a:moveTo>
                  <a:pt x="0" y="0"/>
                </a:moveTo>
                <a:lnTo>
                  <a:pt x="172211" y="0"/>
                </a:lnTo>
                <a:lnTo>
                  <a:pt x="172211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69179" y="2567940"/>
            <a:ext cx="200025" cy="542925"/>
          </a:xfrm>
          <a:custGeom>
            <a:avLst/>
            <a:gdLst/>
            <a:ahLst/>
            <a:cxnLst/>
            <a:rect l="l" t="t" r="r" b="b"/>
            <a:pathLst>
              <a:path w="200025" h="542925">
                <a:moveTo>
                  <a:pt x="199643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516636"/>
                </a:lnTo>
                <a:lnTo>
                  <a:pt x="13716" y="516636"/>
                </a:lnTo>
                <a:lnTo>
                  <a:pt x="25908" y="530352"/>
                </a:lnTo>
                <a:lnTo>
                  <a:pt x="199643" y="530352"/>
                </a:lnTo>
                <a:lnTo>
                  <a:pt x="199643" y="542543"/>
                </a:lnTo>
                <a:close/>
              </a:path>
              <a:path w="200025" h="542925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200025" h="542925">
                <a:moveTo>
                  <a:pt x="17373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4384"/>
                </a:lnTo>
                <a:close/>
              </a:path>
              <a:path w="200025" h="542925">
                <a:moveTo>
                  <a:pt x="173736" y="530352"/>
                </a:moveTo>
                <a:lnTo>
                  <a:pt x="173736" y="12192"/>
                </a:lnTo>
                <a:lnTo>
                  <a:pt x="185928" y="24384"/>
                </a:lnTo>
                <a:lnTo>
                  <a:pt x="199643" y="24384"/>
                </a:lnTo>
                <a:lnTo>
                  <a:pt x="199643" y="516636"/>
                </a:lnTo>
                <a:lnTo>
                  <a:pt x="185928" y="516636"/>
                </a:lnTo>
                <a:lnTo>
                  <a:pt x="173736" y="530352"/>
                </a:lnTo>
                <a:close/>
              </a:path>
              <a:path w="200025" h="542925">
                <a:moveTo>
                  <a:pt x="199643" y="24384"/>
                </a:moveTo>
                <a:lnTo>
                  <a:pt x="185928" y="24384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4384"/>
                </a:lnTo>
                <a:close/>
              </a:path>
              <a:path w="200025" h="542925">
                <a:moveTo>
                  <a:pt x="25908" y="530352"/>
                </a:moveTo>
                <a:lnTo>
                  <a:pt x="13716" y="516636"/>
                </a:lnTo>
                <a:lnTo>
                  <a:pt x="25908" y="516636"/>
                </a:lnTo>
                <a:lnTo>
                  <a:pt x="25908" y="530352"/>
                </a:lnTo>
                <a:close/>
              </a:path>
              <a:path w="200025" h="542925">
                <a:moveTo>
                  <a:pt x="173736" y="530352"/>
                </a:moveTo>
                <a:lnTo>
                  <a:pt x="25908" y="530352"/>
                </a:lnTo>
                <a:lnTo>
                  <a:pt x="25908" y="516636"/>
                </a:lnTo>
                <a:lnTo>
                  <a:pt x="173736" y="516636"/>
                </a:lnTo>
                <a:lnTo>
                  <a:pt x="173736" y="530352"/>
                </a:lnTo>
                <a:close/>
              </a:path>
              <a:path w="200025" h="542925">
                <a:moveTo>
                  <a:pt x="199643" y="530352"/>
                </a:moveTo>
                <a:lnTo>
                  <a:pt x="173736" y="530352"/>
                </a:lnTo>
                <a:lnTo>
                  <a:pt x="185928" y="516636"/>
                </a:lnTo>
                <a:lnTo>
                  <a:pt x="199643" y="516636"/>
                </a:lnTo>
                <a:lnTo>
                  <a:pt x="199643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68496" y="2235708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7244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7244" y="0"/>
                </a:lnTo>
                <a:lnTo>
                  <a:pt x="47244" y="260604"/>
                </a:lnTo>
                <a:close/>
              </a:path>
              <a:path w="76200" h="325119">
                <a:moveTo>
                  <a:pt x="38100" y="324612"/>
                </a:moveTo>
                <a:lnTo>
                  <a:pt x="0" y="248411"/>
                </a:lnTo>
                <a:lnTo>
                  <a:pt x="28956" y="248411"/>
                </a:lnTo>
                <a:lnTo>
                  <a:pt x="28956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19">
                <a:moveTo>
                  <a:pt x="70103" y="260604"/>
                </a:moveTo>
                <a:lnTo>
                  <a:pt x="47244" y="260604"/>
                </a:lnTo>
                <a:lnTo>
                  <a:pt x="47244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07212" y="2502387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13810" y="1917192"/>
            <a:ext cx="0" cy="271780"/>
          </a:xfrm>
          <a:custGeom>
            <a:avLst/>
            <a:gdLst/>
            <a:ahLst/>
            <a:cxnLst/>
            <a:rect l="l" t="t" r="r" b="b"/>
            <a:pathLst>
              <a:path w="0" h="271780">
                <a:moveTo>
                  <a:pt x="0" y="0"/>
                </a:moveTo>
                <a:lnTo>
                  <a:pt x="0" y="2712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13810" y="2584703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39896" y="2188463"/>
            <a:ext cx="144780" cy="396240"/>
          </a:xfrm>
          <a:custGeom>
            <a:avLst/>
            <a:gdLst/>
            <a:ahLst/>
            <a:cxnLst/>
            <a:rect l="l" t="t" r="r" b="b"/>
            <a:pathLst>
              <a:path w="144779" h="396239">
                <a:moveTo>
                  <a:pt x="0" y="0"/>
                </a:moveTo>
                <a:lnTo>
                  <a:pt x="144779" y="0"/>
                </a:lnTo>
                <a:lnTo>
                  <a:pt x="14477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27703" y="2176272"/>
            <a:ext cx="169545" cy="421005"/>
          </a:xfrm>
          <a:custGeom>
            <a:avLst/>
            <a:gdLst/>
            <a:ahLst/>
            <a:cxnLst/>
            <a:rect l="l" t="t" r="r" b="b"/>
            <a:pathLst>
              <a:path w="169545" h="421005">
                <a:moveTo>
                  <a:pt x="169164" y="420623"/>
                </a:moveTo>
                <a:lnTo>
                  <a:pt x="0" y="420623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394715"/>
                </a:lnTo>
                <a:lnTo>
                  <a:pt x="12192" y="394715"/>
                </a:lnTo>
                <a:lnTo>
                  <a:pt x="24384" y="408432"/>
                </a:lnTo>
                <a:lnTo>
                  <a:pt x="169164" y="408432"/>
                </a:lnTo>
                <a:lnTo>
                  <a:pt x="169164" y="420623"/>
                </a:lnTo>
                <a:close/>
              </a:path>
              <a:path w="169545" h="421005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169545" h="421005">
                <a:moveTo>
                  <a:pt x="143256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143256" y="12192"/>
                </a:lnTo>
                <a:lnTo>
                  <a:pt x="143256" y="24384"/>
                </a:lnTo>
                <a:close/>
              </a:path>
              <a:path w="169545" h="421005">
                <a:moveTo>
                  <a:pt x="143256" y="408432"/>
                </a:moveTo>
                <a:lnTo>
                  <a:pt x="143256" y="12192"/>
                </a:lnTo>
                <a:lnTo>
                  <a:pt x="156972" y="24384"/>
                </a:lnTo>
                <a:lnTo>
                  <a:pt x="169164" y="24383"/>
                </a:lnTo>
                <a:lnTo>
                  <a:pt x="169164" y="394715"/>
                </a:lnTo>
                <a:lnTo>
                  <a:pt x="156972" y="394715"/>
                </a:lnTo>
                <a:lnTo>
                  <a:pt x="143256" y="408432"/>
                </a:lnTo>
                <a:close/>
              </a:path>
              <a:path w="169545" h="421005">
                <a:moveTo>
                  <a:pt x="169164" y="24383"/>
                </a:moveTo>
                <a:lnTo>
                  <a:pt x="156972" y="24384"/>
                </a:lnTo>
                <a:lnTo>
                  <a:pt x="143256" y="12192"/>
                </a:lnTo>
                <a:lnTo>
                  <a:pt x="169164" y="12192"/>
                </a:lnTo>
                <a:lnTo>
                  <a:pt x="169164" y="24383"/>
                </a:lnTo>
                <a:close/>
              </a:path>
              <a:path w="169545" h="421005">
                <a:moveTo>
                  <a:pt x="24384" y="408432"/>
                </a:moveTo>
                <a:lnTo>
                  <a:pt x="12192" y="394715"/>
                </a:lnTo>
                <a:lnTo>
                  <a:pt x="24384" y="394715"/>
                </a:lnTo>
                <a:lnTo>
                  <a:pt x="24384" y="408432"/>
                </a:lnTo>
                <a:close/>
              </a:path>
              <a:path w="169545" h="421005">
                <a:moveTo>
                  <a:pt x="143256" y="408432"/>
                </a:moveTo>
                <a:lnTo>
                  <a:pt x="24384" y="408432"/>
                </a:lnTo>
                <a:lnTo>
                  <a:pt x="24384" y="394715"/>
                </a:lnTo>
                <a:lnTo>
                  <a:pt x="143256" y="394715"/>
                </a:lnTo>
                <a:lnTo>
                  <a:pt x="143256" y="408432"/>
                </a:lnTo>
                <a:close/>
              </a:path>
              <a:path w="169545" h="421005">
                <a:moveTo>
                  <a:pt x="169164" y="408432"/>
                </a:moveTo>
                <a:lnTo>
                  <a:pt x="143256" y="408432"/>
                </a:lnTo>
                <a:lnTo>
                  <a:pt x="156972" y="394715"/>
                </a:lnTo>
                <a:lnTo>
                  <a:pt x="169164" y="394715"/>
                </a:lnTo>
                <a:lnTo>
                  <a:pt x="169164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012206" y="259741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68681" y="1541226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07564" y="1871472"/>
            <a:ext cx="76200" cy="2176780"/>
          </a:xfrm>
          <a:custGeom>
            <a:avLst/>
            <a:gdLst/>
            <a:ahLst/>
            <a:cxnLst/>
            <a:rect l="l" t="t" r="r" b="b"/>
            <a:pathLst>
              <a:path w="76200" h="2176779">
                <a:moveTo>
                  <a:pt x="25908" y="73792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176779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2176779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76779">
                <a:moveTo>
                  <a:pt x="25908" y="2102479"/>
                </a:moveTo>
                <a:lnTo>
                  <a:pt x="25908" y="73792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100071"/>
                </a:lnTo>
                <a:lnTo>
                  <a:pt x="38100" y="2100071"/>
                </a:lnTo>
                <a:lnTo>
                  <a:pt x="25908" y="2102479"/>
                </a:lnTo>
                <a:close/>
              </a:path>
              <a:path w="76200" h="2176779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  <a:path w="76200" h="2176779">
                <a:moveTo>
                  <a:pt x="50292" y="2138171"/>
                </a:moveTo>
                <a:lnTo>
                  <a:pt x="25908" y="2138171"/>
                </a:lnTo>
                <a:lnTo>
                  <a:pt x="25908" y="2102479"/>
                </a:lnTo>
                <a:lnTo>
                  <a:pt x="38100" y="2100071"/>
                </a:lnTo>
                <a:lnTo>
                  <a:pt x="50291" y="2102479"/>
                </a:lnTo>
                <a:lnTo>
                  <a:pt x="50292" y="2138171"/>
                </a:lnTo>
                <a:close/>
              </a:path>
              <a:path w="76200" h="2176779">
                <a:moveTo>
                  <a:pt x="50292" y="2102479"/>
                </a:moveTo>
                <a:lnTo>
                  <a:pt x="38100" y="2100071"/>
                </a:lnTo>
                <a:lnTo>
                  <a:pt x="50292" y="2100071"/>
                </a:lnTo>
                <a:lnTo>
                  <a:pt x="50292" y="2102479"/>
                </a:lnTo>
                <a:close/>
              </a:path>
              <a:path w="76200" h="2176779">
                <a:moveTo>
                  <a:pt x="38100" y="2176271"/>
                </a:moveTo>
                <a:lnTo>
                  <a:pt x="23145" y="2173104"/>
                </a:lnTo>
                <a:lnTo>
                  <a:pt x="11049" y="2164651"/>
                </a:lnTo>
                <a:lnTo>
                  <a:pt x="2952" y="2152483"/>
                </a:lnTo>
                <a:lnTo>
                  <a:pt x="0" y="2138171"/>
                </a:lnTo>
                <a:lnTo>
                  <a:pt x="2952" y="2123217"/>
                </a:lnTo>
                <a:lnTo>
                  <a:pt x="11049" y="2111120"/>
                </a:lnTo>
                <a:lnTo>
                  <a:pt x="23145" y="2103024"/>
                </a:lnTo>
                <a:lnTo>
                  <a:pt x="25908" y="2102479"/>
                </a:lnTo>
                <a:lnTo>
                  <a:pt x="25908" y="2138171"/>
                </a:lnTo>
                <a:lnTo>
                  <a:pt x="76200" y="2138171"/>
                </a:lnTo>
                <a:lnTo>
                  <a:pt x="73247" y="2152483"/>
                </a:lnTo>
                <a:lnTo>
                  <a:pt x="65151" y="2164651"/>
                </a:lnTo>
                <a:lnTo>
                  <a:pt x="53054" y="2173104"/>
                </a:lnTo>
                <a:lnTo>
                  <a:pt x="38100" y="2176271"/>
                </a:lnTo>
                <a:close/>
              </a:path>
              <a:path w="76200" h="2176779">
                <a:moveTo>
                  <a:pt x="76200" y="2138171"/>
                </a:moveTo>
                <a:lnTo>
                  <a:pt x="50292" y="2138171"/>
                </a:lnTo>
                <a:lnTo>
                  <a:pt x="50292" y="2102479"/>
                </a:lnTo>
                <a:lnTo>
                  <a:pt x="53054" y="2103024"/>
                </a:lnTo>
                <a:lnTo>
                  <a:pt x="65151" y="2111120"/>
                </a:lnTo>
                <a:lnTo>
                  <a:pt x="73247" y="2123217"/>
                </a:lnTo>
                <a:lnTo>
                  <a:pt x="76200" y="2138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75560" y="2503932"/>
            <a:ext cx="143510" cy="516890"/>
          </a:xfrm>
          <a:custGeom>
            <a:avLst/>
            <a:gdLst/>
            <a:ahLst/>
            <a:cxnLst/>
            <a:rect l="l" t="t" r="r" b="b"/>
            <a:pathLst>
              <a:path w="143510" h="516889">
                <a:moveTo>
                  <a:pt x="0" y="0"/>
                </a:moveTo>
                <a:lnTo>
                  <a:pt x="143256" y="0"/>
                </a:lnTo>
                <a:lnTo>
                  <a:pt x="143256" y="516635"/>
                </a:lnTo>
                <a:lnTo>
                  <a:pt x="0" y="516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61843" y="2490216"/>
            <a:ext cx="170815" cy="544195"/>
          </a:xfrm>
          <a:custGeom>
            <a:avLst/>
            <a:gdLst/>
            <a:ahLst/>
            <a:cxnLst/>
            <a:rect l="l" t="t" r="r" b="b"/>
            <a:pathLst>
              <a:path w="170814" h="544194">
                <a:moveTo>
                  <a:pt x="170688" y="544067"/>
                </a:moveTo>
                <a:lnTo>
                  <a:pt x="0" y="544067"/>
                </a:lnTo>
                <a:lnTo>
                  <a:pt x="0" y="0"/>
                </a:lnTo>
                <a:lnTo>
                  <a:pt x="170688" y="0"/>
                </a:lnTo>
                <a:lnTo>
                  <a:pt x="170688" y="13715"/>
                </a:lnTo>
                <a:lnTo>
                  <a:pt x="25908" y="13716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18160"/>
                </a:lnTo>
                <a:lnTo>
                  <a:pt x="13716" y="518160"/>
                </a:lnTo>
                <a:lnTo>
                  <a:pt x="25908" y="530352"/>
                </a:lnTo>
                <a:lnTo>
                  <a:pt x="170688" y="530352"/>
                </a:lnTo>
                <a:lnTo>
                  <a:pt x="170688" y="544067"/>
                </a:lnTo>
                <a:close/>
              </a:path>
              <a:path w="170814" h="544194">
                <a:moveTo>
                  <a:pt x="25908" y="25907"/>
                </a:moveTo>
                <a:lnTo>
                  <a:pt x="13716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70814" h="544194">
                <a:moveTo>
                  <a:pt x="144779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44779" y="13716"/>
                </a:lnTo>
                <a:lnTo>
                  <a:pt x="144779" y="25907"/>
                </a:lnTo>
                <a:close/>
              </a:path>
              <a:path w="170814" h="544194">
                <a:moveTo>
                  <a:pt x="144779" y="530352"/>
                </a:moveTo>
                <a:lnTo>
                  <a:pt x="144779" y="13716"/>
                </a:lnTo>
                <a:lnTo>
                  <a:pt x="156972" y="25908"/>
                </a:lnTo>
                <a:lnTo>
                  <a:pt x="170688" y="25907"/>
                </a:lnTo>
                <a:lnTo>
                  <a:pt x="170688" y="518160"/>
                </a:lnTo>
                <a:lnTo>
                  <a:pt x="156972" y="518160"/>
                </a:lnTo>
                <a:lnTo>
                  <a:pt x="144779" y="530352"/>
                </a:lnTo>
                <a:close/>
              </a:path>
              <a:path w="170814" h="544194">
                <a:moveTo>
                  <a:pt x="170688" y="25907"/>
                </a:moveTo>
                <a:lnTo>
                  <a:pt x="156972" y="25908"/>
                </a:lnTo>
                <a:lnTo>
                  <a:pt x="144779" y="13716"/>
                </a:lnTo>
                <a:lnTo>
                  <a:pt x="170688" y="13715"/>
                </a:lnTo>
                <a:lnTo>
                  <a:pt x="170688" y="25907"/>
                </a:lnTo>
                <a:close/>
              </a:path>
              <a:path w="170814" h="544194">
                <a:moveTo>
                  <a:pt x="25908" y="530352"/>
                </a:moveTo>
                <a:lnTo>
                  <a:pt x="13716" y="518160"/>
                </a:lnTo>
                <a:lnTo>
                  <a:pt x="25908" y="518160"/>
                </a:lnTo>
                <a:lnTo>
                  <a:pt x="25908" y="530352"/>
                </a:lnTo>
                <a:close/>
              </a:path>
              <a:path w="170814" h="544194">
                <a:moveTo>
                  <a:pt x="144779" y="530352"/>
                </a:moveTo>
                <a:lnTo>
                  <a:pt x="25908" y="530352"/>
                </a:lnTo>
                <a:lnTo>
                  <a:pt x="25908" y="518160"/>
                </a:lnTo>
                <a:lnTo>
                  <a:pt x="144779" y="518160"/>
                </a:lnTo>
                <a:lnTo>
                  <a:pt x="144779" y="530352"/>
                </a:lnTo>
                <a:close/>
              </a:path>
              <a:path w="170814" h="544194">
                <a:moveTo>
                  <a:pt x="170688" y="530352"/>
                </a:moveTo>
                <a:lnTo>
                  <a:pt x="144779" y="530352"/>
                </a:lnTo>
                <a:lnTo>
                  <a:pt x="156972" y="518160"/>
                </a:lnTo>
                <a:lnTo>
                  <a:pt x="170688" y="518160"/>
                </a:lnTo>
                <a:lnTo>
                  <a:pt x="170688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213911" y="2991596"/>
            <a:ext cx="101917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  <a:tabLst>
                <a:tab pos="588010" algn="l"/>
              </a:tabLst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62683" y="4016502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 h="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68623" y="3973067"/>
            <a:ext cx="85725" cy="224154"/>
          </a:xfrm>
          <a:custGeom>
            <a:avLst/>
            <a:gdLst/>
            <a:ahLst/>
            <a:cxnLst/>
            <a:rect l="l" t="t" r="r" b="b"/>
            <a:pathLst>
              <a:path w="85725" h="224154">
                <a:moveTo>
                  <a:pt x="28955" y="83964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6"/>
                </a:lnTo>
                <a:lnTo>
                  <a:pt x="3452" y="27003"/>
                </a:lnTo>
                <a:lnTo>
                  <a:pt x="12763" y="12954"/>
                </a:lnTo>
                <a:lnTo>
                  <a:pt x="26360" y="3476"/>
                </a:lnTo>
                <a:lnTo>
                  <a:pt x="42671" y="0"/>
                </a:lnTo>
                <a:lnTo>
                  <a:pt x="59626" y="3476"/>
                </a:lnTo>
                <a:lnTo>
                  <a:pt x="73151" y="12954"/>
                </a:lnTo>
                <a:lnTo>
                  <a:pt x="82105" y="27003"/>
                </a:lnTo>
                <a:lnTo>
                  <a:pt x="85343" y="44196"/>
                </a:lnTo>
                <a:lnTo>
                  <a:pt x="28955" y="44196"/>
                </a:lnTo>
                <a:lnTo>
                  <a:pt x="28955" y="83964"/>
                </a:lnTo>
                <a:close/>
              </a:path>
              <a:path w="85725" h="224154">
                <a:moveTo>
                  <a:pt x="42671" y="86868"/>
                </a:moveTo>
                <a:lnTo>
                  <a:pt x="28955" y="83964"/>
                </a:lnTo>
                <a:lnTo>
                  <a:pt x="28955" y="44196"/>
                </a:lnTo>
                <a:lnTo>
                  <a:pt x="57911" y="44196"/>
                </a:lnTo>
                <a:lnTo>
                  <a:pt x="57911" y="83764"/>
                </a:lnTo>
                <a:lnTo>
                  <a:pt x="42671" y="86868"/>
                </a:lnTo>
                <a:close/>
              </a:path>
              <a:path w="85725" h="224154">
                <a:moveTo>
                  <a:pt x="57911" y="83764"/>
                </a:moveTo>
                <a:lnTo>
                  <a:pt x="57911" y="44196"/>
                </a:lnTo>
                <a:lnTo>
                  <a:pt x="85343" y="44196"/>
                </a:lnTo>
                <a:lnTo>
                  <a:pt x="82105" y="60507"/>
                </a:lnTo>
                <a:lnTo>
                  <a:pt x="73151" y="74104"/>
                </a:lnTo>
                <a:lnTo>
                  <a:pt x="59626" y="83415"/>
                </a:lnTo>
                <a:lnTo>
                  <a:pt x="57911" y="83764"/>
                </a:lnTo>
                <a:close/>
              </a:path>
              <a:path w="85725" h="224154">
                <a:moveTo>
                  <a:pt x="57911" y="86868"/>
                </a:moveTo>
                <a:lnTo>
                  <a:pt x="42671" y="86868"/>
                </a:lnTo>
                <a:lnTo>
                  <a:pt x="57911" y="83764"/>
                </a:lnTo>
                <a:lnTo>
                  <a:pt x="57911" y="86868"/>
                </a:lnTo>
                <a:close/>
              </a:path>
              <a:path w="85725" h="224154">
                <a:moveTo>
                  <a:pt x="57911" y="224027"/>
                </a:moveTo>
                <a:lnTo>
                  <a:pt x="28955" y="224027"/>
                </a:lnTo>
                <a:lnTo>
                  <a:pt x="28955" y="83964"/>
                </a:lnTo>
                <a:lnTo>
                  <a:pt x="42671" y="86868"/>
                </a:lnTo>
                <a:lnTo>
                  <a:pt x="57911" y="86868"/>
                </a:lnTo>
                <a:lnTo>
                  <a:pt x="57911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78708" y="4208526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 h="0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62683" y="1915667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62683" y="2828543"/>
            <a:ext cx="0" cy="1175385"/>
          </a:xfrm>
          <a:custGeom>
            <a:avLst/>
            <a:gdLst/>
            <a:ahLst/>
            <a:cxnLst/>
            <a:rect l="l" t="t" r="r" b="b"/>
            <a:pathLst>
              <a:path w="0" h="1175385">
                <a:moveTo>
                  <a:pt x="0" y="0"/>
                </a:moveTo>
                <a:lnTo>
                  <a:pt x="0" y="1175004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00200" y="2321051"/>
            <a:ext cx="135890" cy="508000"/>
          </a:xfrm>
          <a:custGeom>
            <a:avLst/>
            <a:gdLst/>
            <a:ahLst/>
            <a:cxnLst/>
            <a:rect l="l" t="t" r="r" b="b"/>
            <a:pathLst>
              <a:path w="135889" h="508000">
                <a:moveTo>
                  <a:pt x="0" y="0"/>
                </a:moveTo>
                <a:lnTo>
                  <a:pt x="135636" y="0"/>
                </a:lnTo>
                <a:lnTo>
                  <a:pt x="135636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81912" y="2301240"/>
            <a:ext cx="172720" cy="547370"/>
          </a:xfrm>
          <a:custGeom>
            <a:avLst/>
            <a:gdLst/>
            <a:ahLst/>
            <a:cxnLst/>
            <a:rect l="l" t="t" r="r" b="b"/>
            <a:pathLst>
              <a:path w="172719" h="547369">
                <a:moveTo>
                  <a:pt x="172211" y="547115"/>
                </a:moveTo>
                <a:lnTo>
                  <a:pt x="0" y="547115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9015"/>
                </a:lnTo>
                <a:lnTo>
                  <a:pt x="18288" y="509015"/>
                </a:lnTo>
                <a:lnTo>
                  <a:pt x="38100" y="527304"/>
                </a:lnTo>
                <a:lnTo>
                  <a:pt x="172211" y="527304"/>
                </a:lnTo>
                <a:lnTo>
                  <a:pt x="172211" y="547115"/>
                </a:lnTo>
                <a:close/>
              </a:path>
              <a:path w="172719" h="54736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19" h="547369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19" h="547369">
                <a:moveTo>
                  <a:pt x="134112" y="527304"/>
                </a:moveTo>
                <a:lnTo>
                  <a:pt x="134112" y="19812"/>
                </a:lnTo>
                <a:lnTo>
                  <a:pt x="153924" y="38100"/>
                </a:lnTo>
                <a:lnTo>
                  <a:pt x="172211" y="38100"/>
                </a:lnTo>
                <a:lnTo>
                  <a:pt x="172211" y="509015"/>
                </a:lnTo>
                <a:lnTo>
                  <a:pt x="153924" y="509015"/>
                </a:lnTo>
                <a:lnTo>
                  <a:pt x="134112" y="527304"/>
                </a:lnTo>
                <a:close/>
              </a:path>
              <a:path w="172719" h="547369">
                <a:moveTo>
                  <a:pt x="172211" y="38100"/>
                </a:moveTo>
                <a:lnTo>
                  <a:pt x="153924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100"/>
                </a:lnTo>
                <a:close/>
              </a:path>
              <a:path w="172719" h="547369">
                <a:moveTo>
                  <a:pt x="38100" y="527304"/>
                </a:moveTo>
                <a:lnTo>
                  <a:pt x="18288" y="509015"/>
                </a:lnTo>
                <a:lnTo>
                  <a:pt x="38100" y="509015"/>
                </a:lnTo>
                <a:lnTo>
                  <a:pt x="38100" y="527304"/>
                </a:lnTo>
                <a:close/>
              </a:path>
              <a:path w="172719" h="547369">
                <a:moveTo>
                  <a:pt x="134112" y="527304"/>
                </a:moveTo>
                <a:lnTo>
                  <a:pt x="38100" y="527304"/>
                </a:lnTo>
                <a:lnTo>
                  <a:pt x="38100" y="509015"/>
                </a:lnTo>
                <a:lnTo>
                  <a:pt x="134112" y="509015"/>
                </a:lnTo>
                <a:lnTo>
                  <a:pt x="134112" y="527304"/>
                </a:lnTo>
                <a:close/>
              </a:path>
              <a:path w="172719" h="547369">
                <a:moveTo>
                  <a:pt x="172211" y="527304"/>
                </a:moveTo>
                <a:lnTo>
                  <a:pt x="134112" y="527304"/>
                </a:lnTo>
                <a:lnTo>
                  <a:pt x="153924" y="509015"/>
                </a:lnTo>
                <a:lnTo>
                  <a:pt x="172211" y="509015"/>
                </a:lnTo>
                <a:lnTo>
                  <a:pt x="172211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23416" y="3276600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69" h="471170">
                <a:moveTo>
                  <a:pt x="236219" y="470915"/>
                </a:moveTo>
                <a:lnTo>
                  <a:pt x="211836" y="470915"/>
                </a:lnTo>
                <a:lnTo>
                  <a:pt x="166116" y="461771"/>
                </a:lnTo>
                <a:lnTo>
                  <a:pt x="123444" y="443483"/>
                </a:lnTo>
                <a:lnTo>
                  <a:pt x="85344" y="417575"/>
                </a:lnTo>
                <a:lnTo>
                  <a:pt x="53339" y="385571"/>
                </a:lnTo>
                <a:lnTo>
                  <a:pt x="28956" y="348995"/>
                </a:lnTo>
                <a:lnTo>
                  <a:pt x="10668" y="306323"/>
                </a:lnTo>
                <a:lnTo>
                  <a:pt x="1524" y="260603"/>
                </a:lnTo>
                <a:lnTo>
                  <a:pt x="0" y="236219"/>
                </a:lnTo>
                <a:lnTo>
                  <a:pt x="0" y="211835"/>
                </a:lnTo>
                <a:lnTo>
                  <a:pt x="9144" y="166115"/>
                </a:lnTo>
                <a:lnTo>
                  <a:pt x="27432" y="123443"/>
                </a:lnTo>
                <a:lnTo>
                  <a:pt x="53339" y="86867"/>
                </a:lnTo>
                <a:lnTo>
                  <a:pt x="83820" y="54863"/>
                </a:lnTo>
                <a:lnTo>
                  <a:pt x="121920" y="28955"/>
                </a:lnTo>
                <a:lnTo>
                  <a:pt x="164592" y="10667"/>
                </a:lnTo>
                <a:lnTo>
                  <a:pt x="210311" y="1523"/>
                </a:lnTo>
                <a:lnTo>
                  <a:pt x="234695" y="0"/>
                </a:lnTo>
                <a:lnTo>
                  <a:pt x="259080" y="1523"/>
                </a:lnTo>
                <a:lnTo>
                  <a:pt x="304800" y="10667"/>
                </a:lnTo>
                <a:lnTo>
                  <a:pt x="347472" y="27431"/>
                </a:lnTo>
                <a:lnTo>
                  <a:pt x="363474" y="38099"/>
                </a:lnTo>
                <a:lnTo>
                  <a:pt x="236219" y="38099"/>
                </a:lnTo>
                <a:lnTo>
                  <a:pt x="196595" y="41147"/>
                </a:lnTo>
                <a:lnTo>
                  <a:pt x="158495" y="53339"/>
                </a:lnTo>
                <a:lnTo>
                  <a:pt x="124968" y="71627"/>
                </a:lnTo>
                <a:lnTo>
                  <a:pt x="71628" y="124967"/>
                </a:lnTo>
                <a:lnTo>
                  <a:pt x="53339" y="158495"/>
                </a:lnTo>
                <a:lnTo>
                  <a:pt x="41148" y="195071"/>
                </a:lnTo>
                <a:lnTo>
                  <a:pt x="38100" y="214883"/>
                </a:lnTo>
                <a:lnTo>
                  <a:pt x="38100" y="254507"/>
                </a:lnTo>
                <a:lnTo>
                  <a:pt x="45719" y="294131"/>
                </a:lnTo>
                <a:lnTo>
                  <a:pt x="60960" y="329183"/>
                </a:lnTo>
                <a:lnTo>
                  <a:pt x="82296" y="361187"/>
                </a:lnTo>
                <a:lnTo>
                  <a:pt x="123444" y="399287"/>
                </a:lnTo>
                <a:lnTo>
                  <a:pt x="156972" y="417575"/>
                </a:lnTo>
                <a:lnTo>
                  <a:pt x="195072" y="429767"/>
                </a:lnTo>
                <a:lnTo>
                  <a:pt x="213359" y="432815"/>
                </a:lnTo>
                <a:lnTo>
                  <a:pt x="364671" y="432815"/>
                </a:lnTo>
                <a:lnTo>
                  <a:pt x="348995" y="441959"/>
                </a:lnTo>
                <a:lnTo>
                  <a:pt x="327660" y="452627"/>
                </a:lnTo>
                <a:lnTo>
                  <a:pt x="306323" y="460247"/>
                </a:lnTo>
                <a:lnTo>
                  <a:pt x="283464" y="466343"/>
                </a:lnTo>
                <a:lnTo>
                  <a:pt x="260604" y="469391"/>
                </a:lnTo>
                <a:lnTo>
                  <a:pt x="236219" y="470915"/>
                </a:lnTo>
                <a:close/>
              </a:path>
              <a:path w="471169" h="471170">
                <a:moveTo>
                  <a:pt x="364671" y="432815"/>
                </a:moveTo>
                <a:lnTo>
                  <a:pt x="254507" y="432815"/>
                </a:lnTo>
                <a:lnTo>
                  <a:pt x="274319" y="429767"/>
                </a:lnTo>
                <a:lnTo>
                  <a:pt x="292607" y="425195"/>
                </a:lnTo>
                <a:lnTo>
                  <a:pt x="329184" y="409955"/>
                </a:lnTo>
                <a:lnTo>
                  <a:pt x="374904" y="376427"/>
                </a:lnTo>
                <a:lnTo>
                  <a:pt x="417576" y="313943"/>
                </a:lnTo>
                <a:lnTo>
                  <a:pt x="431291" y="257555"/>
                </a:lnTo>
                <a:lnTo>
                  <a:pt x="432815" y="236219"/>
                </a:lnTo>
                <a:lnTo>
                  <a:pt x="429767" y="196595"/>
                </a:lnTo>
                <a:lnTo>
                  <a:pt x="417576" y="160019"/>
                </a:lnTo>
                <a:lnTo>
                  <a:pt x="388619" y="111251"/>
                </a:lnTo>
                <a:lnTo>
                  <a:pt x="361187" y="83819"/>
                </a:lnTo>
                <a:lnTo>
                  <a:pt x="312419" y="53339"/>
                </a:lnTo>
                <a:lnTo>
                  <a:pt x="256031" y="39623"/>
                </a:lnTo>
                <a:lnTo>
                  <a:pt x="236219" y="38099"/>
                </a:lnTo>
                <a:lnTo>
                  <a:pt x="363474" y="38099"/>
                </a:lnTo>
                <a:lnTo>
                  <a:pt x="400812" y="68579"/>
                </a:lnTo>
                <a:lnTo>
                  <a:pt x="429767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34695"/>
                </a:lnTo>
                <a:lnTo>
                  <a:pt x="469391" y="259079"/>
                </a:lnTo>
                <a:lnTo>
                  <a:pt x="460248" y="304799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5572" y="417575"/>
                </a:lnTo>
                <a:lnTo>
                  <a:pt x="367284" y="431291"/>
                </a:lnTo>
                <a:lnTo>
                  <a:pt x="364671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194292" y="2322604"/>
            <a:ext cx="337820" cy="1024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53305" y="1933955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21479" y="2130551"/>
            <a:ext cx="253365" cy="541020"/>
          </a:xfrm>
          <a:custGeom>
            <a:avLst/>
            <a:gdLst/>
            <a:ahLst/>
            <a:cxnLst/>
            <a:rect l="l" t="t" r="r" b="b"/>
            <a:pathLst>
              <a:path w="253364" h="541019">
                <a:moveTo>
                  <a:pt x="126491" y="541020"/>
                </a:moveTo>
                <a:lnTo>
                  <a:pt x="0" y="271272"/>
                </a:lnTo>
                <a:lnTo>
                  <a:pt x="126491" y="0"/>
                </a:lnTo>
                <a:lnTo>
                  <a:pt x="252983" y="271272"/>
                </a:lnTo>
                <a:lnTo>
                  <a:pt x="126491" y="541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07764" y="2101595"/>
            <a:ext cx="280670" cy="600710"/>
          </a:xfrm>
          <a:custGeom>
            <a:avLst/>
            <a:gdLst/>
            <a:ahLst/>
            <a:cxnLst/>
            <a:rect l="l" t="t" r="r" b="b"/>
            <a:pathLst>
              <a:path w="280670" h="600710">
                <a:moveTo>
                  <a:pt x="140208" y="600455"/>
                </a:moveTo>
                <a:lnTo>
                  <a:pt x="0" y="300227"/>
                </a:lnTo>
                <a:lnTo>
                  <a:pt x="140208" y="0"/>
                </a:lnTo>
                <a:lnTo>
                  <a:pt x="156577" y="35051"/>
                </a:lnTo>
                <a:lnTo>
                  <a:pt x="128016" y="35051"/>
                </a:lnTo>
                <a:lnTo>
                  <a:pt x="139515" y="59574"/>
                </a:lnTo>
                <a:lnTo>
                  <a:pt x="30850" y="294131"/>
                </a:lnTo>
                <a:lnTo>
                  <a:pt x="25908" y="294131"/>
                </a:lnTo>
                <a:lnTo>
                  <a:pt x="25908" y="304799"/>
                </a:lnTo>
                <a:lnTo>
                  <a:pt x="30850" y="304799"/>
                </a:lnTo>
                <a:lnTo>
                  <a:pt x="139515" y="539357"/>
                </a:lnTo>
                <a:lnTo>
                  <a:pt x="128016" y="563879"/>
                </a:lnTo>
                <a:lnTo>
                  <a:pt x="157289" y="563879"/>
                </a:lnTo>
                <a:lnTo>
                  <a:pt x="140208" y="600455"/>
                </a:lnTo>
                <a:close/>
              </a:path>
              <a:path w="280670" h="600710">
                <a:moveTo>
                  <a:pt x="139515" y="59574"/>
                </a:moveTo>
                <a:lnTo>
                  <a:pt x="128016" y="35051"/>
                </a:lnTo>
                <a:lnTo>
                  <a:pt x="150876" y="35051"/>
                </a:lnTo>
                <a:lnTo>
                  <a:pt x="139515" y="59574"/>
                </a:lnTo>
                <a:close/>
              </a:path>
              <a:path w="280670" h="600710">
                <a:moveTo>
                  <a:pt x="252006" y="299465"/>
                </a:moveTo>
                <a:lnTo>
                  <a:pt x="139515" y="59574"/>
                </a:lnTo>
                <a:lnTo>
                  <a:pt x="150876" y="35051"/>
                </a:lnTo>
                <a:lnTo>
                  <a:pt x="156577" y="35051"/>
                </a:lnTo>
                <a:lnTo>
                  <a:pt x="277569" y="294131"/>
                </a:lnTo>
                <a:lnTo>
                  <a:pt x="254507" y="294131"/>
                </a:lnTo>
                <a:lnTo>
                  <a:pt x="252006" y="299465"/>
                </a:lnTo>
                <a:close/>
              </a:path>
              <a:path w="280670" h="600710">
                <a:moveTo>
                  <a:pt x="25908" y="304799"/>
                </a:moveTo>
                <a:lnTo>
                  <a:pt x="25908" y="294131"/>
                </a:lnTo>
                <a:lnTo>
                  <a:pt x="28379" y="299465"/>
                </a:lnTo>
                <a:lnTo>
                  <a:pt x="25908" y="304799"/>
                </a:lnTo>
                <a:close/>
              </a:path>
              <a:path w="280670" h="600710">
                <a:moveTo>
                  <a:pt x="28379" y="299465"/>
                </a:moveTo>
                <a:lnTo>
                  <a:pt x="25908" y="294131"/>
                </a:lnTo>
                <a:lnTo>
                  <a:pt x="30850" y="294131"/>
                </a:lnTo>
                <a:lnTo>
                  <a:pt x="28379" y="299465"/>
                </a:lnTo>
                <a:close/>
              </a:path>
              <a:path w="280670" h="600710">
                <a:moveTo>
                  <a:pt x="254507" y="304799"/>
                </a:moveTo>
                <a:lnTo>
                  <a:pt x="252006" y="299465"/>
                </a:lnTo>
                <a:lnTo>
                  <a:pt x="254507" y="294131"/>
                </a:lnTo>
                <a:lnTo>
                  <a:pt x="254507" y="304799"/>
                </a:lnTo>
                <a:close/>
              </a:path>
              <a:path w="280670" h="600710">
                <a:moveTo>
                  <a:pt x="278280" y="304799"/>
                </a:moveTo>
                <a:lnTo>
                  <a:pt x="254507" y="304799"/>
                </a:lnTo>
                <a:lnTo>
                  <a:pt x="254507" y="294131"/>
                </a:lnTo>
                <a:lnTo>
                  <a:pt x="277569" y="294131"/>
                </a:lnTo>
                <a:lnTo>
                  <a:pt x="280416" y="300227"/>
                </a:lnTo>
                <a:lnTo>
                  <a:pt x="278280" y="304799"/>
                </a:lnTo>
                <a:close/>
              </a:path>
              <a:path w="280670" h="600710">
                <a:moveTo>
                  <a:pt x="30850" y="304799"/>
                </a:moveTo>
                <a:lnTo>
                  <a:pt x="25908" y="304799"/>
                </a:lnTo>
                <a:lnTo>
                  <a:pt x="28379" y="299465"/>
                </a:lnTo>
                <a:lnTo>
                  <a:pt x="30850" y="304799"/>
                </a:lnTo>
                <a:close/>
              </a:path>
              <a:path w="280670" h="600710">
                <a:moveTo>
                  <a:pt x="157289" y="563879"/>
                </a:moveTo>
                <a:lnTo>
                  <a:pt x="150876" y="563879"/>
                </a:lnTo>
                <a:lnTo>
                  <a:pt x="139515" y="539357"/>
                </a:lnTo>
                <a:lnTo>
                  <a:pt x="252006" y="299465"/>
                </a:lnTo>
                <a:lnTo>
                  <a:pt x="254507" y="304799"/>
                </a:lnTo>
                <a:lnTo>
                  <a:pt x="278280" y="304799"/>
                </a:lnTo>
                <a:lnTo>
                  <a:pt x="157289" y="563879"/>
                </a:lnTo>
                <a:close/>
              </a:path>
              <a:path w="280670" h="600710">
                <a:moveTo>
                  <a:pt x="150876" y="563879"/>
                </a:moveTo>
                <a:lnTo>
                  <a:pt x="128016" y="563879"/>
                </a:lnTo>
                <a:lnTo>
                  <a:pt x="139515" y="539357"/>
                </a:lnTo>
                <a:lnTo>
                  <a:pt x="150876" y="563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35196" y="241935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32376" y="2455164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7244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7244" y="0"/>
                </a:lnTo>
                <a:lnTo>
                  <a:pt x="47244" y="260604"/>
                </a:lnTo>
                <a:close/>
              </a:path>
              <a:path w="76200" h="325119">
                <a:moveTo>
                  <a:pt x="38100" y="324612"/>
                </a:moveTo>
                <a:lnTo>
                  <a:pt x="0" y="248411"/>
                </a:lnTo>
                <a:lnTo>
                  <a:pt x="28956" y="248411"/>
                </a:lnTo>
                <a:lnTo>
                  <a:pt x="28956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19">
                <a:moveTo>
                  <a:pt x="70103" y="260604"/>
                </a:moveTo>
                <a:lnTo>
                  <a:pt x="47244" y="260604"/>
                </a:lnTo>
                <a:lnTo>
                  <a:pt x="47244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420562" y="155502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06952" y="290855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79519" y="3246119"/>
            <a:ext cx="76200" cy="814069"/>
          </a:xfrm>
          <a:custGeom>
            <a:avLst/>
            <a:gdLst/>
            <a:ahLst/>
            <a:cxnLst/>
            <a:rect l="l" t="t" r="r" b="b"/>
            <a:pathLst>
              <a:path w="76200" h="814070">
                <a:moveTo>
                  <a:pt x="24384" y="73491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200" y="38100"/>
                </a:lnTo>
                <a:lnTo>
                  <a:pt x="24384" y="38100"/>
                </a:lnTo>
                <a:lnTo>
                  <a:pt x="24384" y="73491"/>
                </a:lnTo>
                <a:close/>
              </a:path>
              <a:path w="76200" h="814070">
                <a:moveTo>
                  <a:pt x="38100" y="76200"/>
                </a:moveTo>
                <a:lnTo>
                  <a:pt x="24384" y="73491"/>
                </a:lnTo>
                <a:lnTo>
                  <a:pt x="24384" y="38100"/>
                </a:lnTo>
                <a:lnTo>
                  <a:pt x="50292" y="38100"/>
                </a:lnTo>
                <a:lnTo>
                  <a:pt x="50292" y="73684"/>
                </a:lnTo>
                <a:lnTo>
                  <a:pt x="38100" y="76200"/>
                </a:lnTo>
                <a:close/>
              </a:path>
              <a:path w="76200" h="814070">
                <a:moveTo>
                  <a:pt x="50292" y="73684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50292" y="73684"/>
                </a:lnTo>
                <a:close/>
              </a:path>
              <a:path w="76200" h="814070">
                <a:moveTo>
                  <a:pt x="24384" y="740520"/>
                </a:moveTo>
                <a:lnTo>
                  <a:pt x="24384" y="73491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737616"/>
                </a:lnTo>
                <a:lnTo>
                  <a:pt x="38100" y="737616"/>
                </a:lnTo>
                <a:lnTo>
                  <a:pt x="24384" y="740520"/>
                </a:lnTo>
                <a:close/>
              </a:path>
              <a:path w="76200" h="814070">
                <a:moveTo>
                  <a:pt x="50292" y="76200"/>
                </a:moveTo>
                <a:lnTo>
                  <a:pt x="38100" y="76200"/>
                </a:lnTo>
                <a:lnTo>
                  <a:pt x="50292" y="73684"/>
                </a:lnTo>
                <a:lnTo>
                  <a:pt x="50292" y="76200"/>
                </a:lnTo>
                <a:close/>
              </a:path>
              <a:path w="76200" h="814070">
                <a:moveTo>
                  <a:pt x="50292" y="775716"/>
                </a:moveTo>
                <a:lnTo>
                  <a:pt x="24384" y="775716"/>
                </a:lnTo>
                <a:lnTo>
                  <a:pt x="24384" y="740520"/>
                </a:lnTo>
                <a:lnTo>
                  <a:pt x="38100" y="737616"/>
                </a:lnTo>
                <a:lnTo>
                  <a:pt x="50292" y="740314"/>
                </a:lnTo>
                <a:lnTo>
                  <a:pt x="50292" y="775716"/>
                </a:lnTo>
                <a:close/>
              </a:path>
              <a:path w="76200" h="814070">
                <a:moveTo>
                  <a:pt x="50292" y="740314"/>
                </a:moveTo>
                <a:lnTo>
                  <a:pt x="38100" y="737616"/>
                </a:lnTo>
                <a:lnTo>
                  <a:pt x="50292" y="737616"/>
                </a:lnTo>
                <a:lnTo>
                  <a:pt x="50292" y="740314"/>
                </a:lnTo>
                <a:close/>
              </a:path>
              <a:path w="76200" h="814070">
                <a:moveTo>
                  <a:pt x="76200" y="775716"/>
                </a:moveTo>
                <a:lnTo>
                  <a:pt x="50292" y="775716"/>
                </a:lnTo>
                <a:lnTo>
                  <a:pt x="50292" y="740314"/>
                </a:lnTo>
                <a:lnTo>
                  <a:pt x="52411" y="740783"/>
                </a:lnTo>
                <a:lnTo>
                  <a:pt x="64579" y="749236"/>
                </a:lnTo>
                <a:lnTo>
                  <a:pt x="73032" y="761404"/>
                </a:lnTo>
                <a:lnTo>
                  <a:pt x="76200" y="775716"/>
                </a:lnTo>
                <a:close/>
              </a:path>
              <a:path w="76200" h="814070">
                <a:moveTo>
                  <a:pt x="38100" y="813816"/>
                </a:moveTo>
                <a:lnTo>
                  <a:pt x="23145" y="810863"/>
                </a:lnTo>
                <a:lnTo>
                  <a:pt x="11049" y="802767"/>
                </a:lnTo>
                <a:lnTo>
                  <a:pt x="2952" y="790670"/>
                </a:lnTo>
                <a:lnTo>
                  <a:pt x="0" y="775716"/>
                </a:lnTo>
                <a:lnTo>
                  <a:pt x="2952" y="761404"/>
                </a:lnTo>
                <a:lnTo>
                  <a:pt x="11049" y="749236"/>
                </a:lnTo>
                <a:lnTo>
                  <a:pt x="23145" y="740783"/>
                </a:lnTo>
                <a:lnTo>
                  <a:pt x="24384" y="740520"/>
                </a:lnTo>
                <a:lnTo>
                  <a:pt x="24384" y="775716"/>
                </a:lnTo>
                <a:lnTo>
                  <a:pt x="76200" y="775716"/>
                </a:lnTo>
                <a:lnTo>
                  <a:pt x="73032" y="790670"/>
                </a:lnTo>
                <a:lnTo>
                  <a:pt x="64579" y="802767"/>
                </a:lnTo>
                <a:lnTo>
                  <a:pt x="52411" y="810863"/>
                </a:lnTo>
                <a:lnTo>
                  <a:pt x="38100" y="81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42944" y="3464052"/>
            <a:ext cx="144780" cy="360045"/>
          </a:xfrm>
          <a:custGeom>
            <a:avLst/>
            <a:gdLst/>
            <a:ahLst/>
            <a:cxnLst/>
            <a:rect l="l" t="t" r="r" b="b"/>
            <a:pathLst>
              <a:path w="144779" h="360045">
                <a:moveTo>
                  <a:pt x="0" y="0"/>
                </a:moveTo>
                <a:lnTo>
                  <a:pt x="144780" y="0"/>
                </a:lnTo>
                <a:lnTo>
                  <a:pt x="144780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30752" y="3450335"/>
            <a:ext cx="169545" cy="386080"/>
          </a:xfrm>
          <a:custGeom>
            <a:avLst/>
            <a:gdLst/>
            <a:ahLst/>
            <a:cxnLst/>
            <a:rect l="l" t="t" r="r" b="b"/>
            <a:pathLst>
              <a:path w="169545" h="386079">
                <a:moveTo>
                  <a:pt x="169163" y="385572"/>
                </a:moveTo>
                <a:lnTo>
                  <a:pt x="0" y="385572"/>
                </a:lnTo>
                <a:lnTo>
                  <a:pt x="0" y="0"/>
                </a:lnTo>
                <a:lnTo>
                  <a:pt x="169163" y="0"/>
                </a:lnTo>
                <a:lnTo>
                  <a:pt x="169163" y="13715"/>
                </a:lnTo>
                <a:lnTo>
                  <a:pt x="25907" y="13715"/>
                </a:lnTo>
                <a:lnTo>
                  <a:pt x="12191" y="25908"/>
                </a:lnTo>
                <a:lnTo>
                  <a:pt x="25907" y="25908"/>
                </a:lnTo>
                <a:lnTo>
                  <a:pt x="25907" y="359664"/>
                </a:lnTo>
                <a:lnTo>
                  <a:pt x="12191" y="359664"/>
                </a:lnTo>
                <a:lnTo>
                  <a:pt x="25907" y="373380"/>
                </a:lnTo>
                <a:lnTo>
                  <a:pt x="169163" y="373380"/>
                </a:lnTo>
                <a:lnTo>
                  <a:pt x="169163" y="385572"/>
                </a:lnTo>
                <a:close/>
              </a:path>
              <a:path w="169545" h="386079">
                <a:moveTo>
                  <a:pt x="25907" y="25908"/>
                </a:moveTo>
                <a:lnTo>
                  <a:pt x="12191" y="25908"/>
                </a:lnTo>
                <a:lnTo>
                  <a:pt x="25907" y="13715"/>
                </a:lnTo>
                <a:lnTo>
                  <a:pt x="25907" y="25908"/>
                </a:lnTo>
                <a:close/>
              </a:path>
              <a:path w="169545" h="386079">
                <a:moveTo>
                  <a:pt x="143255" y="25908"/>
                </a:moveTo>
                <a:lnTo>
                  <a:pt x="25907" y="25908"/>
                </a:lnTo>
                <a:lnTo>
                  <a:pt x="25907" y="13715"/>
                </a:lnTo>
                <a:lnTo>
                  <a:pt x="143255" y="13715"/>
                </a:lnTo>
                <a:lnTo>
                  <a:pt x="143255" y="25908"/>
                </a:lnTo>
                <a:close/>
              </a:path>
              <a:path w="169545" h="386079">
                <a:moveTo>
                  <a:pt x="143255" y="373380"/>
                </a:moveTo>
                <a:lnTo>
                  <a:pt x="143255" y="13715"/>
                </a:lnTo>
                <a:lnTo>
                  <a:pt x="156971" y="25908"/>
                </a:lnTo>
                <a:lnTo>
                  <a:pt x="169163" y="25908"/>
                </a:lnTo>
                <a:lnTo>
                  <a:pt x="169163" y="359664"/>
                </a:lnTo>
                <a:lnTo>
                  <a:pt x="156971" y="359664"/>
                </a:lnTo>
                <a:lnTo>
                  <a:pt x="143255" y="373380"/>
                </a:lnTo>
                <a:close/>
              </a:path>
              <a:path w="169545" h="386079">
                <a:moveTo>
                  <a:pt x="169163" y="25908"/>
                </a:moveTo>
                <a:lnTo>
                  <a:pt x="156971" y="25908"/>
                </a:lnTo>
                <a:lnTo>
                  <a:pt x="143255" y="13715"/>
                </a:lnTo>
                <a:lnTo>
                  <a:pt x="169163" y="13715"/>
                </a:lnTo>
                <a:lnTo>
                  <a:pt x="169163" y="25908"/>
                </a:lnTo>
                <a:close/>
              </a:path>
              <a:path w="169545" h="386079">
                <a:moveTo>
                  <a:pt x="25907" y="373380"/>
                </a:moveTo>
                <a:lnTo>
                  <a:pt x="12191" y="359664"/>
                </a:lnTo>
                <a:lnTo>
                  <a:pt x="25907" y="359664"/>
                </a:lnTo>
                <a:lnTo>
                  <a:pt x="25907" y="373380"/>
                </a:lnTo>
                <a:close/>
              </a:path>
              <a:path w="169545" h="386079">
                <a:moveTo>
                  <a:pt x="143255" y="373380"/>
                </a:moveTo>
                <a:lnTo>
                  <a:pt x="25907" y="373380"/>
                </a:lnTo>
                <a:lnTo>
                  <a:pt x="25907" y="359664"/>
                </a:lnTo>
                <a:lnTo>
                  <a:pt x="143255" y="359664"/>
                </a:lnTo>
                <a:lnTo>
                  <a:pt x="143255" y="373380"/>
                </a:lnTo>
                <a:close/>
              </a:path>
              <a:path w="169545" h="386079">
                <a:moveTo>
                  <a:pt x="169163" y="373380"/>
                </a:moveTo>
                <a:lnTo>
                  <a:pt x="143255" y="373380"/>
                </a:lnTo>
                <a:lnTo>
                  <a:pt x="156971" y="359664"/>
                </a:lnTo>
                <a:lnTo>
                  <a:pt x="169163" y="359664"/>
                </a:lnTo>
                <a:lnTo>
                  <a:pt x="169163" y="373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84904" y="3264408"/>
            <a:ext cx="76200" cy="795655"/>
          </a:xfrm>
          <a:custGeom>
            <a:avLst/>
            <a:gdLst/>
            <a:ahLst/>
            <a:cxnLst/>
            <a:rect l="l" t="t" r="r" b="b"/>
            <a:pathLst>
              <a:path w="76200" h="795654">
                <a:moveTo>
                  <a:pt x="24383" y="722036"/>
                </a:moveTo>
                <a:lnTo>
                  <a:pt x="24383" y="0"/>
                </a:lnTo>
                <a:lnTo>
                  <a:pt x="50291" y="0"/>
                </a:lnTo>
                <a:lnTo>
                  <a:pt x="50291" y="719327"/>
                </a:lnTo>
                <a:lnTo>
                  <a:pt x="38099" y="719327"/>
                </a:lnTo>
                <a:lnTo>
                  <a:pt x="24383" y="722036"/>
                </a:lnTo>
                <a:close/>
              </a:path>
              <a:path w="76200" h="795654">
                <a:moveTo>
                  <a:pt x="50291" y="757427"/>
                </a:moveTo>
                <a:lnTo>
                  <a:pt x="24383" y="757427"/>
                </a:lnTo>
                <a:lnTo>
                  <a:pt x="24383" y="722036"/>
                </a:lnTo>
                <a:lnTo>
                  <a:pt x="38099" y="719327"/>
                </a:lnTo>
                <a:lnTo>
                  <a:pt x="50291" y="721843"/>
                </a:lnTo>
                <a:lnTo>
                  <a:pt x="50291" y="757427"/>
                </a:lnTo>
                <a:close/>
              </a:path>
              <a:path w="76200" h="795654">
                <a:moveTo>
                  <a:pt x="50291" y="721843"/>
                </a:moveTo>
                <a:lnTo>
                  <a:pt x="38099" y="719327"/>
                </a:lnTo>
                <a:lnTo>
                  <a:pt x="50291" y="719327"/>
                </a:lnTo>
                <a:lnTo>
                  <a:pt x="50291" y="721843"/>
                </a:lnTo>
                <a:close/>
              </a:path>
              <a:path w="76200" h="795654">
                <a:moveTo>
                  <a:pt x="76199" y="757427"/>
                </a:moveTo>
                <a:lnTo>
                  <a:pt x="50291" y="757427"/>
                </a:lnTo>
                <a:lnTo>
                  <a:pt x="50291" y="721843"/>
                </a:lnTo>
                <a:lnTo>
                  <a:pt x="52411" y="722280"/>
                </a:lnTo>
                <a:lnTo>
                  <a:pt x="64579" y="730376"/>
                </a:lnTo>
                <a:lnTo>
                  <a:pt x="73032" y="742473"/>
                </a:lnTo>
                <a:lnTo>
                  <a:pt x="76199" y="757427"/>
                </a:lnTo>
                <a:close/>
              </a:path>
              <a:path w="76200" h="795654">
                <a:moveTo>
                  <a:pt x="38099" y="795527"/>
                </a:moveTo>
                <a:lnTo>
                  <a:pt x="23145" y="792360"/>
                </a:lnTo>
                <a:lnTo>
                  <a:pt x="11048" y="783907"/>
                </a:lnTo>
                <a:lnTo>
                  <a:pt x="2952" y="771739"/>
                </a:lnTo>
                <a:lnTo>
                  <a:pt x="0" y="757427"/>
                </a:lnTo>
                <a:lnTo>
                  <a:pt x="2952" y="742473"/>
                </a:lnTo>
                <a:lnTo>
                  <a:pt x="11048" y="730376"/>
                </a:lnTo>
                <a:lnTo>
                  <a:pt x="23145" y="722280"/>
                </a:lnTo>
                <a:lnTo>
                  <a:pt x="24383" y="722036"/>
                </a:lnTo>
                <a:lnTo>
                  <a:pt x="24383" y="757427"/>
                </a:lnTo>
                <a:lnTo>
                  <a:pt x="76199" y="757427"/>
                </a:lnTo>
                <a:lnTo>
                  <a:pt x="73032" y="771739"/>
                </a:lnTo>
                <a:lnTo>
                  <a:pt x="64579" y="783907"/>
                </a:lnTo>
                <a:lnTo>
                  <a:pt x="52411" y="792360"/>
                </a:lnTo>
                <a:lnTo>
                  <a:pt x="38099" y="795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16096" y="327202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 h="0">
                <a:moveTo>
                  <a:pt x="0" y="0"/>
                </a:moveTo>
                <a:lnTo>
                  <a:pt x="396239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320796" y="3235451"/>
            <a:ext cx="1367155" cy="83820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960"/>
              </a:spcBef>
              <a:tabLst>
                <a:tab pos="1019175" algn="l"/>
              </a:tabLst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15">
                <a:solidFill>
                  <a:srgbClr val="0000CC"/>
                </a:solidFill>
                <a:latin typeface="Times New Roman"/>
                <a:cs typeface="Times New Roman"/>
              </a:rPr>
              <a:t>e	</a:t>
            </a:r>
            <a:r>
              <a:rPr dirty="0" baseline="-39351" sz="3600" spc="-7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baseline="-39351" sz="3600">
              <a:latin typeface="Times New Roman"/>
              <a:cs typeface="Times New Roman"/>
            </a:endParaRPr>
          </a:p>
          <a:p>
            <a:pPr algn="r" marR="46990">
              <a:lnSpc>
                <a:spcPct val="100000"/>
              </a:lnSpc>
              <a:spcBef>
                <a:spcPts val="210"/>
              </a:spcBef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56888" y="3538727"/>
            <a:ext cx="330835" cy="90170"/>
          </a:xfrm>
          <a:custGeom>
            <a:avLst/>
            <a:gdLst/>
            <a:ahLst/>
            <a:cxnLst/>
            <a:rect l="l" t="t" r="r" b="b"/>
            <a:pathLst>
              <a:path w="330835" h="90170">
                <a:moveTo>
                  <a:pt x="0" y="0"/>
                </a:moveTo>
                <a:lnTo>
                  <a:pt x="330708" y="0"/>
                </a:lnTo>
                <a:lnTo>
                  <a:pt x="330708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11167" y="3525011"/>
            <a:ext cx="433070" cy="117475"/>
          </a:xfrm>
          <a:custGeom>
            <a:avLst/>
            <a:gdLst/>
            <a:ahLst/>
            <a:cxnLst/>
            <a:rect l="l" t="t" r="r" b="b"/>
            <a:pathLst>
              <a:path w="433070" h="117475">
                <a:moveTo>
                  <a:pt x="432815" y="117348"/>
                </a:moveTo>
                <a:lnTo>
                  <a:pt x="0" y="117348"/>
                </a:lnTo>
                <a:lnTo>
                  <a:pt x="0" y="0"/>
                </a:lnTo>
                <a:lnTo>
                  <a:pt x="432815" y="0"/>
                </a:lnTo>
                <a:lnTo>
                  <a:pt x="432815" y="13716"/>
                </a:lnTo>
                <a:lnTo>
                  <a:pt x="28955" y="13716"/>
                </a:lnTo>
                <a:lnTo>
                  <a:pt x="15239" y="27432"/>
                </a:lnTo>
                <a:lnTo>
                  <a:pt x="28955" y="27432"/>
                </a:lnTo>
                <a:lnTo>
                  <a:pt x="28955" y="89916"/>
                </a:lnTo>
                <a:lnTo>
                  <a:pt x="15239" y="89916"/>
                </a:lnTo>
                <a:lnTo>
                  <a:pt x="28955" y="103632"/>
                </a:lnTo>
                <a:lnTo>
                  <a:pt x="432815" y="103632"/>
                </a:lnTo>
                <a:lnTo>
                  <a:pt x="432815" y="117348"/>
                </a:lnTo>
                <a:close/>
              </a:path>
              <a:path w="433070" h="117475">
                <a:moveTo>
                  <a:pt x="28955" y="27432"/>
                </a:moveTo>
                <a:lnTo>
                  <a:pt x="15239" y="27432"/>
                </a:lnTo>
                <a:lnTo>
                  <a:pt x="28955" y="13716"/>
                </a:lnTo>
                <a:lnTo>
                  <a:pt x="28955" y="27432"/>
                </a:lnTo>
                <a:close/>
              </a:path>
              <a:path w="433070" h="117475">
                <a:moveTo>
                  <a:pt x="403859" y="27432"/>
                </a:moveTo>
                <a:lnTo>
                  <a:pt x="28955" y="27432"/>
                </a:lnTo>
                <a:lnTo>
                  <a:pt x="28955" y="13716"/>
                </a:lnTo>
                <a:lnTo>
                  <a:pt x="403859" y="13716"/>
                </a:lnTo>
                <a:lnTo>
                  <a:pt x="403859" y="274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403859" y="13716"/>
                </a:lnTo>
                <a:lnTo>
                  <a:pt x="419099" y="27432"/>
                </a:lnTo>
                <a:lnTo>
                  <a:pt x="432815" y="27432"/>
                </a:lnTo>
                <a:lnTo>
                  <a:pt x="432815" y="89915"/>
                </a:lnTo>
                <a:lnTo>
                  <a:pt x="419099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27432"/>
                </a:moveTo>
                <a:lnTo>
                  <a:pt x="419099" y="27432"/>
                </a:lnTo>
                <a:lnTo>
                  <a:pt x="403859" y="13716"/>
                </a:lnTo>
                <a:lnTo>
                  <a:pt x="432815" y="13716"/>
                </a:lnTo>
                <a:lnTo>
                  <a:pt x="432815" y="27432"/>
                </a:lnTo>
                <a:close/>
              </a:path>
              <a:path w="433070" h="117475">
                <a:moveTo>
                  <a:pt x="28955" y="103632"/>
                </a:moveTo>
                <a:lnTo>
                  <a:pt x="15239" y="89916"/>
                </a:lnTo>
                <a:lnTo>
                  <a:pt x="28955" y="89916"/>
                </a:lnTo>
                <a:lnTo>
                  <a:pt x="28955" y="1036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28955" y="103632"/>
                </a:lnTo>
                <a:lnTo>
                  <a:pt x="28955" y="89916"/>
                </a:lnTo>
                <a:lnTo>
                  <a:pt x="403859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103632"/>
                </a:moveTo>
                <a:lnTo>
                  <a:pt x="403859" y="103632"/>
                </a:lnTo>
                <a:lnTo>
                  <a:pt x="419099" y="89916"/>
                </a:lnTo>
                <a:lnTo>
                  <a:pt x="432815" y="89915"/>
                </a:lnTo>
                <a:lnTo>
                  <a:pt x="432815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387596" y="3503676"/>
            <a:ext cx="105410" cy="167640"/>
          </a:xfrm>
          <a:custGeom>
            <a:avLst/>
            <a:gdLst/>
            <a:ahLst/>
            <a:cxnLst/>
            <a:rect l="l" t="t" r="r" b="b"/>
            <a:pathLst>
              <a:path w="105410" h="167639">
                <a:moveTo>
                  <a:pt x="105155" y="167640"/>
                </a:moveTo>
                <a:lnTo>
                  <a:pt x="0" y="167640"/>
                </a:lnTo>
                <a:lnTo>
                  <a:pt x="0" y="0"/>
                </a:lnTo>
                <a:lnTo>
                  <a:pt x="105155" y="0"/>
                </a:lnTo>
                <a:lnTo>
                  <a:pt x="105155" y="167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51732" y="3514344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10" h="169545">
                <a:moveTo>
                  <a:pt x="105156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962144" y="4018788"/>
            <a:ext cx="828040" cy="0"/>
          </a:xfrm>
          <a:custGeom>
            <a:avLst/>
            <a:gdLst/>
            <a:ahLst/>
            <a:cxnLst/>
            <a:rect l="l" t="t" r="r" b="b"/>
            <a:pathLst>
              <a:path w="828039" h="0">
                <a:moveTo>
                  <a:pt x="0" y="0"/>
                </a:moveTo>
                <a:lnTo>
                  <a:pt x="827532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83579" y="1921763"/>
            <a:ext cx="0" cy="658495"/>
          </a:xfrm>
          <a:custGeom>
            <a:avLst/>
            <a:gdLst/>
            <a:ahLst/>
            <a:cxnLst/>
            <a:rect l="l" t="t" r="r" b="b"/>
            <a:pathLst>
              <a:path w="0" h="658494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783579" y="3098292"/>
            <a:ext cx="0" cy="911860"/>
          </a:xfrm>
          <a:custGeom>
            <a:avLst/>
            <a:gdLst/>
            <a:ahLst/>
            <a:cxnLst/>
            <a:rect l="l" t="t" r="r" b="b"/>
            <a:pathLst>
              <a:path w="0" h="911860">
                <a:moveTo>
                  <a:pt x="0" y="0"/>
                </a:moveTo>
                <a:lnTo>
                  <a:pt x="0" y="91135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689092" y="2580132"/>
            <a:ext cx="173990" cy="518159"/>
          </a:xfrm>
          <a:custGeom>
            <a:avLst/>
            <a:gdLst/>
            <a:ahLst/>
            <a:cxnLst/>
            <a:rect l="l" t="t" r="r" b="b"/>
            <a:pathLst>
              <a:path w="173989" h="518160">
                <a:moveTo>
                  <a:pt x="0" y="0"/>
                </a:moveTo>
                <a:lnTo>
                  <a:pt x="173735" y="0"/>
                </a:lnTo>
                <a:lnTo>
                  <a:pt x="173735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676900" y="2567940"/>
            <a:ext cx="198120" cy="542925"/>
          </a:xfrm>
          <a:custGeom>
            <a:avLst/>
            <a:gdLst/>
            <a:ahLst/>
            <a:cxnLst/>
            <a:rect l="l" t="t" r="r" b="b"/>
            <a:pathLst>
              <a:path w="198120" h="542925">
                <a:moveTo>
                  <a:pt x="198119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8119" y="0"/>
                </a:lnTo>
                <a:lnTo>
                  <a:pt x="198119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516636"/>
                </a:lnTo>
                <a:lnTo>
                  <a:pt x="12192" y="516636"/>
                </a:lnTo>
                <a:lnTo>
                  <a:pt x="25908" y="530352"/>
                </a:lnTo>
                <a:lnTo>
                  <a:pt x="198119" y="530352"/>
                </a:lnTo>
                <a:lnTo>
                  <a:pt x="198119" y="542543"/>
                </a:lnTo>
                <a:close/>
              </a:path>
              <a:path w="198120" h="542925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98120" h="542925">
                <a:moveTo>
                  <a:pt x="17373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4384"/>
                </a:lnTo>
                <a:close/>
              </a:path>
              <a:path w="198120" h="542925">
                <a:moveTo>
                  <a:pt x="173736" y="530352"/>
                </a:moveTo>
                <a:lnTo>
                  <a:pt x="173736" y="12192"/>
                </a:lnTo>
                <a:lnTo>
                  <a:pt x="185928" y="24384"/>
                </a:lnTo>
                <a:lnTo>
                  <a:pt x="198119" y="24384"/>
                </a:lnTo>
                <a:lnTo>
                  <a:pt x="198119" y="516636"/>
                </a:lnTo>
                <a:lnTo>
                  <a:pt x="185928" y="516636"/>
                </a:lnTo>
                <a:lnTo>
                  <a:pt x="173736" y="530352"/>
                </a:lnTo>
                <a:close/>
              </a:path>
              <a:path w="198120" h="542925">
                <a:moveTo>
                  <a:pt x="198119" y="24384"/>
                </a:moveTo>
                <a:lnTo>
                  <a:pt x="185928" y="24384"/>
                </a:lnTo>
                <a:lnTo>
                  <a:pt x="173736" y="12192"/>
                </a:lnTo>
                <a:lnTo>
                  <a:pt x="198119" y="12192"/>
                </a:lnTo>
                <a:lnTo>
                  <a:pt x="198119" y="24384"/>
                </a:lnTo>
                <a:close/>
              </a:path>
              <a:path w="198120" h="542925">
                <a:moveTo>
                  <a:pt x="25908" y="530352"/>
                </a:moveTo>
                <a:lnTo>
                  <a:pt x="12192" y="516636"/>
                </a:lnTo>
                <a:lnTo>
                  <a:pt x="25908" y="516636"/>
                </a:lnTo>
                <a:lnTo>
                  <a:pt x="25908" y="530352"/>
                </a:lnTo>
                <a:close/>
              </a:path>
              <a:path w="198120" h="542925">
                <a:moveTo>
                  <a:pt x="173736" y="530352"/>
                </a:moveTo>
                <a:lnTo>
                  <a:pt x="25908" y="530352"/>
                </a:lnTo>
                <a:lnTo>
                  <a:pt x="25908" y="516636"/>
                </a:lnTo>
                <a:lnTo>
                  <a:pt x="173736" y="516636"/>
                </a:lnTo>
                <a:lnTo>
                  <a:pt x="173736" y="530352"/>
                </a:lnTo>
                <a:close/>
              </a:path>
              <a:path w="198120" h="542925">
                <a:moveTo>
                  <a:pt x="198119" y="530352"/>
                </a:moveTo>
                <a:lnTo>
                  <a:pt x="173736" y="530352"/>
                </a:lnTo>
                <a:lnTo>
                  <a:pt x="185928" y="516636"/>
                </a:lnTo>
                <a:lnTo>
                  <a:pt x="198119" y="516636"/>
                </a:lnTo>
                <a:lnTo>
                  <a:pt x="198119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391384" y="292148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00375" y="1868382"/>
            <a:ext cx="22352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10" b="1">
                <a:latin typeface="等线"/>
                <a:cs typeface="等线"/>
              </a:rPr>
              <a:t>+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24782" y="3547903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b="0">
                <a:latin typeface="等线 Light"/>
                <a:cs typeface="等线 Light"/>
              </a:rPr>
              <a:t>-</a:t>
            </a:r>
            <a:endParaRPr sz="2400">
              <a:latin typeface="等线 Light"/>
              <a:cs typeface="等线 Light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364479" y="1744979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350764" y="1680972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5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1584"/>
                </a:lnTo>
                <a:lnTo>
                  <a:pt x="137160" y="481584"/>
                </a:lnTo>
                <a:lnTo>
                  <a:pt x="137160" y="496823"/>
                </a:lnTo>
                <a:close/>
              </a:path>
              <a:path w="137160" h="497205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7160" h="497205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7160" h="497205">
                <a:moveTo>
                  <a:pt x="108204" y="481584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7160" y="28955"/>
                </a:lnTo>
                <a:lnTo>
                  <a:pt x="137160" y="467867"/>
                </a:lnTo>
                <a:lnTo>
                  <a:pt x="121920" y="467867"/>
                </a:lnTo>
                <a:lnTo>
                  <a:pt x="108204" y="481584"/>
                </a:lnTo>
                <a:close/>
              </a:path>
              <a:path w="137160" h="497205">
                <a:moveTo>
                  <a:pt x="137160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7160" y="13716"/>
                </a:lnTo>
                <a:lnTo>
                  <a:pt x="137160" y="28955"/>
                </a:lnTo>
                <a:close/>
              </a:path>
              <a:path w="137160" h="497205">
                <a:moveTo>
                  <a:pt x="28956" y="481584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1584"/>
                </a:lnTo>
                <a:close/>
              </a:path>
              <a:path w="137160" h="497205">
                <a:moveTo>
                  <a:pt x="108204" y="481584"/>
                </a:moveTo>
                <a:lnTo>
                  <a:pt x="28956" y="481584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1584"/>
                </a:lnTo>
                <a:close/>
              </a:path>
              <a:path w="137160" h="497205">
                <a:moveTo>
                  <a:pt x="137160" y="481584"/>
                </a:moveTo>
                <a:lnTo>
                  <a:pt x="108204" y="481584"/>
                </a:lnTo>
                <a:lnTo>
                  <a:pt x="121920" y="467867"/>
                </a:lnTo>
                <a:lnTo>
                  <a:pt x="137160" y="467867"/>
                </a:lnTo>
                <a:lnTo>
                  <a:pt x="137160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321807" y="1623059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2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335523" y="2127504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2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5491991" y="137010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230904" y="3465576"/>
            <a:ext cx="200025" cy="531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7777" sz="3600" spc="-30">
                <a:latin typeface="Times New Roman"/>
                <a:cs typeface="Times New Roman"/>
              </a:rPr>
              <a:t>-</a:t>
            </a:r>
            <a:r>
              <a:rPr dirty="0" sz="1500" spc="1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12012" y="3295396"/>
            <a:ext cx="260985" cy="497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957" sz="3900" spc="-2017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2600" spc="-134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40044" y="2630677"/>
            <a:ext cx="34226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9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22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063488" y="2540761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461764" y="1959355"/>
            <a:ext cx="476884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800" spc="-56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11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65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711700" y="1888490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32935" y="1761998"/>
            <a:ext cx="28321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8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74084" y="1672082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774948" y="2877311"/>
            <a:ext cx="76200" cy="398145"/>
          </a:xfrm>
          <a:custGeom>
            <a:avLst/>
            <a:gdLst/>
            <a:ahLst/>
            <a:cxnLst/>
            <a:rect l="l" t="t" r="r" b="b"/>
            <a:pathLst>
              <a:path w="76200" h="398145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398145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398145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398145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398145">
                <a:moveTo>
                  <a:pt x="51815" y="397763"/>
                </a:moveTo>
                <a:lnTo>
                  <a:pt x="25907" y="397763"/>
                </a:lnTo>
                <a:lnTo>
                  <a:pt x="25907" y="73792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397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113020" y="2165604"/>
            <a:ext cx="561340" cy="1559560"/>
          </a:xfrm>
          <a:custGeom>
            <a:avLst/>
            <a:gdLst/>
            <a:ahLst/>
            <a:cxnLst/>
            <a:rect l="l" t="t" r="r" b="b"/>
            <a:pathLst>
              <a:path w="561339" h="1559560">
                <a:moveTo>
                  <a:pt x="64008" y="723899"/>
                </a:moveTo>
                <a:lnTo>
                  <a:pt x="39624" y="723899"/>
                </a:lnTo>
                <a:lnTo>
                  <a:pt x="39558" y="655320"/>
                </a:lnTo>
                <a:lnTo>
                  <a:pt x="38100" y="621792"/>
                </a:lnTo>
                <a:lnTo>
                  <a:pt x="38100" y="515112"/>
                </a:lnTo>
                <a:lnTo>
                  <a:pt x="39624" y="441960"/>
                </a:lnTo>
                <a:lnTo>
                  <a:pt x="42672" y="368807"/>
                </a:lnTo>
                <a:lnTo>
                  <a:pt x="48767" y="297179"/>
                </a:lnTo>
                <a:lnTo>
                  <a:pt x="59435" y="225551"/>
                </a:lnTo>
                <a:lnTo>
                  <a:pt x="74676" y="156971"/>
                </a:lnTo>
                <a:lnTo>
                  <a:pt x="94487" y="108203"/>
                </a:lnTo>
                <a:lnTo>
                  <a:pt x="138683" y="56387"/>
                </a:lnTo>
                <a:lnTo>
                  <a:pt x="181356" y="27432"/>
                </a:lnTo>
                <a:lnTo>
                  <a:pt x="246887" y="4571"/>
                </a:lnTo>
                <a:lnTo>
                  <a:pt x="280416" y="0"/>
                </a:lnTo>
                <a:lnTo>
                  <a:pt x="315467" y="0"/>
                </a:lnTo>
                <a:lnTo>
                  <a:pt x="367283" y="9144"/>
                </a:lnTo>
                <a:lnTo>
                  <a:pt x="399287" y="22859"/>
                </a:lnTo>
                <a:lnTo>
                  <a:pt x="402640" y="24383"/>
                </a:lnTo>
                <a:lnTo>
                  <a:pt x="297180" y="24383"/>
                </a:lnTo>
                <a:lnTo>
                  <a:pt x="266700" y="27432"/>
                </a:lnTo>
                <a:lnTo>
                  <a:pt x="220980" y="38100"/>
                </a:lnTo>
                <a:lnTo>
                  <a:pt x="178308" y="57912"/>
                </a:lnTo>
                <a:lnTo>
                  <a:pt x="132587" y="97536"/>
                </a:lnTo>
                <a:lnTo>
                  <a:pt x="108203" y="135636"/>
                </a:lnTo>
                <a:lnTo>
                  <a:pt x="91440" y="196595"/>
                </a:lnTo>
                <a:lnTo>
                  <a:pt x="83819" y="231647"/>
                </a:lnTo>
                <a:lnTo>
                  <a:pt x="74676" y="300228"/>
                </a:lnTo>
                <a:lnTo>
                  <a:pt x="68580" y="371855"/>
                </a:lnTo>
                <a:lnTo>
                  <a:pt x="65532" y="443484"/>
                </a:lnTo>
                <a:lnTo>
                  <a:pt x="64008" y="515112"/>
                </a:lnTo>
                <a:lnTo>
                  <a:pt x="64008" y="723899"/>
                </a:lnTo>
                <a:close/>
              </a:path>
              <a:path w="561339" h="1559560">
                <a:moveTo>
                  <a:pt x="422148" y="1533144"/>
                </a:moveTo>
                <a:lnTo>
                  <a:pt x="320040" y="1533144"/>
                </a:lnTo>
                <a:lnTo>
                  <a:pt x="347472" y="1530095"/>
                </a:lnTo>
                <a:lnTo>
                  <a:pt x="361187" y="1527047"/>
                </a:lnTo>
                <a:lnTo>
                  <a:pt x="373380" y="1523999"/>
                </a:lnTo>
                <a:lnTo>
                  <a:pt x="387096" y="1519428"/>
                </a:lnTo>
                <a:lnTo>
                  <a:pt x="411480" y="1510284"/>
                </a:lnTo>
                <a:lnTo>
                  <a:pt x="422148" y="1502663"/>
                </a:lnTo>
                <a:lnTo>
                  <a:pt x="434340" y="1496568"/>
                </a:lnTo>
                <a:lnTo>
                  <a:pt x="463296" y="1470660"/>
                </a:lnTo>
                <a:lnTo>
                  <a:pt x="486156" y="1435607"/>
                </a:lnTo>
                <a:lnTo>
                  <a:pt x="493776" y="1414271"/>
                </a:lnTo>
                <a:lnTo>
                  <a:pt x="496824" y="1406652"/>
                </a:lnTo>
                <a:lnTo>
                  <a:pt x="498348" y="1395984"/>
                </a:lnTo>
                <a:lnTo>
                  <a:pt x="501396" y="1385315"/>
                </a:lnTo>
                <a:lnTo>
                  <a:pt x="504444" y="1373123"/>
                </a:lnTo>
                <a:lnTo>
                  <a:pt x="505967" y="1360931"/>
                </a:lnTo>
                <a:lnTo>
                  <a:pt x="509016" y="1347215"/>
                </a:lnTo>
                <a:lnTo>
                  <a:pt x="512064" y="1316736"/>
                </a:lnTo>
                <a:lnTo>
                  <a:pt x="515112" y="1299971"/>
                </a:lnTo>
                <a:lnTo>
                  <a:pt x="518160" y="1266444"/>
                </a:lnTo>
                <a:lnTo>
                  <a:pt x="519683" y="1246631"/>
                </a:lnTo>
                <a:lnTo>
                  <a:pt x="521208" y="1228344"/>
                </a:lnTo>
                <a:lnTo>
                  <a:pt x="524256" y="1188720"/>
                </a:lnTo>
                <a:lnTo>
                  <a:pt x="527303" y="1146047"/>
                </a:lnTo>
                <a:lnTo>
                  <a:pt x="530351" y="1101852"/>
                </a:lnTo>
                <a:lnTo>
                  <a:pt x="533400" y="1007363"/>
                </a:lnTo>
                <a:lnTo>
                  <a:pt x="534876" y="960120"/>
                </a:lnTo>
                <a:lnTo>
                  <a:pt x="534924" y="707136"/>
                </a:lnTo>
                <a:lnTo>
                  <a:pt x="531876" y="606552"/>
                </a:lnTo>
                <a:lnTo>
                  <a:pt x="530351" y="557784"/>
                </a:lnTo>
                <a:lnTo>
                  <a:pt x="527303" y="510539"/>
                </a:lnTo>
                <a:lnTo>
                  <a:pt x="521208" y="419099"/>
                </a:lnTo>
                <a:lnTo>
                  <a:pt x="518160" y="376428"/>
                </a:lnTo>
                <a:lnTo>
                  <a:pt x="515112" y="336804"/>
                </a:lnTo>
                <a:lnTo>
                  <a:pt x="512064" y="316992"/>
                </a:lnTo>
                <a:lnTo>
                  <a:pt x="510540" y="298704"/>
                </a:lnTo>
                <a:lnTo>
                  <a:pt x="507492" y="281939"/>
                </a:lnTo>
                <a:lnTo>
                  <a:pt x="505967" y="263651"/>
                </a:lnTo>
                <a:lnTo>
                  <a:pt x="502919" y="248412"/>
                </a:lnTo>
                <a:lnTo>
                  <a:pt x="499872" y="231647"/>
                </a:lnTo>
                <a:lnTo>
                  <a:pt x="498348" y="217932"/>
                </a:lnTo>
                <a:lnTo>
                  <a:pt x="492251" y="190500"/>
                </a:lnTo>
                <a:lnTo>
                  <a:pt x="477012" y="138683"/>
                </a:lnTo>
                <a:lnTo>
                  <a:pt x="449580" y="92963"/>
                </a:lnTo>
                <a:lnTo>
                  <a:pt x="414528" y="60959"/>
                </a:lnTo>
                <a:lnTo>
                  <a:pt x="373380" y="38100"/>
                </a:lnTo>
                <a:lnTo>
                  <a:pt x="297180" y="24383"/>
                </a:lnTo>
                <a:lnTo>
                  <a:pt x="402640" y="24383"/>
                </a:lnTo>
                <a:lnTo>
                  <a:pt x="416051" y="30479"/>
                </a:lnTo>
                <a:lnTo>
                  <a:pt x="429767" y="41147"/>
                </a:lnTo>
                <a:lnTo>
                  <a:pt x="445008" y="51816"/>
                </a:lnTo>
                <a:lnTo>
                  <a:pt x="481583" y="94487"/>
                </a:lnTo>
                <a:lnTo>
                  <a:pt x="499872" y="129540"/>
                </a:lnTo>
                <a:lnTo>
                  <a:pt x="510540" y="161544"/>
                </a:lnTo>
                <a:lnTo>
                  <a:pt x="513587" y="172212"/>
                </a:lnTo>
                <a:lnTo>
                  <a:pt x="516635" y="184403"/>
                </a:lnTo>
                <a:lnTo>
                  <a:pt x="519683" y="198120"/>
                </a:lnTo>
                <a:lnTo>
                  <a:pt x="528828" y="243840"/>
                </a:lnTo>
                <a:lnTo>
                  <a:pt x="530351" y="260603"/>
                </a:lnTo>
                <a:lnTo>
                  <a:pt x="533400" y="277368"/>
                </a:lnTo>
                <a:lnTo>
                  <a:pt x="534924" y="295655"/>
                </a:lnTo>
                <a:lnTo>
                  <a:pt x="537972" y="315468"/>
                </a:lnTo>
                <a:lnTo>
                  <a:pt x="539496" y="333755"/>
                </a:lnTo>
                <a:lnTo>
                  <a:pt x="541019" y="355092"/>
                </a:lnTo>
                <a:lnTo>
                  <a:pt x="544067" y="374904"/>
                </a:lnTo>
                <a:lnTo>
                  <a:pt x="547116" y="417576"/>
                </a:lnTo>
                <a:lnTo>
                  <a:pt x="553212" y="509015"/>
                </a:lnTo>
                <a:lnTo>
                  <a:pt x="554735" y="556260"/>
                </a:lnTo>
                <a:lnTo>
                  <a:pt x="557783" y="606552"/>
                </a:lnTo>
                <a:lnTo>
                  <a:pt x="559308" y="655320"/>
                </a:lnTo>
                <a:lnTo>
                  <a:pt x="559308" y="707136"/>
                </a:lnTo>
                <a:lnTo>
                  <a:pt x="560832" y="807720"/>
                </a:lnTo>
                <a:lnTo>
                  <a:pt x="560832" y="909828"/>
                </a:lnTo>
                <a:lnTo>
                  <a:pt x="559308" y="960120"/>
                </a:lnTo>
                <a:lnTo>
                  <a:pt x="557783" y="1008887"/>
                </a:lnTo>
                <a:lnTo>
                  <a:pt x="554735" y="1103376"/>
                </a:lnTo>
                <a:lnTo>
                  <a:pt x="553212" y="1147571"/>
                </a:lnTo>
                <a:lnTo>
                  <a:pt x="550164" y="1190244"/>
                </a:lnTo>
                <a:lnTo>
                  <a:pt x="545592" y="1249679"/>
                </a:lnTo>
                <a:lnTo>
                  <a:pt x="539496" y="1303020"/>
                </a:lnTo>
                <a:lnTo>
                  <a:pt x="536448" y="1336547"/>
                </a:lnTo>
                <a:lnTo>
                  <a:pt x="533400" y="1351787"/>
                </a:lnTo>
                <a:lnTo>
                  <a:pt x="531876" y="1365503"/>
                </a:lnTo>
                <a:lnTo>
                  <a:pt x="528828" y="1379220"/>
                </a:lnTo>
                <a:lnTo>
                  <a:pt x="525780" y="1391412"/>
                </a:lnTo>
                <a:lnTo>
                  <a:pt x="524256" y="1402079"/>
                </a:lnTo>
                <a:lnTo>
                  <a:pt x="518160" y="1423415"/>
                </a:lnTo>
                <a:lnTo>
                  <a:pt x="499872" y="1461515"/>
                </a:lnTo>
                <a:lnTo>
                  <a:pt x="460248" y="1508760"/>
                </a:lnTo>
                <a:lnTo>
                  <a:pt x="434340" y="1525523"/>
                </a:lnTo>
                <a:lnTo>
                  <a:pt x="422148" y="1533144"/>
                </a:lnTo>
                <a:close/>
              </a:path>
              <a:path w="561339" h="1559560">
                <a:moveTo>
                  <a:pt x="13716" y="1342644"/>
                </a:moveTo>
                <a:lnTo>
                  <a:pt x="7619" y="1338071"/>
                </a:lnTo>
                <a:lnTo>
                  <a:pt x="1524" y="1335023"/>
                </a:lnTo>
                <a:lnTo>
                  <a:pt x="0" y="1327403"/>
                </a:lnTo>
                <a:lnTo>
                  <a:pt x="3048" y="1321307"/>
                </a:lnTo>
                <a:lnTo>
                  <a:pt x="76200" y="1185671"/>
                </a:lnTo>
                <a:lnTo>
                  <a:pt x="90920" y="1211579"/>
                </a:lnTo>
                <a:lnTo>
                  <a:pt x="88392" y="1211579"/>
                </a:lnTo>
                <a:lnTo>
                  <a:pt x="64008" y="1213103"/>
                </a:lnTo>
                <a:lnTo>
                  <a:pt x="64008" y="1232915"/>
                </a:lnTo>
                <a:lnTo>
                  <a:pt x="64834" y="1258519"/>
                </a:lnTo>
                <a:lnTo>
                  <a:pt x="24383" y="1333499"/>
                </a:lnTo>
                <a:lnTo>
                  <a:pt x="21335" y="1339595"/>
                </a:lnTo>
                <a:lnTo>
                  <a:pt x="13716" y="1342644"/>
                </a:lnTo>
                <a:close/>
              </a:path>
              <a:path w="561339" h="1559560">
                <a:moveTo>
                  <a:pt x="64834" y="1258519"/>
                </a:moveTo>
                <a:lnTo>
                  <a:pt x="64008" y="1232915"/>
                </a:lnTo>
                <a:lnTo>
                  <a:pt x="64008" y="1213103"/>
                </a:lnTo>
                <a:lnTo>
                  <a:pt x="88392" y="1211579"/>
                </a:lnTo>
                <a:lnTo>
                  <a:pt x="88392" y="1217676"/>
                </a:lnTo>
                <a:lnTo>
                  <a:pt x="86867" y="1217676"/>
                </a:lnTo>
                <a:lnTo>
                  <a:pt x="65532" y="1219199"/>
                </a:lnTo>
                <a:lnTo>
                  <a:pt x="76049" y="1237730"/>
                </a:lnTo>
                <a:lnTo>
                  <a:pt x="64834" y="1258519"/>
                </a:lnTo>
                <a:close/>
              </a:path>
              <a:path w="561339" h="1559560">
                <a:moveTo>
                  <a:pt x="141732" y="1341120"/>
                </a:moveTo>
                <a:lnTo>
                  <a:pt x="134112" y="1338071"/>
                </a:lnTo>
                <a:lnTo>
                  <a:pt x="129540" y="1331976"/>
                </a:lnTo>
                <a:lnTo>
                  <a:pt x="89332" y="1261134"/>
                </a:lnTo>
                <a:lnTo>
                  <a:pt x="88392" y="1232915"/>
                </a:lnTo>
                <a:lnTo>
                  <a:pt x="88392" y="1211579"/>
                </a:lnTo>
                <a:lnTo>
                  <a:pt x="90920" y="1211579"/>
                </a:lnTo>
                <a:lnTo>
                  <a:pt x="152400" y="1319784"/>
                </a:lnTo>
                <a:lnTo>
                  <a:pt x="155448" y="1325879"/>
                </a:lnTo>
                <a:lnTo>
                  <a:pt x="153924" y="1333499"/>
                </a:lnTo>
                <a:lnTo>
                  <a:pt x="147828" y="1336547"/>
                </a:lnTo>
                <a:lnTo>
                  <a:pt x="141732" y="1341120"/>
                </a:lnTo>
                <a:close/>
              </a:path>
              <a:path w="561339" h="1559560">
                <a:moveTo>
                  <a:pt x="76049" y="1237730"/>
                </a:moveTo>
                <a:lnTo>
                  <a:pt x="65532" y="1219199"/>
                </a:lnTo>
                <a:lnTo>
                  <a:pt x="86867" y="1217676"/>
                </a:lnTo>
                <a:lnTo>
                  <a:pt x="76049" y="1237730"/>
                </a:lnTo>
                <a:close/>
              </a:path>
              <a:path w="561339" h="1559560">
                <a:moveTo>
                  <a:pt x="89332" y="1261134"/>
                </a:moveTo>
                <a:lnTo>
                  <a:pt x="76049" y="1237730"/>
                </a:lnTo>
                <a:lnTo>
                  <a:pt x="86867" y="1217676"/>
                </a:lnTo>
                <a:lnTo>
                  <a:pt x="88392" y="1217676"/>
                </a:lnTo>
                <a:lnTo>
                  <a:pt x="88392" y="1232915"/>
                </a:lnTo>
                <a:lnTo>
                  <a:pt x="89332" y="1261134"/>
                </a:lnTo>
                <a:close/>
              </a:path>
              <a:path w="561339" h="1559560">
                <a:moveTo>
                  <a:pt x="306324" y="1559052"/>
                </a:moveTo>
                <a:lnTo>
                  <a:pt x="292608" y="1559052"/>
                </a:lnTo>
                <a:lnTo>
                  <a:pt x="263651" y="1557528"/>
                </a:lnTo>
                <a:lnTo>
                  <a:pt x="224028" y="1552955"/>
                </a:lnTo>
                <a:lnTo>
                  <a:pt x="178308" y="1540763"/>
                </a:lnTo>
                <a:lnTo>
                  <a:pt x="160019" y="1531620"/>
                </a:lnTo>
                <a:lnTo>
                  <a:pt x="150876" y="1527047"/>
                </a:lnTo>
                <a:lnTo>
                  <a:pt x="143256" y="1522476"/>
                </a:lnTo>
                <a:lnTo>
                  <a:pt x="137160" y="1517903"/>
                </a:lnTo>
                <a:lnTo>
                  <a:pt x="124967" y="1507236"/>
                </a:lnTo>
                <a:lnTo>
                  <a:pt x="124967" y="1505712"/>
                </a:lnTo>
                <a:lnTo>
                  <a:pt x="123444" y="1505712"/>
                </a:lnTo>
                <a:lnTo>
                  <a:pt x="94487" y="1456944"/>
                </a:lnTo>
                <a:lnTo>
                  <a:pt x="80772" y="1417320"/>
                </a:lnTo>
                <a:lnTo>
                  <a:pt x="73151" y="1374647"/>
                </a:lnTo>
                <a:lnTo>
                  <a:pt x="67056" y="1327403"/>
                </a:lnTo>
                <a:lnTo>
                  <a:pt x="65482" y="1278636"/>
                </a:lnTo>
                <a:lnTo>
                  <a:pt x="64834" y="1258519"/>
                </a:lnTo>
                <a:lnTo>
                  <a:pt x="76049" y="1237730"/>
                </a:lnTo>
                <a:lnTo>
                  <a:pt x="89332" y="1261134"/>
                </a:lnTo>
                <a:lnTo>
                  <a:pt x="89916" y="1278636"/>
                </a:lnTo>
                <a:lnTo>
                  <a:pt x="91440" y="1303020"/>
                </a:lnTo>
                <a:lnTo>
                  <a:pt x="94487" y="1348739"/>
                </a:lnTo>
                <a:lnTo>
                  <a:pt x="100583" y="1391412"/>
                </a:lnTo>
                <a:lnTo>
                  <a:pt x="111251" y="1431036"/>
                </a:lnTo>
                <a:lnTo>
                  <a:pt x="134112" y="1478279"/>
                </a:lnTo>
                <a:lnTo>
                  <a:pt x="141950" y="1487423"/>
                </a:lnTo>
                <a:lnTo>
                  <a:pt x="141732" y="1487423"/>
                </a:lnTo>
                <a:lnTo>
                  <a:pt x="143256" y="1488947"/>
                </a:lnTo>
                <a:lnTo>
                  <a:pt x="143446" y="1488947"/>
                </a:lnTo>
                <a:lnTo>
                  <a:pt x="155448" y="1499615"/>
                </a:lnTo>
                <a:lnTo>
                  <a:pt x="164592" y="1505712"/>
                </a:lnTo>
                <a:lnTo>
                  <a:pt x="170687" y="1510284"/>
                </a:lnTo>
                <a:lnTo>
                  <a:pt x="178308" y="1513331"/>
                </a:lnTo>
                <a:lnTo>
                  <a:pt x="196596" y="1519428"/>
                </a:lnTo>
                <a:lnTo>
                  <a:pt x="217932" y="1525523"/>
                </a:lnTo>
                <a:lnTo>
                  <a:pt x="228600" y="1527047"/>
                </a:lnTo>
                <a:lnTo>
                  <a:pt x="240792" y="1530095"/>
                </a:lnTo>
                <a:lnTo>
                  <a:pt x="266700" y="1533144"/>
                </a:lnTo>
                <a:lnTo>
                  <a:pt x="422148" y="1533144"/>
                </a:lnTo>
                <a:lnTo>
                  <a:pt x="408432" y="1539239"/>
                </a:lnTo>
                <a:lnTo>
                  <a:pt x="394716" y="1543812"/>
                </a:lnTo>
                <a:lnTo>
                  <a:pt x="379476" y="1548384"/>
                </a:lnTo>
                <a:lnTo>
                  <a:pt x="365760" y="1551431"/>
                </a:lnTo>
                <a:lnTo>
                  <a:pt x="350519" y="1554479"/>
                </a:lnTo>
                <a:lnTo>
                  <a:pt x="336803" y="1557528"/>
                </a:lnTo>
                <a:lnTo>
                  <a:pt x="321564" y="1557528"/>
                </a:lnTo>
                <a:lnTo>
                  <a:pt x="306324" y="1559052"/>
                </a:lnTo>
                <a:close/>
              </a:path>
              <a:path w="561339" h="1559560">
                <a:moveTo>
                  <a:pt x="143256" y="1488947"/>
                </a:moveTo>
                <a:lnTo>
                  <a:pt x="141732" y="1487423"/>
                </a:lnTo>
                <a:lnTo>
                  <a:pt x="142647" y="1488237"/>
                </a:lnTo>
                <a:lnTo>
                  <a:pt x="143256" y="1488947"/>
                </a:lnTo>
                <a:close/>
              </a:path>
              <a:path w="561339" h="1559560">
                <a:moveTo>
                  <a:pt x="142647" y="1488237"/>
                </a:moveTo>
                <a:lnTo>
                  <a:pt x="141732" y="1487423"/>
                </a:lnTo>
                <a:lnTo>
                  <a:pt x="141950" y="1487423"/>
                </a:lnTo>
                <a:lnTo>
                  <a:pt x="142647" y="1488237"/>
                </a:lnTo>
                <a:close/>
              </a:path>
              <a:path w="561339" h="1559560">
                <a:moveTo>
                  <a:pt x="143446" y="1488947"/>
                </a:moveTo>
                <a:lnTo>
                  <a:pt x="143256" y="1488947"/>
                </a:lnTo>
                <a:lnTo>
                  <a:pt x="142647" y="1488237"/>
                </a:lnTo>
                <a:lnTo>
                  <a:pt x="143446" y="14889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320796" y="3235451"/>
            <a:ext cx="1367027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033016" y="1373124"/>
            <a:ext cx="464819" cy="832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887412" y="4396978"/>
            <a:ext cx="3869690" cy="1390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（</a:t>
            </a:r>
            <a:r>
              <a:rPr dirty="0" sz="2400" spc="15">
                <a:latin typeface="Times New Roman"/>
                <a:cs typeface="Times New Roman"/>
              </a:rPr>
              <a:t>1</a:t>
            </a:r>
            <a:r>
              <a:rPr dirty="0" sz="2400" spc="15">
                <a:latin typeface="宋体"/>
                <a:cs typeface="宋体"/>
              </a:rPr>
              <a:t>）单独考虑输入耦合电容</a:t>
            </a:r>
            <a:endParaRPr sz="2400">
              <a:latin typeface="宋体"/>
              <a:cs typeface="宋体"/>
            </a:endParaRPr>
          </a:p>
          <a:p>
            <a:pPr marL="767080">
              <a:lnSpc>
                <a:spcPts val="2165"/>
              </a:lnSpc>
              <a:spcBef>
                <a:spcPts val="1175"/>
              </a:spcBef>
              <a:tabLst>
                <a:tab pos="1280795" algn="l"/>
              </a:tabLst>
            </a:pPr>
            <a:r>
              <a:rPr dirty="0" sz="2400" spc="-3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solidFill>
                  <a:srgbClr val="0000FF"/>
                </a:solidFill>
                <a:latin typeface="Times New Roman"/>
                <a:cs typeface="Times New Roman"/>
              </a:rPr>
              <a:t>C	</a:t>
            </a:r>
            <a:r>
              <a:rPr dirty="0" sz="2400" spc="-225">
                <a:solidFill>
                  <a:srgbClr val="0000FF"/>
                </a:solidFill>
                <a:latin typeface="Times New Roman"/>
                <a:cs typeface="Times New Roman"/>
              </a:rPr>
              <a:t>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spc="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dirty="0" sz="2400" spc="-1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084580">
              <a:lnSpc>
                <a:spcPts val="905"/>
              </a:lnSpc>
              <a:tabLst>
                <a:tab pos="1736725" algn="l"/>
                <a:tab pos="2214880" algn="l"/>
              </a:tabLst>
            </a:pPr>
            <a:r>
              <a:rPr dirty="0" baseline="-13888" sz="1500" spc="82">
                <a:solidFill>
                  <a:srgbClr val="0000FF"/>
                </a:solidFill>
                <a:latin typeface="Times New Roman"/>
                <a:cs typeface="Times New Roman"/>
              </a:rPr>
              <a:t>b	</a:t>
            </a:r>
            <a:r>
              <a:rPr dirty="0" sz="1350" spc="1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1350" spc="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1350" spc="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  <a:p>
            <a:pPr marL="1280795">
              <a:lnSpc>
                <a:spcPct val="100000"/>
              </a:lnSpc>
              <a:spcBef>
                <a:spcPts val="640"/>
              </a:spcBef>
            </a:pPr>
            <a:r>
              <a:rPr dirty="0" sz="2400" spc="-3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R</a:t>
            </a:r>
            <a:r>
              <a:rPr dirty="0" baseline="-16460" sz="2025" spc="-44">
                <a:latin typeface="Times New Roman"/>
                <a:cs typeface="Times New Roman"/>
              </a:rPr>
              <a:t>s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16460" sz="2025">
                <a:latin typeface="Times New Roman"/>
                <a:cs typeface="Times New Roman"/>
              </a:rPr>
              <a:t>b</a:t>
            </a:r>
            <a:r>
              <a:rPr dirty="0" baseline="-16460" sz="2025">
                <a:latin typeface="Times New Roman"/>
                <a:cs typeface="Times New Roman"/>
              </a:rPr>
              <a:t>1 </a:t>
            </a:r>
            <a:r>
              <a:rPr dirty="0" sz="2400" spc="30">
                <a:latin typeface="Times New Roman"/>
                <a:cs typeface="Times New Roman"/>
              </a:rPr>
              <a:t>//</a:t>
            </a:r>
            <a:r>
              <a:rPr dirty="0" sz="2400" spc="30">
                <a:latin typeface="Times New Roman"/>
                <a:cs typeface="Times New Roman"/>
              </a:rPr>
              <a:t>R</a:t>
            </a:r>
            <a:r>
              <a:rPr dirty="0" baseline="-16460" sz="2025" spc="44">
                <a:latin typeface="Times New Roman"/>
                <a:cs typeface="Times New Roman"/>
              </a:rPr>
              <a:t>b</a:t>
            </a:r>
            <a:r>
              <a:rPr dirty="0" baseline="-16460" sz="2025" spc="44">
                <a:latin typeface="Times New Roman"/>
                <a:cs typeface="Times New Roman"/>
              </a:rPr>
              <a:t>2</a:t>
            </a:r>
            <a:r>
              <a:rPr dirty="0" baseline="-16460" sz="2025" spc="-217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//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16460" sz="2025" spc="30">
                <a:latin typeface="Times New Roman"/>
                <a:cs typeface="Times New Roman"/>
              </a:rPr>
              <a:t>be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280570" y="6271355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 h="0">
                <a:moveTo>
                  <a:pt x="0" y="0"/>
                </a:moveTo>
                <a:lnTo>
                  <a:pt x="112871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756407" y="5850635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09748" y="6465569"/>
            <a:ext cx="565785" cy="238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</a:tabLst>
            </a:pPr>
            <a:r>
              <a:rPr dirty="0" sz="1350" spc="60">
                <a:latin typeface="Times New Roman"/>
                <a:cs typeface="Times New Roman"/>
              </a:rPr>
              <a:t>C</a:t>
            </a:r>
            <a:r>
              <a:rPr dirty="0" baseline="-13888" sz="1500" spc="82">
                <a:latin typeface="Times New Roman"/>
                <a:cs typeface="Times New Roman"/>
              </a:rPr>
              <a:t>b</a:t>
            </a:r>
            <a:r>
              <a:rPr dirty="0" baseline="-13888" sz="1500">
                <a:latin typeface="Times New Roman"/>
                <a:cs typeface="Times New Roman"/>
              </a:rPr>
              <a:t>	</a:t>
            </a:r>
            <a:r>
              <a:rPr dirty="0" sz="1350" spc="95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578355" y="6047232"/>
            <a:ext cx="1684020" cy="610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  <a:tabLst>
                <a:tab pos="449580" algn="l"/>
              </a:tabLst>
            </a:pPr>
            <a:r>
              <a:rPr dirty="0" sz="2400" spc="70">
                <a:latin typeface="Times New Roman"/>
                <a:cs typeface="Times New Roman"/>
              </a:rPr>
              <a:t>f</a:t>
            </a:r>
            <a:r>
              <a:rPr dirty="0" baseline="-16460" sz="2025" spc="104">
                <a:latin typeface="Times New Roman"/>
                <a:cs typeface="Times New Roman"/>
              </a:rPr>
              <a:t>C	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  <a:p>
            <a:pPr marL="253365">
              <a:lnSpc>
                <a:spcPts val="2360"/>
              </a:lnSpc>
              <a:tabLst>
                <a:tab pos="720725" algn="l"/>
                <a:tab pos="1467485" algn="l"/>
              </a:tabLst>
            </a:pPr>
            <a:r>
              <a:rPr dirty="0" baseline="66666" sz="1500" spc="82">
                <a:latin typeface="Times New Roman"/>
                <a:cs typeface="Times New Roman"/>
              </a:rPr>
              <a:t>b</a:t>
            </a:r>
            <a:r>
              <a:rPr dirty="0" baseline="66666" sz="1500" spc="82">
                <a:latin typeface="Times New Roman"/>
                <a:cs typeface="Times New Roman"/>
              </a:rPr>
              <a:t>	</a:t>
            </a:r>
            <a:r>
              <a:rPr dirty="0" sz="2400" spc="60">
                <a:latin typeface="Times New Roman"/>
                <a:cs typeface="Times New Roman"/>
              </a:rPr>
              <a:t>2</a:t>
            </a:r>
            <a:r>
              <a:rPr dirty="0" sz="2400" spc="105">
                <a:latin typeface="Times New Roman"/>
                <a:cs typeface="Times New Roman"/>
              </a:rPr>
              <a:t>π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305781" y="761997"/>
            <a:ext cx="3283585" cy="1610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4.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时间常数法分析</a:t>
            </a:r>
            <a:r>
              <a:rPr dirty="0" sz="2400" spc="-670">
                <a:solidFill>
                  <a:srgbClr val="0000CC"/>
                </a:solidFill>
                <a:latin typeface="宋体"/>
                <a:cs typeface="宋体"/>
              </a:rPr>
              <a:t> </a:t>
            </a:r>
            <a:r>
              <a:rPr dirty="0" sz="2400" spc="40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r>
              <a:rPr dirty="0" baseline="-20833" sz="2400" spc="60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  <a:p>
            <a:pPr marL="116205">
              <a:lnSpc>
                <a:spcPct val="100000"/>
              </a:lnSpc>
              <a:spcBef>
                <a:spcPts val="2400"/>
              </a:spcBef>
            </a:pPr>
            <a:r>
              <a:rPr dirty="0" sz="2400" spc="20">
                <a:latin typeface="宋体"/>
                <a:cs typeface="宋体"/>
              </a:rPr>
              <a:t>（</a:t>
            </a:r>
            <a:r>
              <a:rPr dirty="0" sz="2400" spc="20">
                <a:latin typeface="Times New Roman"/>
                <a:cs typeface="Times New Roman"/>
              </a:rPr>
              <a:t>2</a:t>
            </a:r>
            <a:r>
              <a:rPr dirty="0" sz="2400" spc="20">
                <a:latin typeface="宋体"/>
                <a:cs typeface="宋体"/>
              </a:rPr>
              <a:t>）输出耦合电容</a:t>
            </a:r>
            <a:endParaRPr sz="2400">
              <a:latin typeface="宋体"/>
              <a:cs typeface="宋体"/>
            </a:endParaRPr>
          </a:p>
          <a:p>
            <a:pPr marL="524510">
              <a:lnSpc>
                <a:spcPts val="2165"/>
              </a:lnSpc>
              <a:spcBef>
                <a:spcPts val="1185"/>
              </a:spcBef>
              <a:tabLst>
                <a:tab pos="1031875" algn="l"/>
                <a:tab pos="1650364" algn="l"/>
                <a:tab pos="2208530" algn="l"/>
                <a:tab pos="2827020" algn="l"/>
              </a:tabLst>
            </a:pPr>
            <a:r>
              <a:rPr dirty="0" sz="2400" spc="-3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-44">
                <a:solidFill>
                  <a:srgbClr val="0000FF"/>
                </a:solidFill>
                <a:latin typeface="Times New Roman"/>
                <a:cs typeface="Times New Roman"/>
              </a:rPr>
              <a:t>C	</a:t>
            </a:r>
            <a:r>
              <a:rPr dirty="0" sz="2400" spc="-225">
                <a:solidFill>
                  <a:srgbClr val="0000FF"/>
                </a:solidFill>
                <a:latin typeface="Times New Roman"/>
                <a:cs typeface="Times New Roman"/>
              </a:rPr>
              <a:t> </a:t>
            </a:r>
            <a:r>
              <a:rPr dirty="0" sz="2400" spc="-2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	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	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	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845819">
              <a:lnSpc>
                <a:spcPts val="905"/>
              </a:lnSpc>
              <a:tabLst>
                <a:tab pos="1490345" algn="l"/>
                <a:tab pos="2015489" algn="l"/>
                <a:tab pos="2667000" algn="l"/>
                <a:tab pos="3192145" algn="l"/>
              </a:tabLst>
            </a:pPr>
            <a:r>
              <a:rPr dirty="0" baseline="-13888" sz="150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baseline="-13888" sz="15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1350" spc="95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1350" spc="95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1350" spc="15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dirty="0" sz="1350" spc="15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r>
              <a:rPr dirty="0" sz="1350" spc="95">
                <a:latin typeface="Times New Roman"/>
                <a:cs typeface="Times New Roman"/>
              </a:rPr>
              <a:t>	</a:t>
            </a:r>
            <a:r>
              <a:rPr dirty="0" sz="1350" spc="15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528941" y="2767679"/>
            <a:ext cx="1114425" cy="0"/>
          </a:xfrm>
          <a:custGeom>
            <a:avLst/>
            <a:gdLst/>
            <a:ahLst/>
            <a:cxnLst/>
            <a:rect l="l" t="t" r="r" b="b"/>
            <a:pathLst>
              <a:path w="1114425" h="0">
                <a:moveTo>
                  <a:pt x="0" y="0"/>
                </a:moveTo>
                <a:lnTo>
                  <a:pt x="1114425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7997444" y="234695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13</a:t>
            </a:fld>
          </a:p>
        </p:txBody>
      </p:sp>
      <p:sp>
        <p:nvSpPr>
          <p:cNvPr id="93" name="object 93"/>
          <p:cNvSpPr txBox="1"/>
          <p:nvPr/>
        </p:nvSpPr>
        <p:spPr>
          <a:xfrm>
            <a:off x="1310118" y="6843232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535671" y="2776727"/>
            <a:ext cx="1076960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70"/>
              </a:lnSpc>
            </a:pPr>
            <a:r>
              <a:rPr dirty="0" sz="2400" spc="25">
                <a:latin typeface="Times New Roman"/>
                <a:cs typeface="Times New Roman"/>
              </a:rPr>
              <a:t>2</a:t>
            </a:r>
            <a:r>
              <a:rPr dirty="0" sz="2400" spc="25">
                <a:latin typeface="Times New Roman"/>
                <a:cs typeface="Times New Roman"/>
              </a:rPr>
              <a:t>π</a:t>
            </a:r>
            <a:r>
              <a:rPr dirty="0" sz="2400" spc="25">
                <a:latin typeface="Times New Roman"/>
                <a:cs typeface="Times New Roman"/>
              </a:rPr>
              <a:t>R</a:t>
            </a:r>
            <a:r>
              <a:rPr dirty="0" baseline="-16460" sz="2025" spc="37">
                <a:latin typeface="Times New Roman"/>
                <a:cs typeface="Times New Roman"/>
              </a:rPr>
              <a:t>C</a:t>
            </a:r>
            <a:r>
              <a:rPr dirty="0" baseline="-16460" sz="2025" spc="56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661670">
              <a:lnSpc>
                <a:spcPts val="910"/>
              </a:lnSpc>
              <a:tabLst>
                <a:tab pos="975360" algn="l"/>
              </a:tabLst>
            </a:pPr>
            <a:r>
              <a:rPr dirty="0" baseline="-13888" sz="1500">
                <a:latin typeface="Times New Roman"/>
                <a:cs typeface="Times New Roman"/>
              </a:rPr>
              <a:t>2</a:t>
            </a:r>
            <a:r>
              <a:rPr dirty="0" baseline="-13888" sz="1500">
                <a:latin typeface="Times New Roman"/>
                <a:cs typeface="Times New Roman"/>
              </a:rPr>
              <a:t>	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833107" y="2543555"/>
            <a:ext cx="624205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460"/>
              </a:lnSpc>
              <a:tabLst>
                <a:tab pos="431165" algn="l"/>
              </a:tabLst>
            </a:pPr>
            <a:r>
              <a:rPr dirty="0" sz="2400" spc="70">
                <a:latin typeface="Times New Roman"/>
                <a:cs typeface="Times New Roman"/>
              </a:rPr>
              <a:t>f</a:t>
            </a:r>
            <a:r>
              <a:rPr dirty="0" baseline="-16460" sz="2025" spc="104">
                <a:latin typeface="Times New Roman"/>
                <a:cs typeface="Times New Roman"/>
              </a:rPr>
              <a:t>C </a:t>
            </a:r>
            <a:r>
              <a:rPr dirty="0" baseline="-16460" sz="2025">
                <a:latin typeface="Times New Roman"/>
                <a:cs typeface="Times New Roman"/>
              </a:rPr>
              <a:t>	 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  <a:p>
            <a:pPr algn="ctr" marR="35560">
              <a:lnSpc>
                <a:spcPts val="780"/>
              </a:lnSpc>
            </a:pPr>
            <a:r>
              <a:rPr dirty="0" sz="100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18" y="6833606"/>
            <a:ext cx="29273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7412" y="4396978"/>
            <a:ext cx="38696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（</a:t>
            </a:r>
            <a:r>
              <a:rPr dirty="0" sz="2400" spc="15">
                <a:latin typeface="Times New Roman"/>
                <a:cs typeface="Times New Roman"/>
              </a:rPr>
              <a:t>1</a:t>
            </a:r>
            <a:r>
              <a:rPr dirty="0" sz="2400" spc="15">
                <a:latin typeface="宋体"/>
                <a:cs typeface="宋体"/>
              </a:rPr>
              <a:t>）单独考虑输入耦合电容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4.7.2</a:t>
            </a:r>
            <a:r>
              <a:rPr dirty="0" spc="-675"/>
              <a:t> </a:t>
            </a:r>
            <a:r>
              <a:rPr dirty="0" spc="-5"/>
              <a:t>单级放大电路的低频响应</a:t>
            </a:r>
          </a:p>
        </p:txBody>
      </p:sp>
      <p:sp>
        <p:nvSpPr>
          <p:cNvPr id="5" name="object 5"/>
          <p:cNvSpPr/>
          <p:nvPr/>
        </p:nvSpPr>
        <p:spPr>
          <a:xfrm>
            <a:off x="2232660" y="1911095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959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56588" y="1911095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24455" y="1725167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4" y="0"/>
                </a:lnTo>
                <a:lnTo>
                  <a:pt x="10820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10739" y="1661160"/>
            <a:ext cx="135890" cy="497205"/>
          </a:xfrm>
          <a:custGeom>
            <a:avLst/>
            <a:gdLst/>
            <a:ahLst/>
            <a:cxnLst/>
            <a:rect l="l" t="t" r="r" b="b"/>
            <a:pathLst>
              <a:path w="135889" h="497205">
                <a:moveTo>
                  <a:pt x="135636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5636" y="0"/>
                </a:lnTo>
                <a:lnTo>
                  <a:pt x="13563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3108"/>
                </a:lnTo>
                <a:lnTo>
                  <a:pt x="135636" y="483108"/>
                </a:lnTo>
                <a:lnTo>
                  <a:pt x="135636" y="496823"/>
                </a:lnTo>
                <a:close/>
              </a:path>
              <a:path w="135889" h="497205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5889" h="497205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5889" h="497205">
                <a:moveTo>
                  <a:pt x="108204" y="483108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5636" y="28955"/>
                </a:lnTo>
                <a:lnTo>
                  <a:pt x="135636" y="467867"/>
                </a:lnTo>
                <a:lnTo>
                  <a:pt x="121920" y="467867"/>
                </a:lnTo>
                <a:lnTo>
                  <a:pt x="108204" y="483108"/>
                </a:lnTo>
                <a:close/>
              </a:path>
              <a:path w="135889" h="497205">
                <a:moveTo>
                  <a:pt x="135636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5636" y="13716"/>
                </a:lnTo>
                <a:lnTo>
                  <a:pt x="135636" y="28955"/>
                </a:lnTo>
                <a:close/>
              </a:path>
              <a:path w="135889" h="497205">
                <a:moveTo>
                  <a:pt x="28956" y="483108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35889" h="497205">
                <a:moveTo>
                  <a:pt x="108204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3108"/>
                </a:lnTo>
                <a:close/>
              </a:path>
              <a:path w="135889" h="497205">
                <a:moveTo>
                  <a:pt x="135636" y="483108"/>
                </a:moveTo>
                <a:lnTo>
                  <a:pt x="108204" y="483108"/>
                </a:lnTo>
                <a:lnTo>
                  <a:pt x="121920" y="467867"/>
                </a:lnTo>
                <a:lnTo>
                  <a:pt x="135636" y="467867"/>
                </a:lnTo>
                <a:lnTo>
                  <a:pt x="135636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81783" y="1603248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95500" y="2107692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33016" y="1373124"/>
            <a:ext cx="464820" cy="832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1605">
              <a:lnSpc>
                <a:spcPts val="263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83635" y="1876044"/>
            <a:ext cx="76200" cy="2178050"/>
          </a:xfrm>
          <a:custGeom>
            <a:avLst/>
            <a:gdLst/>
            <a:ahLst/>
            <a:cxnLst/>
            <a:rect l="l" t="t" r="r" b="b"/>
            <a:pathLst>
              <a:path w="76200" h="2178050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178050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792"/>
                </a:lnTo>
                <a:lnTo>
                  <a:pt x="38099" y="76200"/>
                </a:lnTo>
                <a:close/>
              </a:path>
              <a:path w="76200" h="2178050">
                <a:moveTo>
                  <a:pt x="50291" y="73792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0291" y="73792"/>
                </a:lnTo>
                <a:close/>
              </a:path>
              <a:path w="76200" h="2178050">
                <a:moveTo>
                  <a:pt x="25907" y="2104003"/>
                </a:moveTo>
                <a:lnTo>
                  <a:pt x="25907" y="73792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101595"/>
                </a:lnTo>
                <a:lnTo>
                  <a:pt x="38099" y="2101595"/>
                </a:lnTo>
                <a:lnTo>
                  <a:pt x="25907" y="2104003"/>
                </a:lnTo>
                <a:close/>
              </a:path>
              <a:path w="76200" h="2178050">
                <a:moveTo>
                  <a:pt x="50291" y="76200"/>
                </a:moveTo>
                <a:lnTo>
                  <a:pt x="38099" y="76200"/>
                </a:lnTo>
                <a:lnTo>
                  <a:pt x="50291" y="73792"/>
                </a:lnTo>
                <a:lnTo>
                  <a:pt x="50291" y="76200"/>
                </a:lnTo>
                <a:close/>
              </a:path>
              <a:path w="76200" h="2178050">
                <a:moveTo>
                  <a:pt x="50291" y="2139695"/>
                </a:moveTo>
                <a:lnTo>
                  <a:pt x="25907" y="2139695"/>
                </a:lnTo>
                <a:lnTo>
                  <a:pt x="25907" y="2104003"/>
                </a:lnTo>
                <a:lnTo>
                  <a:pt x="38099" y="2101595"/>
                </a:lnTo>
                <a:lnTo>
                  <a:pt x="50291" y="2104003"/>
                </a:lnTo>
                <a:lnTo>
                  <a:pt x="50291" y="2139695"/>
                </a:lnTo>
                <a:close/>
              </a:path>
              <a:path w="76200" h="2178050">
                <a:moveTo>
                  <a:pt x="50291" y="2104003"/>
                </a:moveTo>
                <a:lnTo>
                  <a:pt x="38099" y="2101595"/>
                </a:lnTo>
                <a:lnTo>
                  <a:pt x="50291" y="2101595"/>
                </a:lnTo>
                <a:lnTo>
                  <a:pt x="50291" y="2104003"/>
                </a:lnTo>
                <a:close/>
              </a:path>
              <a:path w="76200" h="2178050">
                <a:moveTo>
                  <a:pt x="38099" y="2177795"/>
                </a:moveTo>
                <a:lnTo>
                  <a:pt x="23145" y="2174628"/>
                </a:lnTo>
                <a:lnTo>
                  <a:pt x="11048" y="2166175"/>
                </a:lnTo>
                <a:lnTo>
                  <a:pt x="2952" y="2154007"/>
                </a:lnTo>
                <a:lnTo>
                  <a:pt x="0" y="2139695"/>
                </a:lnTo>
                <a:lnTo>
                  <a:pt x="2952" y="2124741"/>
                </a:lnTo>
                <a:lnTo>
                  <a:pt x="11048" y="2112644"/>
                </a:lnTo>
                <a:lnTo>
                  <a:pt x="23145" y="2104548"/>
                </a:lnTo>
                <a:lnTo>
                  <a:pt x="25907" y="2104003"/>
                </a:lnTo>
                <a:lnTo>
                  <a:pt x="25907" y="2139695"/>
                </a:lnTo>
                <a:lnTo>
                  <a:pt x="76199" y="2139695"/>
                </a:lnTo>
                <a:lnTo>
                  <a:pt x="73247" y="2154007"/>
                </a:lnTo>
                <a:lnTo>
                  <a:pt x="65150" y="2166175"/>
                </a:lnTo>
                <a:lnTo>
                  <a:pt x="53054" y="2174628"/>
                </a:lnTo>
                <a:lnTo>
                  <a:pt x="38099" y="2177795"/>
                </a:lnTo>
                <a:close/>
              </a:path>
              <a:path w="76200" h="2178050">
                <a:moveTo>
                  <a:pt x="76199" y="2139695"/>
                </a:moveTo>
                <a:lnTo>
                  <a:pt x="50291" y="2139695"/>
                </a:lnTo>
                <a:lnTo>
                  <a:pt x="50291" y="2104003"/>
                </a:lnTo>
                <a:lnTo>
                  <a:pt x="53054" y="2104548"/>
                </a:lnTo>
                <a:lnTo>
                  <a:pt x="65150" y="2112644"/>
                </a:lnTo>
                <a:lnTo>
                  <a:pt x="73247" y="2124741"/>
                </a:lnTo>
                <a:lnTo>
                  <a:pt x="76199" y="2139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51632" y="2519172"/>
            <a:ext cx="158750" cy="516890"/>
          </a:xfrm>
          <a:custGeom>
            <a:avLst/>
            <a:gdLst/>
            <a:ahLst/>
            <a:cxnLst/>
            <a:rect l="l" t="t" r="r" b="b"/>
            <a:pathLst>
              <a:path w="158750" h="516889">
                <a:moveTo>
                  <a:pt x="0" y="0"/>
                </a:moveTo>
                <a:lnTo>
                  <a:pt x="158495" y="0"/>
                </a:lnTo>
                <a:lnTo>
                  <a:pt x="158495" y="516635"/>
                </a:lnTo>
                <a:lnTo>
                  <a:pt x="0" y="516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37915" y="2505455"/>
            <a:ext cx="184785" cy="544195"/>
          </a:xfrm>
          <a:custGeom>
            <a:avLst/>
            <a:gdLst/>
            <a:ahLst/>
            <a:cxnLst/>
            <a:rect l="l" t="t" r="r" b="b"/>
            <a:pathLst>
              <a:path w="184785" h="544194">
                <a:moveTo>
                  <a:pt x="184404" y="544067"/>
                </a:moveTo>
                <a:lnTo>
                  <a:pt x="0" y="544067"/>
                </a:lnTo>
                <a:lnTo>
                  <a:pt x="0" y="0"/>
                </a:lnTo>
                <a:lnTo>
                  <a:pt x="184404" y="0"/>
                </a:lnTo>
                <a:lnTo>
                  <a:pt x="184404" y="13715"/>
                </a:lnTo>
                <a:lnTo>
                  <a:pt x="25908" y="13715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518159"/>
                </a:lnTo>
                <a:lnTo>
                  <a:pt x="13716" y="518159"/>
                </a:lnTo>
                <a:lnTo>
                  <a:pt x="25908" y="530351"/>
                </a:lnTo>
                <a:lnTo>
                  <a:pt x="184404" y="530351"/>
                </a:lnTo>
                <a:lnTo>
                  <a:pt x="184404" y="544067"/>
                </a:lnTo>
                <a:close/>
              </a:path>
              <a:path w="184785" h="544194">
                <a:moveTo>
                  <a:pt x="25908" y="25907"/>
                </a:moveTo>
                <a:lnTo>
                  <a:pt x="13716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84785" h="544194">
                <a:moveTo>
                  <a:pt x="160020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60020" y="13715"/>
                </a:lnTo>
                <a:lnTo>
                  <a:pt x="160020" y="25907"/>
                </a:lnTo>
                <a:close/>
              </a:path>
              <a:path w="184785" h="544194">
                <a:moveTo>
                  <a:pt x="160020" y="530351"/>
                </a:moveTo>
                <a:lnTo>
                  <a:pt x="160020" y="13715"/>
                </a:lnTo>
                <a:lnTo>
                  <a:pt x="172212" y="25907"/>
                </a:lnTo>
                <a:lnTo>
                  <a:pt x="184404" y="25907"/>
                </a:lnTo>
                <a:lnTo>
                  <a:pt x="184404" y="518159"/>
                </a:lnTo>
                <a:lnTo>
                  <a:pt x="172212" y="518159"/>
                </a:lnTo>
                <a:lnTo>
                  <a:pt x="160020" y="530351"/>
                </a:lnTo>
                <a:close/>
              </a:path>
              <a:path w="184785" h="544194">
                <a:moveTo>
                  <a:pt x="184404" y="25907"/>
                </a:moveTo>
                <a:lnTo>
                  <a:pt x="172212" y="25907"/>
                </a:lnTo>
                <a:lnTo>
                  <a:pt x="160020" y="13715"/>
                </a:lnTo>
                <a:lnTo>
                  <a:pt x="184404" y="13715"/>
                </a:lnTo>
                <a:lnTo>
                  <a:pt x="184404" y="25907"/>
                </a:lnTo>
                <a:close/>
              </a:path>
              <a:path w="184785" h="544194">
                <a:moveTo>
                  <a:pt x="25908" y="530351"/>
                </a:moveTo>
                <a:lnTo>
                  <a:pt x="13716" y="518159"/>
                </a:lnTo>
                <a:lnTo>
                  <a:pt x="25908" y="518159"/>
                </a:lnTo>
                <a:lnTo>
                  <a:pt x="25908" y="530351"/>
                </a:lnTo>
                <a:close/>
              </a:path>
              <a:path w="184785" h="544194">
                <a:moveTo>
                  <a:pt x="160020" y="530351"/>
                </a:moveTo>
                <a:lnTo>
                  <a:pt x="25908" y="530351"/>
                </a:lnTo>
                <a:lnTo>
                  <a:pt x="25908" y="518159"/>
                </a:lnTo>
                <a:lnTo>
                  <a:pt x="160020" y="518159"/>
                </a:lnTo>
                <a:lnTo>
                  <a:pt x="160020" y="530351"/>
                </a:lnTo>
                <a:close/>
              </a:path>
              <a:path w="184785" h="544194">
                <a:moveTo>
                  <a:pt x="184404" y="530351"/>
                </a:moveTo>
                <a:lnTo>
                  <a:pt x="160020" y="530351"/>
                </a:lnTo>
                <a:lnTo>
                  <a:pt x="172212" y="518159"/>
                </a:lnTo>
                <a:lnTo>
                  <a:pt x="184404" y="518159"/>
                </a:lnTo>
                <a:lnTo>
                  <a:pt x="184404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72684" y="1928622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 h="0">
                <a:moveTo>
                  <a:pt x="0" y="0"/>
                </a:moveTo>
                <a:lnTo>
                  <a:pt x="30784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40352" y="1928622"/>
            <a:ext cx="1024255" cy="0"/>
          </a:xfrm>
          <a:custGeom>
            <a:avLst/>
            <a:gdLst/>
            <a:ahLst/>
            <a:cxnLst/>
            <a:rect l="l" t="t" r="r" b="b"/>
            <a:pathLst>
              <a:path w="1024254" h="0">
                <a:moveTo>
                  <a:pt x="0" y="0"/>
                </a:moveTo>
                <a:lnTo>
                  <a:pt x="102412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591286" y="2892615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30139" y="1880616"/>
            <a:ext cx="76200" cy="2178050"/>
          </a:xfrm>
          <a:custGeom>
            <a:avLst/>
            <a:gdLst/>
            <a:ahLst/>
            <a:cxnLst/>
            <a:rect l="l" t="t" r="r" b="b"/>
            <a:pathLst>
              <a:path w="76200" h="2178050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8" y="11620"/>
                </a:lnTo>
                <a:lnTo>
                  <a:pt x="23145" y="3167"/>
                </a:lnTo>
                <a:lnTo>
                  <a:pt x="38099" y="0"/>
                </a:lnTo>
                <a:lnTo>
                  <a:pt x="53054" y="3167"/>
                </a:lnTo>
                <a:lnTo>
                  <a:pt x="65150" y="11620"/>
                </a:lnTo>
                <a:lnTo>
                  <a:pt x="73247" y="23788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178050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2178050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2178050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2178050">
                <a:moveTo>
                  <a:pt x="25907" y="2104003"/>
                </a:moveTo>
                <a:lnTo>
                  <a:pt x="25907" y="73792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2101595"/>
                </a:lnTo>
                <a:lnTo>
                  <a:pt x="38099" y="2101595"/>
                </a:lnTo>
                <a:lnTo>
                  <a:pt x="25907" y="2104003"/>
                </a:lnTo>
                <a:close/>
              </a:path>
              <a:path w="76200" h="2178050">
                <a:moveTo>
                  <a:pt x="51815" y="2139695"/>
                </a:moveTo>
                <a:lnTo>
                  <a:pt x="25907" y="2139695"/>
                </a:lnTo>
                <a:lnTo>
                  <a:pt x="25907" y="2104003"/>
                </a:lnTo>
                <a:lnTo>
                  <a:pt x="38099" y="2101595"/>
                </a:lnTo>
                <a:lnTo>
                  <a:pt x="51815" y="2104304"/>
                </a:lnTo>
                <a:lnTo>
                  <a:pt x="51815" y="2139695"/>
                </a:lnTo>
                <a:close/>
              </a:path>
              <a:path w="76200" h="2178050">
                <a:moveTo>
                  <a:pt x="51815" y="2104304"/>
                </a:moveTo>
                <a:lnTo>
                  <a:pt x="38099" y="2101595"/>
                </a:lnTo>
                <a:lnTo>
                  <a:pt x="51815" y="2101595"/>
                </a:lnTo>
                <a:lnTo>
                  <a:pt x="51815" y="2104304"/>
                </a:lnTo>
                <a:close/>
              </a:path>
              <a:path w="76200" h="2178050">
                <a:moveTo>
                  <a:pt x="38099" y="2177795"/>
                </a:moveTo>
                <a:lnTo>
                  <a:pt x="23145" y="2174843"/>
                </a:lnTo>
                <a:lnTo>
                  <a:pt x="11048" y="2166747"/>
                </a:lnTo>
                <a:lnTo>
                  <a:pt x="2952" y="2154650"/>
                </a:lnTo>
                <a:lnTo>
                  <a:pt x="0" y="2139695"/>
                </a:lnTo>
                <a:lnTo>
                  <a:pt x="2952" y="2124741"/>
                </a:lnTo>
                <a:lnTo>
                  <a:pt x="11048" y="2112644"/>
                </a:lnTo>
                <a:lnTo>
                  <a:pt x="23145" y="2104548"/>
                </a:lnTo>
                <a:lnTo>
                  <a:pt x="25907" y="2104003"/>
                </a:lnTo>
                <a:lnTo>
                  <a:pt x="25907" y="2139695"/>
                </a:lnTo>
                <a:lnTo>
                  <a:pt x="76199" y="2139695"/>
                </a:lnTo>
                <a:lnTo>
                  <a:pt x="73247" y="2154650"/>
                </a:lnTo>
                <a:lnTo>
                  <a:pt x="65150" y="2166747"/>
                </a:lnTo>
                <a:lnTo>
                  <a:pt x="53054" y="2174843"/>
                </a:lnTo>
                <a:lnTo>
                  <a:pt x="38099" y="2177795"/>
                </a:lnTo>
                <a:close/>
              </a:path>
              <a:path w="76200" h="2178050">
                <a:moveTo>
                  <a:pt x="76199" y="2139695"/>
                </a:moveTo>
                <a:lnTo>
                  <a:pt x="51815" y="2139695"/>
                </a:lnTo>
                <a:lnTo>
                  <a:pt x="51815" y="2104304"/>
                </a:lnTo>
                <a:lnTo>
                  <a:pt x="53054" y="2104548"/>
                </a:lnTo>
                <a:lnTo>
                  <a:pt x="65150" y="2112644"/>
                </a:lnTo>
                <a:lnTo>
                  <a:pt x="73247" y="2124741"/>
                </a:lnTo>
                <a:lnTo>
                  <a:pt x="76199" y="2139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82896" y="2580132"/>
            <a:ext cx="172720" cy="518159"/>
          </a:xfrm>
          <a:custGeom>
            <a:avLst/>
            <a:gdLst/>
            <a:ahLst/>
            <a:cxnLst/>
            <a:rect l="l" t="t" r="r" b="b"/>
            <a:pathLst>
              <a:path w="172720" h="518160">
                <a:moveTo>
                  <a:pt x="0" y="0"/>
                </a:moveTo>
                <a:lnTo>
                  <a:pt x="172211" y="0"/>
                </a:lnTo>
                <a:lnTo>
                  <a:pt x="172211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69179" y="2567940"/>
            <a:ext cx="200025" cy="542925"/>
          </a:xfrm>
          <a:custGeom>
            <a:avLst/>
            <a:gdLst/>
            <a:ahLst/>
            <a:cxnLst/>
            <a:rect l="l" t="t" r="r" b="b"/>
            <a:pathLst>
              <a:path w="200025" h="542925">
                <a:moveTo>
                  <a:pt x="199643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516636"/>
                </a:lnTo>
                <a:lnTo>
                  <a:pt x="13716" y="516636"/>
                </a:lnTo>
                <a:lnTo>
                  <a:pt x="25908" y="530352"/>
                </a:lnTo>
                <a:lnTo>
                  <a:pt x="199643" y="530352"/>
                </a:lnTo>
                <a:lnTo>
                  <a:pt x="199643" y="542543"/>
                </a:lnTo>
                <a:close/>
              </a:path>
              <a:path w="200025" h="542925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200025" h="542925">
                <a:moveTo>
                  <a:pt x="17373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4384"/>
                </a:lnTo>
                <a:close/>
              </a:path>
              <a:path w="200025" h="542925">
                <a:moveTo>
                  <a:pt x="173736" y="530352"/>
                </a:moveTo>
                <a:lnTo>
                  <a:pt x="173736" y="12192"/>
                </a:lnTo>
                <a:lnTo>
                  <a:pt x="185928" y="24384"/>
                </a:lnTo>
                <a:lnTo>
                  <a:pt x="199643" y="24384"/>
                </a:lnTo>
                <a:lnTo>
                  <a:pt x="199643" y="516636"/>
                </a:lnTo>
                <a:lnTo>
                  <a:pt x="185928" y="516636"/>
                </a:lnTo>
                <a:lnTo>
                  <a:pt x="173736" y="530352"/>
                </a:lnTo>
                <a:close/>
              </a:path>
              <a:path w="200025" h="542925">
                <a:moveTo>
                  <a:pt x="199643" y="24384"/>
                </a:moveTo>
                <a:lnTo>
                  <a:pt x="185928" y="24384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4384"/>
                </a:lnTo>
                <a:close/>
              </a:path>
              <a:path w="200025" h="542925">
                <a:moveTo>
                  <a:pt x="25908" y="530352"/>
                </a:moveTo>
                <a:lnTo>
                  <a:pt x="13716" y="516636"/>
                </a:lnTo>
                <a:lnTo>
                  <a:pt x="25908" y="516636"/>
                </a:lnTo>
                <a:lnTo>
                  <a:pt x="25908" y="530352"/>
                </a:lnTo>
                <a:close/>
              </a:path>
              <a:path w="200025" h="542925">
                <a:moveTo>
                  <a:pt x="173736" y="530352"/>
                </a:moveTo>
                <a:lnTo>
                  <a:pt x="25908" y="530352"/>
                </a:lnTo>
                <a:lnTo>
                  <a:pt x="25908" y="516636"/>
                </a:lnTo>
                <a:lnTo>
                  <a:pt x="173736" y="516636"/>
                </a:lnTo>
                <a:lnTo>
                  <a:pt x="173736" y="530352"/>
                </a:lnTo>
                <a:close/>
              </a:path>
              <a:path w="200025" h="542925">
                <a:moveTo>
                  <a:pt x="199643" y="530352"/>
                </a:moveTo>
                <a:lnTo>
                  <a:pt x="173736" y="530352"/>
                </a:lnTo>
                <a:lnTo>
                  <a:pt x="185928" y="516636"/>
                </a:lnTo>
                <a:lnTo>
                  <a:pt x="199643" y="516636"/>
                </a:lnTo>
                <a:lnTo>
                  <a:pt x="199643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68496" y="2235708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7244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7244" y="0"/>
                </a:lnTo>
                <a:lnTo>
                  <a:pt x="47244" y="260604"/>
                </a:lnTo>
                <a:close/>
              </a:path>
              <a:path w="76200" h="325119">
                <a:moveTo>
                  <a:pt x="38100" y="324612"/>
                </a:moveTo>
                <a:lnTo>
                  <a:pt x="0" y="248411"/>
                </a:lnTo>
                <a:lnTo>
                  <a:pt x="28956" y="248411"/>
                </a:lnTo>
                <a:lnTo>
                  <a:pt x="28956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19">
                <a:moveTo>
                  <a:pt x="70103" y="260604"/>
                </a:moveTo>
                <a:lnTo>
                  <a:pt x="47244" y="260604"/>
                </a:lnTo>
                <a:lnTo>
                  <a:pt x="47244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07212" y="2502387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13810" y="1917192"/>
            <a:ext cx="0" cy="271780"/>
          </a:xfrm>
          <a:custGeom>
            <a:avLst/>
            <a:gdLst/>
            <a:ahLst/>
            <a:cxnLst/>
            <a:rect l="l" t="t" r="r" b="b"/>
            <a:pathLst>
              <a:path w="0" h="271780">
                <a:moveTo>
                  <a:pt x="0" y="0"/>
                </a:moveTo>
                <a:lnTo>
                  <a:pt x="0" y="2712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13810" y="2584703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39896" y="2188463"/>
            <a:ext cx="144780" cy="396240"/>
          </a:xfrm>
          <a:custGeom>
            <a:avLst/>
            <a:gdLst/>
            <a:ahLst/>
            <a:cxnLst/>
            <a:rect l="l" t="t" r="r" b="b"/>
            <a:pathLst>
              <a:path w="144779" h="396239">
                <a:moveTo>
                  <a:pt x="0" y="0"/>
                </a:moveTo>
                <a:lnTo>
                  <a:pt x="144779" y="0"/>
                </a:lnTo>
                <a:lnTo>
                  <a:pt x="14477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27703" y="2176272"/>
            <a:ext cx="169545" cy="421005"/>
          </a:xfrm>
          <a:custGeom>
            <a:avLst/>
            <a:gdLst/>
            <a:ahLst/>
            <a:cxnLst/>
            <a:rect l="l" t="t" r="r" b="b"/>
            <a:pathLst>
              <a:path w="169545" h="421005">
                <a:moveTo>
                  <a:pt x="169164" y="420623"/>
                </a:moveTo>
                <a:lnTo>
                  <a:pt x="0" y="420623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394715"/>
                </a:lnTo>
                <a:lnTo>
                  <a:pt x="12192" y="394715"/>
                </a:lnTo>
                <a:lnTo>
                  <a:pt x="24384" y="408432"/>
                </a:lnTo>
                <a:lnTo>
                  <a:pt x="169164" y="408432"/>
                </a:lnTo>
                <a:lnTo>
                  <a:pt x="169164" y="420623"/>
                </a:lnTo>
                <a:close/>
              </a:path>
              <a:path w="169545" h="421005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169545" h="421005">
                <a:moveTo>
                  <a:pt x="143256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143256" y="12192"/>
                </a:lnTo>
                <a:lnTo>
                  <a:pt x="143256" y="24384"/>
                </a:lnTo>
                <a:close/>
              </a:path>
              <a:path w="169545" h="421005">
                <a:moveTo>
                  <a:pt x="143256" y="408432"/>
                </a:moveTo>
                <a:lnTo>
                  <a:pt x="143256" y="12192"/>
                </a:lnTo>
                <a:lnTo>
                  <a:pt x="156972" y="24384"/>
                </a:lnTo>
                <a:lnTo>
                  <a:pt x="169164" y="24383"/>
                </a:lnTo>
                <a:lnTo>
                  <a:pt x="169164" y="394715"/>
                </a:lnTo>
                <a:lnTo>
                  <a:pt x="156972" y="394715"/>
                </a:lnTo>
                <a:lnTo>
                  <a:pt x="143256" y="408432"/>
                </a:lnTo>
                <a:close/>
              </a:path>
              <a:path w="169545" h="421005">
                <a:moveTo>
                  <a:pt x="169164" y="24383"/>
                </a:moveTo>
                <a:lnTo>
                  <a:pt x="156972" y="24384"/>
                </a:lnTo>
                <a:lnTo>
                  <a:pt x="143256" y="12192"/>
                </a:lnTo>
                <a:lnTo>
                  <a:pt x="169164" y="12192"/>
                </a:lnTo>
                <a:lnTo>
                  <a:pt x="169164" y="24383"/>
                </a:lnTo>
                <a:close/>
              </a:path>
              <a:path w="169545" h="421005">
                <a:moveTo>
                  <a:pt x="24384" y="408432"/>
                </a:moveTo>
                <a:lnTo>
                  <a:pt x="12192" y="394715"/>
                </a:lnTo>
                <a:lnTo>
                  <a:pt x="24384" y="394715"/>
                </a:lnTo>
                <a:lnTo>
                  <a:pt x="24384" y="408432"/>
                </a:lnTo>
                <a:close/>
              </a:path>
              <a:path w="169545" h="421005">
                <a:moveTo>
                  <a:pt x="143256" y="408432"/>
                </a:moveTo>
                <a:lnTo>
                  <a:pt x="24384" y="408432"/>
                </a:lnTo>
                <a:lnTo>
                  <a:pt x="24384" y="394715"/>
                </a:lnTo>
                <a:lnTo>
                  <a:pt x="143256" y="394715"/>
                </a:lnTo>
                <a:lnTo>
                  <a:pt x="143256" y="408432"/>
                </a:lnTo>
                <a:close/>
              </a:path>
              <a:path w="169545" h="421005">
                <a:moveTo>
                  <a:pt x="169164" y="408432"/>
                </a:moveTo>
                <a:lnTo>
                  <a:pt x="143256" y="408432"/>
                </a:lnTo>
                <a:lnTo>
                  <a:pt x="156972" y="394715"/>
                </a:lnTo>
                <a:lnTo>
                  <a:pt x="169164" y="394715"/>
                </a:lnTo>
                <a:lnTo>
                  <a:pt x="169164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012206" y="259741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8681" y="1541226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07564" y="1871472"/>
            <a:ext cx="76200" cy="2176780"/>
          </a:xfrm>
          <a:custGeom>
            <a:avLst/>
            <a:gdLst/>
            <a:ahLst/>
            <a:cxnLst/>
            <a:rect l="l" t="t" r="r" b="b"/>
            <a:pathLst>
              <a:path w="76200" h="2176779">
                <a:moveTo>
                  <a:pt x="25908" y="73792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176779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2176779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76779">
                <a:moveTo>
                  <a:pt x="25908" y="2102479"/>
                </a:moveTo>
                <a:lnTo>
                  <a:pt x="25908" y="73792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100071"/>
                </a:lnTo>
                <a:lnTo>
                  <a:pt x="38100" y="2100071"/>
                </a:lnTo>
                <a:lnTo>
                  <a:pt x="25908" y="2102479"/>
                </a:lnTo>
                <a:close/>
              </a:path>
              <a:path w="76200" h="2176779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  <a:path w="76200" h="2176779">
                <a:moveTo>
                  <a:pt x="50292" y="2138171"/>
                </a:moveTo>
                <a:lnTo>
                  <a:pt x="25908" y="2138171"/>
                </a:lnTo>
                <a:lnTo>
                  <a:pt x="25908" y="2102479"/>
                </a:lnTo>
                <a:lnTo>
                  <a:pt x="38100" y="2100071"/>
                </a:lnTo>
                <a:lnTo>
                  <a:pt x="50291" y="2102479"/>
                </a:lnTo>
                <a:lnTo>
                  <a:pt x="50292" y="2138171"/>
                </a:lnTo>
                <a:close/>
              </a:path>
              <a:path w="76200" h="2176779">
                <a:moveTo>
                  <a:pt x="50292" y="2102479"/>
                </a:moveTo>
                <a:lnTo>
                  <a:pt x="38100" y="2100071"/>
                </a:lnTo>
                <a:lnTo>
                  <a:pt x="50292" y="2100071"/>
                </a:lnTo>
                <a:lnTo>
                  <a:pt x="50292" y="2102479"/>
                </a:lnTo>
                <a:close/>
              </a:path>
              <a:path w="76200" h="2176779">
                <a:moveTo>
                  <a:pt x="38100" y="2176271"/>
                </a:moveTo>
                <a:lnTo>
                  <a:pt x="23145" y="2173104"/>
                </a:lnTo>
                <a:lnTo>
                  <a:pt x="11049" y="2164651"/>
                </a:lnTo>
                <a:lnTo>
                  <a:pt x="2952" y="2152483"/>
                </a:lnTo>
                <a:lnTo>
                  <a:pt x="0" y="2138171"/>
                </a:lnTo>
                <a:lnTo>
                  <a:pt x="2952" y="2123217"/>
                </a:lnTo>
                <a:lnTo>
                  <a:pt x="11049" y="2111120"/>
                </a:lnTo>
                <a:lnTo>
                  <a:pt x="23145" y="2103024"/>
                </a:lnTo>
                <a:lnTo>
                  <a:pt x="25908" y="2102479"/>
                </a:lnTo>
                <a:lnTo>
                  <a:pt x="25908" y="2138171"/>
                </a:lnTo>
                <a:lnTo>
                  <a:pt x="76200" y="2138171"/>
                </a:lnTo>
                <a:lnTo>
                  <a:pt x="73247" y="2152483"/>
                </a:lnTo>
                <a:lnTo>
                  <a:pt x="65151" y="2164651"/>
                </a:lnTo>
                <a:lnTo>
                  <a:pt x="53054" y="2173104"/>
                </a:lnTo>
                <a:lnTo>
                  <a:pt x="38100" y="2176271"/>
                </a:lnTo>
                <a:close/>
              </a:path>
              <a:path w="76200" h="2176779">
                <a:moveTo>
                  <a:pt x="76200" y="2138171"/>
                </a:moveTo>
                <a:lnTo>
                  <a:pt x="50292" y="2138171"/>
                </a:lnTo>
                <a:lnTo>
                  <a:pt x="50292" y="2102479"/>
                </a:lnTo>
                <a:lnTo>
                  <a:pt x="53054" y="2103024"/>
                </a:lnTo>
                <a:lnTo>
                  <a:pt x="65151" y="2111120"/>
                </a:lnTo>
                <a:lnTo>
                  <a:pt x="73247" y="2123217"/>
                </a:lnTo>
                <a:lnTo>
                  <a:pt x="76200" y="2138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75560" y="2503932"/>
            <a:ext cx="143510" cy="516890"/>
          </a:xfrm>
          <a:custGeom>
            <a:avLst/>
            <a:gdLst/>
            <a:ahLst/>
            <a:cxnLst/>
            <a:rect l="l" t="t" r="r" b="b"/>
            <a:pathLst>
              <a:path w="143510" h="516889">
                <a:moveTo>
                  <a:pt x="0" y="0"/>
                </a:moveTo>
                <a:lnTo>
                  <a:pt x="143256" y="0"/>
                </a:lnTo>
                <a:lnTo>
                  <a:pt x="143256" y="516635"/>
                </a:lnTo>
                <a:lnTo>
                  <a:pt x="0" y="516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61843" y="2490216"/>
            <a:ext cx="170815" cy="544195"/>
          </a:xfrm>
          <a:custGeom>
            <a:avLst/>
            <a:gdLst/>
            <a:ahLst/>
            <a:cxnLst/>
            <a:rect l="l" t="t" r="r" b="b"/>
            <a:pathLst>
              <a:path w="170814" h="544194">
                <a:moveTo>
                  <a:pt x="170688" y="544067"/>
                </a:moveTo>
                <a:lnTo>
                  <a:pt x="0" y="544067"/>
                </a:lnTo>
                <a:lnTo>
                  <a:pt x="0" y="0"/>
                </a:lnTo>
                <a:lnTo>
                  <a:pt x="170688" y="0"/>
                </a:lnTo>
                <a:lnTo>
                  <a:pt x="170688" y="13715"/>
                </a:lnTo>
                <a:lnTo>
                  <a:pt x="25908" y="13716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18160"/>
                </a:lnTo>
                <a:lnTo>
                  <a:pt x="13716" y="518160"/>
                </a:lnTo>
                <a:lnTo>
                  <a:pt x="25908" y="530352"/>
                </a:lnTo>
                <a:lnTo>
                  <a:pt x="170688" y="530352"/>
                </a:lnTo>
                <a:lnTo>
                  <a:pt x="170688" y="544067"/>
                </a:lnTo>
                <a:close/>
              </a:path>
              <a:path w="170814" h="544194">
                <a:moveTo>
                  <a:pt x="25908" y="25907"/>
                </a:moveTo>
                <a:lnTo>
                  <a:pt x="13716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70814" h="544194">
                <a:moveTo>
                  <a:pt x="144779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44779" y="13716"/>
                </a:lnTo>
                <a:lnTo>
                  <a:pt x="144779" y="25907"/>
                </a:lnTo>
                <a:close/>
              </a:path>
              <a:path w="170814" h="544194">
                <a:moveTo>
                  <a:pt x="144779" y="530352"/>
                </a:moveTo>
                <a:lnTo>
                  <a:pt x="144779" y="13716"/>
                </a:lnTo>
                <a:lnTo>
                  <a:pt x="156972" y="25908"/>
                </a:lnTo>
                <a:lnTo>
                  <a:pt x="170688" y="25907"/>
                </a:lnTo>
                <a:lnTo>
                  <a:pt x="170688" y="518160"/>
                </a:lnTo>
                <a:lnTo>
                  <a:pt x="156972" y="518160"/>
                </a:lnTo>
                <a:lnTo>
                  <a:pt x="144779" y="530352"/>
                </a:lnTo>
                <a:close/>
              </a:path>
              <a:path w="170814" h="544194">
                <a:moveTo>
                  <a:pt x="170688" y="25907"/>
                </a:moveTo>
                <a:lnTo>
                  <a:pt x="156972" y="25908"/>
                </a:lnTo>
                <a:lnTo>
                  <a:pt x="144779" y="13716"/>
                </a:lnTo>
                <a:lnTo>
                  <a:pt x="170688" y="13715"/>
                </a:lnTo>
                <a:lnTo>
                  <a:pt x="170688" y="25907"/>
                </a:lnTo>
                <a:close/>
              </a:path>
              <a:path w="170814" h="544194">
                <a:moveTo>
                  <a:pt x="25908" y="530352"/>
                </a:moveTo>
                <a:lnTo>
                  <a:pt x="13716" y="518160"/>
                </a:lnTo>
                <a:lnTo>
                  <a:pt x="25908" y="518160"/>
                </a:lnTo>
                <a:lnTo>
                  <a:pt x="25908" y="530352"/>
                </a:lnTo>
                <a:close/>
              </a:path>
              <a:path w="170814" h="544194">
                <a:moveTo>
                  <a:pt x="144779" y="530352"/>
                </a:moveTo>
                <a:lnTo>
                  <a:pt x="25908" y="530352"/>
                </a:lnTo>
                <a:lnTo>
                  <a:pt x="25908" y="518160"/>
                </a:lnTo>
                <a:lnTo>
                  <a:pt x="144779" y="518160"/>
                </a:lnTo>
                <a:lnTo>
                  <a:pt x="144779" y="530352"/>
                </a:lnTo>
                <a:close/>
              </a:path>
              <a:path w="170814" h="544194">
                <a:moveTo>
                  <a:pt x="170688" y="530352"/>
                </a:moveTo>
                <a:lnTo>
                  <a:pt x="144779" y="530352"/>
                </a:lnTo>
                <a:lnTo>
                  <a:pt x="156972" y="518160"/>
                </a:lnTo>
                <a:lnTo>
                  <a:pt x="170688" y="518160"/>
                </a:lnTo>
                <a:lnTo>
                  <a:pt x="170688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213911" y="2991596"/>
            <a:ext cx="101917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  <a:tabLst>
                <a:tab pos="588010" algn="l"/>
              </a:tabLst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62683" y="4016502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 h="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68623" y="3973067"/>
            <a:ext cx="85725" cy="224154"/>
          </a:xfrm>
          <a:custGeom>
            <a:avLst/>
            <a:gdLst/>
            <a:ahLst/>
            <a:cxnLst/>
            <a:rect l="l" t="t" r="r" b="b"/>
            <a:pathLst>
              <a:path w="85725" h="224154">
                <a:moveTo>
                  <a:pt x="28955" y="83964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6"/>
                </a:lnTo>
                <a:lnTo>
                  <a:pt x="3452" y="27003"/>
                </a:lnTo>
                <a:lnTo>
                  <a:pt x="12763" y="12954"/>
                </a:lnTo>
                <a:lnTo>
                  <a:pt x="26360" y="3476"/>
                </a:lnTo>
                <a:lnTo>
                  <a:pt x="42671" y="0"/>
                </a:lnTo>
                <a:lnTo>
                  <a:pt x="59626" y="3476"/>
                </a:lnTo>
                <a:lnTo>
                  <a:pt x="73151" y="12954"/>
                </a:lnTo>
                <a:lnTo>
                  <a:pt x="82105" y="27003"/>
                </a:lnTo>
                <a:lnTo>
                  <a:pt x="85343" y="44196"/>
                </a:lnTo>
                <a:lnTo>
                  <a:pt x="28955" y="44196"/>
                </a:lnTo>
                <a:lnTo>
                  <a:pt x="28955" y="83964"/>
                </a:lnTo>
                <a:close/>
              </a:path>
              <a:path w="85725" h="224154">
                <a:moveTo>
                  <a:pt x="42671" y="86868"/>
                </a:moveTo>
                <a:lnTo>
                  <a:pt x="28955" y="83964"/>
                </a:lnTo>
                <a:lnTo>
                  <a:pt x="28955" y="44196"/>
                </a:lnTo>
                <a:lnTo>
                  <a:pt x="57911" y="44196"/>
                </a:lnTo>
                <a:lnTo>
                  <a:pt x="57911" y="83764"/>
                </a:lnTo>
                <a:lnTo>
                  <a:pt x="42671" y="86868"/>
                </a:lnTo>
                <a:close/>
              </a:path>
              <a:path w="85725" h="224154">
                <a:moveTo>
                  <a:pt x="57911" y="83764"/>
                </a:moveTo>
                <a:lnTo>
                  <a:pt x="57911" y="44196"/>
                </a:lnTo>
                <a:lnTo>
                  <a:pt x="85343" y="44196"/>
                </a:lnTo>
                <a:lnTo>
                  <a:pt x="82105" y="60507"/>
                </a:lnTo>
                <a:lnTo>
                  <a:pt x="73151" y="74104"/>
                </a:lnTo>
                <a:lnTo>
                  <a:pt x="59626" y="83415"/>
                </a:lnTo>
                <a:lnTo>
                  <a:pt x="57911" y="83764"/>
                </a:lnTo>
                <a:close/>
              </a:path>
              <a:path w="85725" h="224154">
                <a:moveTo>
                  <a:pt x="57911" y="86868"/>
                </a:moveTo>
                <a:lnTo>
                  <a:pt x="42671" y="86868"/>
                </a:lnTo>
                <a:lnTo>
                  <a:pt x="57911" y="83764"/>
                </a:lnTo>
                <a:lnTo>
                  <a:pt x="57911" y="86868"/>
                </a:lnTo>
                <a:close/>
              </a:path>
              <a:path w="85725" h="224154">
                <a:moveTo>
                  <a:pt x="57911" y="224027"/>
                </a:moveTo>
                <a:lnTo>
                  <a:pt x="28955" y="224027"/>
                </a:lnTo>
                <a:lnTo>
                  <a:pt x="28955" y="83964"/>
                </a:lnTo>
                <a:lnTo>
                  <a:pt x="42671" y="86868"/>
                </a:lnTo>
                <a:lnTo>
                  <a:pt x="57911" y="86868"/>
                </a:lnTo>
                <a:lnTo>
                  <a:pt x="57911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78708" y="4208526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 h="0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662683" y="1915667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62683" y="2828543"/>
            <a:ext cx="0" cy="1175385"/>
          </a:xfrm>
          <a:custGeom>
            <a:avLst/>
            <a:gdLst/>
            <a:ahLst/>
            <a:cxnLst/>
            <a:rect l="l" t="t" r="r" b="b"/>
            <a:pathLst>
              <a:path w="0" h="1175385">
                <a:moveTo>
                  <a:pt x="0" y="0"/>
                </a:moveTo>
                <a:lnTo>
                  <a:pt x="0" y="1175004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00200" y="2321051"/>
            <a:ext cx="135890" cy="508000"/>
          </a:xfrm>
          <a:custGeom>
            <a:avLst/>
            <a:gdLst/>
            <a:ahLst/>
            <a:cxnLst/>
            <a:rect l="l" t="t" r="r" b="b"/>
            <a:pathLst>
              <a:path w="135889" h="508000">
                <a:moveTo>
                  <a:pt x="0" y="0"/>
                </a:moveTo>
                <a:lnTo>
                  <a:pt x="135636" y="0"/>
                </a:lnTo>
                <a:lnTo>
                  <a:pt x="135636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81912" y="2301240"/>
            <a:ext cx="172720" cy="547370"/>
          </a:xfrm>
          <a:custGeom>
            <a:avLst/>
            <a:gdLst/>
            <a:ahLst/>
            <a:cxnLst/>
            <a:rect l="l" t="t" r="r" b="b"/>
            <a:pathLst>
              <a:path w="172719" h="547369">
                <a:moveTo>
                  <a:pt x="172211" y="547115"/>
                </a:moveTo>
                <a:lnTo>
                  <a:pt x="0" y="547115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9015"/>
                </a:lnTo>
                <a:lnTo>
                  <a:pt x="18288" y="509015"/>
                </a:lnTo>
                <a:lnTo>
                  <a:pt x="38100" y="527304"/>
                </a:lnTo>
                <a:lnTo>
                  <a:pt x="172211" y="527304"/>
                </a:lnTo>
                <a:lnTo>
                  <a:pt x="172211" y="547115"/>
                </a:lnTo>
                <a:close/>
              </a:path>
              <a:path w="172719" h="54736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19" h="547369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19" h="547369">
                <a:moveTo>
                  <a:pt x="134112" y="527304"/>
                </a:moveTo>
                <a:lnTo>
                  <a:pt x="134112" y="19812"/>
                </a:lnTo>
                <a:lnTo>
                  <a:pt x="153924" y="38100"/>
                </a:lnTo>
                <a:lnTo>
                  <a:pt x="172211" y="38100"/>
                </a:lnTo>
                <a:lnTo>
                  <a:pt x="172211" y="509015"/>
                </a:lnTo>
                <a:lnTo>
                  <a:pt x="153924" y="509015"/>
                </a:lnTo>
                <a:lnTo>
                  <a:pt x="134112" y="527304"/>
                </a:lnTo>
                <a:close/>
              </a:path>
              <a:path w="172719" h="547369">
                <a:moveTo>
                  <a:pt x="172211" y="38100"/>
                </a:moveTo>
                <a:lnTo>
                  <a:pt x="153924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100"/>
                </a:lnTo>
                <a:close/>
              </a:path>
              <a:path w="172719" h="547369">
                <a:moveTo>
                  <a:pt x="38100" y="527304"/>
                </a:moveTo>
                <a:lnTo>
                  <a:pt x="18288" y="509015"/>
                </a:lnTo>
                <a:lnTo>
                  <a:pt x="38100" y="509015"/>
                </a:lnTo>
                <a:lnTo>
                  <a:pt x="38100" y="527304"/>
                </a:lnTo>
                <a:close/>
              </a:path>
              <a:path w="172719" h="547369">
                <a:moveTo>
                  <a:pt x="134112" y="527304"/>
                </a:moveTo>
                <a:lnTo>
                  <a:pt x="38100" y="527304"/>
                </a:lnTo>
                <a:lnTo>
                  <a:pt x="38100" y="509015"/>
                </a:lnTo>
                <a:lnTo>
                  <a:pt x="134112" y="509015"/>
                </a:lnTo>
                <a:lnTo>
                  <a:pt x="134112" y="527304"/>
                </a:lnTo>
                <a:close/>
              </a:path>
              <a:path w="172719" h="547369">
                <a:moveTo>
                  <a:pt x="172211" y="527304"/>
                </a:moveTo>
                <a:lnTo>
                  <a:pt x="134112" y="527304"/>
                </a:lnTo>
                <a:lnTo>
                  <a:pt x="153924" y="509015"/>
                </a:lnTo>
                <a:lnTo>
                  <a:pt x="172211" y="509015"/>
                </a:lnTo>
                <a:lnTo>
                  <a:pt x="172211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423416" y="3276600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69" h="471170">
                <a:moveTo>
                  <a:pt x="236219" y="470915"/>
                </a:moveTo>
                <a:lnTo>
                  <a:pt x="211836" y="470915"/>
                </a:lnTo>
                <a:lnTo>
                  <a:pt x="166116" y="461771"/>
                </a:lnTo>
                <a:lnTo>
                  <a:pt x="123444" y="443483"/>
                </a:lnTo>
                <a:lnTo>
                  <a:pt x="85344" y="417575"/>
                </a:lnTo>
                <a:lnTo>
                  <a:pt x="53339" y="385571"/>
                </a:lnTo>
                <a:lnTo>
                  <a:pt x="28956" y="348995"/>
                </a:lnTo>
                <a:lnTo>
                  <a:pt x="10668" y="306323"/>
                </a:lnTo>
                <a:lnTo>
                  <a:pt x="1524" y="260603"/>
                </a:lnTo>
                <a:lnTo>
                  <a:pt x="0" y="236219"/>
                </a:lnTo>
                <a:lnTo>
                  <a:pt x="0" y="211835"/>
                </a:lnTo>
                <a:lnTo>
                  <a:pt x="9144" y="166115"/>
                </a:lnTo>
                <a:lnTo>
                  <a:pt x="27432" y="123443"/>
                </a:lnTo>
                <a:lnTo>
                  <a:pt x="53339" y="86867"/>
                </a:lnTo>
                <a:lnTo>
                  <a:pt x="83820" y="54863"/>
                </a:lnTo>
                <a:lnTo>
                  <a:pt x="121920" y="28955"/>
                </a:lnTo>
                <a:lnTo>
                  <a:pt x="164592" y="10667"/>
                </a:lnTo>
                <a:lnTo>
                  <a:pt x="210311" y="1523"/>
                </a:lnTo>
                <a:lnTo>
                  <a:pt x="234695" y="0"/>
                </a:lnTo>
                <a:lnTo>
                  <a:pt x="259080" y="1523"/>
                </a:lnTo>
                <a:lnTo>
                  <a:pt x="304800" y="10667"/>
                </a:lnTo>
                <a:lnTo>
                  <a:pt x="347472" y="27431"/>
                </a:lnTo>
                <a:lnTo>
                  <a:pt x="363474" y="38099"/>
                </a:lnTo>
                <a:lnTo>
                  <a:pt x="236219" y="38099"/>
                </a:lnTo>
                <a:lnTo>
                  <a:pt x="196595" y="41147"/>
                </a:lnTo>
                <a:lnTo>
                  <a:pt x="158495" y="53339"/>
                </a:lnTo>
                <a:lnTo>
                  <a:pt x="124968" y="71627"/>
                </a:lnTo>
                <a:lnTo>
                  <a:pt x="71628" y="124967"/>
                </a:lnTo>
                <a:lnTo>
                  <a:pt x="53339" y="158495"/>
                </a:lnTo>
                <a:lnTo>
                  <a:pt x="41148" y="195071"/>
                </a:lnTo>
                <a:lnTo>
                  <a:pt x="38100" y="214883"/>
                </a:lnTo>
                <a:lnTo>
                  <a:pt x="38100" y="254507"/>
                </a:lnTo>
                <a:lnTo>
                  <a:pt x="45719" y="294131"/>
                </a:lnTo>
                <a:lnTo>
                  <a:pt x="60960" y="329183"/>
                </a:lnTo>
                <a:lnTo>
                  <a:pt x="82296" y="361187"/>
                </a:lnTo>
                <a:lnTo>
                  <a:pt x="123444" y="399287"/>
                </a:lnTo>
                <a:lnTo>
                  <a:pt x="156972" y="417575"/>
                </a:lnTo>
                <a:lnTo>
                  <a:pt x="195072" y="429767"/>
                </a:lnTo>
                <a:lnTo>
                  <a:pt x="213359" y="432815"/>
                </a:lnTo>
                <a:lnTo>
                  <a:pt x="364671" y="432815"/>
                </a:lnTo>
                <a:lnTo>
                  <a:pt x="348995" y="441959"/>
                </a:lnTo>
                <a:lnTo>
                  <a:pt x="327660" y="452627"/>
                </a:lnTo>
                <a:lnTo>
                  <a:pt x="306323" y="460247"/>
                </a:lnTo>
                <a:lnTo>
                  <a:pt x="283464" y="466343"/>
                </a:lnTo>
                <a:lnTo>
                  <a:pt x="260604" y="469391"/>
                </a:lnTo>
                <a:lnTo>
                  <a:pt x="236219" y="470915"/>
                </a:lnTo>
                <a:close/>
              </a:path>
              <a:path w="471169" h="471170">
                <a:moveTo>
                  <a:pt x="364671" y="432815"/>
                </a:moveTo>
                <a:lnTo>
                  <a:pt x="254507" y="432815"/>
                </a:lnTo>
                <a:lnTo>
                  <a:pt x="274319" y="429767"/>
                </a:lnTo>
                <a:lnTo>
                  <a:pt x="292607" y="425195"/>
                </a:lnTo>
                <a:lnTo>
                  <a:pt x="329184" y="409955"/>
                </a:lnTo>
                <a:lnTo>
                  <a:pt x="374904" y="376427"/>
                </a:lnTo>
                <a:lnTo>
                  <a:pt x="417576" y="313943"/>
                </a:lnTo>
                <a:lnTo>
                  <a:pt x="431291" y="257555"/>
                </a:lnTo>
                <a:lnTo>
                  <a:pt x="432815" y="236219"/>
                </a:lnTo>
                <a:lnTo>
                  <a:pt x="429767" y="196595"/>
                </a:lnTo>
                <a:lnTo>
                  <a:pt x="417576" y="160019"/>
                </a:lnTo>
                <a:lnTo>
                  <a:pt x="388619" y="111251"/>
                </a:lnTo>
                <a:lnTo>
                  <a:pt x="361187" y="83819"/>
                </a:lnTo>
                <a:lnTo>
                  <a:pt x="312419" y="53339"/>
                </a:lnTo>
                <a:lnTo>
                  <a:pt x="256031" y="39623"/>
                </a:lnTo>
                <a:lnTo>
                  <a:pt x="236219" y="38099"/>
                </a:lnTo>
                <a:lnTo>
                  <a:pt x="363474" y="38099"/>
                </a:lnTo>
                <a:lnTo>
                  <a:pt x="400812" y="68579"/>
                </a:lnTo>
                <a:lnTo>
                  <a:pt x="429767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34695"/>
                </a:lnTo>
                <a:lnTo>
                  <a:pt x="469391" y="259079"/>
                </a:lnTo>
                <a:lnTo>
                  <a:pt x="460248" y="304799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5572" y="417575"/>
                </a:lnTo>
                <a:lnTo>
                  <a:pt x="367284" y="431291"/>
                </a:lnTo>
                <a:lnTo>
                  <a:pt x="364671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194292" y="2322604"/>
            <a:ext cx="337820" cy="1024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53305" y="1933955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21479" y="2130551"/>
            <a:ext cx="253365" cy="541020"/>
          </a:xfrm>
          <a:custGeom>
            <a:avLst/>
            <a:gdLst/>
            <a:ahLst/>
            <a:cxnLst/>
            <a:rect l="l" t="t" r="r" b="b"/>
            <a:pathLst>
              <a:path w="253364" h="541019">
                <a:moveTo>
                  <a:pt x="126491" y="541020"/>
                </a:moveTo>
                <a:lnTo>
                  <a:pt x="0" y="271272"/>
                </a:lnTo>
                <a:lnTo>
                  <a:pt x="126491" y="0"/>
                </a:lnTo>
                <a:lnTo>
                  <a:pt x="252983" y="271272"/>
                </a:lnTo>
                <a:lnTo>
                  <a:pt x="126491" y="541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07764" y="2101595"/>
            <a:ext cx="280670" cy="600710"/>
          </a:xfrm>
          <a:custGeom>
            <a:avLst/>
            <a:gdLst/>
            <a:ahLst/>
            <a:cxnLst/>
            <a:rect l="l" t="t" r="r" b="b"/>
            <a:pathLst>
              <a:path w="280670" h="600710">
                <a:moveTo>
                  <a:pt x="140208" y="600455"/>
                </a:moveTo>
                <a:lnTo>
                  <a:pt x="0" y="300227"/>
                </a:lnTo>
                <a:lnTo>
                  <a:pt x="140208" y="0"/>
                </a:lnTo>
                <a:lnTo>
                  <a:pt x="156577" y="35051"/>
                </a:lnTo>
                <a:lnTo>
                  <a:pt x="128016" y="35051"/>
                </a:lnTo>
                <a:lnTo>
                  <a:pt x="139515" y="59574"/>
                </a:lnTo>
                <a:lnTo>
                  <a:pt x="30850" y="294131"/>
                </a:lnTo>
                <a:lnTo>
                  <a:pt x="25908" y="294131"/>
                </a:lnTo>
                <a:lnTo>
                  <a:pt x="25908" y="304799"/>
                </a:lnTo>
                <a:lnTo>
                  <a:pt x="30850" y="304799"/>
                </a:lnTo>
                <a:lnTo>
                  <a:pt x="139515" y="539357"/>
                </a:lnTo>
                <a:lnTo>
                  <a:pt x="128016" y="563879"/>
                </a:lnTo>
                <a:lnTo>
                  <a:pt x="157289" y="563879"/>
                </a:lnTo>
                <a:lnTo>
                  <a:pt x="140208" y="600455"/>
                </a:lnTo>
                <a:close/>
              </a:path>
              <a:path w="280670" h="600710">
                <a:moveTo>
                  <a:pt x="139515" y="59574"/>
                </a:moveTo>
                <a:lnTo>
                  <a:pt x="128016" y="35051"/>
                </a:lnTo>
                <a:lnTo>
                  <a:pt x="150876" y="35051"/>
                </a:lnTo>
                <a:lnTo>
                  <a:pt x="139515" y="59574"/>
                </a:lnTo>
                <a:close/>
              </a:path>
              <a:path w="280670" h="600710">
                <a:moveTo>
                  <a:pt x="252006" y="299465"/>
                </a:moveTo>
                <a:lnTo>
                  <a:pt x="139515" y="59574"/>
                </a:lnTo>
                <a:lnTo>
                  <a:pt x="150876" y="35051"/>
                </a:lnTo>
                <a:lnTo>
                  <a:pt x="156577" y="35051"/>
                </a:lnTo>
                <a:lnTo>
                  <a:pt x="277569" y="294131"/>
                </a:lnTo>
                <a:lnTo>
                  <a:pt x="254507" y="294131"/>
                </a:lnTo>
                <a:lnTo>
                  <a:pt x="252006" y="299465"/>
                </a:lnTo>
                <a:close/>
              </a:path>
              <a:path w="280670" h="600710">
                <a:moveTo>
                  <a:pt x="25908" y="304799"/>
                </a:moveTo>
                <a:lnTo>
                  <a:pt x="25908" y="294131"/>
                </a:lnTo>
                <a:lnTo>
                  <a:pt x="28379" y="299465"/>
                </a:lnTo>
                <a:lnTo>
                  <a:pt x="25908" y="304799"/>
                </a:lnTo>
                <a:close/>
              </a:path>
              <a:path w="280670" h="600710">
                <a:moveTo>
                  <a:pt x="28379" y="299465"/>
                </a:moveTo>
                <a:lnTo>
                  <a:pt x="25908" y="294131"/>
                </a:lnTo>
                <a:lnTo>
                  <a:pt x="30850" y="294131"/>
                </a:lnTo>
                <a:lnTo>
                  <a:pt x="28379" y="299465"/>
                </a:lnTo>
                <a:close/>
              </a:path>
              <a:path w="280670" h="600710">
                <a:moveTo>
                  <a:pt x="254507" y="304799"/>
                </a:moveTo>
                <a:lnTo>
                  <a:pt x="252006" y="299465"/>
                </a:lnTo>
                <a:lnTo>
                  <a:pt x="254507" y="294131"/>
                </a:lnTo>
                <a:lnTo>
                  <a:pt x="254507" y="304799"/>
                </a:lnTo>
                <a:close/>
              </a:path>
              <a:path w="280670" h="600710">
                <a:moveTo>
                  <a:pt x="278280" y="304799"/>
                </a:moveTo>
                <a:lnTo>
                  <a:pt x="254507" y="304799"/>
                </a:lnTo>
                <a:lnTo>
                  <a:pt x="254507" y="294131"/>
                </a:lnTo>
                <a:lnTo>
                  <a:pt x="277569" y="294131"/>
                </a:lnTo>
                <a:lnTo>
                  <a:pt x="280416" y="300227"/>
                </a:lnTo>
                <a:lnTo>
                  <a:pt x="278280" y="304799"/>
                </a:lnTo>
                <a:close/>
              </a:path>
              <a:path w="280670" h="600710">
                <a:moveTo>
                  <a:pt x="30850" y="304799"/>
                </a:moveTo>
                <a:lnTo>
                  <a:pt x="25908" y="304799"/>
                </a:lnTo>
                <a:lnTo>
                  <a:pt x="28379" y="299465"/>
                </a:lnTo>
                <a:lnTo>
                  <a:pt x="30850" y="304799"/>
                </a:lnTo>
                <a:close/>
              </a:path>
              <a:path w="280670" h="600710">
                <a:moveTo>
                  <a:pt x="157289" y="563879"/>
                </a:moveTo>
                <a:lnTo>
                  <a:pt x="150876" y="563879"/>
                </a:lnTo>
                <a:lnTo>
                  <a:pt x="139515" y="539357"/>
                </a:lnTo>
                <a:lnTo>
                  <a:pt x="252006" y="299465"/>
                </a:lnTo>
                <a:lnTo>
                  <a:pt x="254507" y="304799"/>
                </a:lnTo>
                <a:lnTo>
                  <a:pt x="278280" y="304799"/>
                </a:lnTo>
                <a:lnTo>
                  <a:pt x="157289" y="563879"/>
                </a:lnTo>
                <a:close/>
              </a:path>
              <a:path w="280670" h="600710">
                <a:moveTo>
                  <a:pt x="150876" y="563879"/>
                </a:moveTo>
                <a:lnTo>
                  <a:pt x="128016" y="563879"/>
                </a:lnTo>
                <a:lnTo>
                  <a:pt x="139515" y="539357"/>
                </a:lnTo>
                <a:lnTo>
                  <a:pt x="150876" y="563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35196" y="241935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32376" y="2455164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7244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7244" y="0"/>
                </a:lnTo>
                <a:lnTo>
                  <a:pt x="47244" y="260604"/>
                </a:lnTo>
                <a:close/>
              </a:path>
              <a:path w="76200" h="325119">
                <a:moveTo>
                  <a:pt x="38100" y="324612"/>
                </a:moveTo>
                <a:lnTo>
                  <a:pt x="0" y="248411"/>
                </a:lnTo>
                <a:lnTo>
                  <a:pt x="28956" y="248411"/>
                </a:lnTo>
                <a:lnTo>
                  <a:pt x="28956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19">
                <a:moveTo>
                  <a:pt x="70103" y="260604"/>
                </a:moveTo>
                <a:lnTo>
                  <a:pt x="47244" y="260604"/>
                </a:lnTo>
                <a:lnTo>
                  <a:pt x="47244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420562" y="155502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06952" y="290855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79519" y="3246119"/>
            <a:ext cx="76200" cy="814069"/>
          </a:xfrm>
          <a:custGeom>
            <a:avLst/>
            <a:gdLst/>
            <a:ahLst/>
            <a:cxnLst/>
            <a:rect l="l" t="t" r="r" b="b"/>
            <a:pathLst>
              <a:path w="76200" h="814070">
                <a:moveTo>
                  <a:pt x="24384" y="73491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200" y="38100"/>
                </a:lnTo>
                <a:lnTo>
                  <a:pt x="24384" y="38100"/>
                </a:lnTo>
                <a:lnTo>
                  <a:pt x="24384" y="73491"/>
                </a:lnTo>
                <a:close/>
              </a:path>
              <a:path w="76200" h="814070">
                <a:moveTo>
                  <a:pt x="38100" y="76200"/>
                </a:moveTo>
                <a:lnTo>
                  <a:pt x="24384" y="73491"/>
                </a:lnTo>
                <a:lnTo>
                  <a:pt x="24384" y="38100"/>
                </a:lnTo>
                <a:lnTo>
                  <a:pt x="50292" y="38100"/>
                </a:lnTo>
                <a:lnTo>
                  <a:pt x="50292" y="73684"/>
                </a:lnTo>
                <a:lnTo>
                  <a:pt x="38100" y="76200"/>
                </a:lnTo>
                <a:close/>
              </a:path>
              <a:path w="76200" h="814070">
                <a:moveTo>
                  <a:pt x="50292" y="73684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50292" y="73684"/>
                </a:lnTo>
                <a:close/>
              </a:path>
              <a:path w="76200" h="814070">
                <a:moveTo>
                  <a:pt x="24384" y="740520"/>
                </a:moveTo>
                <a:lnTo>
                  <a:pt x="24384" y="73491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737616"/>
                </a:lnTo>
                <a:lnTo>
                  <a:pt x="38100" y="737616"/>
                </a:lnTo>
                <a:lnTo>
                  <a:pt x="24384" y="740520"/>
                </a:lnTo>
                <a:close/>
              </a:path>
              <a:path w="76200" h="814070">
                <a:moveTo>
                  <a:pt x="50292" y="76200"/>
                </a:moveTo>
                <a:lnTo>
                  <a:pt x="38100" y="76200"/>
                </a:lnTo>
                <a:lnTo>
                  <a:pt x="50292" y="73684"/>
                </a:lnTo>
                <a:lnTo>
                  <a:pt x="50292" y="76200"/>
                </a:lnTo>
                <a:close/>
              </a:path>
              <a:path w="76200" h="814070">
                <a:moveTo>
                  <a:pt x="50292" y="775716"/>
                </a:moveTo>
                <a:lnTo>
                  <a:pt x="24384" y="775716"/>
                </a:lnTo>
                <a:lnTo>
                  <a:pt x="24384" y="740520"/>
                </a:lnTo>
                <a:lnTo>
                  <a:pt x="38100" y="737616"/>
                </a:lnTo>
                <a:lnTo>
                  <a:pt x="50292" y="740314"/>
                </a:lnTo>
                <a:lnTo>
                  <a:pt x="50292" y="775716"/>
                </a:lnTo>
                <a:close/>
              </a:path>
              <a:path w="76200" h="814070">
                <a:moveTo>
                  <a:pt x="50292" y="740314"/>
                </a:moveTo>
                <a:lnTo>
                  <a:pt x="38100" y="737616"/>
                </a:lnTo>
                <a:lnTo>
                  <a:pt x="50292" y="737616"/>
                </a:lnTo>
                <a:lnTo>
                  <a:pt x="50292" y="740314"/>
                </a:lnTo>
                <a:close/>
              </a:path>
              <a:path w="76200" h="814070">
                <a:moveTo>
                  <a:pt x="76200" y="775716"/>
                </a:moveTo>
                <a:lnTo>
                  <a:pt x="50292" y="775716"/>
                </a:lnTo>
                <a:lnTo>
                  <a:pt x="50292" y="740314"/>
                </a:lnTo>
                <a:lnTo>
                  <a:pt x="52411" y="740783"/>
                </a:lnTo>
                <a:lnTo>
                  <a:pt x="64579" y="749236"/>
                </a:lnTo>
                <a:lnTo>
                  <a:pt x="73032" y="761404"/>
                </a:lnTo>
                <a:lnTo>
                  <a:pt x="76200" y="775716"/>
                </a:lnTo>
                <a:close/>
              </a:path>
              <a:path w="76200" h="814070">
                <a:moveTo>
                  <a:pt x="38100" y="813816"/>
                </a:moveTo>
                <a:lnTo>
                  <a:pt x="23145" y="810863"/>
                </a:lnTo>
                <a:lnTo>
                  <a:pt x="11049" y="802767"/>
                </a:lnTo>
                <a:lnTo>
                  <a:pt x="2952" y="790670"/>
                </a:lnTo>
                <a:lnTo>
                  <a:pt x="0" y="775716"/>
                </a:lnTo>
                <a:lnTo>
                  <a:pt x="2952" y="761404"/>
                </a:lnTo>
                <a:lnTo>
                  <a:pt x="11049" y="749236"/>
                </a:lnTo>
                <a:lnTo>
                  <a:pt x="23145" y="740783"/>
                </a:lnTo>
                <a:lnTo>
                  <a:pt x="24384" y="740520"/>
                </a:lnTo>
                <a:lnTo>
                  <a:pt x="24384" y="775716"/>
                </a:lnTo>
                <a:lnTo>
                  <a:pt x="76200" y="775716"/>
                </a:lnTo>
                <a:lnTo>
                  <a:pt x="73032" y="790670"/>
                </a:lnTo>
                <a:lnTo>
                  <a:pt x="64579" y="802767"/>
                </a:lnTo>
                <a:lnTo>
                  <a:pt x="52411" y="810863"/>
                </a:lnTo>
                <a:lnTo>
                  <a:pt x="38100" y="81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384293" y="3357404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742944" y="3464052"/>
            <a:ext cx="144780" cy="360045"/>
          </a:xfrm>
          <a:custGeom>
            <a:avLst/>
            <a:gdLst/>
            <a:ahLst/>
            <a:cxnLst/>
            <a:rect l="l" t="t" r="r" b="b"/>
            <a:pathLst>
              <a:path w="144779" h="360045">
                <a:moveTo>
                  <a:pt x="0" y="0"/>
                </a:moveTo>
                <a:lnTo>
                  <a:pt x="144780" y="0"/>
                </a:lnTo>
                <a:lnTo>
                  <a:pt x="144780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30752" y="3450335"/>
            <a:ext cx="169545" cy="386080"/>
          </a:xfrm>
          <a:custGeom>
            <a:avLst/>
            <a:gdLst/>
            <a:ahLst/>
            <a:cxnLst/>
            <a:rect l="l" t="t" r="r" b="b"/>
            <a:pathLst>
              <a:path w="169545" h="386079">
                <a:moveTo>
                  <a:pt x="169163" y="385572"/>
                </a:moveTo>
                <a:lnTo>
                  <a:pt x="0" y="385572"/>
                </a:lnTo>
                <a:lnTo>
                  <a:pt x="0" y="0"/>
                </a:lnTo>
                <a:lnTo>
                  <a:pt x="169163" y="0"/>
                </a:lnTo>
                <a:lnTo>
                  <a:pt x="169163" y="13715"/>
                </a:lnTo>
                <a:lnTo>
                  <a:pt x="25907" y="13715"/>
                </a:lnTo>
                <a:lnTo>
                  <a:pt x="12191" y="25908"/>
                </a:lnTo>
                <a:lnTo>
                  <a:pt x="25907" y="25908"/>
                </a:lnTo>
                <a:lnTo>
                  <a:pt x="25907" y="359664"/>
                </a:lnTo>
                <a:lnTo>
                  <a:pt x="12191" y="359664"/>
                </a:lnTo>
                <a:lnTo>
                  <a:pt x="25907" y="373380"/>
                </a:lnTo>
                <a:lnTo>
                  <a:pt x="169163" y="373380"/>
                </a:lnTo>
                <a:lnTo>
                  <a:pt x="169163" y="385572"/>
                </a:lnTo>
                <a:close/>
              </a:path>
              <a:path w="169545" h="386079">
                <a:moveTo>
                  <a:pt x="25907" y="25908"/>
                </a:moveTo>
                <a:lnTo>
                  <a:pt x="12191" y="25908"/>
                </a:lnTo>
                <a:lnTo>
                  <a:pt x="25907" y="13715"/>
                </a:lnTo>
                <a:lnTo>
                  <a:pt x="25907" y="25908"/>
                </a:lnTo>
                <a:close/>
              </a:path>
              <a:path w="169545" h="386079">
                <a:moveTo>
                  <a:pt x="143255" y="25908"/>
                </a:moveTo>
                <a:lnTo>
                  <a:pt x="25907" y="25908"/>
                </a:lnTo>
                <a:lnTo>
                  <a:pt x="25907" y="13715"/>
                </a:lnTo>
                <a:lnTo>
                  <a:pt x="143255" y="13715"/>
                </a:lnTo>
                <a:lnTo>
                  <a:pt x="143255" y="25908"/>
                </a:lnTo>
                <a:close/>
              </a:path>
              <a:path w="169545" h="386079">
                <a:moveTo>
                  <a:pt x="143255" y="373380"/>
                </a:moveTo>
                <a:lnTo>
                  <a:pt x="143255" y="13715"/>
                </a:lnTo>
                <a:lnTo>
                  <a:pt x="156971" y="25908"/>
                </a:lnTo>
                <a:lnTo>
                  <a:pt x="169163" y="25908"/>
                </a:lnTo>
                <a:lnTo>
                  <a:pt x="169163" y="359664"/>
                </a:lnTo>
                <a:lnTo>
                  <a:pt x="156971" y="359664"/>
                </a:lnTo>
                <a:lnTo>
                  <a:pt x="143255" y="373380"/>
                </a:lnTo>
                <a:close/>
              </a:path>
              <a:path w="169545" h="386079">
                <a:moveTo>
                  <a:pt x="169163" y="25908"/>
                </a:moveTo>
                <a:lnTo>
                  <a:pt x="156971" y="25908"/>
                </a:lnTo>
                <a:lnTo>
                  <a:pt x="143255" y="13715"/>
                </a:lnTo>
                <a:lnTo>
                  <a:pt x="169163" y="13715"/>
                </a:lnTo>
                <a:lnTo>
                  <a:pt x="169163" y="25908"/>
                </a:lnTo>
                <a:close/>
              </a:path>
              <a:path w="169545" h="386079">
                <a:moveTo>
                  <a:pt x="25907" y="373380"/>
                </a:moveTo>
                <a:lnTo>
                  <a:pt x="12191" y="359664"/>
                </a:lnTo>
                <a:lnTo>
                  <a:pt x="25907" y="359664"/>
                </a:lnTo>
                <a:lnTo>
                  <a:pt x="25907" y="373380"/>
                </a:lnTo>
                <a:close/>
              </a:path>
              <a:path w="169545" h="386079">
                <a:moveTo>
                  <a:pt x="143255" y="373380"/>
                </a:moveTo>
                <a:lnTo>
                  <a:pt x="25907" y="373380"/>
                </a:lnTo>
                <a:lnTo>
                  <a:pt x="25907" y="359664"/>
                </a:lnTo>
                <a:lnTo>
                  <a:pt x="143255" y="359664"/>
                </a:lnTo>
                <a:lnTo>
                  <a:pt x="143255" y="373380"/>
                </a:lnTo>
                <a:close/>
              </a:path>
              <a:path w="169545" h="386079">
                <a:moveTo>
                  <a:pt x="169163" y="373380"/>
                </a:moveTo>
                <a:lnTo>
                  <a:pt x="143255" y="373380"/>
                </a:lnTo>
                <a:lnTo>
                  <a:pt x="156971" y="359664"/>
                </a:lnTo>
                <a:lnTo>
                  <a:pt x="169163" y="359664"/>
                </a:lnTo>
                <a:lnTo>
                  <a:pt x="169163" y="373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84904" y="3264408"/>
            <a:ext cx="76200" cy="795655"/>
          </a:xfrm>
          <a:custGeom>
            <a:avLst/>
            <a:gdLst/>
            <a:ahLst/>
            <a:cxnLst/>
            <a:rect l="l" t="t" r="r" b="b"/>
            <a:pathLst>
              <a:path w="76200" h="795654">
                <a:moveTo>
                  <a:pt x="24383" y="722036"/>
                </a:moveTo>
                <a:lnTo>
                  <a:pt x="24383" y="0"/>
                </a:lnTo>
                <a:lnTo>
                  <a:pt x="50291" y="0"/>
                </a:lnTo>
                <a:lnTo>
                  <a:pt x="50291" y="719327"/>
                </a:lnTo>
                <a:lnTo>
                  <a:pt x="38099" y="719327"/>
                </a:lnTo>
                <a:lnTo>
                  <a:pt x="24383" y="722036"/>
                </a:lnTo>
                <a:close/>
              </a:path>
              <a:path w="76200" h="795654">
                <a:moveTo>
                  <a:pt x="50291" y="757427"/>
                </a:moveTo>
                <a:lnTo>
                  <a:pt x="24383" y="757427"/>
                </a:lnTo>
                <a:lnTo>
                  <a:pt x="24383" y="722036"/>
                </a:lnTo>
                <a:lnTo>
                  <a:pt x="38099" y="719327"/>
                </a:lnTo>
                <a:lnTo>
                  <a:pt x="50291" y="721843"/>
                </a:lnTo>
                <a:lnTo>
                  <a:pt x="50291" y="757427"/>
                </a:lnTo>
                <a:close/>
              </a:path>
              <a:path w="76200" h="795654">
                <a:moveTo>
                  <a:pt x="50291" y="721843"/>
                </a:moveTo>
                <a:lnTo>
                  <a:pt x="38099" y="719327"/>
                </a:lnTo>
                <a:lnTo>
                  <a:pt x="50291" y="719327"/>
                </a:lnTo>
                <a:lnTo>
                  <a:pt x="50291" y="721843"/>
                </a:lnTo>
                <a:close/>
              </a:path>
              <a:path w="76200" h="795654">
                <a:moveTo>
                  <a:pt x="76199" y="757427"/>
                </a:moveTo>
                <a:lnTo>
                  <a:pt x="50291" y="757427"/>
                </a:lnTo>
                <a:lnTo>
                  <a:pt x="50291" y="721843"/>
                </a:lnTo>
                <a:lnTo>
                  <a:pt x="52411" y="722280"/>
                </a:lnTo>
                <a:lnTo>
                  <a:pt x="64579" y="730376"/>
                </a:lnTo>
                <a:lnTo>
                  <a:pt x="73032" y="742473"/>
                </a:lnTo>
                <a:lnTo>
                  <a:pt x="76199" y="757427"/>
                </a:lnTo>
                <a:close/>
              </a:path>
              <a:path w="76200" h="795654">
                <a:moveTo>
                  <a:pt x="38099" y="795527"/>
                </a:moveTo>
                <a:lnTo>
                  <a:pt x="23145" y="792360"/>
                </a:lnTo>
                <a:lnTo>
                  <a:pt x="11048" y="783907"/>
                </a:lnTo>
                <a:lnTo>
                  <a:pt x="2952" y="771739"/>
                </a:lnTo>
                <a:lnTo>
                  <a:pt x="0" y="757427"/>
                </a:lnTo>
                <a:lnTo>
                  <a:pt x="2952" y="742473"/>
                </a:lnTo>
                <a:lnTo>
                  <a:pt x="11048" y="730376"/>
                </a:lnTo>
                <a:lnTo>
                  <a:pt x="23145" y="722280"/>
                </a:lnTo>
                <a:lnTo>
                  <a:pt x="24383" y="722036"/>
                </a:lnTo>
                <a:lnTo>
                  <a:pt x="24383" y="757427"/>
                </a:lnTo>
                <a:lnTo>
                  <a:pt x="76199" y="757427"/>
                </a:lnTo>
                <a:lnTo>
                  <a:pt x="73032" y="771739"/>
                </a:lnTo>
                <a:lnTo>
                  <a:pt x="64579" y="783907"/>
                </a:lnTo>
                <a:lnTo>
                  <a:pt x="52411" y="792360"/>
                </a:lnTo>
                <a:lnTo>
                  <a:pt x="38099" y="795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16096" y="327202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 h="0">
                <a:moveTo>
                  <a:pt x="0" y="0"/>
                </a:moveTo>
                <a:lnTo>
                  <a:pt x="396239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327712" y="3573799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056888" y="3538727"/>
            <a:ext cx="330835" cy="90170"/>
          </a:xfrm>
          <a:custGeom>
            <a:avLst/>
            <a:gdLst/>
            <a:ahLst/>
            <a:cxnLst/>
            <a:rect l="l" t="t" r="r" b="b"/>
            <a:pathLst>
              <a:path w="330835" h="90170">
                <a:moveTo>
                  <a:pt x="0" y="0"/>
                </a:moveTo>
                <a:lnTo>
                  <a:pt x="330708" y="0"/>
                </a:lnTo>
                <a:lnTo>
                  <a:pt x="330708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11167" y="3525011"/>
            <a:ext cx="433070" cy="117475"/>
          </a:xfrm>
          <a:custGeom>
            <a:avLst/>
            <a:gdLst/>
            <a:ahLst/>
            <a:cxnLst/>
            <a:rect l="l" t="t" r="r" b="b"/>
            <a:pathLst>
              <a:path w="433070" h="117475">
                <a:moveTo>
                  <a:pt x="432815" y="117348"/>
                </a:moveTo>
                <a:lnTo>
                  <a:pt x="0" y="117348"/>
                </a:lnTo>
                <a:lnTo>
                  <a:pt x="0" y="0"/>
                </a:lnTo>
                <a:lnTo>
                  <a:pt x="432815" y="0"/>
                </a:lnTo>
                <a:lnTo>
                  <a:pt x="432815" y="13716"/>
                </a:lnTo>
                <a:lnTo>
                  <a:pt x="28955" y="13716"/>
                </a:lnTo>
                <a:lnTo>
                  <a:pt x="15239" y="27432"/>
                </a:lnTo>
                <a:lnTo>
                  <a:pt x="28955" y="27432"/>
                </a:lnTo>
                <a:lnTo>
                  <a:pt x="28955" y="89916"/>
                </a:lnTo>
                <a:lnTo>
                  <a:pt x="15239" y="89916"/>
                </a:lnTo>
                <a:lnTo>
                  <a:pt x="28955" y="103632"/>
                </a:lnTo>
                <a:lnTo>
                  <a:pt x="432815" y="103632"/>
                </a:lnTo>
                <a:lnTo>
                  <a:pt x="432815" y="117348"/>
                </a:lnTo>
                <a:close/>
              </a:path>
              <a:path w="433070" h="117475">
                <a:moveTo>
                  <a:pt x="28955" y="27432"/>
                </a:moveTo>
                <a:lnTo>
                  <a:pt x="15239" y="27432"/>
                </a:lnTo>
                <a:lnTo>
                  <a:pt x="28955" y="13716"/>
                </a:lnTo>
                <a:lnTo>
                  <a:pt x="28955" y="27432"/>
                </a:lnTo>
                <a:close/>
              </a:path>
              <a:path w="433070" h="117475">
                <a:moveTo>
                  <a:pt x="403859" y="27432"/>
                </a:moveTo>
                <a:lnTo>
                  <a:pt x="28955" y="27432"/>
                </a:lnTo>
                <a:lnTo>
                  <a:pt x="28955" y="13716"/>
                </a:lnTo>
                <a:lnTo>
                  <a:pt x="403859" y="13716"/>
                </a:lnTo>
                <a:lnTo>
                  <a:pt x="403859" y="274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403859" y="13716"/>
                </a:lnTo>
                <a:lnTo>
                  <a:pt x="419099" y="27432"/>
                </a:lnTo>
                <a:lnTo>
                  <a:pt x="432815" y="27432"/>
                </a:lnTo>
                <a:lnTo>
                  <a:pt x="432815" y="89915"/>
                </a:lnTo>
                <a:lnTo>
                  <a:pt x="419099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27432"/>
                </a:moveTo>
                <a:lnTo>
                  <a:pt x="419099" y="27432"/>
                </a:lnTo>
                <a:lnTo>
                  <a:pt x="403859" y="13716"/>
                </a:lnTo>
                <a:lnTo>
                  <a:pt x="432815" y="13716"/>
                </a:lnTo>
                <a:lnTo>
                  <a:pt x="432815" y="27432"/>
                </a:lnTo>
                <a:close/>
              </a:path>
              <a:path w="433070" h="117475">
                <a:moveTo>
                  <a:pt x="28955" y="103632"/>
                </a:moveTo>
                <a:lnTo>
                  <a:pt x="15239" y="89916"/>
                </a:lnTo>
                <a:lnTo>
                  <a:pt x="28955" y="89916"/>
                </a:lnTo>
                <a:lnTo>
                  <a:pt x="28955" y="1036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28955" y="103632"/>
                </a:lnTo>
                <a:lnTo>
                  <a:pt x="28955" y="89916"/>
                </a:lnTo>
                <a:lnTo>
                  <a:pt x="403859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103632"/>
                </a:moveTo>
                <a:lnTo>
                  <a:pt x="403859" y="103632"/>
                </a:lnTo>
                <a:lnTo>
                  <a:pt x="419099" y="89916"/>
                </a:lnTo>
                <a:lnTo>
                  <a:pt x="432815" y="89915"/>
                </a:lnTo>
                <a:lnTo>
                  <a:pt x="432815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387596" y="3503676"/>
            <a:ext cx="105410" cy="167640"/>
          </a:xfrm>
          <a:custGeom>
            <a:avLst/>
            <a:gdLst/>
            <a:ahLst/>
            <a:cxnLst/>
            <a:rect l="l" t="t" r="r" b="b"/>
            <a:pathLst>
              <a:path w="105410" h="167639">
                <a:moveTo>
                  <a:pt x="105155" y="167640"/>
                </a:moveTo>
                <a:lnTo>
                  <a:pt x="0" y="167640"/>
                </a:lnTo>
                <a:lnTo>
                  <a:pt x="0" y="0"/>
                </a:lnTo>
                <a:lnTo>
                  <a:pt x="105155" y="0"/>
                </a:lnTo>
                <a:lnTo>
                  <a:pt x="105155" y="167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51732" y="3514344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10" h="169545">
                <a:moveTo>
                  <a:pt x="105156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62144" y="4018788"/>
            <a:ext cx="828040" cy="0"/>
          </a:xfrm>
          <a:custGeom>
            <a:avLst/>
            <a:gdLst/>
            <a:ahLst/>
            <a:cxnLst/>
            <a:rect l="l" t="t" r="r" b="b"/>
            <a:pathLst>
              <a:path w="828039" h="0">
                <a:moveTo>
                  <a:pt x="0" y="0"/>
                </a:moveTo>
                <a:lnTo>
                  <a:pt x="827532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783579" y="1921763"/>
            <a:ext cx="0" cy="658495"/>
          </a:xfrm>
          <a:custGeom>
            <a:avLst/>
            <a:gdLst/>
            <a:ahLst/>
            <a:cxnLst/>
            <a:rect l="l" t="t" r="r" b="b"/>
            <a:pathLst>
              <a:path w="0" h="658494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83579" y="3098292"/>
            <a:ext cx="0" cy="911860"/>
          </a:xfrm>
          <a:custGeom>
            <a:avLst/>
            <a:gdLst/>
            <a:ahLst/>
            <a:cxnLst/>
            <a:rect l="l" t="t" r="r" b="b"/>
            <a:pathLst>
              <a:path w="0" h="911860">
                <a:moveTo>
                  <a:pt x="0" y="0"/>
                </a:moveTo>
                <a:lnTo>
                  <a:pt x="0" y="91135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89092" y="2580132"/>
            <a:ext cx="173990" cy="518159"/>
          </a:xfrm>
          <a:custGeom>
            <a:avLst/>
            <a:gdLst/>
            <a:ahLst/>
            <a:cxnLst/>
            <a:rect l="l" t="t" r="r" b="b"/>
            <a:pathLst>
              <a:path w="173989" h="518160">
                <a:moveTo>
                  <a:pt x="0" y="0"/>
                </a:moveTo>
                <a:lnTo>
                  <a:pt x="173735" y="0"/>
                </a:lnTo>
                <a:lnTo>
                  <a:pt x="173735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76900" y="2567940"/>
            <a:ext cx="198120" cy="542925"/>
          </a:xfrm>
          <a:custGeom>
            <a:avLst/>
            <a:gdLst/>
            <a:ahLst/>
            <a:cxnLst/>
            <a:rect l="l" t="t" r="r" b="b"/>
            <a:pathLst>
              <a:path w="198120" h="542925">
                <a:moveTo>
                  <a:pt x="198119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8119" y="0"/>
                </a:lnTo>
                <a:lnTo>
                  <a:pt x="198119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516636"/>
                </a:lnTo>
                <a:lnTo>
                  <a:pt x="12192" y="516636"/>
                </a:lnTo>
                <a:lnTo>
                  <a:pt x="25908" y="530352"/>
                </a:lnTo>
                <a:lnTo>
                  <a:pt x="198119" y="530352"/>
                </a:lnTo>
                <a:lnTo>
                  <a:pt x="198119" y="542543"/>
                </a:lnTo>
                <a:close/>
              </a:path>
              <a:path w="198120" h="542925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98120" h="542925">
                <a:moveTo>
                  <a:pt x="17373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4384"/>
                </a:lnTo>
                <a:close/>
              </a:path>
              <a:path w="198120" h="542925">
                <a:moveTo>
                  <a:pt x="173736" y="530352"/>
                </a:moveTo>
                <a:lnTo>
                  <a:pt x="173736" y="12192"/>
                </a:lnTo>
                <a:lnTo>
                  <a:pt x="185928" y="24384"/>
                </a:lnTo>
                <a:lnTo>
                  <a:pt x="198119" y="24384"/>
                </a:lnTo>
                <a:lnTo>
                  <a:pt x="198119" y="516636"/>
                </a:lnTo>
                <a:lnTo>
                  <a:pt x="185928" y="516636"/>
                </a:lnTo>
                <a:lnTo>
                  <a:pt x="173736" y="530352"/>
                </a:lnTo>
                <a:close/>
              </a:path>
              <a:path w="198120" h="542925">
                <a:moveTo>
                  <a:pt x="198119" y="24384"/>
                </a:moveTo>
                <a:lnTo>
                  <a:pt x="185928" y="24384"/>
                </a:lnTo>
                <a:lnTo>
                  <a:pt x="173736" y="12192"/>
                </a:lnTo>
                <a:lnTo>
                  <a:pt x="198119" y="12192"/>
                </a:lnTo>
                <a:lnTo>
                  <a:pt x="198119" y="24384"/>
                </a:lnTo>
                <a:close/>
              </a:path>
              <a:path w="198120" h="542925">
                <a:moveTo>
                  <a:pt x="25908" y="530352"/>
                </a:moveTo>
                <a:lnTo>
                  <a:pt x="12192" y="516636"/>
                </a:lnTo>
                <a:lnTo>
                  <a:pt x="25908" y="516636"/>
                </a:lnTo>
                <a:lnTo>
                  <a:pt x="25908" y="530352"/>
                </a:lnTo>
                <a:close/>
              </a:path>
              <a:path w="198120" h="542925">
                <a:moveTo>
                  <a:pt x="173736" y="530352"/>
                </a:moveTo>
                <a:lnTo>
                  <a:pt x="25908" y="530352"/>
                </a:lnTo>
                <a:lnTo>
                  <a:pt x="25908" y="516636"/>
                </a:lnTo>
                <a:lnTo>
                  <a:pt x="173736" y="516636"/>
                </a:lnTo>
                <a:lnTo>
                  <a:pt x="173736" y="530352"/>
                </a:lnTo>
                <a:close/>
              </a:path>
              <a:path w="198120" h="542925">
                <a:moveTo>
                  <a:pt x="198119" y="530352"/>
                </a:moveTo>
                <a:lnTo>
                  <a:pt x="173736" y="530352"/>
                </a:lnTo>
                <a:lnTo>
                  <a:pt x="185928" y="516636"/>
                </a:lnTo>
                <a:lnTo>
                  <a:pt x="198119" y="516636"/>
                </a:lnTo>
                <a:lnTo>
                  <a:pt x="198119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391384" y="292148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924782" y="3547903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b="0">
                <a:latin typeface="等线 Light"/>
                <a:cs typeface="等线 Light"/>
              </a:rPr>
              <a:t>-</a:t>
            </a:r>
            <a:endParaRPr sz="2400">
              <a:latin typeface="等线 Light"/>
              <a:cs typeface="等线 Ligh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364479" y="1744979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350764" y="1680972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5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1584"/>
                </a:lnTo>
                <a:lnTo>
                  <a:pt x="137160" y="481584"/>
                </a:lnTo>
                <a:lnTo>
                  <a:pt x="137160" y="496823"/>
                </a:lnTo>
                <a:close/>
              </a:path>
              <a:path w="137160" h="497205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7160" h="497205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7160" h="497205">
                <a:moveTo>
                  <a:pt x="108204" y="481584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7160" y="28955"/>
                </a:lnTo>
                <a:lnTo>
                  <a:pt x="137160" y="467867"/>
                </a:lnTo>
                <a:lnTo>
                  <a:pt x="121920" y="467867"/>
                </a:lnTo>
                <a:lnTo>
                  <a:pt x="108204" y="481584"/>
                </a:lnTo>
                <a:close/>
              </a:path>
              <a:path w="137160" h="497205">
                <a:moveTo>
                  <a:pt x="137160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7160" y="13716"/>
                </a:lnTo>
                <a:lnTo>
                  <a:pt x="137160" y="28955"/>
                </a:lnTo>
                <a:close/>
              </a:path>
              <a:path w="137160" h="497205">
                <a:moveTo>
                  <a:pt x="28956" y="481584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1584"/>
                </a:lnTo>
                <a:close/>
              </a:path>
              <a:path w="137160" h="497205">
                <a:moveTo>
                  <a:pt x="108204" y="481584"/>
                </a:moveTo>
                <a:lnTo>
                  <a:pt x="28956" y="481584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1584"/>
                </a:lnTo>
                <a:close/>
              </a:path>
              <a:path w="137160" h="497205">
                <a:moveTo>
                  <a:pt x="137160" y="481584"/>
                </a:moveTo>
                <a:lnTo>
                  <a:pt x="108204" y="481584"/>
                </a:lnTo>
                <a:lnTo>
                  <a:pt x="121920" y="467867"/>
                </a:lnTo>
                <a:lnTo>
                  <a:pt x="137160" y="467867"/>
                </a:lnTo>
                <a:lnTo>
                  <a:pt x="137160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321807" y="1623059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2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335523" y="2127504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2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5349239" y="1429643"/>
            <a:ext cx="783590" cy="822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4940">
              <a:lnSpc>
                <a:spcPts val="241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  <a:p>
            <a:pPr algn="r" marR="13970">
              <a:lnSpc>
                <a:spcPct val="100000"/>
              </a:lnSpc>
              <a:spcBef>
                <a:spcPts val="1040"/>
              </a:spcBef>
            </a:pPr>
            <a:r>
              <a:rPr dirty="0" sz="2400" spc="-110" b="1">
                <a:latin typeface="等线"/>
                <a:cs typeface="等线"/>
              </a:rPr>
              <a:t>+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30904" y="3465576"/>
            <a:ext cx="200025" cy="531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7777" sz="3600" spc="-30">
                <a:latin typeface="Times New Roman"/>
                <a:cs typeface="Times New Roman"/>
              </a:rPr>
              <a:t>-</a:t>
            </a:r>
            <a:r>
              <a:rPr dirty="0" sz="1500" spc="1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12012" y="3295396"/>
            <a:ext cx="260985" cy="497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957" sz="3900" spc="-2017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2600" spc="-134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40044" y="2630677"/>
            <a:ext cx="34226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9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22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063488" y="2540761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461764" y="1959355"/>
            <a:ext cx="476884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800" spc="-56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11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65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711700" y="1888490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932935" y="1761998"/>
            <a:ext cx="28321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8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74084" y="1672082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774948" y="2877311"/>
            <a:ext cx="76200" cy="398145"/>
          </a:xfrm>
          <a:custGeom>
            <a:avLst/>
            <a:gdLst/>
            <a:ahLst/>
            <a:cxnLst/>
            <a:rect l="l" t="t" r="r" b="b"/>
            <a:pathLst>
              <a:path w="76200" h="398145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398145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398145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398145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398145">
                <a:moveTo>
                  <a:pt x="51815" y="397763"/>
                </a:moveTo>
                <a:lnTo>
                  <a:pt x="25907" y="397763"/>
                </a:lnTo>
                <a:lnTo>
                  <a:pt x="25907" y="73792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397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033016" y="1373124"/>
            <a:ext cx="464819" cy="832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642363" y="4911852"/>
            <a:ext cx="2649220" cy="875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65"/>
              </a:lnSpc>
              <a:tabLst>
                <a:tab pos="525780" algn="l"/>
              </a:tabLst>
            </a:pPr>
            <a:r>
              <a:rPr dirty="0" sz="2400" spc="-3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solidFill>
                  <a:srgbClr val="0000FF"/>
                </a:solidFill>
                <a:latin typeface="Times New Roman"/>
                <a:cs typeface="Times New Roman"/>
              </a:rPr>
              <a:t>C	</a:t>
            </a:r>
            <a:r>
              <a:rPr dirty="0" sz="2400" spc="-225">
                <a:solidFill>
                  <a:srgbClr val="0000FF"/>
                </a:solidFill>
                <a:latin typeface="Times New Roman"/>
                <a:cs typeface="Times New Roman"/>
              </a:rPr>
              <a:t> 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spc="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dirty="0" sz="2400" spc="-1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329565">
              <a:lnSpc>
                <a:spcPts val="905"/>
              </a:lnSpc>
              <a:tabLst>
                <a:tab pos="981710" algn="l"/>
                <a:tab pos="1459865" algn="l"/>
              </a:tabLst>
            </a:pPr>
            <a:r>
              <a:rPr dirty="0" baseline="-13888" sz="1500" spc="82">
                <a:solidFill>
                  <a:srgbClr val="0000FF"/>
                </a:solidFill>
                <a:latin typeface="Times New Roman"/>
                <a:cs typeface="Times New Roman"/>
              </a:rPr>
              <a:t>b	</a:t>
            </a:r>
            <a:r>
              <a:rPr dirty="0" sz="1350" spc="1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1350" spc="1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1350" spc="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640"/>
              </a:spcBef>
            </a:pPr>
            <a:r>
              <a:rPr dirty="0" sz="2400" spc="-3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R</a:t>
            </a:r>
            <a:r>
              <a:rPr dirty="0" baseline="-16460" sz="2025" spc="-44">
                <a:latin typeface="Times New Roman"/>
                <a:cs typeface="Times New Roman"/>
              </a:rPr>
              <a:t>s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16460" sz="2025">
                <a:latin typeface="Times New Roman"/>
                <a:cs typeface="Times New Roman"/>
              </a:rPr>
              <a:t>b</a:t>
            </a:r>
            <a:r>
              <a:rPr dirty="0" baseline="-16460" sz="2025">
                <a:latin typeface="Times New Roman"/>
                <a:cs typeface="Times New Roman"/>
              </a:rPr>
              <a:t>1 </a:t>
            </a:r>
            <a:r>
              <a:rPr dirty="0" sz="2400" spc="30">
                <a:latin typeface="Times New Roman"/>
                <a:cs typeface="Times New Roman"/>
              </a:rPr>
              <a:t>//</a:t>
            </a:r>
            <a:r>
              <a:rPr dirty="0" sz="2400" spc="30">
                <a:latin typeface="Times New Roman"/>
                <a:cs typeface="Times New Roman"/>
              </a:rPr>
              <a:t>R</a:t>
            </a:r>
            <a:r>
              <a:rPr dirty="0" baseline="-16460" sz="2025" spc="44">
                <a:latin typeface="Times New Roman"/>
                <a:cs typeface="Times New Roman"/>
              </a:rPr>
              <a:t>b</a:t>
            </a:r>
            <a:r>
              <a:rPr dirty="0" baseline="-16460" sz="2025" spc="44">
                <a:latin typeface="Times New Roman"/>
                <a:cs typeface="Times New Roman"/>
              </a:rPr>
              <a:t>2</a:t>
            </a:r>
            <a:r>
              <a:rPr dirty="0" baseline="-16460" sz="2025" spc="-217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//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16460" sz="2025" spc="30">
                <a:latin typeface="Times New Roman"/>
                <a:cs typeface="Times New Roman"/>
              </a:rPr>
              <a:t>be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280570" y="6271355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 h="0">
                <a:moveTo>
                  <a:pt x="0" y="0"/>
                </a:moveTo>
                <a:lnTo>
                  <a:pt x="112871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756407" y="5850635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09748" y="6465569"/>
            <a:ext cx="565785" cy="238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4025" algn="l"/>
              </a:tabLst>
            </a:pPr>
            <a:r>
              <a:rPr dirty="0" sz="1350" spc="60">
                <a:latin typeface="Times New Roman"/>
                <a:cs typeface="Times New Roman"/>
              </a:rPr>
              <a:t>C</a:t>
            </a:r>
            <a:r>
              <a:rPr dirty="0" baseline="-13888" sz="1500" spc="82">
                <a:latin typeface="Times New Roman"/>
                <a:cs typeface="Times New Roman"/>
              </a:rPr>
              <a:t>b</a:t>
            </a:r>
            <a:r>
              <a:rPr dirty="0" baseline="-13888" sz="1500">
                <a:latin typeface="Times New Roman"/>
                <a:cs typeface="Times New Roman"/>
              </a:rPr>
              <a:t>	</a:t>
            </a:r>
            <a:r>
              <a:rPr dirty="0" sz="1350" spc="95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33521" y="628040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578355" y="6047232"/>
            <a:ext cx="1266190" cy="610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  <a:tabLst>
                <a:tab pos="449580" algn="l"/>
              </a:tabLst>
            </a:pPr>
            <a:r>
              <a:rPr dirty="0" sz="2400" spc="70">
                <a:latin typeface="Times New Roman"/>
                <a:cs typeface="Times New Roman"/>
              </a:rPr>
              <a:t>f</a:t>
            </a:r>
            <a:r>
              <a:rPr dirty="0" baseline="-16460" sz="2025" spc="104">
                <a:latin typeface="Times New Roman"/>
                <a:cs typeface="Times New Roman"/>
              </a:rPr>
              <a:t>C	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  <a:p>
            <a:pPr marL="253365">
              <a:lnSpc>
                <a:spcPts val="2360"/>
              </a:lnSpc>
              <a:tabLst>
                <a:tab pos="720725" algn="l"/>
              </a:tabLst>
            </a:pPr>
            <a:r>
              <a:rPr dirty="0" baseline="66666" sz="1500" spc="82">
                <a:latin typeface="Times New Roman"/>
                <a:cs typeface="Times New Roman"/>
              </a:rPr>
              <a:t>b</a:t>
            </a:r>
            <a:r>
              <a:rPr dirty="0" baseline="66666" sz="1500" spc="82">
                <a:latin typeface="Times New Roman"/>
                <a:cs typeface="Times New Roman"/>
              </a:rPr>
              <a:t>	</a:t>
            </a:r>
            <a:r>
              <a:rPr dirty="0" sz="2400" spc="60">
                <a:latin typeface="Times New Roman"/>
                <a:cs typeface="Times New Roman"/>
              </a:rPr>
              <a:t>2</a:t>
            </a:r>
            <a:r>
              <a:rPr dirty="0" sz="2400" spc="105">
                <a:latin typeface="Times New Roman"/>
                <a:cs typeface="Times New Roman"/>
              </a:rPr>
              <a:t>π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05781" y="761997"/>
            <a:ext cx="3283585" cy="1610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4.</a:t>
            </a:r>
            <a:r>
              <a:rPr dirty="0" sz="2400" spc="5">
                <a:latin typeface="宋体"/>
                <a:cs typeface="宋体"/>
              </a:rPr>
              <a:t>时间常数法分析</a:t>
            </a:r>
            <a:r>
              <a:rPr dirty="0" sz="2400" spc="-670">
                <a:latin typeface="宋体"/>
                <a:cs typeface="宋体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f</a:t>
            </a:r>
            <a:r>
              <a:rPr dirty="0" baseline="-20833" sz="2400" spc="60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  <a:p>
            <a:pPr marL="116205">
              <a:lnSpc>
                <a:spcPct val="100000"/>
              </a:lnSpc>
              <a:spcBef>
                <a:spcPts val="2400"/>
              </a:spcBef>
            </a:pPr>
            <a:r>
              <a:rPr dirty="0" sz="2400" spc="20">
                <a:latin typeface="宋体"/>
                <a:cs typeface="宋体"/>
              </a:rPr>
              <a:t>（</a:t>
            </a:r>
            <a:r>
              <a:rPr dirty="0" sz="2400" spc="20">
                <a:latin typeface="Times New Roman"/>
                <a:cs typeface="Times New Roman"/>
              </a:rPr>
              <a:t>2</a:t>
            </a:r>
            <a:r>
              <a:rPr dirty="0" sz="2400" spc="20">
                <a:latin typeface="宋体"/>
                <a:cs typeface="宋体"/>
              </a:rPr>
              <a:t>）输出耦合电容</a:t>
            </a:r>
            <a:endParaRPr sz="2400">
              <a:latin typeface="宋体"/>
              <a:cs typeface="宋体"/>
            </a:endParaRPr>
          </a:p>
          <a:p>
            <a:pPr marL="524510">
              <a:lnSpc>
                <a:spcPts val="2165"/>
              </a:lnSpc>
              <a:spcBef>
                <a:spcPts val="1185"/>
              </a:spcBef>
              <a:tabLst>
                <a:tab pos="1031875" algn="l"/>
                <a:tab pos="1650364" algn="l"/>
                <a:tab pos="2208530" algn="l"/>
                <a:tab pos="2827020" algn="l"/>
              </a:tabLst>
            </a:pPr>
            <a:r>
              <a:rPr dirty="0" sz="2400" spc="-3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-44">
                <a:solidFill>
                  <a:srgbClr val="0000FF"/>
                </a:solidFill>
                <a:latin typeface="Times New Roman"/>
                <a:cs typeface="Times New Roman"/>
              </a:rPr>
              <a:t>C	</a:t>
            </a:r>
            <a:r>
              <a:rPr dirty="0" sz="2400" spc="-225">
                <a:solidFill>
                  <a:srgbClr val="0000FF"/>
                </a:solidFill>
                <a:latin typeface="Times New Roman"/>
                <a:cs typeface="Times New Roman"/>
              </a:rPr>
              <a:t> </a:t>
            </a:r>
            <a:r>
              <a:rPr dirty="0" sz="2400" spc="-2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	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R	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	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845819">
              <a:lnSpc>
                <a:spcPts val="905"/>
              </a:lnSpc>
              <a:tabLst>
                <a:tab pos="1490345" algn="l"/>
                <a:tab pos="2015489" algn="l"/>
                <a:tab pos="2667000" algn="l"/>
                <a:tab pos="3192145" algn="l"/>
              </a:tabLst>
            </a:pPr>
            <a:r>
              <a:rPr dirty="0" baseline="-13888" sz="150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baseline="-13888" sz="15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1350" spc="95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1350" spc="95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1350" spc="15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dirty="0" sz="1350" spc="15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r>
              <a:rPr dirty="0" sz="1350" spc="95">
                <a:latin typeface="Times New Roman"/>
                <a:cs typeface="Times New Roman"/>
              </a:rPr>
              <a:t>	</a:t>
            </a:r>
            <a:r>
              <a:rPr dirty="0" sz="1350" spc="15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528941" y="2767679"/>
            <a:ext cx="1114425" cy="0"/>
          </a:xfrm>
          <a:custGeom>
            <a:avLst/>
            <a:gdLst/>
            <a:ahLst/>
            <a:cxnLst/>
            <a:rect l="l" t="t" r="r" b="b"/>
            <a:pathLst>
              <a:path w="1114425" h="0">
                <a:moveTo>
                  <a:pt x="0" y="0"/>
                </a:moveTo>
                <a:lnTo>
                  <a:pt x="1114425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7997444" y="234695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535671" y="2776727"/>
            <a:ext cx="1076960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70"/>
              </a:lnSpc>
            </a:pPr>
            <a:r>
              <a:rPr dirty="0" sz="2400" spc="25">
                <a:latin typeface="Times New Roman"/>
                <a:cs typeface="Times New Roman"/>
              </a:rPr>
              <a:t>2</a:t>
            </a:r>
            <a:r>
              <a:rPr dirty="0" sz="2400" spc="25">
                <a:latin typeface="Times New Roman"/>
                <a:cs typeface="Times New Roman"/>
              </a:rPr>
              <a:t>π</a:t>
            </a:r>
            <a:r>
              <a:rPr dirty="0" sz="2400" spc="25">
                <a:latin typeface="Times New Roman"/>
                <a:cs typeface="Times New Roman"/>
              </a:rPr>
              <a:t>R</a:t>
            </a:r>
            <a:r>
              <a:rPr dirty="0" baseline="-16460" sz="2025" spc="37">
                <a:latin typeface="Times New Roman"/>
                <a:cs typeface="Times New Roman"/>
              </a:rPr>
              <a:t>C</a:t>
            </a:r>
            <a:r>
              <a:rPr dirty="0" baseline="-16460" sz="2025" spc="569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661670">
              <a:lnSpc>
                <a:spcPts val="910"/>
              </a:lnSpc>
              <a:tabLst>
                <a:tab pos="975360" algn="l"/>
              </a:tabLst>
            </a:pPr>
            <a:r>
              <a:rPr dirty="0" baseline="-13888" sz="1500">
                <a:latin typeface="Times New Roman"/>
                <a:cs typeface="Times New Roman"/>
              </a:rPr>
              <a:t>2</a:t>
            </a:r>
            <a:r>
              <a:rPr dirty="0" baseline="-13888" sz="1500">
                <a:latin typeface="Times New Roman"/>
                <a:cs typeface="Times New Roman"/>
              </a:rPr>
              <a:t>	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833107" y="2543555"/>
            <a:ext cx="624205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460"/>
              </a:lnSpc>
              <a:tabLst>
                <a:tab pos="431165" algn="l"/>
              </a:tabLst>
            </a:pPr>
            <a:r>
              <a:rPr dirty="0" sz="2400" spc="70">
                <a:latin typeface="Times New Roman"/>
                <a:cs typeface="Times New Roman"/>
              </a:rPr>
              <a:t>f</a:t>
            </a:r>
            <a:r>
              <a:rPr dirty="0" baseline="-16460" sz="2025" spc="104">
                <a:latin typeface="Times New Roman"/>
                <a:cs typeface="Times New Roman"/>
              </a:rPr>
              <a:t>C </a:t>
            </a:r>
            <a:r>
              <a:rPr dirty="0" baseline="-16460" sz="2025">
                <a:latin typeface="Times New Roman"/>
                <a:cs typeface="Times New Roman"/>
              </a:rPr>
              <a:t>	 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  <a:p>
            <a:pPr algn="ctr" marR="35560">
              <a:lnSpc>
                <a:spcPts val="780"/>
              </a:lnSpc>
            </a:pPr>
            <a:r>
              <a:rPr dirty="0" sz="100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349239" y="1455420"/>
            <a:ext cx="783335" cy="797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907535" y="3357372"/>
            <a:ext cx="216535" cy="565785"/>
          </a:xfrm>
          <a:custGeom>
            <a:avLst/>
            <a:gdLst/>
            <a:ahLst/>
            <a:cxnLst/>
            <a:rect l="l" t="t" r="r" b="b"/>
            <a:pathLst>
              <a:path w="216535" h="565785">
                <a:moveTo>
                  <a:pt x="79248" y="140208"/>
                </a:moveTo>
                <a:lnTo>
                  <a:pt x="53340" y="140208"/>
                </a:lnTo>
                <a:lnTo>
                  <a:pt x="54864" y="123443"/>
                </a:lnTo>
                <a:lnTo>
                  <a:pt x="54864" y="89916"/>
                </a:lnTo>
                <a:lnTo>
                  <a:pt x="62483" y="42671"/>
                </a:lnTo>
                <a:lnTo>
                  <a:pt x="88391" y="9143"/>
                </a:lnTo>
                <a:lnTo>
                  <a:pt x="103632" y="4571"/>
                </a:lnTo>
                <a:lnTo>
                  <a:pt x="111252" y="1524"/>
                </a:lnTo>
                <a:lnTo>
                  <a:pt x="120396" y="0"/>
                </a:lnTo>
                <a:lnTo>
                  <a:pt x="138683" y="0"/>
                </a:lnTo>
                <a:lnTo>
                  <a:pt x="147828" y="1524"/>
                </a:lnTo>
                <a:lnTo>
                  <a:pt x="166116" y="7619"/>
                </a:lnTo>
                <a:lnTo>
                  <a:pt x="167640" y="7619"/>
                </a:lnTo>
                <a:lnTo>
                  <a:pt x="167640" y="9143"/>
                </a:lnTo>
                <a:lnTo>
                  <a:pt x="175260" y="13716"/>
                </a:lnTo>
                <a:lnTo>
                  <a:pt x="176783" y="13716"/>
                </a:lnTo>
                <a:lnTo>
                  <a:pt x="184404" y="19811"/>
                </a:lnTo>
                <a:lnTo>
                  <a:pt x="184404" y="21335"/>
                </a:lnTo>
                <a:lnTo>
                  <a:pt x="185928" y="21335"/>
                </a:lnTo>
                <a:lnTo>
                  <a:pt x="189585" y="25908"/>
                </a:lnTo>
                <a:lnTo>
                  <a:pt x="123444" y="25908"/>
                </a:lnTo>
                <a:lnTo>
                  <a:pt x="117348" y="27431"/>
                </a:lnTo>
                <a:lnTo>
                  <a:pt x="111252" y="27431"/>
                </a:lnTo>
                <a:lnTo>
                  <a:pt x="102108" y="32003"/>
                </a:lnTo>
                <a:lnTo>
                  <a:pt x="97536" y="33527"/>
                </a:lnTo>
                <a:lnTo>
                  <a:pt x="99060" y="33527"/>
                </a:lnTo>
                <a:lnTo>
                  <a:pt x="96012" y="35051"/>
                </a:lnTo>
                <a:lnTo>
                  <a:pt x="94996" y="36575"/>
                </a:lnTo>
                <a:lnTo>
                  <a:pt x="94488" y="36575"/>
                </a:lnTo>
                <a:lnTo>
                  <a:pt x="91440" y="41147"/>
                </a:lnTo>
                <a:lnTo>
                  <a:pt x="89916" y="44195"/>
                </a:lnTo>
                <a:lnTo>
                  <a:pt x="88391" y="48767"/>
                </a:lnTo>
                <a:lnTo>
                  <a:pt x="83820" y="60959"/>
                </a:lnTo>
                <a:lnTo>
                  <a:pt x="82296" y="74675"/>
                </a:lnTo>
                <a:lnTo>
                  <a:pt x="80772" y="91439"/>
                </a:lnTo>
                <a:lnTo>
                  <a:pt x="79248" y="106679"/>
                </a:lnTo>
                <a:lnTo>
                  <a:pt x="79248" y="140208"/>
                </a:lnTo>
                <a:close/>
              </a:path>
              <a:path w="216535" h="565785">
                <a:moveTo>
                  <a:pt x="156972" y="32003"/>
                </a:moveTo>
                <a:lnTo>
                  <a:pt x="150875" y="28955"/>
                </a:lnTo>
                <a:lnTo>
                  <a:pt x="144780" y="27431"/>
                </a:lnTo>
                <a:lnTo>
                  <a:pt x="137160" y="25908"/>
                </a:lnTo>
                <a:lnTo>
                  <a:pt x="189585" y="25908"/>
                </a:lnTo>
                <a:lnTo>
                  <a:pt x="192024" y="28955"/>
                </a:lnTo>
                <a:lnTo>
                  <a:pt x="192024" y="30479"/>
                </a:lnTo>
                <a:lnTo>
                  <a:pt x="155448" y="30479"/>
                </a:lnTo>
                <a:lnTo>
                  <a:pt x="156972" y="32003"/>
                </a:lnTo>
                <a:close/>
              </a:path>
              <a:path w="216535" h="565785">
                <a:moveTo>
                  <a:pt x="163067" y="35051"/>
                </a:moveTo>
                <a:lnTo>
                  <a:pt x="155448" y="30479"/>
                </a:lnTo>
                <a:lnTo>
                  <a:pt x="192024" y="30479"/>
                </a:lnTo>
                <a:lnTo>
                  <a:pt x="194462" y="33527"/>
                </a:lnTo>
                <a:lnTo>
                  <a:pt x="161544" y="33527"/>
                </a:lnTo>
                <a:lnTo>
                  <a:pt x="163067" y="35051"/>
                </a:lnTo>
                <a:close/>
              </a:path>
              <a:path w="216535" h="565785">
                <a:moveTo>
                  <a:pt x="198120" y="39624"/>
                </a:moveTo>
                <a:lnTo>
                  <a:pt x="167640" y="39624"/>
                </a:lnTo>
                <a:lnTo>
                  <a:pt x="161544" y="33527"/>
                </a:lnTo>
                <a:lnTo>
                  <a:pt x="194462" y="33527"/>
                </a:lnTo>
                <a:lnTo>
                  <a:pt x="198120" y="38100"/>
                </a:lnTo>
                <a:lnTo>
                  <a:pt x="198120" y="39624"/>
                </a:lnTo>
                <a:close/>
              </a:path>
              <a:path w="216535" h="565785">
                <a:moveTo>
                  <a:pt x="92964" y="39624"/>
                </a:moveTo>
                <a:lnTo>
                  <a:pt x="94488" y="36575"/>
                </a:lnTo>
                <a:lnTo>
                  <a:pt x="94996" y="36575"/>
                </a:lnTo>
                <a:lnTo>
                  <a:pt x="92964" y="39624"/>
                </a:lnTo>
                <a:close/>
              </a:path>
              <a:path w="216535" h="565785">
                <a:moveTo>
                  <a:pt x="172212" y="45719"/>
                </a:moveTo>
                <a:lnTo>
                  <a:pt x="166116" y="38100"/>
                </a:lnTo>
                <a:lnTo>
                  <a:pt x="167640" y="39624"/>
                </a:lnTo>
                <a:lnTo>
                  <a:pt x="198120" y="39624"/>
                </a:lnTo>
                <a:lnTo>
                  <a:pt x="198120" y="41147"/>
                </a:lnTo>
                <a:lnTo>
                  <a:pt x="198882" y="42671"/>
                </a:lnTo>
                <a:lnTo>
                  <a:pt x="170688" y="42671"/>
                </a:lnTo>
                <a:lnTo>
                  <a:pt x="172212" y="45719"/>
                </a:lnTo>
                <a:close/>
              </a:path>
              <a:path w="216535" h="565785">
                <a:moveTo>
                  <a:pt x="175260" y="51816"/>
                </a:moveTo>
                <a:lnTo>
                  <a:pt x="170688" y="42671"/>
                </a:lnTo>
                <a:lnTo>
                  <a:pt x="198882" y="42671"/>
                </a:lnTo>
                <a:lnTo>
                  <a:pt x="202691" y="50291"/>
                </a:lnTo>
                <a:lnTo>
                  <a:pt x="175260" y="50291"/>
                </a:lnTo>
                <a:lnTo>
                  <a:pt x="175260" y="51816"/>
                </a:lnTo>
                <a:close/>
              </a:path>
              <a:path w="216535" h="565785">
                <a:moveTo>
                  <a:pt x="198458" y="512063"/>
                </a:moveTo>
                <a:lnTo>
                  <a:pt x="172212" y="512063"/>
                </a:lnTo>
                <a:lnTo>
                  <a:pt x="175260" y="499871"/>
                </a:lnTo>
                <a:lnTo>
                  <a:pt x="178308" y="492251"/>
                </a:lnTo>
                <a:lnTo>
                  <a:pt x="179832" y="484631"/>
                </a:lnTo>
                <a:lnTo>
                  <a:pt x="182880" y="463295"/>
                </a:lnTo>
                <a:lnTo>
                  <a:pt x="182880" y="451103"/>
                </a:lnTo>
                <a:lnTo>
                  <a:pt x="185928" y="423671"/>
                </a:lnTo>
                <a:lnTo>
                  <a:pt x="187452" y="408431"/>
                </a:lnTo>
                <a:lnTo>
                  <a:pt x="187452" y="393191"/>
                </a:lnTo>
                <a:lnTo>
                  <a:pt x="188975" y="377951"/>
                </a:lnTo>
                <a:lnTo>
                  <a:pt x="190433" y="344424"/>
                </a:lnTo>
                <a:lnTo>
                  <a:pt x="190500" y="202691"/>
                </a:lnTo>
                <a:lnTo>
                  <a:pt x="188975" y="185927"/>
                </a:lnTo>
                <a:lnTo>
                  <a:pt x="188975" y="153924"/>
                </a:lnTo>
                <a:lnTo>
                  <a:pt x="187452" y="140208"/>
                </a:lnTo>
                <a:lnTo>
                  <a:pt x="187452" y="124967"/>
                </a:lnTo>
                <a:lnTo>
                  <a:pt x="184404" y="100583"/>
                </a:lnTo>
                <a:lnTo>
                  <a:pt x="184404" y="89916"/>
                </a:lnTo>
                <a:lnTo>
                  <a:pt x="182880" y="79247"/>
                </a:lnTo>
                <a:lnTo>
                  <a:pt x="179832" y="64008"/>
                </a:lnTo>
                <a:lnTo>
                  <a:pt x="175260" y="50291"/>
                </a:lnTo>
                <a:lnTo>
                  <a:pt x="202691" y="50291"/>
                </a:lnTo>
                <a:lnTo>
                  <a:pt x="205740" y="65531"/>
                </a:lnTo>
                <a:lnTo>
                  <a:pt x="207264" y="76200"/>
                </a:lnTo>
                <a:lnTo>
                  <a:pt x="208788" y="85343"/>
                </a:lnTo>
                <a:lnTo>
                  <a:pt x="211836" y="109727"/>
                </a:lnTo>
                <a:lnTo>
                  <a:pt x="211836" y="123443"/>
                </a:lnTo>
                <a:lnTo>
                  <a:pt x="213360" y="138683"/>
                </a:lnTo>
                <a:lnTo>
                  <a:pt x="213360" y="152400"/>
                </a:lnTo>
                <a:lnTo>
                  <a:pt x="214883" y="169163"/>
                </a:lnTo>
                <a:lnTo>
                  <a:pt x="214883" y="202691"/>
                </a:lnTo>
                <a:lnTo>
                  <a:pt x="216408" y="236219"/>
                </a:lnTo>
                <a:lnTo>
                  <a:pt x="216408" y="307847"/>
                </a:lnTo>
                <a:lnTo>
                  <a:pt x="214883" y="344424"/>
                </a:lnTo>
                <a:lnTo>
                  <a:pt x="213360" y="377951"/>
                </a:lnTo>
                <a:lnTo>
                  <a:pt x="213360" y="394716"/>
                </a:lnTo>
                <a:lnTo>
                  <a:pt x="211836" y="409955"/>
                </a:lnTo>
                <a:lnTo>
                  <a:pt x="211836" y="425195"/>
                </a:lnTo>
                <a:lnTo>
                  <a:pt x="210312" y="440435"/>
                </a:lnTo>
                <a:lnTo>
                  <a:pt x="208788" y="454151"/>
                </a:lnTo>
                <a:lnTo>
                  <a:pt x="207264" y="466343"/>
                </a:lnTo>
                <a:lnTo>
                  <a:pt x="202691" y="498347"/>
                </a:lnTo>
                <a:lnTo>
                  <a:pt x="201167" y="505967"/>
                </a:lnTo>
                <a:lnTo>
                  <a:pt x="198458" y="512063"/>
                </a:lnTo>
                <a:close/>
              </a:path>
              <a:path w="216535" h="565785">
                <a:moveTo>
                  <a:pt x="15240" y="417575"/>
                </a:moveTo>
                <a:lnTo>
                  <a:pt x="3048" y="411479"/>
                </a:lnTo>
                <a:lnTo>
                  <a:pt x="0" y="402335"/>
                </a:lnTo>
                <a:lnTo>
                  <a:pt x="4572" y="396239"/>
                </a:lnTo>
                <a:lnTo>
                  <a:pt x="59436" y="301751"/>
                </a:lnTo>
                <a:lnTo>
                  <a:pt x="74240" y="327659"/>
                </a:lnTo>
                <a:lnTo>
                  <a:pt x="47244" y="327659"/>
                </a:lnTo>
                <a:lnTo>
                  <a:pt x="47243" y="373169"/>
                </a:lnTo>
                <a:lnTo>
                  <a:pt x="25908" y="409955"/>
                </a:lnTo>
                <a:lnTo>
                  <a:pt x="22860" y="416051"/>
                </a:lnTo>
                <a:lnTo>
                  <a:pt x="15240" y="417575"/>
                </a:lnTo>
                <a:close/>
              </a:path>
              <a:path w="216535" h="565785">
                <a:moveTo>
                  <a:pt x="47244" y="373169"/>
                </a:moveTo>
                <a:lnTo>
                  <a:pt x="47244" y="327659"/>
                </a:lnTo>
                <a:lnTo>
                  <a:pt x="73152" y="327659"/>
                </a:lnTo>
                <a:lnTo>
                  <a:pt x="72745" y="333755"/>
                </a:lnTo>
                <a:lnTo>
                  <a:pt x="48767" y="333755"/>
                </a:lnTo>
                <a:lnTo>
                  <a:pt x="59436" y="352149"/>
                </a:lnTo>
                <a:lnTo>
                  <a:pt x="47244" y="373169"/>
                </a:lnTo>
                <a:close/>
              </a:path>
              <a:path w="216535" h="565785">
                <a:moveTo>
                  <a:pt x="103632" y="417575"/>
                </a:moveTo>
                <a:lnTo>
                  <a:pt x="96012" y="416051"/>
                </a:lnTo>
                <a:lnTo>
                  <a:pt x="92964" y="409955"/>
                </a:lnTo>
                <a:lnTo>
                  <a:pt x="71628" y="373169"/>
                </a:lnTo>
                <a:lnTo>
                  <a:pt x="71628" y="350519"/>
                </a:lnTo>
                <a:lnTo>
                  <a:pt x="73152" y="327659"/>
                </a:lnTo>
                <a:lnTo>
                  <a:pt x="74240" y="327659"/>
                </a:lnTo>
                <a:lnTo>
                  <a:pt x="114300" y="397763"/>
                </a:lnTo>
                <a:lnTo>
                  <a:pt x="118872" y="403859"/>
                </a:lnTo>
                <a:lnTo>
                  <a:pt x="115824" y="411479"/>
                </a:lnTo>
                <a:lnTo>
                  <a:pt x="103632" y="417575"/>
                </a:lnTo>
                <a:close/>
              </a:path>
              <a:path w="216535" h="565785">
                <a:moveTo>
                  <a:pt x="59436" y="352149"/>
                </a:moveTo>
                <a:lnTo>
                  <a:pt x="48767" y="333755"/>
                </a:lnTo>
                <a:lnTo>
                  <a:pt x="70104" y="333755"/>
                </a:lnTo>
                <a:lnTo>
                  <a:pt x="59436" y="352149"/>
                </a:lnTo>
                <a:close/>
              </a:path>
              <a:path w="216535" h="565785">
                <a:moveTo>
                  <a:pt x="71628" y="373169"/>
                </a:moveTo>
                <a:lnTo>
                  <a:pt x="59436" y="352149"/>
                </a:lnTo>
                <a:lnTo>
                  <a:pt x="70104" y="333755"/>
                </a:lnTo>
                <a:lnTo>
                  <a:pt x="72745" y="333755"/>
                </a:lnTo>
                <a:lnTo>
                  <a:pt x="71628" y="350519"/>
                </a:lnTo>
                <a:lnTo>
                  <a:pt x="71628" y="373169"/>
                </a:lnTo>
                <a:close/>
              </a:path>
              <a:path w="216535" h="565785">
                <a:moveTo>
                  <a:pt x="161544" y="559308"/>
                </a:moveTo>
                <a:lnTo>
                  <a:pt x="102108" y="559308"/>
                </a:lnTo>
                <a:lnTo>
                  <a:pt x="92964" y="554735"/>
                </a:lnTo>
                <a:lnTo>
                  <a:pt x="91440" y="553211"/>
                </a:lnTo>
                <a:lnTo>
                  <a:pt x="83820" y="547116"/>
                </a:lnTo>
                <a:lnTo>
                  <a:pt x="82296" y="547116"/>
                </a:lnTo>
                <a:lnTo>
                  <a:pt x="82296" y="545591"/>
                </a:lnTo>
                <a:lnTo>
                  <a:pt x="74675" y="539495"/>
                </a:lnTo>
                <a:lnTo>
                  <a:pt x="74675" y="537971"/>
                </a:lnTo>
                <a:lnTo>
                  <a:pt x="73152" y="537971"/>
                </a:lnTo>
                <a:lnTo>
                  <a:pt x="73152" y="536447"/>
                </a:lnTo>
                <a:lnTo>
                  <a:pt x="67056" y="528827"/>
                </a:lnTo>
                <a:lnTo>
                  <a:pt x="67055" y="527303"/>
                </a:lnTo>
                <a:lnTo>
                  <a:pt x="60960" y="516635"/>
                </a:lnTo>
                <a:lnTo>
                  <a:pt x="60960" y="515111"/>
                </a:lnTo>
                <a:lnTo>
                  <a:pt x="57912" y="504443"/>
                </a:lnTo>
                <a:lnTo>
                  <a:pt x="53340" y="478535"/>
                </a:lnTo>
                <a:lnTo>
                  <a:pt x="50291" y="454151"/>
                </a:lnTo>
                <a:lnTo>
                  <a:pt x="47333" y="403859"/>
                </a:lnTo>
                <a:lnTo>
                  <a:pt x="47244" y="373169"/>
                </a:lnTo>
                <a:lnTo>
                  <a:pt x="59436" y="352149"/>
                </a:lnTo>
                <a:lnTo>
                  <a:pt x="71627" y="373169"/>
                </a:lnTo>
                <a:lnTo>
                  <a:pt x="71628" y="374903"/>
                </a:lnTo>
                <a:lnTo>
                  <a:pt x="73152" y="400811"/>
                </a:lnTo>
                <a:lnTo>
                  <a:pt x="73152" y="426719"/>
                </a:lnTo>
                <a:lnTo>
                  <a:pt x="74675" y="451103"/>
                </a:lnTo>
                <a:lnTo>
                  <a:pt x="77724" y="473963"/>
                </a:lnTo>
                <a:lnTo>
                  <a:pt x="82296" y="496824"/>
                </a:lnTo>
                <a:lnTo>
                  <a:pt x="84908" y="505967"/>
                </a:lnTo>
                <a:lnTo>
                  <a:pt x="83820" y="505967"/>
                </a:lnTo>
                <a:lnTo>
                  <a:pt x="88900" y="513587"/>
                </a:lnTo>
                <a:lnTo>
                  <a:pt x="88391" y="513587"/>
                </a:lnTo>
                <a:lnTo>
                  <a:pt x="93472" y="521208"/>
                </a:lnTo>
                <a:lnTo>
                  <a:pt x="92964" y="521208"/>
                </a:lnTo>
                <a:lnTo>
                  <a:pt x="100583" y="528827"/>
                </a:lnTo>
                <a:lnTo>
                  <a:pt x="100965" y="528827"/>
                </a:lnTo>
                <a:lnTo>
                  <a:pt x="106680" y="533400"/>
                </a:lnTo>
                <a:lnTo>
                  <a:pt x="108204" y="533400"/>
                </a:lnTo>
                <a:lnTo>
                  <a:pt x="114300" y="536447"/>
                </a:lnTo>
                <a:lnTo>
                  <a:pt x="111252" y="536447"/>
                </a:lnTo>
                <a:lnTo>
                  <a:pt x="120396" y="539495"/>
                </a:lnTo>
                <a:lnTo>
                  <a:pt x="184404" y="539495"/>
                </a:lnTo>
                <a:lnTo>
                  <a:pt x="181356" y="544067"/>
                </a:lnTo>
                <a:lnTo>
                  <a:pt x="179832" y="544067"/>
                </a:lnTo>
                <a:lnTo>
                  <a:pt x="179832" y="545591"/>
                </a:lnTo>
                <a:lnTo>
                  <a:pt x="172212" y="551687"/>
                </a:lnTo>
                <a:lnTo>
                  <a:pt x="170688" y="553211"/>
                </a:lnTo>
                <a:lnTo>
                  <a:pt x="169164" y="553211"/>
                </a:lnTo>
                <a:lnTo>
                  <a:pt x="161544" y="559308"/>
                </a:lnTo>
                <a:close/>
              </a:path>
              <a:path w="216535" h="565785">
                <a:moveTo>
                  <a:pt x="85344" y="507491"/>
                </a:moveTo>
                <a:lnTo>
                  <a:pt x="83820" y="505967"/>
                </a:lnTo>
                <a:lnTo>
                  <a:pt x="84908" y="505967"/>
                </a:lnTo>
                <a:lnTo>
                  <a:pt x="85344" y="507491"/>
                </a:lnTo>
                <a:close/>
              </a:path>
              <a:path w="216535" h="565785">
                <a:moveTo>
                  <a:pt x="195072" y="521208"/>
                </a:moveTo>
                <a:lnTo>
                  <a:pt x="166116" y="521208"/>
                </a:lnTo>
                <a:lnTo>
                  <a:pt x="172212" y="510539"/>
                </a:lnTo>
                <a:lnTo>
                  <a:pt x="172212" y="512063"/>
                </a:lnTo>
                <a:lnTo>
                  <a:pt x="198458" y="512063"/>
                </a:lnTo>
                <a:lnTo>
                  <a:pt x="195072" y="519683"/>
                </a:lnTo>
                <a:lnTo>
                  <a:pt x="195072" y="521208"/>
                </a:lnTo>
                <a:close/>
              </a:path>
              <a:path w="216535" h="565785">
                <a:moveTo>
                  <a:pt x="89916" y="515111"/>
                </a:moveTo>
                <a:lnTo>
                  <a:pt x="88391" y="513587"/>
                </a:lnTo>
                <a:lnTo>
                  <a:pt x="88900" y="513587"/>
                </a:lnTo>
                <a:lnTo>
                  <a:pt x="89916" y="515111"/>
                </a:lnTo>
                <a:close/>
              </a:path>
              <a:path w="216535" h="565785">
                <a:moveTo>
                  <a:pt x="161544" y="527303"/>
                </a:moveTo>
                <a:lnTo>
                  <a:pt x="167640" y="518159"/>
                </a:lnTo>
                <a:lnTo>
                  <a:pt x="166116" y="521208"/>
                </a:lnTo>
                <a:lnTo>
                  <a:pt x="195072" y="521208"/>
                </a:lnTo>
                <a:lnTo>
                  <a:pt x="192786" y="525779"/>
                </a:lnTo>
                <a:lnTo>
                  <a:pt x="163067" y="525779"/>
                </a:lnTo>
                <a:lnTo>
                  <a:pt x="161544" y="527303"/>
                </a:lnTo>
                <a:close/>
              </a:path>
              <a:path w="216535" h="565785">
                <a:moveTo>
                  <a:pt x="94488" y="522731"/>
                </a:moveTo>
                <a:lnTo>
                  <a:pt x="92964" y="521208"/>
                </a:lnTo>
                <a:lnTo>
                  <a:pt x="93472" y="521208"/>
                </a:lnTo>
                <a:lnTo>
                  <a:pt x="94488" y="522731"/>
                </a:lnTo>
                <a:close/>
              </a:path>
              <a:path w="216535" h="565785">
                <a:moveTo>
                  <a:pt x="192024" y="527303"/>
                </a:moveTo>
                <a:lnTo>
                  <a:pt x="161544" y="527303"/>
                </a:lnTo>
                <a:lnTo>
                  <a:pt x="163067" y="525779"/>
                </a:lnTo>
                <a:lnTo>
                  <a:pt x="192786" y="525779"/>
                </a:lnTo>
                <a:lnTo>
                  <a:pt x="192024" y="527303"/>
                </a:lnTo>
                <a:close/>
              </a:path>
              <a:path w="216535" h="565785">
                <a:moveTo>
                  <a:pt x="188975" y="533400"/>
                </a:moveTo>
                <a:lnTo>
                  <a:pt x="155448" y="533400"/>
                </a:lnTo>
                <a:lnTo>
                  <a:pt x="156972" y="531875"/>
                </a:lnTo>
                <a:lnTo>
                  <a:pt x="161544" y="527303"/>
                </a:lnTo>
                <a:lnTo>
                  <a:pt x="192024" y="527303"/>
                </a:lnTo>
                <a:lnTo>
                  <a:pt x="188975" y="533400"/>
                </a:lnTo>
                <a:close/>
              </a:path>
              <a:path w="216535" h="565785">
                <a:moveTo>
                  <a:pt x="100965" y="528827"/>
                </a:moveTo>
                <a:lnTo>
                  <a:pt x="100583" y="528827"/>
                </a:lnTo>
                <a:lnTo>
                  <a:pt x="99060" y="527303"/>
                </a:lnTo>
                <a:lnTo>
                  <a:pt x="100965" y="528827"/>
                </a:lnTo>
                <a:close/>
              </a:path>
              <a:path w="216535" h="565785">
                <a:moveTo>
                  <a:pt x="108204" y="533400"/>
                </a:moveTo>
                <a:lnTo>
                  <a:pt x="106680" y="533400"/>
                </a:lnTo>
                <a:lnTo>
                  <a:pt x="105156" y="531875"/>
                </a:lnTo>
                <a:lnTo>
                  <a:pt x="108204" y="533400"/>
                </a:lnTo>
                <a:close/>
              </a:path>
              <a:path w="216535" h="565785">
                <a:moveTo>
                  <a:pt x="156972" y="531876"/>
                </a:moveTo>
                <a:close/>
              </a:path>
              <a:path w="216535" h="565785">
                <a:moveTo>
                  <a:pt x="184404" y="539495"/>
                </a:moveTo>
                <a:lnTo>
                  <a:pt x="141732" y="539495"/>
                </a:lnTo>
                <a:lnTo>
                  <a:pt x="150875" y="536447"/>
                </a:lnTo>
                <a:lnTo>
                  <a:pt x="147828" y="536447"/>
                </a:lnTo>
                <a:lnTo>
                  <a:pt x="156972" y="531876"/>
                </a:lnTo>
                <a:lnTo>
                  <a:pt x="155448" y="533400"/>
                </a:lnTo>
                <a:lnTo>
                  <a:pt x="188975" y="533400"/>
                </a:lnTo>
                <a:lnTo>
                  <a:pt x="187452" y="534924"/>
                </a:lnTo>
                <a:lnTo>
                  <a:pt x="184404" y="539495"/>
                </a:lnTo>
                <a:close/>
              </a:path>
              <a:path w="216535" h="565785">
                <a:moveTo>
                  <a:pt x="128016" y="539495"/>
                </a:moveTo>
                <a:lnTo>
                  <a:pt x="120396" y="539495"/>
                </a:lnTo>
                <a:lnTo>
                  <a:pt x="118872" y="537971"/>
                </a:lnTo>
                <a:lnTo>
                  <a:pt x="128016" y="539495"/>
                </a:lnTo>
                <a:close/>
              </a:path>
              <a:path w="216535" h="565785">
                <a:moveTo>
                  <a:pt x="141732" y="539495"/>
                </a:moveTo>
                <a:lnTo>
                  <a:pt x="134112" y="539495"/>
                </a:lnTo>
                <a:lnTo>
                  <a:pt x="143256" y="537971"/>
                </a:lnTo>
                <a:lnTo>
                  <a:pt x="141732" y="539495"/>
                </a:lnTo>
                <a:close/>
              </a:path>
              <a:path w="216535" h="565785">
                <a:moveTo>
                  <a:pt x="149352" y="563879"/>
                </a:moveTo>
                <a:lnTo>
                  <a:pt x="112775" y="563879"/>
                </a:lnTo>
                <a:lnTo>
                  <a:pt x="112775" y="562355"/>
                </a:lnTo>
                <a:lnTo>
                  <a:pt x="103632" y="559308"/>
                </a:lnTo>
                <a:lnTo>
                  <a:pt x="158496" y="559308"/>
                </a:lnTo>
                <a:lnTo>
                  <a:pt x="149352" y="562355"/>
                </a:lnTo>
                <a:lnTo>
                  <a:pt x="149352" y="563879"/>
                </a:lnTo>
                <a:close/>
              </a:path>
              <a:path w="216535" h="565785">
                <a:moveTo>
                  <a:pt x="138683" y="565403"/>
                </a:moveTo>
                <a:lnTo>
                  <a:pt x="123444" y="565403"/>
                </a:lnTo>
                <a:lnTo>
                  <a:pt x="114300" y="563879"/>
                </a:lnTo>
                <a:lnTo>
                  <a:pt x="147828" y="563879"/>
                </a:lnTo>
                <a:lnTo>
                  <a:pt x="138683" y="5654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6409531" y="3316178"/>
            <a:ext cx="26435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（</a:t>
            </a:r>
            <a:r>
              <a:rPr dirty="0" sz="2400" spc="120">
                <a:latin typeface="Times New Roman"/>
                <a:cs typeface="Times New Roman"/>
              </a:rPr>
              <a:t>3</a:t>
            </a:r>
            <a:r>
              <a:rPr dirty="0" sz="2400" spc="20">
                <a:latin typeface="宋体"/>
                <a:cs typeface="宋体"/>
              </a:rPr>
              <a:t>）</a:t>
            </a:r>
            <a:r>
              <a:rPr dirty="0" sz="2400">
                <a:latin typeface="宋体"/>
                <a:cs typeface="宋体"/>
              </a:rPr>
              <a:t>射</a:t>
            </a:r>
            <a:r>
              <a:rPr dirty="0" sz="2400" spc="20">
                <a:latin typeface="宋体"/>
                <a:cs typeface="宋体"/>
              </a:rPr>
              <a:t>极</a:t>
            </a:r>
            <a:r>
              <a:rPr dirty="0" sz="2400">
                <a:latin typeface="宋体"/>
                <a:cs typeface="宋体"/>
              </a:rPr>
              <a:t>旁</a:t>
            </a:r>
            <a:r>
              <a:rPr dirty="0" sz="2400" spc="20">
                <a:latin typeface="宋体"/>
                <a:cs typeface="宋体"/>
              </a:rPr>
              <a:t>路</a:t>
            </a:r>
            <a:r>
              <a:rPr dirty="0" sz="2400">
                <a:latin typeface="宋体"/>
                <a:cs typeface="宋体"/>
              </a:rPr>
              <a:t>电容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652766" y="4164901"/>
            <a:ext cx="1993264" cy="0"/>
          </a:xfrm>
          <a:custGeom>
            <a:avLst/>
            <a:gdLst/>
            <a:ahLst/>
            <a:cxnLst/>
            <a:rect l="l" t="t" r="r" b="b"/>
            <a:pathLst>
              <a:path w="1993265" h="0">
                <a:moveTo>
                  <a:pt x="0" y="0"/>
                </a:moveTo>
                <a:lnTo>
                  <a:pt x="1993106" y="0"/>
                </a:lnTo>
              </a:path>
            </a:pathLst>
          </a:custGeom>
          <a:ln w="15078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9518394" y="3928109"/>
            <a:ext cx="9398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330188" y="3941064"/>
            <a:ext cx="1274445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60"/>
              </a:lnSpc>
              <a:tabLst>
                <a:tab pos="509270" algn="l"/>
              </a:tabLst>
            </a:pPr>
            <a:r>
              <a:rPr dirty="0" sz="2400" spc="-3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solidFill>
                  <a:srgbClr val="0000FF"/>
                </a:solidFill>
                <a:latin typeface="Times New Roman"/>
                <a:cs typeface="Times New Roman"/>
              </a:rPr>
              <a:t>C	</a:t>
            </a:r>
            <a:r>
              <a:rPr dirty="0" sz="2400" spc="-229">
                <a:solidFill>
                  <a:srgbClr val="0000FF"/>
                </a:solidFill>
                <a:latin typeface="Times New Roman"/>
                <a:cs typeface="Times New Roman"/>
              </a:rPr>
              <a:t></a:t>
            </a:r>
            <a:r>
              <a:rPr dirty="0" sz="2400" spc="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dirty="0" baseline="-16460" sz="2025" spc="-35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//</a:t>
            </a:r>
            <a:endParaRPr sz="2400">
              <a:latin typeface="Times New Roman"/>
              <a:cs typeface="Times New Roman"/>
            </a:endParaRPr>
          </a:p>
          <a:p>
            <a:pPr marL="329565">
              <a:lnSpc>
                <a:spcPts val="780"/>
              </a:lnSpc>
            </a:pPr>
            <a:r>
              <a:rPr dirty="0" sz="100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659116" y="3744467"/>
            <a:ext cx="1893570" cy="810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2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37">
                <a:solidFill>
                  <a:srgbClr val="0000FF"/>
                </a:solidFill>
                <a:latin typeface="Times New Roman"/>
                <a:cs typeface="Times New Roman"/>
              </a:rPr>
              <a:t>be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>
                <a:solidFill>
                  <a:srgbClr val="0000FF"/>
                </a:solidFill>
                <a:latin typeface="Times New Roman"/>
                <a:cs typeface="Times New Roman"/>
              </a:rPr>
              <a:t>b1 </a:t>
            </a:r>
            <a:r>
              <a:rPr dirty="0" sz="2400" spc="5">
                <a:solidFill>
                  <a:srgbClr val="0000FF"/>
                </a:solidFill>
                <a:latin typeface="Times New Roman"/>
                <a:cs typeface="Times New Roman"/>
              </a:rPr>
              <a:t>//</a:t>
            </a:r>
            <a:r>
              <a:rPr dirty="0" sz="2400" spc="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7">
                <a:solidFill>
                  <a:srgbClr val="0000FF"/>
                </a:solidFill>
                <a:latin typeface="Times New Roman"/>
                <a:cs typeface="Times New Roman"/>
              </a:rPr>
              <a:t>b1</a:t>
            </a:r>
            <a:r>
              <a:rPr dirty="0" baseline="-16460" sz="2025" spc="-24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//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algn="ctr" marL="25400">
              <a:lnSpc>
                <a:spcPct val="100000"/>
              </a:lnSpc>
              <a:spcBef>
                <a:spcPts val="400"/>
              </a:spcBef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 spc="-3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090">
                <a:solidFill>
                  <a:srgbClr val="0000FF"/>
                </a:solidFill>
                <a:latin typeface="Times New Roman"/>
                <a:cs typeface="Times New Roman"/>
              </a:rPr>
              <a:t></a:t>
            </a:r>
            <a:r>
              <a:rPr dirty="0" sz="2400" spc="-1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500" spc="-119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134034" y="5334095"/>
            <a:ext cx="1092200" cy="0"/>
          </a:xfrm>
          <a:custGeom>
            <a:avLst/>
            <a:gdLst/>
            <a:ahLst/>
            <a:cxnLst/>
            <a:rect l="l" t="t" r="r" b="b"/>
            <a:pathLst>
              <a:path w="1092200" h="0">
                <a:moveTo>
                  <a:pt x="0" y="0"/>
                </a:moveTo>
                <a:lnTo>
                  <a:pt x="1091755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7590535" y="4913376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564883" y="5293614"/>
            <a:ext cx="205740" cy="240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60">
                <a:latin typeface="Times New Roman"/>
                <a:cs typeface="Times New Roman"/>
              </a:rPr>
              <a:t>C</a:t>
            </a:r>
            <a:r>
              <a:rPr dirty="0" baseline="-13888" sz="1500">
                <a:latin typeface="Times New Roman"/>
                <a:cs typeface="Times New Roman"/>
              </a:rPr>
              <a:t>e</a:t>
            </a:r>
            <a:endParaRPr baseline="-13888" sz="15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140955" y="5343144"/>
            <a:ext cx="1051560" cy="423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70"/>
              </a:lnSpc>
            </a:pPr>
            <a:r>
              <a:rPr dirty="0" sz="2400" spc="25">
                <a:latin typeface="Times New Roman"/>
                <a:cs typeface="Times New Roman"/>
              </a:rPr>
              <a:t>2</a:t>
            </a:r>
            <a:r>
              <a:rPr dirty="0" sz="2400" spc="25">
                <a:latin typeface="Times New Roman"/>
                <a:cs typeface="Times New Roman"/>
              </a:rPr>
              <a:t>π</a:t>
            </a:r>
            <a:r>
              <a:rPr dirty="0" sz="2400" spc="25">
                <a:latin typeface="Times New Roman"/>
                <a:cs typeface="Times New Roman"/>
              </a:rPr>
              <a:t>R</a:t>
            </a:r>
            <a:r>
              <a:rPr dirty="0" baseline="-16460" sz="2025" spc="37">
                <a:latin typeface="Times New Roman"/>
                <a:cs typeface="Times New Roman"/>
              </a:rPr>
              <a:t>C</a:t>
            </a:r>
            <a:r>
              <a:rPr dirty="0" baseline="-16460" sz="2025" spc="427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658495">
              <a:lnSpc>
                <a:spcPts val="910"/>
              </a:lnSpc>
              <a:tabLst>
                <a:tab pos="960119" algn="l"/>
              </a:tabLst>
            </a:pPr>
            <a:r>
              <a:rPr dirty="0" baseline="-13888" sz="1500">
                <a:latin typeface="Times New Roman"/>
                <a:cs typeface="Times New Roman"/>
              </a:rPr>
              <a:t>e</a:t>
            </a:r>
            <a:r>
              <a:rPr dirty="0" baseline="-13888" sz="1500">
                <a:latin typeface="Times New Roman"/>
                <a:cs typeface="Times New Roman"/>
              </a:rPr>
              <a:t>	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447535" y="5109971"/>
            <a:ext cx="6146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4340" algn="l"/>
              </a:tabLst>
            </a:pPr>
            <a:r>
              <a:rPr dirty="0" sz="2400" spc="-5">
                <a:latin typeface="Times New Roman"/>
                <a:cs typeface="Times New Roman"/>
              </a:rPr>
              <a:t>f </a:t>
            </a:r>
            <a:r>
              <a:rPr dirty="0" sz="2400">
                <a:latin typeface="Times New Roman"/>
                <a:cs typeface="Times New Roman"/>
              </a:rPr>
              <a:t>	 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144346" y="4567735"/>
            <a:ext cx="207200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共</a:t>
            </a: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集电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路</a:t>
            </a: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输出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阻抗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138875" y="6193445"/>
            <a:ext cx="241935" cy="9315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-2495" b="1">
                <a:latin typeface="Times New Roman"/>
                <a:cs typeface="Times New Roman"/>
              </a:rPr>
              <a:t></a:t>
            </a:r>
            <a:endParaRPr sz="33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245"/>
              </a:spcBef>
            </a:pPr>
            <a:r>
              <a:rPr dirty="0" sz="900" spc="-5">
                <a:solidFill>
                  <a:srgbClr val="898989"/>
                </a:solidFill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270752" y="6470142"/>
            <a:ext cx="14287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636255" y="6470142"/>
            <a:ext cx="220345" cy="238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60">
                <a:latin typeface="Times New Roman"/>
                <a:cs typeface="Times New Roman"/>
              </a:rPr>
              <a:t>C</a:t>
            </a:r>
            <a:r>
              <a:rPr dirty="0" baseline="-13888" sz="1500" spc="82">
                <a:latin typeface="Times New Roman"/>
                <a:cs typeface="Times New Roman"/>
              </a:rPr>
              <a:t>b</a:t>
            </a:r>
            <a:endParaRPr baseline="-13888" sz="15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264681" y="6470142"/>
            <a:ext cx="216535" cy="238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C</a:t>
            </a:r>
            <a:r>
              <a:rPr dirty="0" baseline="-13888" sz="1500">
                <a:latin typeface="Times New Roman"/>
                <a:cs typeface="Times New Roman"/>
              </a:rPr>
              <a:t>2</a:t>
            </a:r>
            <a:endParaRPr baseline="-13888" sz="15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886066" y="6470142"/>
            <a:ext cx="205740" cy="238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60">
                <a:latin typeface="Times New Roman"/>
                <a:cs typeface="Times New Roman"/>
              </a:rPr>
              <a:t>C</a:t>
            </a:r>
            <a:r>
              <a:rPr dirty="0" baseline="-13888" sz="1500">
                <a:latin typeface="Times New Roman"/>
                <a:cs typeface="Times New Roman"/>
              </a:rPr>
              <a:t>e</a:t>
            </a:r>
            <a:endParaRPr baseline="-13888" sz="15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150355" y="6170676"/>
            <a:ext cx="1494155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400" spc="-5">
                <a:latin typeface="Times New Roman"/>
                <a:cs typeface="Times New Roman"/>
              </a:rPr>
              <a:t>f	</a:t>
            </a:r>
            <a:r>
              <a:rPr dirty="0" sz="2400" spc="-1090">
                <a:latin typeface="Times New Roman"/>
                <a:cs typeface="Times New Roman"/>
              </a:rPr>
              <a:t>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max</a:t>
            </a:r>
            <a:r>
              <a:rPr dirty="0" sz="2400" spc="-370">
                <a:latin typeface="Times New Roman"/>
                <a:cs typeface="Times New Roman"/>
              </a:rPr>
              <a:t> </a:t>
            </a:r>
            <a:r>
              <a:rPr dirty="0" baseline="-3367" sz="4950" spc="-3742" b="1">
                <a:latin typeface="Times New Roman"/>
                <a:cs typeface="Times New Roman"/>
              </a:rPr>
              <a:t></a:t>
            </a:r>
            <a:r>
              <a:rPr dirty="0" baseline="-3367" sz="4950" spc="-187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837423" y="6284976"/>
            <a:ext cx="10585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33730" algn="l"/>
              </a:tabLst>
            </a:pPr>
            <a:r>
              <a:rPr dirty="0" sz="2400" spc="35">
                <a:latin typeface="宋体"/>
                <a:cs typeface="宋体"/>
              </a:rPr>
              <a:t>，</a:t>
            </a: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35">
                <a:latin typeface="宋体"/>
                <a:cs typeface="宋体"/>
              </a:rPr>
              <a:t>，</a:t>
            </a:r>
            <a:r>
              <a:rPr dirty="0" sz="2400" spc="-5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392737" y="5836874"/>
            <a:ext cx="26447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（</a:t>
            </a:r>
            <a:r>
              <a:rPr dirty="0" sz="2400" spc="20">
                <a:latin typeface="Times New Roman"/>
                <a:cs typeface="Times New Roman"/>
              </a:rPr>
              <a:t>4</a:t>
            </a:r>
            <a:r>
              <a:rPr dirty="0" sz="2400" spc="20">
                <a:latin typeface="宋体"/>
                <a:cs typeface="宋体"/>
              </a:rPr>
              <a:t>）下限截止频率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118" y="6833606"/>
            <a:ext cx="29273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5095" y="6818363"/>
            <a:ext cx="153035" cy="143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898989"/>
                </a:solidFill>
                <a:latin typeface="Arial"/>
                <a:cs typeface="Arial"/>
              </a:rPr>
              <a:t>16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5781" y="761997"/>
            <a:ext cx="271208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4.</a:t>
            </a:r>
            <a:r>
              <a:rPr dirty="0" sz="2400" spc="5">
                <a:latin typeface="宋体"/>
                <a:cs typeface="宋体"/>
              </a:rPr>
              <a:t>时间常数法分析</a:t>
            </a:r>
            <a:r>
              <a:rPr dirty="0" sz="2400" spc="-670">
                <a:latin typeface="宋体"/>
                <a:cs typeface="宋体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f</a:t>
            </a:r>
            <a:r>
              <a:rPr dirty="0" baseline="-20833" sz="2400" spc="60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7040" y="723377"/>
            <a:ext cx="489775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45">
                <a:latin typeface="宋体"/>
                <a:cs typeface="宋体"/>
              </a:rPr>
              <a:t>4.7.2</a:t>
            </a:r>
            <a:r>
              <a:rPr dirty="0" sz="2800" spc="-67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单级放大电路的低频响应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32660" y="1911095"/>
            <a:ext cx="1584960" cy="0"/>
          </a:xfrm>
          <a:custGeom>
            <a:avLst/>
            <a:gdLst/>
            <a:ahLst/>
            <a:cxnLst/>
            <a:rect l="l" t="t" r="r" b="b"/>
            <a:pathLst>
              <a:path w="1584960" h="0">
                <a:moveTo>
                  <a:pt x="0" y="0"/>
                </a:moveTo>
                <a:lnTo>
                  <a:pt x="1584959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56588" y="1911095"/>
            <a:ext cx="467995" cy="0"/>
          </a:xfrm>
          <a:custGeom>
            <a:avLst/>
            <a:gdLst/>
            <a:ahLst/>
            <a:cxnLst/>
            <a:rect l="l" t="t" r="r" b="b"/>
            <a:pathLst>
              <a:path w="467994" h="0">
                <a:moveTo>
                  <a:pt x="0" y="0"/>
                </a:moveTo>
                <a:lnTo>
                  <a:pt x="46786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24455" y="1725167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4" y="0"/>
                </a:lnTo>
                <a:lnTo>
                  <a:pt x="10820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10739" y="1661160"/>
            <a:ext cx="135890" cy="497205"/>
          </a:xfrm>
          <a:custGeom>
            <a:avLst/>
            <a:gdLst/>
            <a:ahLst/>
            <a:cxnLst/>
            <a:rect l="l" t="t" r="r" b="b"/>
            <a:pathLst>
              <a:path w="135889" h="497205">
                <a:moveTo>
                  <a:pt x="135636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5636" y="0"/>
                </a:lnTo>
                <a:lnTo>
                  <a:pt x="13563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3108"/>
                </a:lnTo>
                <a:lnTo>
                  <a:pt x="135636" y="483108"/>
                </a:lnTo>
                <a:lnTo>
                  <a:pt x="135636" y="496823"/>
                </a:lnTo>
                <a:close/>
              </a:path>
              <a:path w="135889" h="497205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5889" h="497205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5889" h="497205">
                <a:moveTo>
                  <a:pt x="108204" y="483108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5636" y="28955"/>
                </a:lnTo>
                <a:lnTo>
                  <a:pt x="135636" y="467867"/>
                </a:lnTo>
                <a:lnTo>
                  <a:pt x="121920" y="467867"/>
                </a:lnTo>
                <a:lnTo>
                  <a:pt x="108204" y="483108"/>
                </a:lnTo>
                <a:close/>
              </a:path>
              <a:path w="135889" h="497205">
                <a:moveTo>
                  <a:pt x="135636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5636" y="13716"/>
                </a:lnTo>
                <a:lnTo>
                  <a:pt x="135636" y="28955"/>
                </a:lnTo>
                <a:close/>
              </a:path>
              <a:path w="135889" h="497205">
                <a:moveTo>
                  <a:pt x="28956" y="483108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35889" h="497205">
                <a:moveTo>
                  <a:pt x="108204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3108"/>
                </a:lnTo>
                <a:close/>
              </a:path>
              <a:path w="135889" h="497205">
                <a:moveTo>
                  <a:pt x="135636" y="483108"/>
                </a:moveTo>
                <a:lnTo>
                  <a:pt x="108204" y="483108"/>
                </a:lnTo>
                <a:lnTo>
                  <a:pt x="121920" y="467867"/>
                </a:lnTo>
                <a:lnTo>
                  <a:pt x="135636" y="467867"/>
                </a:lnTo>
                <a:lnTo>
                  <a:pt x="135636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81783" y="1603248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95500" y="2107692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61970" y="1341085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83635" y="1876044"/>
            <a:ext cx="76200" cy="2178050"/>
          </a:xfrm>
          <a:custGeom>
            <a:avLst/>
            <a:gdLst/>
            <a:ahLst/>
            <a:cxnLst/>
            <a:rect l="l" t="t" r="r" b="b"/>
            <a:pathLst>
              <a:path w="76200" h="2178050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178050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792"/>
                </a:lnTo>
                <a:lnTo>
                  <a:pt x="38099" y="76200"/>
                </a:lnTo>
                <a:close/>
              </a:path>
              <a:path w="76200" h="2178050">
                <a:moveTo>
                  <a:pt x="50291" y="73792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0291" y="73792"/>
                </a:lnTo>
                <a:close/>
              </a:path>
              <a:path w="76200" h="2178050">
                <a:moveTo>
                  <a:pt x="25907" y="2104003"/>
                </a:moveTo>
                <a:lnTo>
                  <a:pt x="25907" y="73792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101595"/>
                </a:lnTo>
                <a:lnTo>
                  <a:pt x="38099" y="2101595"/>
                </a:lnTo>
                <a:lnTo>
                  <a:pt x="25907" y="2104003"/>
                </a:lnTo>
                <a:close/>
              </a:path>
              <a:path w="76200" h="2178050">
                <a:moveTo>
                  <a:pt x="50291" y="76200"/>
                </a:moveTo>
                <a:lnTo>
                  <a:pt x="38099" y="76200"/>
                </a:lnTo>
                <a:lnTo>
                  <a:pt x="50291" y="73792"/>
                </a:lnTo>
                <a:lnTo>
                  <a:pt x="50291" y="76200"/>
                </a:lnTo>
                <a:close/>
              </a:path>
              <a:path w="76200" h="2178050">
                <a:moveTo>
                  <a:pt x="50291" y="2139695"/>
                </a:moveTo>
                <a:lnTo>
                  <a:pt x="25907" y="2139695"/>
                </a:lnTo>
                <a:lnTo>
                  <a:pt x="25907" y="2104003"/>
                </a:lnTo>
                <a:lnTo>
                  <a:pt x="38099" y="2101595"/>
                </a:lnTo>
                <a:lnTo>
                  <a:pt x="50291" y="2104003"/>
                </a:lnTo>
                <a:lnTo>
                  <a:pt x="50291" y="2139695"/>
                </a:lnTo>
                <a:close/>
              </a:path>
              <a:path w="76200" h="2178050">
                <a:moveTo>
                  <a:pt x="50291" y="2104003"/>
                </a:moveTo>
                <a:lnTo>
                  <a:pt x="38099" y="2101595"/>
                </a:lnTo>
                <a:lnTo>
                  <a:pt x="50291" y="2101595"/>
                </a:lnTo>
                <a:lnTo>
                  <a:pt x="50291" y="2104003"/>
                </a:lnTo>
                <a:close/>
              </a:path>
              <a:path w="76200" h="2178050">
                <a:moveTo>
                  <a:pt x="38099" y="2177795"/>
                </a:moveTo>
                <a:lnTo>
                  <a:pt x="23145" y="2174628"/>
                </a:lnTo>
                <a:lnTo>
                  <a:pt x="11048" y="2166175"/>
                </a:lnTo>
                <a:lnTo>
                  <a:pt x="2952" y="2154007"/>
                </a:lnTo>
                <a:lnTo>
                  <a:pt x="0" y="2139695"/>
                </a:lnTo>
                <a:lnTo>
                  <a:pt x="2952" y="2124741"/>
                </a:lnTo>
                <a:lnTo>
                  <a:pt x="11048" y="2112644"/>
                </a:lnTo>
                <a:lnTo>
                  <a:pt x="23145" y="2104548"/>
                </a:lnTo>
                <a:lnTo>
                  <a:pt x="25907" y="2104003"/>
                </a:lnTo>
                <a:lnTo>
                  <a:pt x="25907" y="2139695"/>
                </a:lnTo>
                <a:lnTo>
                  <a:pt x="76199" y="2139695"/>
                </a:lnTo>
                <a:lnTo>
                  <a:pt x="73247" y="2154007"/>
                </a:lnTo>
                <a:lnTo>
                  <a:pt x="65150" y="2166175"/>
                </a:lnTo>
                <a:lnTo>
                  <a:pt x="53054" y="2174628"/>
                </a:lnTo>
                <a:lnTo>
                  <a:pt x="38099" y="2177795"/>
                </a:lnTo>
                <a:close/>
              </a:path>
              <a:path w="76200" h="2178050">
                <a:moveTo>
                  <a:pt x="76199" y="2139695"/>
                </a:moveTo>
                <a:lnTo>
                  <a:pt x="50291" y="2139695"/>
                </a:lnTo>
                <a:lnTo>
                  <a:pt x="50291" y="2104003"/>
                </a:lnTo>
                <a:lnTo>
                  <a:pt x="53054" y="2104548"/>
                </a:lnTo>
                <a:lnTo>
                  <a:pt x="65150" y="2112644"/>
                </a:lnTo>
                <a:lnTo>
                  <a:pt x="73247" y="2124741"/>
                </a:lnTo>
                <a:lnTo>
                  <a:pt x="76199" y="2139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51632" y="2519172"/>
            <a:ext cx="158750" cy="516890"/>
          </a:xfrm>
          <a:custGeom>
            <a:avLst/>
            <a:gdLst/>
            <a:ahLst/>
            <a:cxnLst/>
            <a:rect l="l" t="t" r="r" b="b"/>
            <a:pathLst>
              <a:path w="158750" h="516889">
                <a:moveTo>
                  <a:pt x="0" y="0"/>
                </a:moveTo>
                <a:lnTo>
                  <a:pt x="158495" y="0"/>
                </a:lnTo>
                <a:lnTo>
                  <a:pt x="158495" y="516635"/>
                </a:lnTo>
                <a:lnTo>
                  <a:pt x="0" y="516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37915" y="2505455"/>
            <a:ext cx="184785" cy="544195"/>
          </a:xfrm>
          <a:custGeom>
            <a:avLst/>
            <a:gdLst/>
            <a:ahLst/>
            <a:cxnLst/>
            <a:rect l="l" t="t" r="r" b="b"/>
            <a:pathLst>
              <a:path w="184785" h="544194">
                <a:moveTo>
                  <a:pt x="184404" y="544067"/>
                </a:moveTo>
                <a:lnTo>
                  <a:pt x="0" y="544067"/>
                </a:lnTo>
                <a:lnTo>
                  <a:pt x="0" y="0"/>
                </a:lnTo>
                <a:lnTo>
                  <a:pt x="184404" y="0"/>
                </a:lnTo>
                <a:lnTo>
                  <a:pt x="184404" y="13715"/>
                </a:lnTo>
                <a:lnTo>
                  <a:pt x="25908" y="13715"/>
                </a:lnTo>
                <a:lnTo>
                  <a:pt x="13716" y="25907"/>
                </a:lnTo>
                <a:lnTo>
                  <a:pt x="25908" y="25907"/>
                </a:lnTo>
                <a:lnTo>
                  <a:pt x="25908" y="518159"/>
                </a:lnTo>
                <a:lnTo>
                  <a:pt x="13716" y="518159"/>
                </a:lnTo>
                <a:lnTo>
                  <a:pt x="25908" y="530351"/>
                </a:lnTo>
                <a:lnTo>
                  <a:pt x="184404" y="530351"/>
                </a:lnTo>
                <a:lnTo>
                  <a:pt x="184404" y="544067"/>
                </a:lnTo>
                <a:close/>
              </a:path>
              <a:path w="184785" h="544194">
                <a:moveTo>
                  <a:pt x="25908" y="25907"/>
                </a:moveTo>
                <a:lnTo>
                  <a:pt x="13716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84785" h="544194">
                <a:moveTo>
                  <a:pt x="160020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60020" y="13715"/>
                </a:lnTo>
                <a:lnTo>
                  <a:pt x="160020" y="25907"/>
                </a:lnTo>
                <a:close/>
              </a:path>
              <a:path w="184785" h="544194">
                <a:moveTo>
                  <a:pt x="160020" y="530351"/>
                </a:moveTo>
                <a:lnTo>
                  <a:pt x="160020" y="13715"/>
                </a:lnTo>
                <a:lnTo>
                  <a:pt x="172212" y="25907"/>
                </a:lnTo>
                <a:lnTo>
                  <a:pt x="184404" y="25907"/>
                </a:lnTo>
                <a:lnTo>
                  <a:pt x="184404" y="518159"/>
                </a:lnTo>
                <a:lnTo>
                  <a:pt x="172212" y="518159"/>
                </a:lnTo>
                <a:lnTo>
                  <a:pt x="160020" y="530351"/>
                </a:lnTo>
                <a:close/>
              </a:path>
              <a:path w="184785" h="544194">
                <a:moveTo>
                  <a:pt x="184404" y="25907"/>
                </a:moveTo>
                <a:lnTo>
                  <a:pt x="172212" y="25907"/>
                </a:lnTo>
                <a:lnTo>
                  <a:pt x="160020" y="13715"/>
                </a:lnTo>
                <a:lnTo>
                  <a:pt x="184404" y="13715"/>
                </a:lnTo>
                <a:lnTo>
                  <a:pt x="184404" y="25907"/>
                </a:lnTo>
                <a:close/>
              </a:path>
              <a:path w="184785" h="544194">
                <a:moveTo>
                  <a:pt x="25908" y="530351"/>
                </a:moveTo>
                <a:lnTo>
                  <a:pt x="13716" y="518159"/>
                </a:lnTo>
                <a:lnTo>
                  <a:pt x="25908" y="518159"/>
                </a:lnTo>
                <a:lnTo>
                  <a:pt x="25908" y="530351"/>
                </a:lnTo>
                <a:close/>
              </a:path>
              <a:path w="184785" h="544194">
                <a:moveTo>
                  <a:pt x="160020" y="530351"/>
                </a:moveTo>
                <a:lnTo>
                  <a:pt x="25908" y="530351"/>
                </a:lnTo>
                <a:lnTo>
                  <a:pt x="25908" y="518159"/>
                </a:lnTo>
                <a:lnTo>
                  <a:pt x="160020" y="518159"/>
                </a:lnTo>
                <a:lnTo>
                  <a:pt x="160020" y="530351"/>
                </a:lnTo>
                <a:close/>
              </a:path>
              <a:path w="184785" h="544194">
                <a:moveTo>
                  <a:pt x="184404" y="530351"/>
                </a:moveTo>
                <a:lnTo>
                  <a:pt x="160020" y="530351"/>
                </a:lnTo>
                <a:lnTo>
                  <a:pt x="172212" y="518159"/>
                </a:lnTo>
                <a:lnTo>
                  <a:pt x="184404" y="518159"/>
                </a:lnTo>
                <a:lnTo>
                  <a:pt x="184404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72684" y="1928622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 h="0">
                <a:moveTo>
                  <a:pt x="0" y="0"/>
                </a:moveTo>
                <a:lnTo>
                  <a:pt x="30784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40352" y="1928622"/>
            <a:ext cx="1024255" cy="0"/>
          </a:xfrm>
          <a:custGeom>
            <a:avLst/>
            <a:gdLst/>
            <a:ahLst/>
            <a:cxnLst/>
            <a:rect l="l" t="t" r="r" b="b"/>
            <a:pathLst>
              <a:path w="1024254" h="0">
                <a:moveTo>
                  <a:pt x="0" y="0"/>
                </a:moveTo>
                <a:lnTo>
                  <a:pt x="102412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91286" y="2892615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30139" y="1880616"/>
            <a:ext cx="76200" cy="2178050"/>
          </a:xfrm>
          <a:custGeom>
            <a:avLst/>
            <a:gdLst/>
            <a:ahLst/>
            <a:cxnLst/>
            <a:rect l="l" t="t" r="r" b="b"/>
            <a:pathLst>
              <a:path w="76200" h="2178050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8" y="11620"/>
                </a:lnTo>
                <a:lnTo>
                  <a:pt x="23145" y="3167"/>
                </a:lnTo>
                <a:lnTo>
                  <a:pt x="38099" y="0"/>
                </a:lnTo>
                <a:lnTo>
                  <a:pt x="53054" y="3167"/>
                </a:lnTo>
                <a:lnTo>
                  <a:pt x="65150" y="11620"/>
                </a:lnTo>
                <a:lnTo>
                  <a:pt x="73247" y="23788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178050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2178050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2178050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2178050">
                <a:moveTo>
                  <a:pt x="25907" y="2104003"/>
                </a:moveTo>
                <a:lnTo>
                  <a:pt x="25907" y="73792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2101595"/>
                </a:lnTo>
                <a:lnTo>
                  <a:pt x="38099" y="2101595"/>
                </a:lnTo>
                <a:lnTo>
                  <a:pt x="25907" y="2104003"/>
                </a:lnTo>
                <a:close/>
              </a:path>
              <a:path w="76200" h="2178050">
                <a:moveTo>
                  <a:pt x="51815" y="2139695"/>
                </a:moveTo>
                <a:lnTo>
                  <a:pt x="25907" y="2139695"/>
                </a:lnTo>
                <a:lnTo>
                  <a:pt x="25907" y="2104003"/>
                </a:lnTo>
                <a:lnTo>
                  <a:pt x="38099" y="2101595"/>
                </a:lnTo>
                <a:lnTo>
                  <a:pt x="51815" y="2104304"/>
                </a:lnTo>
                <a:lnTo>
                  <a:pt x="51815" y="2139695"/>
                </a:lnTo>
                <a:close/>
              </a:path>
              <a:path w="76200" h="2178050">
                <a:moveTo>
                  <a:pt x="51815" y="2104304"/>
                </a:moveTo>
                <a:lnTo>
                  <a:pt x="38099" y="2101595"/>
                </a:lnTo>
                <a:lnTo>
                  <a:pt x="51815" y="2101595"/>
                </a:lnTo>
                <a:lnTo>
                  <a:pt x="51815" y="2104304"/>
                </a:lnTo>
                <a:close/>
              </a:path>
              <a:path w="76200" h="2178050">
                <a:moveTo>
                  <a:pt x="38099" y="2177795"/>
                </a:moveTo>
                <a:lnTo>
                  <a:pt x="23145" y="2174843"/>
                </a:lnTo>
                <a:lnTo>
                  <a:pt x="11048" y="2166747"/>
                </a:lnTo>
                <a:lnTo>
                  <a:pt x="2952" y="2154650"/>
                </a:lnTo>
                <a:lnTo>
                  <a:pt x="0" y="2139695"/>
                </a:lnTo>
                <a:lnTo>
                  <a:pt x="2952" y="2124741"/>
                </a:lnTo>
                <a:lnTo>
                  <a:pt x="11048" y="2112644"/>
                </a:lnTo>
                <a:lnTo>
                  <a:pt x="23145" y="2104548"/>
                </a:lnTo>
                <a:lnTo>
                  <a:pt x="25907" y="2104003"/>
                </a:lnTo>
                <a:lnTo>
                  <a:pt x="25907" y="2139695"/>
                </a:lnTo>
                <a:lnTo>
                  <a:pt x="76199" y="2139695"/>
                </a:lnTo>
                <a:lnTo>
                  <a:pt x="73247" y="2154650"/>
                </a:lnTo>
                <a:lnTo>
                  <a:pt x="65150" y="2166747"/>
                </a:lnTo>
                <a:lnTo>
                  <a:pt x="53054" y="2174843"/>
                </a:lnTo>
                <a:lnTo>
                  <a:pt x="38099" y="2177795"/>
                </a:lnTo>
                <a:close/>
              </a:path>
              <a:path w="76200" h="2178050">
                <a:moveTo>
                  <a:pt x="76199" y="2139695"/>
                </a:moveTo>
                <a:lnTo>
                  <a:pt x="51815" y="2139695"/>
                </a:lnTo>
                <a:lnTo>
                  <a:pt x="51815" y="2104304"/>
                </a:lnTo>
                <a:lnTo>
                  <a:pt x="53054" y="2104548"/>
                </a:lnTo>
                <a:lnTo>
                  <a:pt x="65150" y="2112644"/>
                </a:lnTo>
                <a:lnTo>
                  <a:pt x="73247" y="2124741"/>
                </a:lnTo>
                <a:lnTo>
                  <a:pt x="76199" y="2139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82896" y="2580132"/>
            <a:ext cx="172720" cy="518159"/>
          </a:xfrm>
          <a:custGeom>
            <a:avLst/>
            <a:gdLst/>
            <a:ahLst/>
            <a:cxnLst/>
            <a:rect l="l" t="t" r="r" b="b"/>
            <a:pathLst>
              <a:path w="172720" h="518160">
                <a:moveTo>
                  <a:pt x="0" y="0"/>
                </a:moveTo>
                <a:lnTo>
                  <a:pt x="172211" y="0"/>
                </a:lnTo>
                <a:lnTo>
                  <a:pt x="172211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69179" y="2567940"/>
            <a:ext cx="200025" cy="542925"/>
          </a:xfrm>
          <a:custGeom>
            <a:avLst/>
            <a:gdLst/>
            <a:ahLst/>
            <a:cxnLst/>
            <a:rect l="l" t="t" r="r" b="b"/>
            <a:pathLst>
              <a:path w="200025" h="542925">
                <a:moveTo>
                  <a:pt x="199643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516636"/>
                </a:lnTo>
                <a:lnTo>
                  <a:pt x="13716" y="516636"/>
                </a:lnTo>
                <a:lnTo>
                  <a:pt x="25908" y="530352"/>
                </a:lnTo>
                <a:lnTo>
                  <a:pt x="199643" y="530352"/>
                </a:lnTo>
                <a:lnTo>
                  <a:pt x="199643" y="542543"/>
                </a:lnTo>
                <a:close/>
              </a:path>
              <a:path w="200025" h="542925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200025" h="542925">
                <a:moveTo>
                  <a:pt x="17373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4384"/>
                </a:lnTo>
                <a:close/>
              </a:path>
              <a:path w="200025" h="542925">
                <a:moveTo>
                  <a:pt x="173736" y="530352"/>
                </a:moveTo>
                <a:lnTo>
                  <a:pt x="173736" y="12192"/>
                </a:lnTo>
                <a:lnTo>
                  <a:pt x="185928" y="24384"/>
                </a:lnTo>
                <a:lnTo>
                  <a:pt x="199643" y="24384"/>
                </a:lnTo>
                <a:lnTo>
                  <a:pt x="199643" y="516636"/>
                </a:lnTo>
                <a:lnTo>
                  <a:pt x="185928" y="516636"/>
                </a:lnTo>
                <a:lnTo>
                  <a:pt x="173736" y="530352"/>
                </a:lnTo>
                <a:close/>
              </a:path>
              <a:path w="200025" h="542925">
                <a:moveTo>
                  <a:pt x="199643" y="24384"/>
                </a:moveTo>
                <a:lnTo>
                  <a:pt x="185928" y="24384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4384"/>
                </a:lnTo>
                <a:close/>
              </a:path>
              <a:path w="200025" h="542925">
                <a:moveTo>
                  <a:pt x="25908" y="530352"/>
                </a:moveTo>
                <a:lnTo>
                  <a:pt x="13716" y="516636"/>
                </a:lnTo>
                <a:lnTo>
                  <a:pt x="25908" y="516636"/>
                </a:lnTo>
                <a:lnTo>
                  <a:pt x="25908" y="530352"/>
                </a:lnTo>
                <a:close/>
              </a:path>
              <a:path w="200025" h="542925">
                <a:moveTo>
                  <a:pt x="173736" y="530352"/>
                </a:moveTo>
                <a:lnTo>
                  <a:pt x="25908" y="530352"/>
                </a:lnTo>
                <a:lnTo>
                  <a:pt x="25908" y="516636"/>
                </a:lnTo>
                <a:lnTo>
                  <a:pt x="173736" y="516636"/>
                </a:lnTo>
                <a:lnTo>
                  <a:pt x="173736" y="530352"/>
                </a:lnTo>
                <a:close/>
              </a:path>
              <a:path w="200025" h="542925">
                <a:moveTo>
                  <a:pt x="199643" y="530352"/>
                </a:moveTo>
                <a:lnTo>
                  <a:pt x="173736" y="530352"/>
                </a:lnTo>
                <a:lnTo>
                  <a:pt x="185928" y="516636"/>
                </a:lnTo>
                <a:lnTo>
                  <a:pt x="199643" y="516636"/>
                </a:lnTo>
                <a:lnTo>
                  <a:pt x="199643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68496" y="2235708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7244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7244" y="0"/>
                </a:lnTo>
                <a:lnTo>
                  <a:pt x="47244" y="260604"/>
                </a:lnTo>
                <a:close/>
              </a:path>
              <a:path w="76200" h="325119">
                <a:moveTo>
                  <a:pt x="38100" y="324612"/>
                </a:moveTo>
                <a:lnTo>
                  <a:pt x="0" y="248411"/>
                </a:lnTo>
                <a:lnTo>
                  <a:pt x="28956" y="248411"/>
                </a:lnTo>
                <a:lnTo>
                  <a:pt x="28956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19">
                <a:moveTo>
                  <a:pt x="70103" y="260604"/>
                </a:moveTo>
                <a:lnTo>
                  <a:pt x="47244" y="260604"/>
                </a:lnTo>
                <a:lnTo>
                  <a:pt x="47244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07212" y="2502387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13810" y="1917192"/>
            <a:ext cx="0" cy="271780"/>
          </a:xfrm>
          <a:custGeom>
            <a:avLst/>
            <a:gdLst/>
            <a:ahLst/>
            <a:cxnLst/>
            <a:rect l="l" t="t" r="r" b="b"/>
            <a:pathLst>
              <a:path w="0" h="271780">
                <a:moveTo>
                  <a:pt x="0" y="0"/>
                </a:moveTo>
                <a:lnTo>
                  <a:pt x="0" y="2712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13810" y="2584703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39896" y="2188463"/>
            <a:ext cx="144780" cy="396240"/>
          </a:xfrm>
          <a:custGeom>
            <a:avLst/>
            <a:gdLst/>
            <a:ahLst/>
            <a:cxnLst/>
            <a:rect l="l" t="t" r="r" b="b"/>
            <a:pathLst>
              <a:path w="144779" h="396239">
                <a:moveTo>
                  <a:pt x="0" y="0"/>
                </a:moveTo>
                <a:lnTo>
                  <a:pt x="144779" y="0"/>
                </a:lnTo>
                <a:lnTo>
                  <a:pt x="14477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27703" y="2176272"/>
            <a:ext cx="169545" cy="421005"/>
          </a:xfrm>
          <a:custGeom>
            <a:avLst/>
            <a:gdLst/>
            <a:ahLst/>
            <a:cxnLst/>
            <a:rect l="l" t="t" r="r" b="b"/>
            <a:pathLst>
              <a:path w="169545" h="421005">
                <a:moveTo>
                  <a:pt x="169164" y="420623"/>
                </a:moveTo>
                <a:lnTo>
                  <a:pt x="0" y="420623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394715"/>
                </a:lnTo>
                <a:lnTo>
                  <a:pt x="12192" y="394715"/>
                </a:lnTo>
                <a:lnTo>
                  <a:pt x="24384" y="408432"/>
                </a:lnTo>
                <a:lnTo>
                  <a:pt x="169164" y="408432"/>
                </a:lnTo>
                <a:lnTo>
                  <a:pt x="169164" y="420623"/>
                </a:lnTo>
                <a:close/>
              </a:path>
              <a:path w="169545" h="421005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169545" h="421005">
                <a:moveTo>
                  <a:pt x="143256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143256" y="12192"/>
                </a:lnTo>
                <a:lnTo>
                  <a:pt x="143256" y="24384"/>
                </a:lnTo>
                <a:close/>
              </a:path>
              <a:path w="169545" h="421005">
                <a:moveTo>
                  <a:pt x="143256" y="408432"/>
                </a:moveTo>
                <a:lnTo>
                  <a:pt x="143256" y="12192"/>
                </a:lnTo>
                <a:lnTo>
                  <a:pt x="156972" y="24384"/>
                </a:lnTo>
                <a:lnTo>
                  <a:pt x="169164" y="24383"/>
                </a:lnTo>
                <a:lnTo>
                  <a:pt x="169164" y="394715"/>
                </a:lnTo>
                <a:lnTo>
                  <a:pt x="156972" y="394715"/>
                </a:lnTo>
                <a:lnTo>
                  <a:pt x="143256" y="408432"/>
                </a:lnTo>
                <a:close/>
              </a:path>
              <a:path w="169545" h="421005">
                <a:moveTo>
                  <a:pt x="169164" y="24383"/>
                </a:moveTo>
                <a:lnTo>
                  <a:pt x="156972" y="24384"/>
                </a:lnTo>
                <a:lnTo>
                  <a:pt x="143256" y="12192"/>
                </a:lnTo>
                <a:lnTo>
                  <a:pt x="169164" y="12192"/>
                </a:lnTo>
                <a:lnTo>
                  <a:pt x="169164" y="24383"/>
                </a:lnTo>
                <a:close/>
              </a:path>
              <a:path w="169545" h="421005">
                <a:moveTo>
                  <a:pt x="24384" y="408432"/>
                </a:moveTo>
                <a:lnTo>
                  <a:pt x="12192" y="394715"/>
                </a:lnTo>
                <a:lnTo>
                  <a:pt x="24384" y="394715"/>
                </a:lnTo>
                <a:lnTo>
                  <a:pt x="24384" y="408432"/>
                </a:lnTo>
                <a:close/>
              </a:path>
              <a:path w="169545" h="421005">
                <a:moveTo>
                  <a:pt x="143256" y="408432"/>
                </a:moveTo>
                <a:lnTo>
                  <a:pt x="24384" y="408432"/>
                </a:lnTo>
                <a:lnTo>
                  <a:pt x="24384" y="394715"/>
                </a:lnTo>
                <a:lnTo>
                  <a:pt x="143256" y="394715"/>
                </a:lnTo>
                <a:lnTo>
                  <a:pt x="143256" y="408432"/>
                </a:lnTo>
                <a:close/>
              </a:path>
              <a:path w="169545" h="421005">
                <a:moveTo>
                  <a:pt x="169164" y="408432"/>
                </a:moveTo>
                <a:lnTo>
                  <a:pt x="143256" y="408432"/>
                </a:lnTo>
                <a:lnTo>
                  <a:pt x="156972" y="394715"/>
                </a:lnTo>
                <a:lnTo>
                  <a:pt x="169164" y="394715"/>
                </a:lnTo>
                <a:lnTo>
                  <a:pt x="169164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012206" y="259741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68681" y="1541226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07564" y="1871472"/>
            <a:ext cx="76200" cy="2176780"/>
          </a:xfrm>
          <a:custGeom>
            <a:avLst/>
            <a:gdLst/>
            <a:ahLst/>
            <a:cxnLst/>
            <a:rect l="l" t="t" r="r" b="b"/>
            <a:pathLst>
              <a:path w="76200" h="2176779">
                <a:moveTo>
                  <a:pt x="25908" y="73792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176779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2176779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76779">
                <a:moveTo>
                  <a:pt x="25908" y="2102479"/>
                </a:moveTo>
                <a:lnTo>
                  <a:pt x="25908" y="73792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100071"/>
                </a:lnTo>
                <a:lnTo>
                  <a:pt x="38100" y="2100071"/>
                </a:lnTo>
                <a:lnTo>
                  <a:pt x="25908" y="2102479"/>
                </a:lnTo>
                <a:close/>
              </a:path>
              <a:path w="76200" h="2176779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  <a:path w="76200" h="2176779">
                <a:moveTo>
                  <a:pt x="50292" y="2138171"/>
                </a:moveTo>
                <a:lnTo>
                  <a:pt x="25908" y="2138171"/>
                </a:lnTo>
                <a:lnTo>
                  <a:pt x="25908" y="2102479"/>
                </a:lnTo>
                <a:lnTo>
                  <a:pt x="38100" y="2100071"/>
                </a:lnTo>
                <a:lnTo>
                  <a:pt x="50291" y="2102479"/>
                </a:lnTo>
                <a:lnTo>
                  <a:pt x="50292" y="2138171"/>
                </a:lnTo>
                <a:close/>
              </a:path>
              <a:path w="76200" h="2176779">
                <a:moveTo>
                  <a:pt x="50292" y="2102479"/>
                </a:moveTo>
                <a:lnTo>
                  <a:pt x="38100" y="2100071"/>
                </a:lnTo>
                <a:lnTo>
                  <a:pt x="50292" y="2100071"/>
                </a:lnTo>
                <a:lnTo>
                  <a:pt x="50292" y="2102479"/>
                </a:lnTo>
                <a:close/>
              </a:path>
              <a:path w="76200" h="2176779">
                <a:moveTo>
                  <a:pt x="38100" y="2176271"/>
                </a:moveTo>
                <a:lnTo>
                  <a:pt x="23145" y="2173104"/>
                </a:lnTo>
                <a:lnTo>
                  <a:pt x="11049" y="2164651"/>
                </a:lnTo>
                <a:lnTo>
                  <a:pt x="2952" y="2152483"/>
                </a:lnTo>
                <a:lnTo>
                  <a:pt x="0" y="2138171"/>
                </a:lnTo>
                <a:lnTo>
                  <a:pt x="2952" y="2123217"/>
                </a:lnTo>
                <a:lnTo>
                  <a:pt x="11049" y="2111120"/>
                </a:lnTo>
                <a:lnTo>
                  <a:pt x="23145" y="2103024"/>
                </a:lnTo>
                <a:lnTo>
                  <a:pt x="25908" y="2102479"/>
                </a:lnTo>
                <a:lnTo>
                  <a:pt x="25908" y="2138171"/>
                </a:lnTo>
                <a:lnTo>
                  <a:pt x="76200" y="2138171"/>
                </a:lnTo>
                <a:lnTo>
                  <a:pt x="73247" y="2152483"/>
                </a:lnTo>
                <a:lnTo>
                  <a:pt x="65151" y="2164651"/>
                </a:lnTo>
                <a:lnTo>
                  <a:pt x="53054" y="2173104"/>
                </a:lnTo>
                <a:lnTo>
                  <a:pt x="38100" y="2176271"/>
                </a:lnTo>
                <a:close/>
              </a:path>
              <a:path w="76200" h="2176779">
                <a:moveTo>
                  <a:pt x="76200" y="2138171"/>
                </a:moveTo>
                <a:lnTo>
                  <a:pt x="50292" y="2138171"/>
                </a:lnTo>
                <a:lnTo>
                  <a:pt x="50292" y="2102479"/>
                </a:lnTo>
                <a:lnTo>
                  <a:pt x="53054" y="2103024"/>
                </a:lnTo>
                <a:lnTo>
                  <a:pt x="65151" y="2111120"/>
                </a:lnTo>
                <a:lnTo>
                  <a:pt x="73247" y="2123217"/>
                </a:lnTo>
                <a:lnTo>
                  <a:pt x="76200" y="2138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75560" y="2503932"/>
            <a:ext cx="143510" cy="516890"/>
          </a:xfrm>
          <a:custGeom>
            <a:avLst/>
            <a:gdLst/>
            <a:ahLst/>
            <a:cxnLst/>
            <a:rect l="l" t="t" r="r" b="b"/>
            <a:pathLst>
              <a:path w="143510" h="516889">
                <a:moveTo>
                  <a:pt x="0" y="0"/>
                </a:moveTo>
                <a:lnTo>
                  <a:pt x="143256" y="0"/>
                </a:lnTo>
                <a:lnTo>
                  <a:pt x="143256" y="516635"/>
                </a:lnTo>
                <a:lnTo>
                  <a:pt x="0" y="516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61843" y="2490216"/>
            <a:ext cx="170815" cy="544195"/>
          </a:xfrm>
          <a:custGeom>
            <a:avLst/>
            <a:gdLst/>
            <a:ahLst/>
            <a:cxnLst/>
            <a:rect l="l" t="t" r="r" b="b"/>
            <a:pathLst>
              <a:path w="170814" h="544194">
                <a:moveTo>
                  <a:pt x="170688" y="544067"/>
                </a:moveTo>
                <a:lnTo>
                  <a:pt x="0" y="544067"/>
                </a:lnTo>
                <a:lnTo>
                  <a:pt x="0" y="0"/>
                </a:lnTo>
                <a:lnTo>
                  <a:pt x="170688" y="0"/>
                </a:lnTo>
                <a:lnTo>
                  <a:pt x="170688" y="13715"/>
                </a:lnTo>
                <a:lnTo>
                  <a:pt x="25908" y="13716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18160"/>
                </a:lnTo>
                <a:lnTo>
                  <a:pt x="13716" y="518160"/>
                </a:lnTo>
                <a:lnTo>
                  <a:pt x="25908" y="530352"/>
                </a:lnTo>
                <a:lnTo>
                  <a:pt x="170688" y="530352"/>
                </a:lnTo>
                <a:lnTo>
                  <a:pt x="170688" y="544067"/>
                </a:lnTo>
                <a:close/>
              </a:path>
              <a:path w="170814" h="544194">
                <a:moveTo>
                  <a:pt x="25908" y="25907"/>
                </a:moveTo>
                <a:lnTo>
                  <a:pt x="13716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70814" h="544194">
                <a:moveTo>
                  <a:pt x="144779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44779" y="13716"/>
                </a:lnTo>
                <a:lnTo>
                  <a:pt x="144779" y="25907"/>
                </a:lnTo>
                <a:close/>
              </a:path>
              <a:path w="170814" h="544194">
                <a:moveTo>
                  <a:pt x="144779" y="530352"/>
                </a:moveTo>
                <a:lnTo>
                  <a:pt x="144779" y="13716"/>
                </a:lnTo>
                <a:lnTo>
                  <a:pt x="156972" y="25908"/>
                </a:lnTo>
                <a:lnTo>
                  <a:pt x="170688" y="25907"/>
                </a:lnTo>
                <a:lnTo>
                  <a:pt x="170688" y="518160"/>
                </a:lnTo>
                <a:lnTo>
                  <a:pt x="156972" y="518160"/>
                </a:lnTo>
                <a:lnTo>
                  <a:pt x="144779" y="530352"/>
                </a:lnTo>
                <a:close/>
              </a:path>
              <a:path w="170814" h="544194">
                <a:moveTo>
                  <a:pt x="170688" y="25907"/>
                </a:moveTo>
                <a:lnTo>
                  <a:pt x="156972" y="25908"/>
                </a:lnTo>
                <a:lnTo>
                  <a:pt x="144779" y="13716"/>
                </a:lnTo>
                <a:lnTo>
                  <a:pt x="170688" y="13715"/>
                </a:lnTo>
                <a:lnTo>
                  <a:pt x="170688" y="25907"/>
                </a:lnTo>
                <a:close/>
              </a:path>
              <a:path w="170814" h="544194">
                <a:moveTo>
                  <a:pt x="25908" y="530352"/>
                </a:moveTo>
                <a:lnTo>
                  <a:pt x="13716" y="518160"/>
                </a:lnTo>
                <a:lnTo>
                  <a:pt x="25908" y="518160"/>
                </a:lnTo>
                <a:lnTo>
                  <a:pt x="25908" y="530352"/>
                </a:lnTo>
                <a:close/>
              </a:path>
              <a:path w="170814" h="544194">
                <a:moveTo>
                  <a:pt x="144779" y="530352"/>
                </a:moveTo>
                <a:lnTo>
                  <a:pt x="25908" y="530352"/>
                </a:lnTo>
                <a:lnTo>
                  <a:pt x="25908" y="518160"/>
                </a:lnTo>
                <a:lnTo>
                  <a:pt x="144779" y="518160"/>
                </a:lnTo>
                <a:lnTo>
                  <a:pt x="144779" y="530352"/>
                </a:lnTo>
                <a:close/>
              </a:path>
              <a:path w="170814" h="544194">
                <a:moveTo>
                  <a:pt x="170688" y="530352"/>
                </a:moveTo>
                <a:lnTo>
                  <a:pt x="144779" y="530352"/>
                </a:lnTo>
                <a:lnTo>
                  <a:pt x="156972" y="518160"/>
                </a:lnTo>
                <a:lnTo>
                  <a:pt x="170688" y="518160"/>
                </a:lnTo>
                <a:lnTo>
                  <a:pt x="170688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213911" y="2991596"/>
            <a:ext cx="101917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  <a:tabLst>
                <a:tab pos="588010" algn="l"/>
              </a:tabLst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62683" y="4016502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 h="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68623" y="3973067"/>
            <a:ext cx="85725" cy="224154"/>
          </a:xfrm>
          <a:custGeom>
            <a:avLst/>
            <a:gdLst/>
            <a:ahLst/>
            <a:cxnLst/>
            <a:rect l="l" t="t" r="r" b="b"/>
            <a:pathLst>
              <a:path w="85725" h="224154">
                <a:moveTo>
                  <a:pt x="28955" y="83964"/>
                </a:moveTo>
                <a:lnTo>
                  <a:pt x="26360" y="83415"/>
                </a:lnTo>
                <a:lnTo>
                  <a:pt x="12763" y="74104"/>
                </a:lnTo>
                <a:lnTo>
                  <a:pt x="3452" y="60507"/>
                </a:lnTo>
                <a:lnTo>
                  <a:pt x="0" y="44196"/>
                </a:lnTo>
                <a:lnTo>
                  <a:pt x="3452" y="27003"/>
                </a:lnTo>
                <a:lnTo>
                  <a:pt x="12763" y="12954"/>
                </a:lnTo>
                <a:lnTo>
                  <a:pt x="26360" y="3476"/>
                </a:lnTo>
                <a:lnTo>
                  <a:pt x="42671" y="0"/>
                </a:lnTo>
                <a:lnTo>
                  <a:pt x="59626" y="3476"/>
                </a:lnTo>
                <a:lnTo>
                  <a:pt x="73151" y="12954"/>
                </a:lnTo>
                <a:lnTo>
                  <a:pt x="82105" y="27003"/>
                </a:lnTo>
                <a:lnTo>
                  <a:pt x="85343" y="44196"/>
                </a:lnTo>
                <a:lnTo>
                  <a:pt x="28955" y="44196"/>
                </a:lnTo>
                <a:lnTo>
                  <a:pt x="28955" y="83964"/>
                </a:lnTo>
                <a:close/>
              </a:path>
              <a:path w="85725" h="224154">
                <a:moveTo>
                  <a:pt x="42671" y="86868"/>
                </a:moveTo>
                <a:lnTo>
                  <a:pt x="28955" y="83964"/>
                </a:lnTo>
                <a:lnTo>
                  <a:pt x="28955" y="44196"/>
                </a:lnTo>
                <a:lnTo>
                  <a:pt x="57911" y="44196"/>
                </a:lnTo>
                <a:lnTo>
                  <a:pt x="57911" y="83764"/>
                </a:lnTo>
                <a:lnTo>
                  <a:pt x="42671" y="86868"/>
                </a:lnTo>
                <a:close/>
              </a:path>
              <a:path w="85725" h="224154">
                <a:moveTo>
                  <a:pt x="57911" y="83764"/>
                </a:moveTo>
                <a:lnTo>
                  <a:pt x="57911" y="44196"/>
                </a:lnTo>
                <a:lnTo>
                  <a:pt x="85343" y="44196"/>
                </a:lnTo>
                <a:lnTo>
                  <a:pt x="82105" y="60507"/>
                </a:lnTo>
                <a:lnTo>
                  <a:pt x="73151" y="74104"/>
                </a:lnTo>
                <a:lnTo>
                  <a:pt x="59626" y="83415"/>
                </a:lnTo>
                <a:lnTo>
                  <a:pt x="57911" y="83764"/>
                </a:lnTo>
                <a:close/>
              </a:path>
              <a:path w="85725" h="224154">
                <a:moveTo>
                  <a:pt x="57911" y="86868"/>
                </a:moveTo>
                <a:lnTo>
                  <a:pt x="42671" y="86868"/>
                </a:lnTo>
                <a:lnTo>
                  <a:pt x="57911" y="83764"/>
                </a:lnTo>
                <a:lnTo>
                  <a:pt x="57911" y="86868"/>
                </a:lnTo>
                <a:close/>
              </a:path>
              <a:path w="85725" h="224154">
                <a:moveTo>
                  <a:pt x="57911" y="224027"/>
                </a:moveTo>
                <a:lnTo>
                  <a:pt x="28955" y="224027"/>
                </a:lnTo>
                <a:lnTo>
                  <a:pt x="28955" y="83964"/>
                </a:lnTo>
                <a:lnTo>
                  <a:pt x="42671" y="86868"/>
                </a:lnTo>
                <a:lnTo>
                  <a:pt x="57911" y="86868"/>
                </a:lnTo>
                <a:lnTo>
                  <a:pt x="57911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78708" y="4208526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 h="0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62683" y="1915667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62683" y="2828543"/>
            <a:ext cx="0" cy="1175385"/>
          </a:xfrm>
          <a:custGeom>
            <a:avLst/>
            <a:gdLst/>
            <a:ahLst/>
            <a:cxnLst/>
            <a:rect l="l" t="t" r="r" b="b"/>
            <a:pathLst>
              <a:path w="0" h="1175385">
                <a:moveTo>
                  <a:pt x="0" y="0"/>
                </a:moveTo>
                <a:lnTo>
                  <a:pt x="0" y="1175004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00200" y="2321051"/>
            <a:ext cx="135890" cy="508000"/>
          </a:xfrm>
          <a:custGeom>
            <a:avLst/>
            <a:gdLst/>
            <a:ahLst/>
            <a:cxnLst/>
            <a:rect l="l" t="t" r="r" b="b"/>
            <a:pathLst>
              <a:path w="135889" h="508000">
                <a:moveTo>
                  <a:pt x="0" y="0"/>
                </a:moveTo>
                <a:lnTo>
                  <a:pt x="135636" y="0"/>
                </a:lnTo>
                <a:lnTo>
                  <a:pt x="135636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81912" y="2301240"/>
            <a:ext cx="172720" cy="547370"/>
          </a:xfrm>
          <a:custGeom>
            <a:avLst/>
            <a:gdLst/>
            <a:ahLst/>
            <a:cxnLst/>
            <a:rect l="l" t="t" r="r" b="b"/>
            <a:pathLst>
              <a:path w="172719" h="547369">
                <a:moveTo>
                  <a:pt x="172211" y="547115"/>
                </a:moveTo>
                <a:lnTo>
                  <a:pt x="0" y="547115"/>
                </a:lnTo>
                <a:lnTo>
                  <a:pt x="0" y="0"/>
                </a:lnTo>
                <a:lnTo>
                  <a:pt x="172211" y="0"/>
                </a:lnTo>
                <a:lnTo>
                  <a:pt x="172211" y="19811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509015"/>
                </a:lnTo>
                <a:lnTo>
                  <a:pt x="18288" y="509015"/>
                </a:lnTo>
                <a:lnTo>
                  <a:pt x="38100" y="527304"/>
                </a:lnTo>
                <a:lnTo>
                  <a:pt x="172211" y="527304"/>
                </a:lnTo>
                <a:lnTo>
                  <a:pt x="172211" y="547115"/>
                </a:lnTo>
                <a:close/>
              </a:path>
              <a:path w="172719" h="547369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2719" h="547369">
                <a:moveTo>
                  <a:pt x="134112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4112" y="19812"/>
                </a:lnTo>
                <a:lnTo>
                  <a:pt x="134112" y="38100"/>
                </a:lnTo>
                <a:close/>
              </a:path>
              <a:path w="172719" h="547369">
                <a:moveTo>
                  <a:pt x="134112" y="527304"/>
                </a:moveTo>
                <a:lnTo>
                  <a:pt x="134112" y="19812"/>
                </a:lnTo>
                <a:lnTo>
                  <a:pt x="153924" y="38100"/>
                </a:lnTo>
                <a:lnTo>
                  <a:pt x="172211" y="38100"/>
                </a:lnTo>
                <a:lnTo>
                  <a:pt x="172211" y="509015"/>
                </a:lnTo>
                <a:lnTo>
                  <a:pt x="153924" y="509015"/>
                </a:lnTo>
                <a:lnTo>
                  <a:pt x="134112" y="527304"/>
                </a:lnTo>
                <a:close/>
              </a:path>
              <a:path w="172719" h="547369">
                <a:moveTo>
                  <a:pt x="172211" y="38100"/>
                </a:moveTo>
                <a:lnTo>
                  <a:pt x="153924" y="38100"/>
                </a:lnTo>
                <a:lnTo>
                  <a:pt x="134112" y="19812"/>
                </a:lnTo>
                <a:lnTo>
                  <a:pt x="172211" y="19811"/>
                </a:lnTo>
                <a:lnTo>
                  <a:pt x="172211" y="38100"/>
                </a:lnTo>
                <a:close/>
              </a:path>
              <a:path w="172719" h="547369">
                <a:moveTo>
                  <a:pt x="38100" y="527304"/>
                </a:moveTo>
                <a:lnTo>
                  <a:pt x="18288" y="509015"/>
                </a:lnTo>
                <a:lnTo>
                  <a:pt x="38100" y="509015"/>
                </a:lnTo>
                <a:lnTo>
                  <a:pt x="38100" y="527304"/>
                </a:lnTo>
                <a:close/>
              </a:path>
              <a:path w="172719" h="547369">
                <a:moveTo>
                  <a:pt x="134112" y="527304"/>
                </a:moveTo>
                <a:lnTo>
                  <a:pt x="38100" y="527304"/>
                </a:lnTo>
                <a:lnTo>
                  <a:pt x="38100" y="509015"/>
                </a:lnTo>
                <a:lnTo>
                  <a:pt x="134112" y="509015"/>
                </a:lnTo>
                <a:lnTo>
                  <a:pt x="134112" y="527304"/>
                </a:lnTo>
                <a:close/>
              </a:path>
              <a:path w="172719" h="547369">
                <a:moveTo>
                  <a:pt x="172211" y="527304"/>
                </a:moveTo>
                <a:lnTo>
                  <a:pt x="134112" y="527304"/>
                </a:lnTo>
                <a:lnTo>
                  <a:pt x="153924" y="509015"/>
                </a:lnTo>
                <a:lnTo>
                  <a:pt x="172211" y="509015"/>
                </a:lnTo>
                <a:lnTo>
                  <a:pt x="172211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23416" y="3276600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69" h="471170">
                <a:moveTo>
                  <a:pt x="236219" y="470915"/>
                </a:moveTo>
                <a:lnTo>
                  <a:pt x="211836" y="470915"/>
                </a:lnTo>
                <a:lnTo>
                  <a:pt x="166116" y="461771"/>
                </a:lnTo>
                <a:lnTo>
                  <a:pt x="123444" y="443483"/>
                </a:lnTo>
                <a:lnTo>
                  <a:pt x="85344" y="417575"/>
                </a:lnTo>
                <a:lnTo>
                  <a:pt x="53339" y="385571"/>
                </a:lnTo>
                <a:lnTo>
                  <a:pt x="28956" y="348995"/>
                </a:lnTo>
                <a:lnTo>
                  <a:pt x="10668" y="306323"/>
                </a:lnTo>
                <a:lnTo>
                  <a:pt x="1524" y="260603"/>
                </a:lnTo>
                <a:lnTo>
                  <a:pt x="0" y="236219"/>
                </a:lnTo>
                <a:lnTo>
                  <a:pt x="0" y="211835"/>
                </a:lnTo>
                <a:lnTo>
                  <a:pt x="9144" y="166115"/>
                </a:lnTo>
                <a:lnTo>
                  <a:pt x="27432" y="123443"/>
                </a:lnTo>
                <a:lnTo>
                  <a:pt x="53339" y="86867"/>
                </a:lnTo>
                <a:lnTo>
                  <a:pt x="83820" y="54863"/>
                </a:lnTo>
                <a:lnTo>
                  <a:pt x="121920" y="28955"/>
                </a:lnTo>
                <a:lnTo>
                  <a:pt x="164592" y="10667"/>
                </a:lnTo>
                <a:lnTo>
                  <a:pt x="210311" y="1523"/>
                </a:lnTo>
                <a:lnTo>
                  <a:pt x="234695" y="0"/>
                </a:lnTo>
                <a:lnTo>
                  <a:pt x="259080" y="1523"/>
                </a:lnTo>
                <a:lnTo>
                  <a:pt x="304800" y="10667"/>
                </a:lnTo>
                <a:lnTo>
                  <a:pt x="347472" y="27431"/>
                </a:lnTo>
                <a:lnTo>
                  <a:pt x="363474" y="38099"/>
                </a:lnTo>
                <a:lnTo>
                  <a:pt x="236219" y="38099"/>
                </a:lnTo>
                <a:lnTo>
                  <a:pt x="196595" y="41147"/>
                </a:lnTo>
                <a:lnTo>
                  <a:pt x="158495" y="53339"/>
                </a:lnTo>
                <a:lnTo>
                  <a:pt x="124968" y="71627"/>
                </a:lnTo>
                <a:lnTo>
                  <a:pt x="71628" y="124967"/>
                </a:lnTo>
                <a:lnTo>
                  <a:pt x="53339" y="158495"/>
                </a:lnTo>
                <a:lnTo>
                  <a:pt x="41148" y="195071"/>
                </a:lnTo>
                <a:lnTo>
                  <a:pt x="38100" y="214883"/>
                </a:lnTo>
                <a:lnTo>
                  <a:pt x="38100" y="254507"/>
                </a:lnTo>
                <a:lnTo>
                  <a:pt x="45719" y="294131"/>
                </a:lnTo>
                <a:lnTo>
                  <a:pt x="60960" y="329183"/>
                </a:lnTo>
                <a:lnTo>
                  <a:pt x="82296" y="361187"/>
                </a:lnTo>
                <a:lnTo>
                  <a:pt x="123444" y="399287"/>
                </a:lnTo>
                <a:lnTo>
                  <a:pt x="156972" y="417575"/>
                </a:lnTo>
                <a:lnTo>
                  <a:pt x="195072" y="429767"/>
                </a:lnTo>
                <a:lnTo>
                  <a:pt x="213359" y="432815"/>
                </a:lnTo>
                <a:lnTo>
                  <a:pt x="364671" y="432815"/>
                </a:lnTo>
                <a:lnTo>
                  <a:pt x="348995" y="441959"/>
                </a:lnTo>
                <a:lnTo>
                  <a:pt x="327660" y="452627"/>
                </a:lnTo>
                <a:lnTo>
                  <a:pt x="306323" y="460247"/>
                </a:lnTo>
                <a:lnTo>
                  <a:pt x="283464" y="466343"/>
                </a:lnTo>
                <a:lnTo>
                  <a:pt x="260604" y="469391"/>
                </a:lnTo>
                <a:lnTo>
                  <a:pt x="236219" y="470915"/>
                </a:lnTo>
                <a:close/>
              </a:path>
              <a:path w="471169" h="471170">
                <a:moveTo>
                  <a:pt x="364671" y="432815"/>
                </a:moveTo>
                <a:lnTo>
                  <a:pt x="254507" y="432815"/>
                </a:lnTo>
                <a:lnTo>
                  <a:pt x="274319" y="429767"/>
                </a:lnTo>
                <a:lnTo>
                  <a:pt x="292607" y="425195"/>
                </a:lnTo>
                <a:lnTo>
                  <a:pt x="329184" y="409955"/>
                </a:lnTo>
                <a:lnTo>
                  <a:pt x="374904" y="376427"/>
                </a:lnTo>
                <a:lnTo>
                  <a:pt x="417576" y="313943"/>
                </a:lnTo>
                <a:lnTo>
                  <a:pt x="431291" y="257555"/>
                </a:lnTo>
                <a:lnTo>
                  <a:pt x="432815" y="236219"/>
                </a:lnTo>
                <a:lnTo>
                  <a:pt x="429767" y="196595"/>
                </a:lnTo>
                <a:lnTo>
                  <a:pt x="417576" y="160019"/>
                </a:lnTo>
                <a:lnTo>
                  <a:pt x="388619" y="111251"/>
                </a:lnTo>
                <a:lnTo>
                  <a:pt x="361187" y="83819"/>
                </a:lnTo>
                <a:lnTo>
                  <a:pt x="312419" y="53339"/>
                </a:lnTo>
                <a:lnTo>
                  <a:pt x="256031" y="39623"/>
                </a:lnTo>
                <a:lnTo>
                  <a:pt x="236219" y="38099"/>
                </a:lnTo>
                <a:lnTo>
                  <a:pt x="363474" y="38099"/>
                </a:lnTo>
                <a:lnTo>
                  <a:pt x="400812" y="68579"/>
                </a:lnTo>
                <a:lnTo>
                  <a:pt x="429767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34695"/>
                </a:lnTo>
                <a:lnTo>
                  <a:pt x="469391" y="259079"/>
                </a:lnTo>
                <a:lnTo>
                  <a:pt x="460248" y="304799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5572" y="417575"/>
                </a:lnTo>
                <a:lnTo>
                  <a:pt x="367284" y="431291"/>
                </a:lnTo>
                <a:lnTo>
                  <a:pt x="364671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194292" y="2322604"/>
            <a:ext cx="337820" cy="1024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53305" y="1933955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21479" y="2130551"/>
            <a:ext cx="253365" cy="541020"/>
          </a:xfrm>
          <a:custGeom>
            <a:avLst/>
            <a:gdLst/>
            <a:ahLst/>
            <a:cxnLst/>
            <a:rect l="l" t="t" r="r" b="b"/>
            <a:pathLst>
              <a:path w="253364" h="541019">
                <a:moveTo>
                  <a:pt x="126491" y="541020"/>
                </a:moveTo>
                <a:lnTo>
                  <a:pt x="0" y="271272"/>
                </a:lnTo>
                <a:lnTo>
                  <a:pt x="126491" y="0"/>
                </a:lnTo>
                <a:lnTo>
                  <a:pt x="252983" y="271272"/>
                </a:lnTo>
                <a:lnTo>
                  <a:pt x="126491" y="5410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07764" y="2101595"/>
            <a:ext cx="280670" cy="600710"/>
          </a:xfrm>
          <a:custGeom>
            <a:avLst/>
            <a:gdLst/>
            <a:ahLst/>
            <a:cxnLst/>
            <a:rect l="l" t="t" r="r" b="b"/>
            <a:pathLst>
              <a:path w="280670" h="600710">
                <a:moveTo>
                  <a:pt x="140208" y="600455"/>
                </a:moveTo>
                <a:lnTo>
                  <a:pt x="0" y="300227"/>
                </a:lnTo>
                <a:lnTo>
                  <a:pt x="140208" y="0"/>
                </a:lnTo>
                <a:lnTo>
                  <a:pt x="156577" y="35051"/>
                </a:lnTo>
                <a:lnTo>
                  <a:pt x="128016" y="35051"/>
                </a:lnTo>
                <a:lnTo>
                  <a:pt x="139515" y="59574"/>
                </a:lnTo>
                <a:lnTo>
                  <a:pt x="30850" y="294131"/>
                </a:lnTo>
                <a:lnTo>
                  <a:pt x="25908" y="294131"/>
                </a:lnTo>
                <a:lnTo>
                  <a:pt x="25908" y="304799"/>
                </a:lnTo>
                <a:lnTo>
                  <a:pt x="30850" y="304799"/>
                </a:lnTo>
                <a:lnTo>
                  <a:pt x="139515" y="539357"/>
                </a:lnTo>
                <a:lnTo>
                  <a:pt x="128016" y="563879"/>
                </a:lnTo>
                <a:lnTo>
                  <a:pt x="157289" y="563879"/>
                </a:lnTo>
                <a:lnTo>
                  <a:pt x="140208" y="600455"/>
                </a:lnTo>
                <a:close/>
              </a:path>
              <a:path w="280670" h="600710">
                <a:moveTo>
                  <a:pt x="139515" y="59574"/>
                </a:moveTo>
                <a:lnTo>
                  <a:pt x="128016" y="35051"/>
                </a:lnTo>
                <a:lnTo>
                  <a:pt x="150876" y="35051"/>
                </a:lnTo>
                <a:lnTo>
                  <a:pt x="139515" y="59574"/>
                </a:lnTo>
                <a:close/>
              </a:path>
              <a:path w="280670" h="600710">
                <a:moveTo>
                  <a:pt x="252006" y="299465"/>
                </a:moveTo>
                <a:lnTo>
                  <a:pt x="139515" y="59574"/>
                </a:lnTo>
                <a:lnTo>
                  <a:pt x="150876" y="35051"/>
                </a:lnTo>
                <a:lnTo>
                  <a:pt x="156577" y="35051"/>
                </a:lnTo>
                <a:lnTo>
                  <a:pt x="277569" y="294131"/>
                </a:lnTo>
                <a:lnTo>
                  <a:pt x="254507" y="294131"/>
                </a:lnTo>
                <a:lnTo>
                  <a:pt x="252006" y="299465"/>
                </a:lnTo>
                <a:close/>
              </a:path>
              <a:path w="280670" h="600710">
                <a:moveTo>
                  <a:pt x="25908" y="304799"/>
                </a:moveTo>
                <a:lnTo>
                  <a:pt x="25908" y="294131"/>
                </a:lnTo>
                <a:lnTo>
                  <a:pt x="28379" y="299465"/>
                </a:lnTo>
                <a:lnTo>
                  <a:pt x="25908" y="304799"/>
                </a:lnTo>
                <a:close/>
              </a:path>
              <a:path w="280670" h="600710">
                <a:moveTo>
                  <a:pt x="28379" y="299465"/>
                </a:moveTo>
                <a:lnTo>
                  <a:pt x="25908" y="294131"/>
                </a:lnTo>
                <a:lnTo>
                  <a:pt x="30850" y="294131"/>
                </a:lnTo>
                <a:lnTo>
                  <a:pt x="28379" y="299465"/>
                </a:lnTo>
                <a:close/>
              </a:path>
              <a:path w="280670" h="600710">
                <a:moveTo>
                  <a:pt x="254507" y="304799"/>
                </a:moveTo>
                <a:lnTo>
                  <a:pt x="252006" y="299465"/>
                </a:lnTo>
                <a:lnTo>
                  <a:pt x="254507" y="294131"/>
                </a:lnTo>
                <a:lnTo>
                  <a:pt x="254507" y="304799"/>
                </a:lnTo>
                <a:close/>
              </a:path>
              <a:path w="280670" h="600710">
                <a:moveTo>
                  <a:pt x="278280" y="304799"/>
                </a:moveTo>
                <a:lnTo>
                  <a:pt x="254507" y="304799"/>
                </a:lnTo>
                <a:lnTo>
                  <a:pt x="254507" y="294131"/>
                </a:lnTo>
                <a:lnTo>
                  <a:pt x="277569" y="294131"/>
                </a:lnTo>
                <a:lnTo>
                  <a:pt x="280416" y="300227"/>
                </a:lnTo>
                <a:lnTo>
                  <a:pt x="278280" y="304799"/>
                </a:lnTo>
                <a:close/>
              </a:path>
              <a:path w="280670" h="600710">
                <a:moveTo>
                  <a:pt x="30850" y="304799"/>
                </a:moveTo>
                <a:lnTo>
                  <a:pt x="25908" y="304799"/>
                </a:lnTo>
                <a:lnTo>
                  <a:pt x="28379" y="299465"/>
                </a:lnTo>
                <a:lnTo>
                  <a:pt x="30850" y="304799"/>
                </a:lnTo>
                <a:close/>
              </a:path>
              <a:path w="280670" h="600710">
                <a:moveTo>
                  <a:pt x="157289" y="563879"/>
                </a:moveTo>
                <a:lnTo>
                  <a:pt x="150876" y="563879"/>
                </a:lnTo>
                <a:lnTo>
                  <a:pt x="139515" y="539357"/>
                </a:lnTo>
                <a:lnTo>
                  <a:pt x="252006" y="299465"/>
                </a:lnTo>
                <a:lnTo>
                  <a:pt x="254507" y="304799"/>
                </a:lnTo>
                <a:lnTo>
                  <a:pt x="278280" y="304799"/>
                </a:lnTo>
                <a:lnTo>
                  <a:pt x="157289" y="563879"/>
                </a:lnTo>
                <a:close/>
              </a:path>
              <a:path w="280670" h="600710">
                <a:moveTo>
                  <a:pt x="150876" y="563879"/>
                </a:moveTo>
                <a:lnTo>
                  <a:pt x="128016" y="563879"/>
                </a:lnTo>
                <a:lnTo>
                  <a:pt x="139515" y="539357"/>
                </a:lnTo>
                <a:lnTo>
                  <a:pt x="150876" y="563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35196" y="241935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32376" y="2455164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7244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7244" y="0"/>
                </a:lnTo>
                <a:lnTo>
                  <a:pt x="47244" y="260604"/>
                </a:lnTo>
                <a:close/>
              </a:path>
              <a:path w="76200" h="325119">
                <a:moveTo>
                  <a:pt x="38100" y="324612"/>
                </a:moveTo>
                <a:lnTo>
                  <a:pt x="0" y="248411"/>
                </a:lnTo>
                <a:lnTo>
                  <a:pt x="28956" y="248411"/>
                </a:lnTo>
                <a:lnTo>
                  <a:pt x="28956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19">
                <a:moveTo>
                  <a:pt x="70103" y="260604"/>
                </a:moveTo>
                <a:lnTo>
                  <a:pt x="47244" y="260604"/>
                </a:lnTo>
                <a:lnTo>
                  <a:pt x="47244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420562" y="1555020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06952" y="290855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79519" y="3246119"/>
            <a:ext cx="76200" cy="814069"/>
          </a:xfrm>
          <a:custGeom>
            <a:avLst/>
            <a:gdLst/>
            <a:ahLst/>
            <a:cxnLst/>
            <a:rect l="l" t="t" r="r" b="b"/>
            <a:pathLst>
              <a:path w="76200" h="814070">
                <a:moveTo>
                  <a:pt x="24384" y="73491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200" y="38100"/>
                </a:lnTo>
                <a:lnTo>
                  <a:pt x="24384" y="38100"/>
                </a:lnTo>
                <a:lnTo>
                  <a:pt x="24384" y="73491"/>
                </a:lnTo>
                <a:close/>
              </a:path>
              <a:path w="76200" h="814070">
                <a:moveTo>
                  <a:pt x="38100" y="76200"/>
                </a:moveTo>
                <a:lnTo>
                  <a:pt x="24384" y="73491"/>
                </a:lnTo>
                <a:lnTo>
                  <a:pt x="24384" y="38100"/>
                </a:lnTo>
                <a:lnTo>
                  <a:pt x="50292" y="38100"/>
                </a:lnTo>
                <a:lnTo>
                  <a:pt x="50292" y="73684"/>
                </a:lnTo>
                <a:lnTo>
                  <a:pt x="38100" y="76200"/>
                </a:lnTo>
                <a:close/>
              </a:path>
              <a:path w="76200" h="814070">
                <a:moveTo>
                  <a:pt x="50292" y="73684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50292" y="73684"/>
                </a:lnTo>
                <a:close/>
              </a:path>
              <a:path w="76200" h="814070">
                <a:moveTo>
                  <a:pt x="24384" y="740520"/>
                </a:moveTo>
                <a:lnTo>
                  <a:pt x="24384" y="73491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737616"/>
                </a:lnTo>
                <a:lnTo>
                  <a:pt x="38100" y="737616"/>
                </a:lnTo>
                <a:lnTo>
                  <a:pt x="24384" y="740520"/>
                </a:lnTo>
                <a:close/>
              </a:path>
              <a:path w="76200" h="814070">
                <a:moveTo>
                  <a:pt x="50292" y="76200"/>
                </a:moveTo>
                <a:lnTo>
                  <a:pt x="38100" y="76200"/>
                </a:lnTo>
                <a:lnTo>
                  <a:pt x="50292" y="73684"/>
                </a:lnTo>
                <a:lnTo>
                  <a:pt x="50292" y="76200"/>
                </a:lnTo>
                <a:close/>
              </a:path>
              <a:path w="76200" h="814070">
                <a:moveTo>
                  <a:pt x="50292" y="775716"/>
                </a:moveTo>
                <a:lnTo>
                  <a:pt x="24384" y="775716"/>
                </a:lnTo>
                <a:lnTo>
                  <a:pt x="24384" y="740520"/>
                </a:lnTo>
                <a:lnTo>
                  <a:pt x="38100" y="737616"/>
                </a:lnTo>
                <a:lnTo>
                  <a:pt x="50292" y="740314"/>
                </a:lnTo>
                <a:lnTo>
                  <a:pt x="50292" y="775716"/>
                </a:lnTo>
                <a:close/>
              </a:path>
              <a:path w="76200" h="814070">
                <a:moveTo>
                  <a:pt x="50292" y="740314"/>
                </a:moveTo>
                <a:lnTo>
                  <a:pt x="38100" y="737616"/>
                </a:lnTo>
                <a:lnTo>
                  <a:pt x="50292" y="737616"/>
                </a:lnTo>
                <a:lnTo>
                  <a:pt x="50292" y="740314"/>
                </a:lnTo>
                <a:close/>
              </a:path>
              <a:path w="76200" h="814070">
                <a:moveTo>
                  <a:pt x="76200" y="775716"/>
                </a:moveTo>
                <a:lnTo>
                  <a:pt x="50292" y="775716"/>
                </a:lnTo>
                <a:lnTo>
                  <a:pt x="50292" y="740314"/>
                </a:lnTo>
                <a:lnTo>
                  <a:pt x="52411" y="740783"/>
                </a:lnTo>
                <a:lnTo>
                  <a:pt x="64579" y="749236"/>
                </a:lnTo>
                <a:lnTo>
                  <a:pt x="73032" y="761404"/>
                </a:lnTo>
                <a:lnTo>
                  <a:pt x="76200" y="775716"/>
                </a:lnTo>
                <a:close/>
              </a:path>
              <a:path w="76200" h="814070">
                <a:moveTo>
                  <a:pt x="38100" y="813816"/>
                </a:moveTo>
                <a:lnTo>
                  <a:pt x="23145" y="810863"/>
                </a:lnTo>
                <a:lnTo>
                  <a:pt x="11049" y="802767"/>
                </a:lnTo>
                <a:lnTo>
                  <a:pt x="2952" y="790670"/>
                </a:lnTo>
                <a:lnTo>
                  <a:pt x="0" y="775716"/>
                </a:lnTo>
                <a:lnTo>
                  <a:pt x="2952" y="761404"/>
                </a:lnTo>
                <a:lnTo>
                  <a:pt x="11049" y="749236"/>
                </a:lnTo>
                <a:lnTo>
                  <a:pt x="23145" y="740783"/>
                </a:lnTo>
                <a:lnTo>
                  <a:pt x="24384" y="740520"/>
                </a:lnTo>
                <a:lnTo>
                  <a:pt x="24384" y="775716"/>
                </a:lnTo>
                <a:lnTo>
                  <a:pt x="76200" y="775716"/>
                </a:lnTo>
                <a:lnTo>
                  <a:pt x="73032" y="790670"/>
                </a:lnTo>
                <a:lnTo>
                  <a:pt x="64579" y="802767"/>
                </a:lnTo>
                <a:lnTo>
                  <a:pt x="52411" y="810863"/>
                </a:lnTo>
                <a:lnTo>
                  <a:pt x="38100" y="813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384293" y="3357404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42944" y="3464052"/>
            <a:ext cx="144780" cy="360045"/>
          </a:xfrm>
          <a:custGeom>
            <a:avLst/>
            <a:gdLst/>
            <a:ahLst/>
            <a:cxnLst/>
            <a:rect l="l" t="t" r="r" b="b"/>
            <a:pathLst>
              <a:path w="144779" h="360045">
                <a:moveTo>
                  <a:pt x="0" y="0"/>
                </a:moveTo>
                <a:lnTo>
                  <a:pt x="144780" y="0"/>
                </a:lnTo>
                <a:lnTo>
                  <a:pt x="144780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30752" y="3450335"/>
            <a:ext cx="169545" cy="386080"/>
          </a:xfrm>
          <a:custGeom>
            <a:avLst/>
            <a:gdLst/>
            <a:ahLst/>
            <a:cxnLst/>
            <a:rect l="l" t="t" r="r" b="b"/>
            <a:pathLst>
              <a:path w="169545" h="386079">
                <a:moveTo>
                  <a:pt x="169163" y="385572"/>
                </a:moveTo>
                <a:lnTo>
                  <a:pt x="0" y="385572"/>
                </a:lnTo>
                <a:lnTo>
                  <a:pt x="0" y="0"/>
                </a:lnTo>
                <a:lnTo>
                  <a:pt x="169163" y="0"/>
                </a:lnTo>
                <a:lnTo>
                  <a:pt x="169163" y="13715"/>
                </a:lnTo>
                <a:lnTo>
                  <a:pt x="25907" y="13715"/>
                </a:lnTo>
                <a:lnTo>
                  <a:pt x="12191" y="25908"/>
                </a:lnTo>
                <a:lnTo>
                  <a:pt x="25907" y="25908"/>
                </a:lnTo>
                <a:lnTo>
                  <a:pt x="25907" y="359664"/>
                </a:lnTo>
                <a:lnTo>
                  <a:pt x="12191" y="359664"/>
                </a:lnTo>
                <a:lnTo>
                  <a:pt x="25907" y="373380"/>
                </a:lnTo>
                <a:lnTo>
                  <a:pt x="169163" y="373380"/>
                </a:lnTo>
                <a:lnTo>
                  <a:pt x="169163" y="385572"/>
                </a:lnTo>
                <a:close/>
              </a:path>
              <a:path w="169545" h="386079">
                <a:moveTo>
                  <a:pt x="25907" y="25908"/>
                </a:moveTo>
                <a:lnTo>
                  <a:pt x="12191" y="25908"/>
                </a:lnTo>
                <a:lnTo>
                  <a:pt x="25907" y="13715"/>
                </a:lnTo>
                <a:lnTo>
                  <a:pt x="25907" y="25908"/>
                </a:lnTo>
                <a:close/>
              </a:path>
              <a:path w="169545" h="386079">
                <a:moveTo>
                  <a:pt x="143255" y="25908"/>
                </a:moveTo>
                <a:lnTo>
                  <a:pt x="25907" y="25908"/>
                </a:lnTo>
                <a:lnTo>
                  <a:pt x="25907" y="13715"/>
                </a:lnTo>
                <a:lnTo>
                  <a:pt x="143255" y="13715"/>
                </a:lnTo>
                <a:lnTo>
                  <a:pt x="143255" y="25908"/>
                </a:lnTo>
                <a:close/>
              </a:path>
              <a:path w="169545" h="386079">
                <a:moveTo>
                  <a:pt x="143255" y="373380"/>
                </a:moveTo>
                <a:lnTo>
                  <a:pt x="143255" y="13715"/>
                </a:lnTo>
                <a:lnTo>
                  <a:pt x="156971" y="25908"/>
                </a:lnTo>
                <a:lnTo>
                  <a:pt x="169163" y="25908"/>
                </a:lnTo>
                <a:lnTo>
                  <a:pt x="169163" y="359664"/>
                </a:lnTo>
                <a:lnTo>
                  <a:pt x="156971" y="359664"/>
                </a:lnTo>
                <a:lnTo>
                  <a:pt x="143255" y="373380"/>
                </a:lnTo>
                <a:close/>
              </a:path>
              <a:path w="169545" h="386079">
                <a:moveTo>
                  <a:pt x="169163" y="25908"/>
                </a:moveTo>
                <a:lnTo>
                  <a:pt x="156971" y="25908"/>
                </a:lnTo>
                <a:lnTo>
                  <a:pt x="143255" y="13715"/>
                </a:lnTo>
                <a:lnTo>
                  <a:pt x="169163" y="13715"/>
                </a:lnTo>
                <a:lnTo>
                  <a:pt x="169163" y="25908"/>
                </a:lnTo>
                <a:close/>
              </a:path>
              <a:path w="169545" h="386079">
                <a:moveTo>
                  <a:pt x="25907" y="373380"/>
                </a:moveTo>
                <a:lnTo>
                  <a:pt x="12191" y="359664"/>
                </a:lnTo>
                <a:lnTo>
                  <a:pt x="25907" y="359664"/>
                </a:lnTo>
                <a:lnTo>
                  <a:pt x="25907" y="373380"/>
                </a:lnTo>
                <a:close/>
              </a:path>
              <a:path w="169545" h="386079">
                <a:moveTo>
                  <a:pt x="143255" y="373380"/>
                </a:moveTo>
                <a:lnTo>
                  <a:pt x="25907" y="373380"/>
                </a:lnTo>
                <a:lnTo>
                  <a:pt x="25907" y="359664"/>
                </a:lnTo>
                <a:lnTo>
                  <a:pt x="143255" y="359664"/>
                </a:lnTo>
                <a:lnTo>
                  <a:pt x="143255" y="373380"/>
                </a:lnTo>
                <a:close/>
              </a:path>
              <a:path w="169545" h="386079">
                <a:moveTo>
                  <a:pt x="169163" y="373380"/>
                </a:moveTo>
                <a:lnTo>
                  <a:pt x="143255" y="373380"/>
                </a:lnTo>
                <a:lnTo>
                  <a:pt x="156971" y="359664"/>
                </a:lnTo>
                <a:lnTo>
                  <a:pt x="169163" y="359664"/>
                </a:lnTo>
                <a:lnTo>
                  <a:pt x="169163" y="373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184904" y="3264408"/>
            <a:ext cx="76200" cy="795655"/>
          </a:xfrm>
          <a:custGeom>
            <a:avLst/>
            <a:gdLst/>
            <a:ahLst/>
            <a:cxnLst/>
            <a:rect l="l" t="t" r="r" b="b"/>
            <a:pathLst>
              <a:path w="76200" h="795654">
                <a:moveTo>
                  <a:pt x="24383" y="722036"/>
                </a:moveTo>
                <a:lnTo>
                  <a:pt x="24383" y="0"/>
                </a:lnTo>
                <a:lnTo>
                  <a:pt x="50291" y="0"/>
                </a:lnTo>
                <a:lnTo>
                  <a:pt x="50291" y="719327"/>
                </a:lnTo>
                <a:lnTo>
                  <a:pt x="38099" y="719327"/>
                </a:lnTo>
                <a:lnTo>
                  <a:pt x="24383" y="722036"/>
                </a:lnTo>
                <a:close/>
              </a:path>
              <a:path w="76200" h="795654">
                <a:moveTo>
                  <a:pt x="50291" y="757427"/>
                </a:moveTo>
                <a:lnTo>
                  <a:pt x="24383" y="757427"/>
                </a:lnTo>
                <a:lnTo>
                  <a:pt x="24383" y="722036"/>
                </a:lnTo>
                <a:lnTo>
                  <a:pt x="38099" y="719327"/>
                </a:lnTo>
                <a:lnTo>
                  <a:pt x="50291" y="721843"/>
                </a:lnTo>
                <a:lnTo>
                  <a:pt x="50291" y="757427"/>
                </a:lnTo>
                <a:close/>
              </a:path>
              <a:path w="76200" h="795654">
                <a:moveTo>
                  <a:pt x="50291" y="721843"/>
                </a:moveTo>
                <a:lnTo>
                  <a:pt x="38099" y="719327"/>
                </a:lnTo>
                <a:lnTo>
                  <a:pt x="50291" y="719327"/>
                </a:lnTo>
                <a:lnTo>
                  <a:pt x="50291" y="721843"/>
                </a:lnTo>
                <a:close/>
              </a:path>
              <a:path w="76200" h="795654">
                <a:moveTo>
                  <a:pt x="76199" y="757427"/>
                </a:moveTo>
                <a:lnTo>
                  <a:pt x="50291" y="757427"/>
                </a:lnTo>
                <a:lnTo>
                  <a:pt x="50291" y="721843"/>
                </a:lnTo>
                <a:lnTo>
                  <a:pt x="52411" y="722280"/>
                </a:lnTo>
                <a:lnTo>
                  <a:pt x="64579" y="730376"/>
                </a:lnTo>
                <a:lnTo>
                  <a:pt x="73032" y="742473"/>
                </a:lnTo>
                <a:lnTo>
                  <a:pt x="76199" y="757427"/>
                </a:lnTo>
                <a:close/>
              </a:path>
              <a:path w="76200" h="795654">
                <a:moveTo>
                  <a:pt x="38099" y="795527"/>
                </a:moveTo>
                <a:lnTo>
                  <a:pt x="23145" y="792360"/>
                </a:lnTo>
                <a:lnTo>
                  <a:pt x="11048" y="783907"/>
                </a:lnTo>
                <a:lnTo>
                  <a:pt x="2952" y="771739"/>
                </a:lnTo>
                <a:lnTo>
                  <a:pt x="0" y="757427"/>
                </a:lnTo>
                <a:lnTo>
                  <a:pt x="2952" y="742473"/>
                </a:lnTo>
                <a:lnTo>
                  <a:pt x="11048" y="730376"/>
                </a:lnTo>
                <a:lnTo>
                  <a:pt x="23145" y="722280"/>
                </a:lnTo>
                <a:lnTo>
                  <a:pt x="24383" y="722036"/>
                </a:lnTo>
                <a:lnTo>
                  <a:pt x="24383" y="757427"/>
                </a:lnTo>
                <a:lnTo>
                  <a:pt x="76199" y="757427"/>
                </a:lnTo>
                <a:lnTo>
                  <a:pt x="73032" y="771739"/>
                </a:lnTo>
                <a:lnTo>
                  <a:pt x="64579" y="783907"/>
                </a:lnTo>
                <a:lnTo>
                  <a:pt x="52411" y="792360"/>
                </a:lnTo>
                <a:lnTo>
                  <a:pt x="38099" y="795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16096" y="327202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 h="0">
                <a:moveTo>
                  <a:pt x="0" y="0"/>
                </a:moveTo>
                <a:lnTo>
                  <a:pt x="396239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327712" y="3573799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56888" y="3538727"/>
            <a:ext cx="330835" cy="90170"/>
          </a:xfrm>
          <a:custGeom>
            <a:avLst/>
            <a:gdLst/>
            <a:ahLst/>
            <a:cxnLst/>
            <a:rect l="l" t="t" r="r" b="b"/>
            <a:pathLst>
              <a:path w="330835" h="90170">
                <a:moveTo>
                  <a:pt x="0" y="0"/>
                </a:moveTo>
                <a:lnTo>
                  <a:pt x="330708" y="0"/>
                </a:lnTo>
                <a:lnTo>
                  <a:pt x="330708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11167" y="3525011"/>
            <a:ext cx="433070" cy="117475"/>
          </a:xfrm>
          <a:custGeom>
            <a:avLst/>
            <a:gdLst/>
            <a:ahLst/>
            <a:cxnLst/>
            <a:rect l="l" t="t" r="r" b="b"/>
            <a:pathLst>
              <a:path w="433070" h="117475">
                <a:moveTo>
                  <a:pt x="432815" y="117348"/>
                </a:moveTo>
                <a:lnTo>
                  <a:pt x="0" y="117348"/>
                </a:lnTo>
                <a:lnTo>
                  <a:pt x="0" y="0"/>
                </a:lnTo>
                <a:lnTo>
                  <a:pt x="432815" y="0"/>
                </a:lnTo>
                <a:lnTo>
                  <a:pt x="432815" y="13716"/>
                </a:lnTo>
                <a:lnTo>
                  <a:pt x="28955" y="13716"/>
                </a:lnTo>
                <a:lnTo>
                  <a:pt x="15239" y="27432"/>
                </a:lnTo>
                <a:lnTo>
                  <a:pt x="28955" y="27432"/>
                </a:lnTo>
                <a:lnTo>
                  <a:pt x="28955" y="89916"/>
                </a:lnTo>
                <a:lnTo>
                  <a:pt x="15239" y="89916"/>
                </a:lnTo>
                <a:lnTo>
                  <a:pt x="28955" y="103632"/>
                </a:lnTo>
                <a:lnTo>
                  <a:pt x="432815" y="103632"/>
                </a:lnTo>
                <a:lnTo>
                  <a:pt x="432815" y="117348"/>
                </a:lnTo>
                <a:close/>
              </a:path>
              <a:path w="433070" h="117475">
                <a:moveTo>
                  <a:pt x="28955" y="27432"/>
                </a:moveTo>
                <a:lnTo>
                  <a:pt x="15239" y="27432"/>
                </a:lnTo>
                <a:lnTo>
                  <a:pt x="28955" y="13716"/>
                </a:lnTo>
                <a:lnTo>
                  <a:pt x="28955" y="27432"/>
                </a:lnTo>
                <a:close/>
              </a:path>
              <a:path w="433070" h="117475">
                <a:moveTo>
                  <a:pt x="403859" y="27432"/>
                </a:moveTo>
                <a:lnTo>
                  <a:pt x="28955" y="27432"/>
                </a:lnTo>
                <a:lnTo>
                  <a:pt x="28955" y="13716"/>
                </a:lnTo>
                <a:lnTo>
                  <a:pt x="403859" y="13716"/>
                </a:lnTo>
                <a:lnTo>
                  <a:pt x="403859" y="274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403859" y="13716"/>
                </a:lnTo>
                <a:lnTo>
                  <a:pt x="419099" y="27432"/>
                </a:lnTo>
                <a:lnTo>
                  <a:pt x="432815" y="27432"/>
                </a:lnTo>
                <a:lnTo>
                  <a:pt x="432815" y="89915"/>
                </a:lnTo>
                <a:lnTo>
                  <a:pt x="419099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27432"/>
                </a:moveTo>
                <a:lnTo>
                  <a:pt x="419099" y="27432"/>
                </a:lnTo>
                <a:lnTo>
                  <a:pt x="403859" y="13716"/>
                </a:lnTo>
                <a:lnTo>
                  <a:pt x="432815" y="13716"/>
                </a:lnTo>
                <a:lnTo>
                  <a:pt x="432815" y="27432"/>
                </a:lnTo>
                <a:close/>
              </a:path>
              <a:path w="433070" h="117475">
                <a:moveTo>
                  <a:pt x="28955" y="103632"/>
                </a:moveTo>
                <a:lnTo>
                  <a:pt x="15239" y="89916"/>
                </a:lnTo>
                <a:lnTo>
                  <a:pt x="28955" y="89916"/>
                </a:lnTo>
                <a:lnTo>
                  <a:pt x="28955" y="1036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28955" y="103632"/>
                </a:lnTo>
                <a:lnTo>
                  <a:pt x="28955" y="89916"/>
                </a:lnTo>
                <a:lnTo>
                  <a:pt x="403859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103632"/>
                </a:moveTo>
                <a:lnTo>
                  <a:pt x="403859" y="103632"/>
                </a:lnTo>
                <a:lnTo>
                  <a:pt x="419099" y="89916"/>
                </a:lnTo>
                <a:lnTo>
                  <a:pt x="432815" y="89915"/>
                </a:lnTo>
                <a:lnTo>
                  <a:pt x="432815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387596" y="3503676"/>
            <a:ext cx="105410" cy="167640"/>
          </a:xfrm>
          <a:custGeom>
            <a:avLst/>
            <a:gdLst/>
            <a:ahLst/>
            <a:cxnLst/>
            <a:rect l="l" t="t" r="r" b="b"/>
            <a:pathLst>
              <a:path w="105410" h="167639">
                <a:moveTo>
                  <a:pt x="105155" y="167640"/>
                </a:moveTo>
                <a:lnTo>
                  <a:pt x="0" y="167640"/>
                </a:lnTo>
                <a:lnTo>
                  <a:pt x="0" y="0"/>
                </a:lnTo>
                <a:lnTo>
                  <a:pt x="105155" y="0"/>
                </a:lnTo>
                <a:lnTo>
                  <a:pt x="105155" y="167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951732" y="3514344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10" h="169545">
                <a:moveTo>
                  <a:pt x="105156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962144" y="4018788"/>
            <a:ext cx="828040" cy="0"/>
          </a:xfrm>
          <a:custGeom>
            <a:avLst/>
            <a:gdLst/>
            <a:ahLst/>
            <a:cxnLst/>
            <a:rect l="l" t="t" r="r" b="b"/>
            <a:pathLst>
              <a:path w="828039" h="0">
                <a:moveTo>
                  <a:pt x="0" y="0"/>
                </a:moveTo>
                <a:lnTo>
                  <a:pt x="827532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83579" y="1921763"/>
            <a:ext cx="0" cy="658495"/>
          </a:xfrm>
          <a:custGeom>
            <a:avLst/>
            <a:gdLst/>
            <a:ahLst/>
            <a:cxnLst/>
            <a:rect l="l" t="t" r="r" b="b"/>
            <a:pathLst>
              <a:path w="0" h="658494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83579" y="3098292"/>
            <a:ext cx="0" cy="911860"/>
          </a:xfrm>
          <a:custGeom>
            <a:avLst/>
            <a:gdLst/>
            <a:ahLst/>
            <a:cxnLst/>
            <a:rect l="l" t="t" r="r" b="b"/>
            <a:pathLst>
              <a:path w="0" h="911860">
                <a:moveTo>
                  <a:pt x="0" y="0"/>
                </a:moveTo>
                <a:lnTo>
                  <a:pt x="0" y="91135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89092" y="2580132"/>
            <a:ext cx="173990" cy="518159"/>
          </a:xfrm>
          <a:custGeom>
            <a:avLst/>
            <a:gdLst/>
            <a:ahLst/>
            <a:cxnLst/>
            <a:rect l="l" t="t" r="r" b="b"/>
            <a:pathLst>
              <a:path w="173989" h="518160">
                <a:moveTo>
                  <a:pt x="0" y="0"/>
                </a:moveTo>
                <a:lnTo>
                  <a:pt x="173735" y="0"/>
                </a:lnTo>
                <a:lnTo>
                  <a:pt x="173735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676900" y="2567940"/>
            <a:ext cx="198120" cy="542925"/>
          </a:xfrm>
          <a:custGeom>
            <a:avLst/>
            <a:gdLst/>
            <a:ahLst/>
            <a:cxnLst/>
            <a:rect l="l" t="t" r="r" b="b"/>
            <a:pathLst>
              <a:path w="198120" h="542925">
                <a:moveTo>
                  <a:pt x="198119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8119" y="0"/>
                </a:lnTo>
                <a:lnTo>
                  <a:pt x="198119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516636"/>
                </a:lnTo>
                <a:lnTo>
                  <a:pt x="12192" y="516636"/>
                </a:lnTo>
                <a:lnTo>
                  <a:pt x="25908" y="530352"/>
                </a:lnTo>
                <a:lnTo>
                  <a:pt x="198119" y="530352"/>
                </a:lnTo>
                <a:lnTo>
                  <a:pt x="198119" y="542543"/>
                </a:lnTo>
                <a:close/>
              </a:path>
              <a:path w="198120" h="542925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98120" h="542925">
                <a:moveTo>
                  <a:pt x="17373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4384"/>
                </a:lnTo>
                <a:close/>
              </a:path>
              <a:path w="198120" h="542925">
                <a:moveTo>
                  <a:pt x="173736" y="530352"/>
                </a:moveTo>
                <a:lnTo>
                  <a:pt x="173736" y="12192"/>
                </a:lnTo>
                <a:lnTo>
                  <a:pt x="185928" y="24384"/>
                </a:lnTo>
                <a:lnTo>
                  <a:pt x="198119" y="24384"/>
                </a:lnTo>
                <a:lnTo>
                  <a:pt x="198119" y="516636"/>
                </a:lnTo>
                <a:lnTo>
                  <a:pt x="185928" y="516636"/>
                </a:lnTo>
                <a:lnTo>
                  <a:pt x="173736" y="530352"/>
                </a:lnTo>
                <a:close/>
              </a:path>
              <a:path w="198120" h="542925">
                <a:moveTo>
                  <a:pt x="198119" y="24384"/>
                </a:moveTo>
                <a:lnTo>
                  <a:pt x="185928" y="24384"/>
                </a:lnTo>
                <a:lnTo>
                  <a:pt x="173736" y="12192"/>
                </a:lnTo>
                <a:lnTo>
                  <a:pt x="198119" y="12192"/>
                </a:lnTo>
                <a:lnTo>
                  <a:pt x="198119" y="24384"/>
                </a:lnTo>
                <a:close/>
              </a:path>
              <a:path w="198120" h="542925">
                <a:moveTo>
                  <a:pt x="25908" y="530352"/>
                </a:moveTo>
                <a:lnTo>
                  <a:pt x="12192" y="516636"/>
                </a:lnTo>
                <a:lnTo>
                  <a:pt x="25908" y="516636"/>
                </a:lnTo>
                <a:lnTo>
                  <a:pt x="25908" y="530352"/>
                </a:lnTo>
                <a:close/>
              </a:path>
              <a:path w="198120" h="542925">
                <a:moveTo>
                  <a:pt x="173736" y="530352"/>
                </a:moveTo>
                <a:lnTo>
                  <a:pt x="25908" y="530352"/>
                </a:lnTo>
                <a:lnTo>
                  <a:pt x="25908" y="516636"/>
                </a:lnTo>
                <a:lnTo>
                  <a:pt x="173736" y="516636"/>
                </a:lnTo>
                <a:lnTo>
                  <a:pt x="173736" y="530352"/>
                </a:lnTo>
                <a:close/>
              </a:path>
              <a:path w="198120" h="542925">
                <a:moveTo>
                  <a:pt x="198119" y="530352"/>
                </a:moveTo>
                <a:lnTo>
                  <a:pt x="173736" y="530352"/>
                </a:lnTo>
                <a:lnTo>
                  <a:pt x="185928" y="516636"/>
                </a:lnTo>
                <a:lnTo>
                  <a:pt x="198119" y="516636"/>
                </a:lnTo>
                <a:lnTo>
                  <a:pt x="198119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5391384" y="292148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00375" y="1868382"/>
            <a:ext cx="22352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10" b="1">
                <a:latin typeface="等线"/>
                <a:cs typeface="等线"/>
              </a:rPr>
              <a:t>+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924782" y="3547903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b="0">
                <a:latin typeface="等线 Light"/>
                <a:cs typeface="等线 Light"/>
              </a:rPr>
              <a:t>-</a:t>
            </a:r>
            <a:endParaRPr sz="2400">
              <a:latin typeface="等线 Light"/>
              <a:cs typeface="等线 Light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364479" y="1744979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350764" y="1680972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5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1584"/>
                </a:lnTo>
                <a:lnTo>
                  <a:pt x="137160" y="481584"/>
                </a:lnTo>
                <a:lnTo>
                  <a:pt x="137160" y="496823"/>
                </a:lnTo>
                <a:close/>
              </a:path>
              <a:path w="137160" h="497205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7160" h="497205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7160" h="497205">
                <a:moveTo>
                  <a:pt x="108204" y="481584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7160" y="28955"/>
                </a:lnTo>
                <a:lnTo>
                  <a:pt x="137160" y="467867"/>
                </a:lnTo>
                <a:lnTo>
                  <a:pt x="121920" y="467867"/>
                </a:lnTo>
                <a:lnTo>
                  <a:pt x="108204" y="481584"/>
                </a:lnTo>
                <a:close/>
              </a:path>
              <a:path w="137160" h="497205">
                <a:moveTo>
                  <a:pt x="137160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7160" y="13716"/>
                </a:lnTo>
                <a:lnTo>
                  <a:pt x="137160" y="28955"/>
                </a:lnTo>
                <a:close/>
              </a:path>
              <a:path w="137160" h="497205">
                <a:moveTo>
                  <a:pt x="28956" y="481584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1584"/>
                </a:lnTo>
                <a:close/>
              </a:path>
              <a:path w="137160" h="497205">
                <a:moveTo>
                  <a:pt x="108204" y="481584"/>
                </a:moveTo>
                <a:lnTo>
                  <a:pt x="28956" y="481584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1584"/>
                </a:lnTo>
                <a:close/>
              </a:path>
              <a:path w="137160" h="497205">
                <a:moveTo>
                  <a:pt x="137160" y="481584"/>
                </a:moveTo>
                <a:lnTo>
                  <a:pt x="108204" y="481584"/>
                </a:lnTo>
                <a:lnTo>
                  <a:pt x="121920" y="467867"/>
                </a:lnTo>
                <a:lnTo>
                  <a:pt x="137160" y="467867"/>
                </a:lnTo>
                <a:lnTo>
                  <a:pt x="137160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321807" y="1623059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2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335523" y="2127504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2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5491991" y="137010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30904" y="3465576"/>
            <a:ext cx="200025" cy="531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7777" sz="3600" spc="-30">
                <a:latin typeface="Times New Roman"/>
                <a:cs typeface="Times New Roman"/>
              </a:rPr>
              <a:t>-</a:t>
            </a:r>
            <a:r>
              <a:rPr dirty="0" sz="1500" spc="1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12012" y="3295396"/>
            <a:ext cx="260985" cy="497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957" sz="3900" spc="-2017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2600" spc="-134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940044" y="2630677"/>
            <a:ext cx="34226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9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22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63488" y="2540761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461764" y="1959355"/>
            <a:ext cx="476884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800" spc="-56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11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65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11700" y="1888490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932935" y="1761998"/>
            <a:ext cx="28321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8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974084" y="1672082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774948" y="2877311"/>
            <a:ext cx="76200" cy="398145"/>
          </a:xfrm>
          <a:custGeom>
            <a:avLst/>
            <a:gdLst/>
            <a:ahLst/>
            <a:cxnLst/>
            <a:rect l="l" t="t" r="r" b="b"/>
            <a:pathLst>
              <a:path w="76200" h="398145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398145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398145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398145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398145">
                <a:moveTo>
                  <a:pt x="51815" y="397763"/>
                </a:moveTo>
                <a:lnTo>
                  <a:pt x="25907" y="397763"/>
                </a:lnTo>
                <a:lnTo>
                  <a:pt x="25907" y="73792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397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9591587" y="1616879"/>
            <a:ext cx="128270" cy="513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300" spc="-2495" b="1">
                <a:latin typeface="Times New Roman"/>
                <a:cs typeface="Times New Roman"/>
              </a:rPr>
              <a:t>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721855" y="1893570"/>
            <a:ext cx="14287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088883" y="1893570"/>
            <a:ext cx="1455420" cy="238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40715" algn="l"/>
                <a:tab pos="1262380" algn="l"/>
              </a:tabLst>
            </a:pPr>
            <a:r>
              <a:rPr dirty="0" sz="1350" spc="60">
                <a:latin typeface="Times New Roman"/>
                <a:cs typeface="Times New Roman"/>
              </a:rPr>
              <a:t>C</a:t>
            </a:r>
            <a:r>
              <a:rPr dirty="0" baseline="-13888" sz="1500" spc="82">
                <a:latin typeface="Times New Roman"/>
                <a:cs typeface="Times New Roman"/>
              </a:rPr>
              <a:t>b</a:t>
            </a:r>
            <a:r>
              <a:rPr dirty="0" baseline="-13888" sz="1500">
                <a:latin typeface="Times New Roman"/>
                <a:cs typeface="Times New Roman"/>
              </a:rPr>
              <a:t>	</a:t>
            </a:r>
            <a:r>
              <a:rPr dirty="0" sz="1350" spc="95">
                <a:latin typeface="Times New Roman"/>
                <a:cs typeface="Times New Roman"/>
              </a:rPr>
              <a:t>C</a:t>
            </a:r>
            <a:r>
              <a:rPr dirty="0" baseline="-13888" sz="1500">
                <a:latin typeface="Times New Roman"/>
                <a:cs typeface="Times New Roman"/>
              </a:rPr>
              <a:t>2</a:t>
            </a:r>
            <a:r>
              <a:rPr dirty="0" baseline="-13888" sz="1500">
                <a:latin typeface="Times New Roman"/>
                <a:cs typeface="Times New Roman"/>
              </a:rPr>
              <a:t>	</a:t>
            </a:r>
            <a:r>
              <a:rPr dirty="0" sz="1350" spc="60">
                <a:latin typeface="Times New Roman"/>
                <a:cs typeface="Times New Roman"/>
              </a:rPr>
              <a:t>C</a:t>
            </a:r>
            <a:r>
              <a:rPr dirty="0" baseline="-13888" sz="1500">
                <a:latin typeface="Times New Roman"/>
                <a:cs typeface="Times New Roman"/>
              </a:rPr>
              <a:t>e</a:t>
            </a:r>
            <a:endParaRPr baseline="-13888" sz="15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601459" y="1594103"/>
            <a:ext cx="1497330" cy="536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2400" spc="-5">
                <a:latin typeface="Times New Roman"/>
                <a:cs typeface="Times New Roman"/>
              </a:rPr>
              <a:t>f	</a:t>
            </a:r>
            <a:r>
              <a:rPr dirty="0" sz="2400" spc="-1090">
                <a:latin typeface="Times New Roman"/>
                <a:cs typeface="Times New Roman"/>
              </a:rPr>
              <a:t>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max</a:t>
            </a:r>
            <a:r>
              <a:rPr dirty="0" sz="2400" spc="-360">
                <a:latin typeface="Times New Roman"/>
                <a:cs typeface="Times New Roman"/>
              </a:rPr>
              <a:t> </a:t>
            </a:r>
            <a:r>
              <a:rPr dirty="0" baseline="-3367" sz="4950" spc="-3742" b="1">
                <a:latin typeface="Times New Roman"/>
                <a:cs typeface="Times New Roman"/>
              </a:rPr>
              <a:t></a:t>
            </a:r>
            <a:r>
              <a:rPr dirty="0" baseline="-3367" sz="4950" spc="-165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290052" y="1708403"/>
            <a:ext cx="10572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33730" algn="l"/>
              </a:tabLst>
            </a:pPr>
            <a:r>
              <a:rPr dirty="0" sz="2400" spc="25">
                <a:latin typeface="宋体"/>
                <a:cs typeface="宋体"/>
              </a:rPr>
              <a:t>，</a:t>
            </a: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25">
                <a:latin typeface="宋体"/>
                <a:cs typeface="宋体"/>
              </a:rPr>
              <a:t>，</a:t>
            </a:r>
            <a:r>
              <a:rPr dirty="0" sz="2400" spc="-5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585743" y="2371725"/>
            <a:ext cx="3088640" cy="1652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频率点之间差距大于</a:t>
            </a:r>
            <a:r>
              <a:rPr dirty="0" sz="2400" spc="20">
                <a:latin typeface="Times New Roman"/>
                <a:cs typeface="Times New Roman"/>
              </a:rPr>
              <a:t>4 </a:t>
            </a:r>
            <a:r>
              <a:rPr dirty="0" sz="2400" spc="-57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倍时误差较小。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ts val="2780"/>
              </a:lnSpc>
              <a:spcBef>
                <a:spcPts val="1720"/>
              </a:spcBef>
            </a:pPr>
            <a:r>
              <a:rPr dirty="0" sz="2400" spc="20">
                <a:latin typeface="宋体"/>
                <a:cs typeface="宋体"/>
              </a:rPr>
              <a:t>工</a:t>
            </a:r>
            <a:r>
              <a:rPr dirty="0" sz="2400">
                <a:latin typeface="宋体"/>
                <a:cs typeface="宋体"/>
              </a:rPr>
              <a:t>程</a:t>
            </a:r>
            <a:r>
              <a:rPr dirty="0" sz="2400" spc="20">
                <a:latin typeface="宋体"/>
                <a:cs typeface="宋体"/>
              </a:rPr>
              <a:t>上</a:t>
            </a:r>
            <a:r>
              <a:rPr dirty="0" sz="2400">
                <a:latin typeface="宋体"/>
                <a:cs typeface="宋体"/>
              </a:rPr>
              <a:t>通</a:t>
            </a:r>
            <a:r>
              <a:rPr dirty="0" sz="2400" spc="20">
                <a:latin typeface="宋体"/>
                <a:cs typeface="宋体"/>
              </a:rPr>
              <a:t>常</a:t>
            </a:r>
            <a:r>
              <a:rPr dirty="0" sz="2400">
                <a:latin typeface="宋体"/>
                <a:cs typeface="宋体"/>
              </a:rPr>
              <a:t>只</a:t>
            </a:r>
            <a:r>
              <a:rPr dirty="0" sz="2400" spc="20">
                <a:latin typeface="宋体"/>
                <a:cs typeface="宋体"/>
              </a:rPr>
              <a:t>考</a:t>
            </a:r>
            <a:r>
              <a:rPr dirty="0" sz="2400">
                <a:latin typeface="宋体"/>
                <a:cs typeface="宋体"/>
              </a:rPr>
              <a:t>虑</a:t>
            </a:r>
            <a:r>
              <a:rPr dirty="0" sz="2400" spc="20">
                <a:latin typeface="宋体"/>
                <a:cs typeface="宋体"/>
              </a:rPr>
              <a:t>最</a:t>
            </a:r>
            <a:r>
              <a:rPr dirty="0" sz="2400">
                <a:latin typeface="宋体"/>
                <a:cs typeface="宋体"/>
              </a:rPr>
              <a:t>大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的两个频率。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10084" y="4530725"/>
            <a:ext cx="7333615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80">
                <a:latin typeface="宋体"/>
                <a:cs typeface="宋体"/>
              </a:rPr>
              <a:t>特殊情况，当最大的两个下限频率</a:t>
            </a:r>
            <a:r>
              <a:rPr dirty="0" sz="2500" spc="-80" b="1" i="1">
                <a:latin typeface="Cambria"/>
                <a:cs typeface="Cambria"/>
              </a:rPr>
              <a:t>f</a:t>
            </a:r>
            <a:r>
              <a:rPr dirty="0" baseline="-20833" sz="2400" spc="-120" b="1">
                <a:latin typeface="等线"/>
                <a:cs typeface="等线"/>
              </a:rPr>
              <a:t>L1</a:t>
            </a:r>
            <a:r>
              <a:rPr dirty="0" sz="2400" spc="-80">
                <a:latin typeface="宋体"/>
                <a:cs typeface="宋体"/>
              </a:rPr>
              <a:t>、</a:t>
            </a:r>
            <a:r>
              <a:rPr dirty="0" sz="2500" spc="-80" b="1" i="1">
                <a:latin typeface="Cambria"/>
                <a:cs typeface="Cambria"/>
              </a:rPr>
              <a:t>f</a:t>
            </a:r>
            <a:r>
              <a:rPr dirty="0" baseline="-20833" sz="2400" spc="-120" b="1">
                <a:latin typeface="等线"/>
                <a:cs typeface="等线"/>
              </a:rPr>
              <a:t>L2</a:t>
            </a:r>
            <a:r>
              <a:rPr dirty="0" sz="2400" spc="-80">
                <a:latin typeface="宋体"/>
                <a:cs typeface="宋体"/>
              </a:rPr>
              <a:t>数值相当时，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827716" y="5410962"/>
            <a:ext cx="31115" cy="23495"/>
          </a:xfrm>
          <a:custGeom>
            <a:avLst/>
            <a:gdLst/>
            <a:ahLst/>
            <a:cxnLst/>
            <a:rect l="l" t="t" r="r" b="b"/>
            <a:pathLst>
              <a:path w="31114" h="23495">
                <a:moveTo>
                  <a:pt x="0" y="23050"/>
                </a:moveTo>
                <a:lnTo>
                  <a:pt x="30956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858672" y="5410962"/>
            <a:ext cx="74295" cy="161290"/>
          </a:xfrm>
          <a:custGeom>
            <a:avLst/>
            <a:gdLst/>
            <a:ahLst/>
            <a:cxnLst/>
            <a:rect l="l" t="t" r="r" b="b"/>
            <a:pathLst>
              <a:path w="74295" h="161289">
                <a:moveTo>
                  <a:pt x="0" y="0"/>
                </a:moveTo>
                <a:lnTo>
                  <a:pt x="73818" y="161258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32491" y="5147976"/>
            <a:ext cx="81280" cy="424815"/>
          </a:xfrm>
          <a:custGeom>
            <a:avLst/>
            <a:gdLst/>
            <a:ahLst/>
            <a:cxnLst/>
            <a:rect l="l" t="t" r="r" b="b"/>
            <a:pathLst>
              <a:path w="81279" h="424814">
                <a:moveTo>
                  <a:pt x="0" y="424243"/>
                </a:moveTo>
                <a:lnTo>
                  <a:pt x="80867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013358" y="5147976"/>
            <a:ext cx="982344" cy="0"/>
          </a:xfrm>
          <a:custGeom>
            <a:avLst/>
            <a:gdLst/>
            <a:ahLst/>
            <a:cxnLst/>
            <a:rect l="l" t="t" r="r" b="b"/>
            <a:pathLst>
              <a:path w="982345" h="0">
                <a:moveTo>
                  <a:pt x="0" y="0"/>
                </a:moveTo>
                <a:lnTo>
                  <a:pt x="982217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825335" y="5140833"/>
            <a:ext cx="1170305" cy="431800"/>
          </a:xfrm>
          <a:custGeom>
            <a:avLst/>
            <a:gdLst/>
            <a:ahLst/>
            <a:cxnLst/>
            <a:rect l="l" t="t" r="r" b="b"/>
            <a:pathLst>
              <a:path w="1170304" h="431800">
                <a:moveTo>
                  <a:pt x="122179" y="394049"/>
                </a:moveTo>
                <a:lnTo>
                  <a:pt x="107156" y="394049"/>
                </a:lnTo>
                <a:lnTo>
                  <a:pt x="182499" y="0"/>
                </a:lnTo>
                <a:lnTo>
                  <a:pt x="1170241" y="0"/>
                </a:lnTo>
                <a:lnTo>
                  <a:pt x="1170241" y="15144"/>
                </a:lnTo>
                <a:lnTo>
                  <a:pt x="194405" y="15144"/>
                </a:lnTo>
                <a:lnTo>
                  <a:pt x="122179" y="394049"/>
                </a:lnTo>
                <a:close/>
              </a:path>
              <a:path w="1170304" h="431800">
                <a:moveTo>
                  <a:pt x="5619" y="297180"/>
                </a:moveTo>
                <a:lnTo>
                  <a:pt x="0" y="289179"/>
                </a:lnTo>
                <a:lnTo>
                  <a:pt x="42100" y="258984"/>
                </a:lnTo>
                <a:lnTo>
                  <a:pt x="53203" y="282035"/>
                </a:lnTo>
                <a:lnTo>
                  <a:pt x="25431" y="282035"/>
                </a:lnTo>
                <a:lnTo>
                  <a:pt x="5619" y="297180"/>
                </a:lnTo>
                <a:close/>
              </a:path>
              <a:path w="1170304" h="431800">
                <a:moveTo>
                  <a:pt x="115062" y="431387"/>
                </a:moveTo>
                <a:lnTo>
                  <a:pt x="100012" y="431387"/>
                </a:lnTo>
                <a:lnTo>
                  <a:pt x="25431" y="282035"/>
                </a:lnTo>
                <a:lnTo>
                  <a:pt x="53203" y="282035"/>
                </a:lnTo>
                <a:lnTo>
                  <a:pt x="107156" y="394049"/>
                </a:lnTo>
                <a:lnTo>
                  <a:pt x="122179" y="394049"/>
                </a:lnTo>
                <a:lnTo>
                  <a:pt x="115062" y="431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3565652" y="5177028"/>
            <a:ext cx="140017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65"/>
              </a:lnSpc>
              <a:tabLst>
                <a:tab pos="523875" algn="l"/>
              </a:tabLst>
            </a:pPr>
            <a:r>
              <a:rPr dirty="0" sz="2400" spc="-1085">
                <a:latin typeface="Times New Roman"/>
                <a:cs typeface="Times New Roman"/>
              </a:rPr>
              <a:t>	</a:t>
            </a:r>
            <a:r>
              <a:rPr dirty="0" sz="2400">
                <a:latin typeface="Times New Roman"/>
                <a:cs typeface="Times New Roman"/>
              </a:rPr>
              <a:t>f </a:t>
            </a:r>
            <a:r>
              <a:rPr dirty="0" baseline="45267" sz="2025" spc="22">
                <a:latin typeface="Times New Roman"/>
                <a:cs typeface="Times New Roman"/>
              </a:rPr>
              <a:t>2  </a:t>
            </a:r>
            <a:r>
              <a:rPr dirty="0" sz="2400" spc="-1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baseline="45267" sz="2025" spc="22">
                <a:latin typeface="Times New Roman"/>
                <a:cs typeface="Times New Roman"/>
              </a:rPr>
              <a:t>2</a:t>
            </a:r>
            <a:endParaRPr baseline="45267" sz="2025">
              <a:latin typeface="Times New Roman"/>
              <a:cs typeface="Times New Roman"/>
            </a:endParaRPr>
          </a:p>
          <a:p>
            <a:pPr marL="643255">
              <a:lnSpc>
                <a:spcPts val="905"/>
              </a:lnSpc>
              <a:tabLst>
                <a:tab pos="1163955" algn="l"/>
              </a:tabLst>
            </a:pPr>
            <a:r>
              <a:rPr dirty="0" sz="1350" spc="85">
                <a:latin typeface="Times New Roman"/>
                <a:cs typeface="Times New Roman"/>
              </a:rPr>
              <a:t>L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100">
                <a:latin typeface="Times New Roman"/>
                <a:cs typeface="Times New Roman"/>
              </a:rPr>
              <a:t>L</a:t>
            </a:r>
            <a:r>
              <a:rPr dirty="0" sz="1350" spc="-200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226740" y="5187553"/>
            <a:ext cx="2259330" cy="391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下限截止频率</a:t>
            </a:r>
            <a:r>
              <a:rPr dirty="0" sz="2400" spc="-20">
                <a:latin typeface="宋体"/>
                <a:cs typeface="宋体"/>
              </a:rPr>
              <a:t> </a:t>
            </a:r>
            <a:r>
              <a:rPr dirty="0" baseline="2314" sz="3600" spc="179">
                <a:latin typeface="Times New Roman"/>
                <a:cs typeface="Times New Roman"/>
              </a:rPr>
              <a:t>f</a:t>
            </a:r>
            <a:r>
              <a:rPr dirty="0" baseline="-12345" sz="2025" spc="179">
                <a:latin typeface="Times New Roman"/>
                <a:cs typeface="Times New Roman"/>
              </a:rPr>
              <a:t>L</a:t>
            </a:r>
            <a:endParaRPr baseline="-12345" sz="2025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780246" y="6154959"/>
            <a:ext cx="97790" cy="304800"/>
          </a:xfrm>
          <a:custGeom>
            <a:avLst/>
            <a:gdLst/>
            <a:ahLst/>
            <a:cxnLst/>
            <a:rect l="l" t="t" r="r" b="b"/>
            <a:pathLst>
              <a:path w="97789" h="304800">
                <a:moveTo>
                  <a:pt x="97631" y="0"/>
                </a:moveTo>
                <a:lnTo>
                  <a:pt x="0" y="304228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5202386" y="6005112"/>
            <a:ext cx="12890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390" b="1">
                <a:latin typeface="Times New Roman"/>
                <a:cs typeface="Times New Roman"/>
              </a:rPr>
              <a:t>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662773" y="6078855"/>
            <a:ext cx="1606550" cy="0"/>
          </a:xfrm>
          <a:custGeom>
            <a:avLst/>
            <a:gdLst/>
            <a:ahLst/>
            <a:cxnLst/>
            <a:rect l="l" t="t" r="r" b="b"/>
            <a:pathLst>
              <a:path w="1606550" h="0">
                <a:moveTo>
                  <a:pt x="0" y="0"/>
                </a:moveTo>
                <a:lnTo>
                  <a:pt x="1606391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568374" y="6154959"/>
            <a:ext cx="97790" cy="304800"/>
          </a:xfrm>
          <a:custGeom>
            <a:avLst/>
            <a:gdLst/>
            <a:ahLst/>
            <a:cxnLst/>
            <a:rect l="l" t="t" r="r" b="b"/>
            <a:pathLst>
              <a:path w="97790" h="304800">
                <a:moveTo>
                  <a:pt x="97631" y="0"/>
                </a:moveTo>
                <a:lnTo>
                  <a:pt x="0" y="304228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6985528" y="6005112"/>
            <a:ext cx="12890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390" b="1">
                <a:latin typeface="Times New Roman"/>
                <a:cs typeface="Times New Roman"/>
              </a:rPr>
              <a:t>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926350" y="6005112"/>
            <a:ext cx="128905" cy="498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2390" b="1">
                <a:latin typeface="Times New Roman"/>
                <a:cs typeface="Times New Roman"/>
              </a:rPr>
              <a:t>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445377" y="6078855"/>
            <a:ext cx="1612265" cy="0"/>
          </a:xfrm>
          <a:custGeom>
            <a:avLst/>
            <a:gdLst/>
            <a:ahLst/>
            <a:cxnLst/>
            <a:rect l="l" t="t" r="r" b="b"/>
            <a:pathLst>
              <a:path w="1612265" h="0">
                <a:moveTo>
                  <a:pt x="0" y="0"/>
                </a:moveTo>
                <a:lnTo>
                  <a:pt x="1611915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5377688" y="5658611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163810" y="5658611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399023" y="6138671"/>
            <a:ext cx="35369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217">
                <a:latin typeface="Times New Roman"/>
                <a:cs typeface="Times New Roman"/>
              </a:rPr>
              <a:t>f</a:t>
            </a:r>
            <a:r>
              <a:rPr dirty="0" sz="1350" spc="105">
                <a:latin typeface="Times New Roman"/>
                <a:cs typeface="Times New Roman"/>
              </a:rPr>
              <a:t>L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949770" y="6088380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182104" y="6138671"/>
            <a:ext cx="35179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225">
                <a:latin typeface="Times New Roman"/>
                <a:cs typeface="Times New Roman"/>
              </a:rPr>
              <a:t>f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738936" y="6088380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137018" y="5855207"/>
            <a:ext cx="270510" cy="648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2030"/>
              </a:lnSpc>
            </a:pPr>
            <a:r>
              <a:rPr dirty="0" sz="2400" spc="-1805">
                <a:latin typeface="Times New Roman"/>
                <a:cs typeface="Times New Roman"/>
              </a:rPr>
              <a:t>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990"/>
              </a:lnSpc>
            </a:pPr>
            <a:r>
              <a:rPr dirty="0" sz="3200" spc="-2390" b="1">
                <a:latin typeface="Times New Roman"/>
                <a:cs typeface="Times New Roman"/>
              </a:rPr>
              <a:t>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650740" y="6088380"/>
            <a:ext cx="558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 spc="-335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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430777" y="6088380"/>
            <a:ext cx="5619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 spc="-335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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018535" y="5905500"/>
            <a:ext cx="52578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1942">
                <a:latin typeface="Times New Roman"/>
                <a:cs typeface="Times New Roman"/>
              </a:rPr>
              <a:t>A</a:t>
            </a:r>
            <a:r>
              <a:rPr dirty="0" baseline="24305" sz="3600" spc="-2257">
                <a:latin typeface="Times New Roman"/>
                <a:cs typeface="Times New Roman"/>
              </a:rPr>
              <a:t></a:t>
            </a:r>
            <a:r>
              <a:rPr dirty="0" sz="1350" spc="-80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S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625088" y="5855207"/>
            <a:ext cx="99949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buFont typeface="Times New Roman"/>
              <a:buChar char="□"/>
              <a:tabLst>
                <a:tab pos="282575" algn="l"/>
              </a:tabLst>
            </a:pPr>
            <a:r>
              <a:rPr dirty="0" sz="2400" spc="-525">
                <a:latin typeface="Times New Roman"/>
                <a:cs typeface="Times New Roman"/>
              </a:rPr>
              <a:t>A</a:t>
            </a:r>
            <a:r>
              <a:rPr dirty="0" baseline="15046" sz="3600" spc="-787">
                <a:latin typeface="Times New Roman"/>
                <a:cs typeface="Times New Roman"/>
              </a:rPr>
              <a:t></a:t>
            </a:r>
            <a:r>
              <a:rPr dirty="0" baseline="-16460" sz="2025" spc="-787">
                <a:latin typeface="Times New Roman"/>
                <a:cs typeface="Times New Roman"/>
              </a:rPr>
              <a:t>V</a:t>
            </a:r>
            <a:r>
              <a:rPr dirty="0" baseline="-16460" sz="2025" spc="-787">
                <a:latin typeface="Times New Roman"/>
                <a:cs typeface="Times New Roman"/>
              </a:rPr>
              <a:t>SM</a:t>
            </a:r>
            <a:r>
              <a:rPr dirty="0" baseline="-16460" sz="2025" spc="82">
                <a:latin typeface="Times New Roman"/>
                <a:cs typeface="Times New Roman"/>
              </a:rPr>
              <a:t> </a:t>
            </a:r>
            <a:r>
              <a:rPr dirty="0" sz="2400" spc="-1805">
                <a:latin typeface="Times New Roman"/>
                <a:cs typeface="Times New Roman"/>
              </a:rPr>
              <a:t>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248171" y="5866209"/>
            <a:ext cx="15557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低</a:t>
            </a:r>
            <a:r>
              <a:rPr dirty="0" sz="2400" spc="20">
                <a:latin typeface="宋体"/>
                <a:cs typeface="宋体"/>
              </a:rPr>
              <a:t>频</a:t>
            </a:r>
            <a:r>
              <a:rPr dirty="0" sz="2400">
                <a:latin typeface="宋体"/>
                <a:cs typeface="宋体"/>
              </a:rPr>
              <a:t>增</a:t>
            </a:r>
            <a:r>
              <a:rPr dirty="0" sz="2400" spc="20">
                <a:latin typeface="宋体"/>
                <a:cs typeface="宋体"/>
              </a:rPr>
              <a:t>益</a:t>
            </a:r>
            <a:r>
              <a:rPr dirty="0" sz="2400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0794" y="6810159"/>
            <a:ext cx="341630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>
                <a:latin typeface="Arial"/>
                <a:cs typeface="Arial"/>
              </a:rPr>
              <a:t>1</a:t>
            </a:r>
            <a:r>
              <a:rPr dirty="0" sz="1000" spc="-5">
                <a:latin typeface="Arial"/>
                <a:cs typeface="Arial"/>
              </a:rPr>
              <a:t>0</a:t>
            </a:r>
            <a:r>
              <a:rPr dirty="0" sz="1000" spc="-5">
                <a:latin typeface="Arial"/>
                <a:cs typeface="Arial"/>
              </a:rPr>
              <a:t>:</a:t>
            </a:r>
            <a:r>
              <a:rPr dirty="0" sz="1000" spc="-15">
                <a:latin typeface="Arial"/>
                <a:cs typeface="Arial"/>
              </a:rPr>
              <a:t>3</a:t>
            </a:r>
            <a:r>
              <a:rPr dirty="0" sz="1000" spc="-5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084" y="1458515"/>
            <a:ext cx="4161154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5.</a:t>
            </a:r>
            <a:r>
              <a:rPr dirty="0" sz="2400" spc="-35">
                <a:latin typeface="宋体"/>
                <a:cs typeface="宋体"/>
              </a:rPr>
              <a:t> </a:t>
            </a:r>
            <a:r>
              <a:rPr dirty="0" sz="2400" spc="5">
                <a:solidFill>
                  <a:srgbClr val="A50021"/>
                </a:solidFill>
                <a:latin typeface="宋体"/>
                <a:cs typeface="宋体"/>
              </a:rPr>
              <a:t>耦合电容</a:t>
            </a:r>
            <a:r>
              <a:rPr dirty="0" sz="2400" spc="5">
                <a:latin typeface="宋体"/>
                <a:cs typeface="宋体"/>
              </a:rPr>
              <a:t>和</a:t>
            </a:r>
            <a:r>
              <a:rPr dirty="0" sz="2400" spc="5">
                <a:solidFill>
                  <a:srgbClr val="A50021"/>
                </a:solidFill>
                <a:latin typeface="宋体"/>
                <a:cs typeface="宋体"/>
              </a:rPr>
              <a:t>旁路电容</a:t>
            </a:r>
            <a:r>
              <a:rPr dirty="0" sz="2400" spc="5">
                <a:latin typeface="宋体"/>
                <a:cs typeface="宋体"/>
              </a:rPr>
              <a:t>的选择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7512" y="2054417"/>
            <a:ext cx="2018030" cy="37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-10" b="0">
                <a:latin typeface="等线 Light"/>
                <a:cs typeface="等线 Light"/>
              </a:rPr>
              <a:t>1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0">
                <a:latin typeface="宋体"/>
                <a:cs typeface="宋体"/>
              </a:rPr>
              <a:t>耦</a:t>
            </a:r>
            <a:r>
              <a:rPr dirty="0" sz="2400">
                <a:latin typeface="宋体"/>
                <a:cs typeface="宋体"/>
              </a:rPr>
              <a:t>合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7512" y="4619625"/>
            <a:ext cx="201803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（</a:t>
            </a:r>
            <a:r>
              <a:rPr dirty="0" sz="2400" spc="-10" b="0">
                <a:latin typeface="等线 Light"/>
                <a:cs typeface="等线 Light"/>
              </a:rPr>
              <a:t>2</a:t>
            </a:r>
            <a:r>
              <a:rPr dirty="0" sz="2400">
                <a:latin typeface="宋体"/>
                <a:cs typeface="宋体"/>
              </a:rPr>
              <a:t>）</a:t>
            </a:r>
            <a:r>
              <a:rPr dirty="0" sz="2400" spc="20">
                <a:latin typeface="宋体"/>
                <a:cs typeface="宋体"/>
              </a:rPr>
              <a:t>旁</a:t>
            </a:r>
            <a:r>
              <a:rPr dirty="0" sz="2400">
                <a:latin typeface="宋体"/>
                <a:cs typeface="宋体"/>
              </a:rPr>
              <a:t>路</a:t>
            </a:r>
            <a:r>
              <a:rPr dirty="0" sz="2400" spc="20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容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0791" y="2314289"/>
            <a:ext cx="894715" cy="0"/>
          </a:xfrm>
          <a:custGeom>
            <a:avLst/>
            <a:gdLst/>
            <a:ahLst/>
            <a:cxnLst/>
            <a:rect l="l" t="t" r="r" b="b"/>
            <a:pathLst>
              <a:path w="894715" h="0">
                <a:moveTo>
                  <a:pt x="0" y="0"/>
                </a:moveTo>
                <a:lnTo>
                  <a:pt x="894587" y="0"/>
                </a:lnTo>
              </a:path>
            </a:pathLst>
          </a:custGeom>
          <a:ln w="16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83755" y="1867661"/>
            <a:ext cx="187960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7807" y="2324861"/>
            <a:ext cx="883285" cy="428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110">
                <a:latin typeface="Times New Roman"/>
                <a:cs typeface="Times New Roman"/>
              </a:rPr>
              <a:t>2</a:t>
            </a:r>
            <a:r>
              <a:rPr dirty="0" sz="2550" spc="110">
                <a:latin typeface="Times New Roman"/>
                <a:cs typeface="Times New Roman"/>
              </a:rPr>
              <a:t>π</a:t>
            </a:r>
            <a:r>
              <a:rPr dirty="0" sz="2550" spc="110">
                <a:latin typeface="Times New Roman"/>
                <a:cs typeface="Times New Roman"/>
              </a:rPr>
              <a:t>f</a:t>
            </a:r>
            <a:r>
              <a:rPr dirty="0" baseline="-17241" sz="2175" spc="165">
                <a:latin typeface="Times New Roman"/>
                <a:cs typeface="Times New Roman"/>
              </a:rPr>
              <a:t>L</a:t>
            </a:r>
            <a:r>
              <a:rPr dirty="0" baseline="-17241" sz="2175" spc="-24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9032" y="2071878"/>
            <a:ext cx="2359660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50" spc="5">
                <a:latin typeface="Times New Roman"/>
                <a:cs typeface="Times New Roman"/>
              </a:rPr>
              <a:t>C</a:t>
            </a:r>
            <a:r>
              <a:rPr dirty="0" baseline="-15325" sz="2175" spc="7">
                <a:latin typeface="Times New Roman"/>
                <a:cs typeface="Times New Roman"/>
              </a:rPr>
              <a:t>1 </a:t>
            </a:r>
            <a:r>
              <a:rPr dirty="0" sz="2550" spc="-229">
                <a:latin typeface="Times New Roman"/>
                <a:cs typeface="Times New Roman"/>
              </a:rPr>
              <a:t> </a:t>
            </a:r>
            <a:r>
              <a:rPr dirty="0" sz="2550" spc="95">
                <a:latin typeface="Times New Roman"/>
                <a:cs typeface="Times New Roman"/>
              </a:rPr>
              <a:t>C</a:t>
            </a:r>
            <a:r>
              <a:rPr dirty="0" baseline="-15325" sz="2175" spc="142">
                <a:latin typeface="Times New Roman"/>
                <a:cs typeface="Times New Roman"/>
              </a:rPr>
              <a:t>2 </a:t>
            </a:r>
            <a:r>
              <a:rPr dirty="0" sz="2550" spc="-229">
                <a:latin typeface="Times New Roman"/>
                <a:cs typeface="Times New Roman"/>
              </a:rPr>
              <a:t> </a:t>
            </a:r>
            <a:r>
              <a:rPr dirty="0" sz="2550" spc="10">
                <a:latin typeface="Times New Roman"/>
                <a:cs typeface="Times New Roman"/>
              </a:rPr>
              <a:t>(</a:t>
            </a:r>
            <a:r>
              <a:rPr dirty="0" sz="2550" spc="10">
                <a:latin typeface="Times New Roman"/>
                <a:cs typeface="Times New Roman"/>
              </a:rPr>
              <a:t>3 </a:t>
            </a:r>
            <a:r>
              <a:rPr dirty="0" sz="2550" spc="-50">
                <a:latin typeface="Times New Roman"/>
                <a:cs typeface="Times New Roman"/>
              </a:rPr>
              <a:t>~ </a:t>
            </a:r>
            <a:r>
              <a:rPr dirty="0" sz="2550" spc="-59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10</a:t>
            </a:r>
            <a:r>
              <a:rPr dirty="0" sz="2550" spc="15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3644" y="2812541"/>
            <a:ext cx="2658110" cy="1413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76835">
              <a:lnSpc>
                <a:spcPts val="2615"/>
              </a:lnSpc>
              <a:tabLst>
                <a:tab pos="1323340" algn="l"/>
              </a:tabLst>
            </a:pPr>
            <a:r>
              <a:rPr dirty="0" sz="2550" spc="10">
                <a:latin typeface="Times New Roman"/>
                <a:cs typeface="Times New Roman"/>
              </a:rPr>
              <a:t>C</a:t>
            </a:r>
            <a:r>
              <a:rPr dirty="0" baseline="-17241" sz="2175" spc="15">
                <a:latin typeface="Times New Roman"/>
                <a:cs typeface="Times New Roman"/>
              </a:rPr>
              <a:t>1  </a:t>
            </a:r>
            <a:r>
              <a:rPr dirty="0" sz="2550" spc="-30">
                <a:latin typeface="Times New Roman"/>
                <a:cs typeface="Times New Roman"/>
              </a:rPr>
              <a:t></a:t>
            </a:r>
            <a:r>
              <a:rPr dirty="0" sz="2550" spc="20">
                <a:latin typeface="Times New Roman"/>
                <a:cs typeface="Times New Roman"/>
              </a:rPr>
              <a:t> </a:t>
            </a:r>
            <a:r>
              <a:rPr dirty="0" sz="2550" spc="-40">
                <a:latin typeface="Times New Roman"/>
                <a:cs typeface="Times New Roman"/>
              </a:rPr>
              <a:t>R</a:t>
            </a:r>
            <a:r>
              <a:rPr dirty="0" baseline="-17241" sz="2175" spc="-60">
                <a:latin typeface="Times New Roman"/>
                <a:cs typeface="Times New Roman"/>
              </a:rPr>
              <a:t>C	</a:t>
            </a:r>
            <a:r>
              <a:rPr dirty="0" sz="2550" spc="-229">
                <a:latin typeface="Times New Roman"/>
                <a:cs typeface="Times New Roman"/>
              </a:rPr>
              <a:t>  </a:t>
            </a:r>
            <a:r>
              <a:rPr dirty="0" sz="2550" spc="-30">
                <a:latin typeface="Times New Roman"/>
                <a:cs typeface="Times New Roman"/>
              </a:rPr>
              <a:t>R</a:t>
            </a:r>
            <a:r>
              <a:rPr dirty="0" baseline="-17241" sz="2175" spc="-44">
                <a:latin typeface="Times New Roman"/>
                <a:cs typeface="Times New Roman"/>
              </a:rPr>
              <a:t>s</a:t>
            </a:r>
            <a:r>
              <a:rPr dirty="0" baseline="-17241" sz="2175" spc="217">
                <a:latin typeface="Times New Roman"/>
                <a:cs typeface="Times New Roman"/>
              </a:rPr>
              <a:t> </a:t>
            </a:r>
            <a:r>
              <a:rPr dirty="0" sz="2550" spc="-1150">
                <a:latin typeface="Times New Roman"/>
                <a:cs typeface="Times New Roman"/>
              </a:rPr>
              <a:t> </a:t>
            </a:r>
            <a:r>
              <a:rPr dirty="0" sz="2550" spc="-55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R</a:t>
            </a:r>
            <a:r>
              <a:rPr dirty="0" baseline="-17241" sz="2175" spc="-37">
                <a:latin typeface="Times New Roman"/>
                <a:cs typeface="Times New Roman"/>
              </a:rPr>
              <a:t>i</a:t>
            </a:r>
            <a:endParaRPr baseline="-17241" sz="2175">
              <a:latin typeface="Times New Roman"/>
              <a:cs typeface="Times New Roman"/>
            </a:endParaRPr>
          </a:p>
          <a:p>
            <a:pPr algn="ctr" marR="215265">
              <a:lnSpc>
                <a:spcPts val="815"/>
              </a:lnSpc>
            </a:pPr>
            <a:r>
              <a:rPr dirty="0" sz="1050" spc="1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2615"/>
              </a:lnSpc>
              <a:spcBef>
                <a:spcPts val="525"/>
              </a:spcBef>
              <a:tabLst>
                <a:tab pos="1395095" algn="l"/>
              </a:tabLst>
            </a:pPr>
            <a:r>
              <a:rPr dirty="0" sz="2550" spc="85">
                <a:latin typeface="Times New Roman"/>
                <a:cs typeface="Times New Roman"/>
              </a:rPr>
              <a:t>C</a:t>
            </a:r>
            <a:r>
              <a:rPr dirty="0" baseline="-15325" sz="2175" spc="127">
                <a:latin typeface="Times New Roman"/>
                <a:cs typeface="Times New Roman"/>
              </a:rPr>
              <a:t>2  </a:t>
            </a:r>
            <a:r>
              <a:rPr dirty="0" sz="2550" spc="-30">
                <a:latin typeface="Times New Roman"/>
                <a:cs typeface="Times New Roman"/>
              </a:rPr>
              <a:t></a:t>
            </a:r>
            <a:r>
              <a:rPr dirty="0" sz="2550" spc="-25">
                <a:latin typeface="Times New Roman"/>
                <a:cs typeface="Times New Roman"/>
              </a:rPr>
              <a:t> </a:t>
            </a:r>
            <a:r>
              <a:rPr dirty="0" sz="2550" spc="-30">
                <a:latin typeface="Times New Roman"/>
                <a:cs typeface="Times New Roman"/>
              </a:rPr>
              <a:t>R</a:t>
            </a:r>
            <a:r>
              <a:rPr dirty="0" baseline="-15325" sz="2175" spc="-44">
                <a:latin typeface="Times New Roman"/>
                <a:cs typeface="Times New Roman"/>
              </a:rPr>
              <a:t>C	</a:t>
            </a:r>
            <a:r>
              <a:rPr dirty="0" sz="2550" spc="-229">
                <a:latin typeface="Times New Roman"/>
                <a:cs typeface="Times New Roman"/>
              </a:rPr>
              <a:t>  </a:t>
            </a:r>
            <a:r>
              <a:rPr dirty="0" sz="2550" spc="-25">
                <a:latin typeface="Times New Roman"/>
                <a:cs typeface="Times New Roman"/>
              </a:rPr>
              <a:t>R</a:t>
            </a:r>
            <a:r>
              <a:rPr dirty="0" baseline="-15325" sz="2175" spc="-37">
                <a:latin typeface="Times New Roman"/>
                <a:cs typeface="Times New Roman"/>
              </a:rPr>
              <a:t>o</a:t>
            </a:r>
            <a:r>
              <a:rPr dirty="0" baseline="-15325" sz="2175" spc="202">
                <a:latin typeface="Times New Roman"/>
                <a:cs typeface="Times New Roman"/>
              </a:rPr>
              <a:t> </a:t>
            </a:r>
            <a:r>
              <a:rPr dirty="0" sz="2550" spc="-1150">
                <a:latin typeface="Times New Roman"/>
                <a:cs typeface="Times New Roman"/>
              </a:rPr>
              <a:t> </a:t>
            </a:r>
            <a:r>
              <a:rPr dirty="0" sz="2550" spc="-540">
                <a:latin typeface="Times New Roman"/>
                <a:cs typeface="Times New Roman"/>
              </a:rPr>
              <a:t> </a:t>
            </a:r>
            <a:r>
              <a:rPr dirty="0" sz="2550" spc="25">
                <a:latin typeface="Times New Roman"/>
                <a:cs typeface="Times New Roman"/>
              </a:rPr>
              <a:t>R</a:t>
            </a:r>
            <a:r>
              <a:rPr dirty="0" baseline="-15325" sz="2175" spc="37">
                <a:latin typeface="Times New Roman"/>
                <a:cs typeface="Times New Roman"/>
              </a:rPr>
              <a:t>L</a:t>
            </a:r>
            <a:endParaRPr baseline="-15325" sz="2175">
              <a:latin typeface="Times New Roman"/>
              <a:cs typeface="Times New Roman"/>
            </a:endParaRPr>
          </a:p>
          <a:p>
            <a:pPr algn="ctr" marR="187960">
              <a:lnSpc>
                <a:spcPts val="815"/>
              </a:lnSpc>
            </a:pPr>
            <a:r>
              <a:rPr dirty="0" sz="1050" spc="1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550" spc="60">
                <a:latin typeface="Times New Roman"/>
                <a:cs typeface="Times New Roman"/>
              </a:rPr>
              <a:t>(</a:t>
            </a:r>
            <a:r>
              <a:rPr dirty="0" sz="2550" spc="60">
                <a:latin typeface="宋体"/>
                <a:cs typeface="宋体"/>
              </a:rPr>
              <a:t>几</a:t>
            </a:r>
            <a:r>
              <a:rPr dirty="0" sz="2550" spc="60">
                <a:latin typeface="Times New Roman"/>
                <a:cs typeface="Times New Roman"/>
              </a:rPr>
              <a:t>μF~</a:t>
            </a:r>
            <a:r>
              <a:rPr dirty="0" sz="2550" spc="60">
                <a:latin typeface="宋体"/>
                <a:cs typeface="宋体"/>
              </a:rPr>
              <a:t>几十</a:t>
            </a:r>
            <a:r>
              <a:rPr dirty="0" sz="2550" spc="60">
                <a:latin typeface="Times New Roman"/>
                <a:cs typeface="Times New Roman"/>
              </a:rPr>
              <a:t>μF)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14390" y="4856988"/>
            <a:ext cx="983615" cy="0"/>
          </a:xfrm>
          <a:custGeom>
            <a:avLst/>
            <a:gdLst/>
            <a:ahLst/>
            <a:cxnLst/>
            <a:rect l="l" t="t" r="r" b="b"/>
            <a:pathLst>
              <a:path w="983614" h="0">
                <a:moveTo>
                  <a:pt x="0" y="0"/>
                </a:moveTo>
                <a:lnTo>
                  <a:pt x="983456" y="0"/>
                </a:lnTo>
              </a:path>
            </a:pathLst>
          </a:custGeom>
          <a:ln w="15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82710" y="5788438"/>
            <a:ext cx="1695450" cy="0"/>
          </a:xfrm>
          <a:custGeom>
            <a:avLst/>
            <a:gdLst/>
            <a:ahLst/>
            <a:cxnLst/>
            <a:rect l="l" t="t" r="r" b="b"/>
            <a:pathLst>
              <a:path w="1695450" h="0">
                <a:moveTo>
                  <a:pt x="0" y="0"/>
                </a:moveTo>
                <a:lnTo>
                  <a:pt x="1695259" y="0"/>
                </a:lnTo>
              </a:path>
            </a:pathLst>
          </a:custGeom>
          <a:ln w="158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13552" y="4417567"/>
            <a:ext cx="18542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5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6484" y="4806950"/>
            <a:ext cx="10795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17923" y="6285992"/>
            <a:ext cx="247396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65">
                <a:latin typeface="Times New Roman"/>
                <a:cs typeface="Times New Roman"/>
              </a:rPr>
              <a:t>(</a:t>
            </a:r>
            <a:r>
              <a:rPr dirty="0" sz="2500" spc="65">
                <a:latin typeface="宋体"/>
                <a:cs typeface="宋体"/>
              </a:rPr>
              <a:t>几十</a:t>
            </a:r>
            <a:r>
              <a:rPr dirty="0" sz="2500" spc="65">
                <a:latin typeface="Times New Roman"/>
                <a:cs typeface="Times New Roman"/>
              </a:rPr>
              <a:t>μF~</a:t>
            </a:r>
            <a:r>
              <a:rPr dirty="0" sz="2500" spc="65">
                <a:latin typeface="宋体"/>
                <a:cs typeface="宋体"/>
              </a:rPr>
              <a:t>几</a:t>
            </a:r>
            <a:r>
              <a:rPr dirty="0" baseline="1111" sz="3750" spc="97">
                <a:latin typeface="宋体"/>
                <a:cs typeface="宋体"/>
              </a:rPr>
              <a:t>百</a:t>
            </a:r>
            <a:r>
              <a:rPr dirty="0" sz="2500" spc="65">
                <a:latin typeface="Times New Roman"/>
                <a:cs typeface="Times New Roman"/>
              </a:rPr>
              <a:t>μF)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7884" y="4620260"/>
            <a:ext cx="148463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1165" algn="l"/>
              </a:tabLst>
            </a:pPr>
            <a:r>
              <a:rPr dirty="0" sz="2500" spc="10">
                <a:latin typeface="Times New Roman"/>
                <a:cs typeface="Times New Roman"/>
              </a:rPr>
              <a:t>C	</a:t>
            </a:r>
            <a:r>
              <a:rPr dirty="0" sz="2500" spc="-215">
                <a:latin typeface="Times New Roman"/>
                <a:cs typeface="Times New Roman"/>
              </a:rPr>
              <a:t></a:t>
            </a:r>
            <a:r>
              <a:rPr dirty="0" sz="2500" spc="-180">
                <a:latin typeface="Times New Roman"/>
                <a:cs typeface="Times New Roman"/>
              </a:rPr>
              <a:t> </a:t>
            </a:r>
            <a:r>
              <a:rPr dirty="0" sz="2500" spc="-80">
                <a:latin typeface="Times New Roman"/>
                <a:cs typeface="Times New Roman"/>
              </a:rPr>
              <a:t>(</a:t>
            </a:r>
            <a:r>
              <a:rPr dirty="0" sz="2500" spc="-80">
                <a:latin typeface="Times New Roman"/>
                <a:cs typeface="Times New Roman"/>
              </a:rPr>
              <a:t>1</a:t>
            </a:r>
            <a:r>
              <a:rPr dirty="0" sz="2500" spc="-280">
                <a:latin typeface="Times New Roman"/>
                <a:cs typeface="Times New Roman"/>
              </a:rPr>
              <a:t> </a:t>
            </a:r>
            <a:r>
              <a:rPr dirty="0" sz="2500" spc="-45">
                <a:latin typeface="Times New Roman"/>
                <a:cs typeface="Times New Roman"/>
              </a:rPr>
              <a:t>~ </a:t>
            </a:r>
            <a:r>
              <a:rPr dirty="0" sz="2500" spc="-525">
                <a:latin typeface="Times New Roman"/>
                <a:cs typeface="Times New Roman"/>
              </a:rPr>
              <a:t> </a:t>
            </a:r>
            <a:r>
              <a:rPr dirty="0" sz="2500" spc="-15">
                <a:latin typeface="Times New Roman"/>
                <a:cs typeface="Times New Roman"/>
              </a:rPr>
              <a:t>3</a:t>
            </a:r>
            <a:r>
              <a:rPr dirty="0" sz="2500" spc="-15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21884" y="4870196"/>
            <a:ext cx="949325" cy="419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105">
                <a:latin typeface="Times New Roman"/>
                <a:cs typeface="Times New Roman"/>
              </a:rPr>
              <a:t>2</a:t>
            </a:r>
            <a:r>
              <a:rPr dirty="0" sz="2500" spc="105">
                <a:latin typeface="Times New Roman"/>
                <a:cs typeface="Times New Roman"/>
              </a:rPr>
              <a:t>π</a:t>
            </a:r>
            <a:r>
              <a:rPr dirty="0" sz="2500" spc="105">
                <a:latin typeface="Times New Roman"/>
                <a:cs typeface="Times New Roman"/>
              </a:rPr>
              <a:t>f</a:t>
            </a:r>
            <a:r>
              <a:rPr dirty="0" baseline="-15325" sz="2175" spc="157">
                <a:latin typeface="Times New Roman"/>
                <a:cs typeface="Times New Roman"/>
              </a:rPr>
              <a:t>L</a:t>
            </a:r>
            <a:r>
              <a:rPr dirty="0" baseline="-15325" sz="2175" spc="-247">
                <a:latin typeface="Times New Roman"/>
                <a:cs typeface="Times New Roman"/>
              </a:rPr>
              <a:t> </a:t>
            </a:r>
            <a:r>
              <a:rPr dirty="0" sz="2500" spc="-835">
                <a:latin typeface="Times New Roman"/>
                <a:cs typeface="Times New Roman"/>
              </a:rPr>
              <a:t>R</a:t>
            </a:r>
            <a:r>
              <a:rPr dirty="0" baseline="-15325" sz="2175" spc="-1252">
                <a:latin typeface="Times New Roman"/>
                <a:cs typeface="Times New Roman"/>
              </a:rPr>
              <a:t>e</a:t>
            </a:r>
            <a:r>
              <a:rPr dirty="0" baseline="3333" sz="3750" spc="-1252">
                <a:latin typeface="Times New Roman"/>
                <a:cs typeface="Times New Roman"/>
              </a:rPr>
              <a:t></a:t>
            </a:r>
            <a:endParaRPr baseline="3333" sz="3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49464" y="5348732"/>
            <a:ext cx="2032635" cy="595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2265" algn="l"/>
              </a:tabLst>
            </a:pPr>
            <a:r>
              <a:rPr dirty="0" baseline="-35555" sz="3750">
                <a:latin typeface="Times New Roman"/>
                <a:cs typeface="Times New Roman"/>
              </a:rPr>
              <a:t>//	</a:t>
            </a:r>
            <a:r>
              <a:rPr dirty="0" sz="2500" spc="5">
                <a:latin typeface="Times New Roman"/>
                <a:cs typeface="Times New Roman"/>
              </a:rPr>
              <a:t>(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baseline="-15325" sz="2175" spc="7">
                <a:latin typeface="Times New Roman"/>
                <a:cs typeface="Times New Roman"/>
              </a:rPr>
              <a:t>b </a:t>
            </a:r>
            <a:r>
              <a:rPr dirty="0" sz="2500" spc="-15">
                <a:latin typeface="Times New Roman"/>
                <a:cs typeface="Times New Roman"/>
              </a:rPr>
              <a:t>//</a:t>
            </a:r>
            <a:r>
              <a:rPr dirty="0" sz="2500" spc="-15">
                <a:latin typeface="Times New Roman"/>
                <a:cs typeface="Times New Roman"/>
              </a:rPr>
              <a:t>R</a:t>
            </a:r>
            <a:r>
              <a:rPr dirty="0" baseline="-15325" sz="2175" spc="-22">
                <a:latin typeface="Times New Roman"/>
                <a:cs typeface="Times New Roman"/>
              </a:rPr>
              <a:t>s  </a:t>
            </a:r>
            <a:r>
              <a:rPr dirty="0" sz="2500" spc="-1120">
                <a:latin typeface="Times New Roman"/>
                <a:cs typeface="Times New Roman"/>
              </a:rPr>
              <a:t></a:t>
            </a:r>
            <a:r>
              <a:rPr dirty="0" sz="2500" spc="-180">
                <a:latin typeface="Times New Roman"/>
                <a:cs typeface="Times New Roman"/>
              </a:rPr>
              <a:t> </a:t>
            </a:r>
            <a:r>
              <a:rPr dirty="0" sz="2500" spc="25">
                <a:latin typeface="Times New Roman"/>
                <a:cs typeface="Times New Roman"/>
              </a:rPr>
              <a:t>r</a:t>
            </a:r>
            <a:r>
              <a:rPr dirty="0" baseline="-15325" sz="2175" spc="37">
                <a:latin typeface="Times New Roman"/>
                <a:cs typeface="Times New Roman"/>
              </a:rPr>
              <a:t>be</a:t>
            </a:r>
            <a:r>
              <a:rPr dirty="0" baseline="-15325" sz="2175" spc="-135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78884" y="5551423"/>
            <a:ext cx="969010" cy="419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835">
                <a:latin typeface="Times New Roman"/>
                <a:cs typeface="Times New Roman"/>
              </a:rPr>
              <a:t>R</a:t>
            </a:r>
            <a:r>
              <a:rPr dirty="0" baseline="-15325" sz="2175" spc="-1252">
                <a:latin typeface="Times New Roman"/>
                <a:cs typeface="Times New Roman"/>
              </a:rPr>
              <a:t>e</a:t>
            </a:r>
            <a:r>
              <a:rPr dirty="0" baseline="3333" sz="3750" spc="-1252">
                <a:latin typeface="Times New Roman"/>
                <a:cs typeface="Times New Roman"/>
              </a:rPr>
              <a:t></a:t>
            </a:r>
            <a:r>
              <a:rPr dirty="0" baseline="3333" sz="3750" spc="187">
                <a:latin typeface="Times New Roman"/>
                <a:cs typeface="Times New Roman"/>
              </a:rPr>
              <a:t> </a:t>
            </a:r>
            <a:r>
              <a:rPr dirty="0" sz="2500" spc="-215">
                <a:latin typeface="Times New Roman"/>
                <a:cs typeface="Times New Roman"/>
              </a:rPr>
              <a:t> </a:t>
            </a:r>
            <a:r>
              <a:rPr dirty="0" sz="2500" spc="-600">
                <a:latin typeface="Times New Roman"/>
                <a:cs typeface="Times New Roman"/>
              </a:rPr>
              <a:t> </a:t>
            </a:r>
            <a:r>
              <a:rPr dirty="0" sz="2500" spc="-40">
                <a:latin typeface="Times New Roman"/>
                <a:cs typeface="Times New Roman"/>
              </a:rPr>
              <a:t>R</a:t>
            </a:r>
            <a:r>
              <a:rPr dirty="0" baseline="-15325" sz="2175" spc="-60">
                <a:latin typeface="Times New Roman"/>
                <a:cs typeface="Times New Roman"/>
              </a:rPr>
              <a:t>e</a:t>
            </a:r>
            <a:endParaRPr baseline="-15325" sz="21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7788" y="5782310"/>
            <a:ext cx="64135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5">
                <a:latin typeface="Times New Roman"/>
                <a:cs typeface="Times New Roman"/>
              </a:rPr>
              <a:t>1</a:t>
            </a:r>
            <a:r>
              <a:rPr dirty="0" sz="2500" spc="-355">
                <a:latin typeface="Times New Roman"/>
                <a:cs typeface="Times New Roman"/>
              </a:rPr>
              <a:t> </a:t>
            </a:r>
            <a:r>
              <a:rPr dirty="0" sz="2500" spc="-1120">
                <a:latin typeface="Times New Roman"/>
                <a:cs typeface="Times New Roman"/>
              </a:rPr>
              <a:t></a:t>
            </a:r>
            <a:r>
              <a:rPr dirty="0" sz="2500" spc="-170">
                <a:latin typeface="Times New Roman"/>
                <a:cs typeface="Times New Roman"/>
              </a:rPr>
              <a:t> </a:t>
            </a:r>
            <a:r>
              <a:rPr dirty="0" sz="2650" spc="-1270" i="1">
                <a:latin typeface="Times New Roman"/>
                <a:cs typeface="Times New Roman"/>
              </a:rPr>
              <a:t>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4.7.2</a:t>
            </a:r>
            <a:r>
              <a:rPr dirty="0" spc="-675"/>
              <a:t> </a:t>
            </a:r>
            <a:r>
              <a:rPr dirty="0" spc="-5"/>
              <a:t>单级放大电路的低频响应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5608" y="2089403"/>
            <a:ext cx="1862328" cy="182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15604" y="1844573"/>
            <a:ext cx="17081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baseline="-21367" sz="1950" spc="15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6486" y="1882600"/>
            <a:ext cx="199390" cy="757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4019" y="3238491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2422" y="1832394"/>
            <a:ext cx="650240" cy="1186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3937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99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100" spc="-969" b="1" i="1">
                <a:latin typeface="Times New Roman"/>
                <a:cs typeface="Times New Roman"/>
              </a:rPr>
              <a:t></a:t>
            </a:r>
            <a:r>
              <a:rPr dirty="0" baseline="-21367" sz="1950" spc="-1455">
                <a:latin typeface="Times New Roman"/>
                <a:cs typeface="Times New Roman"/>
              </a:rPr>
              <a:t>0</a:t>
            </a:r>
            <a:r>
              <a:rPr dirty="0" baseline="-21367" sz="1950" spc="63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i</a:t>
            </a:r>
            <a:r>
              <a:rPr dirty="0" baseline="-21367" sz="1950" spc="60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5997" y="3256796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0287" y="2280393"/>
            <a:ext cx="748665" cy="857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1965">
              <a:lnSpc>
                <a:spcPct val="100000"/>
              </a:lnSpc>
            </a:pPr>
            <a:r>
              <a:rPr dirty="0" sz="2000" spc="40">
                <a:latin typeface="Times New Roman"/>
                <a:cs typeface="Times New Roman"/>
              </a:rPr>
              <a:t>i</a:t>
            </a:r>
            <a:r>
              <a:rPr dirty="0" baseline="-21367" sz="1950" spc="60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466725" algn="l"/>
              </a:tabLst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sz="2000" spc="-114">
                <a:latin typeface="Times New Roman"/>
                <a:cs typeface="Times New Roman"/>
              </a:rPr>
              <a:t>	</a:t>
            </a:r>
            <a:r>
              <a:rPr dirty="0" baseline="13888" sz="3000" spc="165">
                <a:latin typeface="Times New Roman"/>
                <a:cs typeface="Times New Roman"/>
              </a:rPr>
              <a:t>r</a:t>
            </a: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3051" y="2972763"/>
            <a:ext cx="19558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2146" y="2952503"/>
            <a:ext cx="28765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179">
                <a:latin typeface="Times New Roman"/>
                <a:cs typeface="Times New Roman"/>
              </a:rPr>
              <a:t>v</a:t>
            </a:r>
            <a:r>
              <a:rPr dirty="0" sz="1300" spc="5">
                <a:latin typeface="Times New Roman"/>
                <a:cs typeface="Times New Roman"/>
              </a:rPr>
              <a:t>c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3641" y="3185681"/>
            <a:ext cx="350520" cy="693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baseline="13888" sz="3000" spc="16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1300" spc="95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300" spc="5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dirty="0" sz="1300" spc="1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  <a:p>
            <a:pPr algn="ctr" marL="104775">
              <a:lnSpc>
                <a:spcPct val="100000"/>
              </a:lnSpc>
              <a:spcBef>
                <a:spcPts val="565"/>
              </a:spcBef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5420" y="2273808"/>
            <a:ext cx="617220" cy="50482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51435">
              <a:lnSpc>
                <a:spcPct val="100000"/>
              </a:lnSpc>
              <a:spcBef>
                <a:spcPts val="885"/>
              </a:spcBef>
            </a:pPr>
            <a:r>
              <a:rPr dirty="0" sz="2100" spc="-969" b="1" i="1">
                <a:latin typeface="Times New Roman"/>
                <a:cs typeface="Times New Roman"/>
              </a:rPr>
              <a:t></a:t>
            </a:r>
            <a:r>
              <a:rPr dirty="0" baseline="-21367" sz="1950" spc="-1455">
                <a:latin typeface="Times New Roman"/>
                <a:cs typeface="Times New Roman"/>
              </a:rPr>
              <a:t>0</a:t>
            </a:r>
            <a:r>
              <a:rPr dirty="0" baseline="-21367" sz="1950" spc="63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i</a:t>
            </a:r>
            <a:r>
              <a:rPr dirty="0" baseline="-21367" sz="1950" spc="60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5008" y="1551432"/>
            <a:ext cx="391795" cy="539115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1490"/>
              </a:spcBef>
            </a:pPr>
            <a:r>
              <a:rPr dirty="0" sz="2000" spc="40">
                <a:latin typeface="Times New Roman"/>
                <a:cs typeface="Times New Roman"/>
              </a:rPr>
              <a:t>i</a:t>
            </a:r>
            <a:r>
              <a:rPr dirty="0" baseline="-21367" sz="1950" spc="60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7462" y="1833886"/>
            <a:ext cx="25272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91315" y="1824689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85844" y="2055876"/>
            <a:ext cx="1906524" cy="1856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417820" y="1548383"/>
            <a:ext cx="363220" cy="535940"/>
          </a:xfrm>
          <a:prstGeom prst="rect">
            <a:avLst/>
          </a:prstGeom>
        </p:spPr>
        <p:txBody>
          <a:bodyPr wrap="square" lIns="0" tIns="18605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465"/>
              </a:spcBef>
            </a:pP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baseline="-21367" sz="1950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2871" y="323238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37594" y="2253995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9603" y="2773680"/>
            <a:ext cx="474345" cy="50292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805"/>
              </a:spcBef>
            </a:pPr>
            <a:r>
              <a:rPr dirty="0" baseline="13888" sz="3000" spc="-7">
                <a:latin typeface="Times New Roman"/>
                <a:cs typeface="Times New Roman"/>
              </a:rPr>
              <a:t>v</a:t>
            </a:r>
            <a:r>
              <a:rPr dirty="0" sz="1300" spc="-5">
                <a:latin typeface="Times New Roman"/>
                <a:cs typeface="Times New Roman"/>
              </a:rPr>
              <a:t>be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76544" y="2855976"/>
            <a:ext cx="477520" cy="50482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710"/>
              </a:spcBef>
            </a:pPr>
            <a:r>
              <a:rPr dirty="0" baseline="13888" sz="3000" spc="-52">
                <a:latin typeface="Times New Roman"/>
                <a:cs typeface="Times New Roman"/>
              </a:rPr>
              <a:t>v</a:t>
            </a:r>
            <a:r>
              <a:rPr dirty="0" sz="1300" spc="-35">
                <a:latin typeface="Times New Roman"/>
                <a:cs typeface="Times New Roman"/>
              </a:rPr>
              <a:t>ce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4982" y="2278906"/>
            <a:ext cx="37084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165">
                <a:latin typeface="Times New Roman"/>
                <a:cs typeface="Times New Roman"/>
              </a:rPr>
              <a:t>r</a:t>
            </a:r>
            <a:r>
              <a:rPr dirty="0" sz="1300" spc="95">
                <a:latin typeface="Times New Roman"/>
                <a:cs typeface="Times New Roman"/>
              </a:rPr>
              <a:t>bb</a:t>
            </a:r>
            <a:r>
              <a:rPr dirty="0" sz="1300" spc="10">
                <a:latin typeface="Times New Roman"/>
                <a:cs typeface="Times New Roman"/>
              </a:rPr>
              <a:t>’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69401" y="2527321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23003" y="2846832"/>
            <a:ext cx="451484" cy="61849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algn="ctr" marL="88900">
              <a:lnSpc>
                <a:spcPts val="2135"/>
              </a:lnSpc>
              <a:spcBef>
                <a:spcPts val="600"/>
              </a:spcBef>
            </a:pPr>
            <a:r>
              <a:rPr dirty="0" baseline="13888" sz="3000" spc="-172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300" spc="95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300" spc="130">
                <a:solidFill>
                  <a:srgbClr val="FF0000"/>
                </a:solidFill>
                <a:latin typeface="Times New Roman"/>
                <a:cs typeface="Times New Roman"/>
              </a:rPr>
              <a:t>'</a:t>
            </a:r>
            <a:r>
              <a:rPr dirty="0" sz="1300" spc="1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  <a:p>
            <a:pPr algn="ctr" marL="208915">
              <a:lnSpc>
                <a:spcPts val="2125"/>
              </a:lnSpc>
            </a:pPr>
            <a:r>
              <a:rPr dirty="0" sz="2000"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05487" y="1833886"/>
            <a:ext cx="283210" cy="797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27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5987" y="1412672"/>
            <a:ext cx="1930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①</a:t>
            </a:r>
            <a:r>
              <a:rPr dirty="0" sz="2400" spc="-70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模型的引出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05781" y="761997"/>
            <a:ext cx="33381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BJT</a:t>
            </a:r>
            <a:r>
              <a:rPr dirty="0" sz="2400" spc="40">
                <a:latin typeface="宋体"/>
                <a:cs typeface="宋体"/>
              </a:rPr>
              <a:t>的高频小信号建模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4.7.3</a:t>
            </a:r>
            <a:r>
              <a:rPr dirty="0" spc="-675"/>
              <a:t> </a:t>
            </a:r>
            <a:r>
              <a:rPr dirty="0" spc="-5"/>
              <a:t>单级放大电路的</a:t>
            </a:r>
            <a:r>
              <a:rPr dirty="0" spc="-5">
                <a:solidFill>
                  <a:srgbClr val="FF0000"/>
                </a:solidFill>
              </a:rPr>
              <a:t>高频响应</a:t>
            </a:r>
          </a:p>
        </p:txBody>
      </p:sp>
      <p:sp>
        <p:nvSpPr>
          <p:cNvPr id="29" name="object 29"/>
          <p:cNvSpPr/>
          <p:nvPr/>
        </p:nvSpPr>
        <p:spPr>
          <a:xfrm>
            <a:off x="3649884" y="4737068"/>
            <a:ext cx="111760" cy="347345"/>
          </a:xfrm>
          <a:custGeom>
            <a:avLst/>
            <a:gdLst/>
            <a:ahLst/>
            <a:cxnLst/>
            <a:rect l="l" t="t" r="r" b="b"/>
            <a:pathLst>
              <a:path w="111760" h="347345">
                <a:moveTo>
                  <a:pt x="111156" y="0"/>
                </a:moveTo>
                <a:lnTo>
                  <a:pt x="0" y="346995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73912" y="4751832"/>
            <a:ext cx="29210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15046" sz="3600" spc="-127">
                <a:latin typeface="Times New Roman"/>
                <a:cs typeface="Times New Roman"/>
              </a:rPr>
              <a:t>r</a:t>
            </a:r>
            <a:r>
              <a:rPr dirty="0" sz="1350" spc="85">
                <a:latin typeface="Times New Roman"/>
                <a:cs typeface="Times New Roman"/>
              </a:rPr>
              <a:t>b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91046" y="4751832"/>
            <a:ext cx="41211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15046" sz="3600" spc="345">
                <a:latin typeface="Times New Roman"/>
                <a:cs typeface="Times New Roman"/>
              </a:rPr>
              <a:t>I</a:t>
            </a:r>
            <a:r>
              <a:rPr dirty="0" sz="1350" spc="95">
                <a:latin typeface="Times New Roman"/>
                <a:cs typeface="Times New Roman"/>
              </a:rPr>
              <a:t>E</a:t>
            </a:r>
            <a:r>
              <a:rPr dirty="0" sz="1350" spc="100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4244" y="4658360"/>
            <a:ext cx="2153920" cy="445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85">
                <a:latin typeface="Times New Roman"/>
                <a:cs typeface="Times New Roman"/>
              </a:rPr>
              <a:t>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15">
                <a:latin typeface="Times New Roman"/>
                <a:cs typeface="Times New Roman"/>
              </a:rPr>
              <a:t>r</a:t>
            </a:r>
            <a:r>
              <a:rPr dirty="0" baseline="-26748" sz="2025" spc="-322">
                <a:latin typeface="Times New Roman"/>
                <a:cs typeface="Times New Roman"/>
              </a:rPr>
              <a:t>bb</a:t>
            </a:r>
            <a:r>
              <a:rPr dirty="0" baseline="-22633" sz="2025" spc="-322">
                <a:latin typeface="Times New Roman"/>
                <a:cs typeface="Times New Roman"/>
              </a:rPr>
              <a:t>    </a:t>
            </a:r>
            <a:r>
              <a:rPr dirty="0" baseline="-22633" sz="2025" spc="-277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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</a:t>
            </a:r>
            <a:r>
              <a:rPr dirty="0" sz="2400" spc="-340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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500" spc="-1185" i="1">
                <a:latin typeface="Times New Roman"/>
                <a:cs typeface="Times New Roman"/>
              </a:rPr>
              <a:t></a:t>
            </a:r>
            <a:r>
              <a:rPr dirty="0" sz="2500" spc="-459" i="1">
                <a:latin typeface="Times New Roman"/>
                <a:cs typeface="Times New Roman"/>
              </a:rPr>
              <a:t> </a:t>
            </a:r>
            <a:r>
              <a:rPr dirty="0" baseline="-26748" sz="2025" spc="22">
                <a:latin typeface="Times New Roman"/>
                <a:cs typeface="Times New Roman"/>
              </a:rPr>
              <a:t>0</a:t>
            </a:r>
            <a:r>
              <a:rPr dirty="0" baseline="-26748" sz="2025" spc="-52">
                <a:latin typeface="Times New Roman"/>
                <a:cs typeface="Times New Roman"/>
              </a:rPr>
              <a:t> </a:t>
            </a:r>
            <a:r>
              <a:rPr dirty="0" sz="2400" spc="-85">
                <a:latin typeface="Times New Roman"/>
                <a:cs typeface="Times New Roman"/>
              </a:rPr>
              <a:t>)</a:t>
            </a:r>
            <a:r>
              <a:rPr dirty="0" sz="2400" spc="-85">
                <a:latin typeface="Times New Roman"/>
                <a:cs typeface="Times New Roman"/>
              </a:rPr>
              <a:t>V</a:t>
            </a:r>
            <a:r>
              <a:rPr dirty="0" baseline="-26748" sz="2025" spc="-127">
                <a:latin typeface="Times New Roman"/>
                <a:cs typeface="Times New Roman"/>
              </a:rPr>
              <a:t>T</a:t>
            </a:r>
            <a:endParaRPr baseline="-26748" sz="20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41195" y="5251703"/>
            <a:ext cx="123825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0985" indent="-248285">
              <a:lnSpc>
                <a:spcPts val="2770"/>
              </a:lnSpc>
              <a:buFont typeface="Times New Roman"/>
              <a:buChar char="□"/>
              <a:tabLst>
                <a:tab pos="261620" algn="l"/>
              </a:tabLst>
            </a:pPr>
            <a:r>
              <a:rPr dirty="0" baseline="15046" sz="3600" spc="-322">
                <a:latin typeface="Times New Roman"/>
                <a:cs typeface="Times New Roman"/>
              </a:rPr>
              <a:t>r</a:t>
            </a:r>
            <a:r>
              <a:rPr dirty="0" sz="1350" spc="-215">
                <a:latin typeface="Times New Roman"/>
                <a:cs typeface="Times New Roman"/>
              </a:rPr>
              <a:t>bb</a:t>
            </a:r>
            <a:r>
              <a:rPr dirty="0" baseline="4115" sz="2025" spc="-322">
                <a:latin typeface="Times New Roman"/>
                <a:cs typeface="Times New Roman"/>
              </a:rPr>
              <a:t>    </a:t>
            </a:r>
            <a:r>
              <a:rPr dirty="0" baseline="4115" sz="2025" spc="-300">
                <a:latin typeface="Times New Roman"/>
                <a:cs typeface="Times New Roman"/>
              </a:rPr>
              <a:t> </a:t>
            </a:r>
            <a:r>
              <a:rPr dirty="0" baseline="15046" sz="3600" spc="-1627">
                <a:latin typeface="Times New Roman"/>
                <a:cs typeface="Times New Roman"/>
              </a:rPr>
              <a:t></a:t>
            </a:r>
            <a:r>
              <a:rPr dirty="0" baseline="15046" sz="3600" spc="-172">
                <a:latin typeface="Times New Roman"/>
                <a:cs typeface="Times New Roman"/>
              </a:rPr>
              <a:t> </a:t>
            </a:r>
            <a:r>
              <a:rPr dirty="0" baseline="15046" sz="3600" spc="-382">
                <a:latin typeface="Times New Roman"/>
                <a:cs typeface="Times New Roman"/>
              </a:rPr>
              <a:t>r</a:t>
            </a:r>
            <a:r>
              <a:rPr dirty="0" sz="1350" spc="-254">
                <a:latin typeface="Times New Roman"/>
                <a:cs typeface="Times New Roman"/>
              </a:rPr>
              <a:t>b</a:t>
            </a:r>
            <a:r>
              <a:rPr dirty="0" baseline="4115" sz="2025" spc="-382">
                <a:latin typeface="Times New Roman"/>
                <a:cs typeface="Times New Roman"/>
              </a:rPr>
              <a:t></a:t>
            </a:r>
            <a:r>
              <a:rPr dirty="0" sz="1350" spc="-254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64890" y="4716303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4" h="0">
                <a:moveTo>
                  <a:pt x="0" y="0"/>
                </a:moveTo>
                <a:lnTo>
                  <a:pt x="387382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371335" y="4776216"/>
            <a:ext cx="34734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60">
                <a:latin typeface="Times New Roman"/>
                <a:cs typeface="Times New Roman"/>
              </a:rPr>
              <a:t>r</a:t>
            </a:r>
            <a:r>
              <a:rPr dirty="0" sz="1350" spc="85">
                <a:latin typeface="Times New Roman"/>
                <a:cs typeface="Times New Roman"/>
              </a:rPr>
              <a:t>b</a:t>
            </a:r>
            <a:r>
              <a:rPr dirty="0" sz="1350" spc="140">
                <a:latin typeface="Times New Roman"/>
                <a:cs typeface="Times New Roman"/>
              </a:rPr>
              <a:t>'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94196" y="4283456"/>
            <a:ext cx="30861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185" i="1">
                <a:latin typeface="Times New Roman"/>
                <a:cs typeface="Times New Roman"/>
              </a:rPr>
              <a:t></a:t>
            </a:r>
            <a:r>
              <a:rPr dirty="0" sz="2500" spc="-505" i="1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0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08979" y="4407408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58395" y="4488180"/>
            <a:ext cx="152717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65"/>
              </a:lnSpc>
              <a:tabLst>
                <a:tab pos="539750" algn="l"/>
                <a:tab pos="1091565" algn="l"/>
              </a:tabLst>
            </a:pPr>
            <a:r>
              <a:rPr dirty="0" sz="2400" spc="-1250">
                <a:latin typeface="Times New Roman"/>
                <a:cs typeface="Times New Roman"/>
              </a:rPr>
              <a:t>V</a:t>
            </a:r>
            <a:r>
              <a:rPr dirty="0" baseline="15046" sz="3600" spc="-1875">
                <a:latin typeface="Times New Roman"/>
                <a:cs typeface="Times New Roman"/>
              </a:rPr>
              <a:t>	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	</a:t>
            </a:r>
            <a:r>
              <a:rPr dirty="0" sz="2400" spc="-1265">
                <a:latin typeface="Times New Roman"/>
                <a:cs typeface="Times New Roman"/>
              </a:rPr>
              <a:t>V</a:t>
            </a:r>
            <a:r>
              <a:rPr dirty="0" baseline="15046" sz="3600" spc="-1897">
                <a:latin typeface="Times New Roman"/>
                <a:cs typeface="Times New Roman"/>
              </a:rPr>
              <a:t></a:t>
            </a:r>
            <a:endParaRPr baseline="15046" sz="3600">
              <a:latin typeface="Times New Roman"/>
              <a:cs typeface="Times New Roman"/>
            </a:endParaRPr>
          </a:p>
          <a:p>
            <a:pPr marL="210820">
              <a:lnSpc>
                <a:spcPts val="905"/>
              </a:lnSpc>
              <a:tabLst>
                <a:tab pos="955040" algn="l"/>
                <a:tab pos="1287780" algn="l"/>
              </a:tabLst>
            </a:pPr>
            <a:r>
              <a:rPr dirty="0" sz="1350" spc="95">
                <a:latin typeface="Times New Roman"/>
                <a:cs typeface="Times New Roman"/>
              </a:rPr>
              <a:t>b</a:t>
            </a:r>
            <a:r>
              <a:rPr dirty="0" sz="1350" spc="140">
                <a:latin typeface="Times New Roman"/>
                <a:cs typeface="Times New Roman"/>
              </a:rPr>
              <a:t>'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r>
              <a:rPr dirty="0" sz="1350" spc="15">
                <a:latin typeface="Times New Roman"/>
                <a:cs typeface="Times New Roman"/>
              </a:rPr>
              <a:t>	</a:t>
            </a:r>
            <a:r>
              <a:rPr dirty="0" sz="1350" spc="105">
                <a:latin typeface="Times New Roman"/>
                <a:cs typeface="Times New Roman"/>
              </a:rPr>
              <a:t>m</a:t>
            </a:r>
            <a:r>
              <a:rPr dirty="0" sz="1350" spc="105">
                <a:latin typeface="Times New Roman"/>
                <a:cs typeface="Times New Roman"/>
              </a:rPr>
              <a:t>	</a:t>
            </a:r>
            <a:r>
              <a:rPr dirty="0" sz="1350" spc="85">
                <a:latin typeface="Times New Roman"/>
                <a:cs typeface="Times New Roman"/>
              </a:rPr>
              <a:t>b</a:t>
            </a:r>
            <a:r>
              <a:rPr dirty="0" sz="1350" spc="150">
                <a:latin typeface="Times New Roman"/>
                <a:cs typeface="Times New Roman"/>
              </a:rPr>
              <a:t>'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904005" y="5190363"/>
            <a:ext cx="97155" cy="304800"/>
          </a:xfrm>
          <a:custGeom>
            <a:avLst/>
            <a:gdLst/>
            <a:ahLst/>
            <a:cxnLst/>
            <a:rect l="l" t="t" r="r" b="b"/>
            <a:pathLst>
              <a:path w="97154" h="304800">
                <a:moveTo>
                  <a:pt x="96773" y="0"/>
                </a:moveTo>
                <a:lnTo>
                  <a:pt x="0" y="30480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159496" y="5190363"/>
            <a:ext cx="101600" cy="316230"/>
          </a:xfrm>
          <a:custGeom>
            <a:avLst/>
            <a:gdLst/>
            <a:ahLst/>
            <a:cxnLst/>
            <a:rect l="l" t="t" r="r" b="b"/>
            <a:pathLst>
              <a:path w="101600" h="316229">
                <a:moveTo>
                  <a:pt x="101536" y="0"/>
                </a:moveTo>
                <a:lnTo>
                  <a:pt x="0" y="315944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014425" y="5173980"/>
            <a:ext cx="34861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52">
                <a:latin typeface="Times New Roman"/>
                <a:cs typeface="Times New Roman"/>
              </a:rPr>
              <a:t>r</a:t>
            </a:r>
            <a:r>
              <a:rPr dirty="0" sz="1350" spc="95">
                <a:latin typeface="Times New Roman"/>
                <a:cs typeface="Times New Roman"/>
              </a:rPr>
              <a:t>b</a:t>
            </a:r>
            <a:r>
              <a:rPr dirty="0" sz="1350" spc="140">
                <a:latin typeface="Times New Roman"/>
                <a:cs typeface="Times New Roman"/>
              </a:rPr>
              <a:t>'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03339" y="5110988"/>
            <a:ext cx="44577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5">
                <a:latin typeface="Times New Roman"/>
                <a:cs typeface="Times New Roman"/>
              </a:rPr>
              <a:t> 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500" spc="-1185" i="1">
                <a:latin typeface="Times New Roman"/>
                <a:cs typeface="Times New Roman"/>
              </a:rPr>
              <a:t>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42668" y="5123688"/>
            <a:ext cx="112522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6700" indent="-254000">
              <a:lnSpc>
                <a:spcPct val="100000"/>
              </a:lnSpc>
              <a:buFont typeface="Times New Roman"/>
              <a:buChar char="□"/>
              <a:tabLst>
                <a:tab pos="267335" algn="l"/>
                <a:tab pos="812165" algn="l"/>
              </a:tabLst>
            </a:pPr>
            <a:r>
              <a:rPr dirty="0" sz="2400" spc="295">
                <a:latin typeface="Times New Roman"/>
                <a:cs typeface="Times New Roman"/>
              </a:rPr>
              <a:t>I</a:t>
            </a:r>
            <a:r>
              <a:rPr dirty="0" baseline="-16460" sz="2025" spc="157">
                <a:latin typeface="Times New Roman"/>
                <a:cs typeface="Times New Roman"/>
              </a:rPr>
              <a:t>E</a:t>
            </a:r>
            <a:r>
              <a:rPr dirty="0" baseline="-16460" sz="2025" spc="150">
                <a:latin typeface="Times New Roman"/>
                <a:cs typeface="Times New Roman"/>
              </a:rPr>
              <a:t>Q</a:t>
            </a:r>
            <a:r>
              <a:rPr dirty="0" baseline="-16460" sz="2025">
                <a:latin typeface="Times New Roman"/>
                <a:cs typeface="Times New Roman"/>
              </a:rPr>
              <a:t>	</a:t>
            </a:r>
            <a:r>
              <a:rPr dirty="0" sz="2400" spc="-225">
                <a:latin typeface="Times New Roman"/>
                <a:cs typeface="Times New Roman"/>
              </a:rPr>
              <a:t>V</a:t>
            </a:r>
            <a:r>
              <a:rPr dirty="0" baseline="-16460" sz="2025" spc="30">
                <a:latin typeface="Times New Roman"/>
                <a:cs typeface="Times New Roman"/>
              </a:rPr>
              <a:t>T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832092" y="1952244"/>
            <a:ext cx="2452115" cy="1943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8079659" y="1706865"/>
            <a:ext cx="49847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-1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49862" y="4475480"/>
            <a:ext cx="1074420" cy="1050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207010">
              <a:lnSpc>
                <a:spcPct val="100000"/>
              </a:lnSpc>
            </a:pPr>
            <a:r>
              <a:rPr dirty="0" sz="2500" spc="-1185" i="1">
                <a:latin typeface="Times New Roman"/>
                <a:cs typeface="Times New Roman"/>
              </a:rPr>
              <a:t></a:t>
            </a:r>
            <a:r>
              <a:rPr dirty="0" sz="2500" spc="-405" i="1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0</a:t>
            </a:r>
            <a:r>
              <a:rPr dirty="0" baseline="-16460" sz="2025" spc="-179">
                <a:latin typeface="Times New Roman"/>
                <a:cs typeface="Times New Roman"/>
              </a:rPr>
              <a:t> </a:t>
            </a:r>
            <a:r>
              <a:rPr dirty="0" sz="2400" spc="170">
                <a:latin typeface="Times New Roman"/>
                <a:cs typeface="Times New Roman"/>
              </a:rPr>
              <a:t>I</a:t>
            </a:r>
            <a:r>
              <a:rPr dirty="0" baseline="-16460" sz="2025" spc="254">
                <a:latin typeface="Times New Roman"/>
                <a:cs typeface="Times New Roman"/>
              </a:rPr>
              <a:t>b </a:t>
            </a:r>
            <a:r>
              <a:rPr dirty="0" baseline="-16460" sz="2025">
                <a:latin typeface="Times New Roman"/>
                <a:cs typeface="Times New Roman"/>
              </a:rPr>
              <a:t> </a:t>
            </a:r>
            <a:r>
              <a:rPr dirty="0" baseline="-16460" sz="2025" spc="217">
                <a:latin typeface="Times New Roman"/>
                <a:cs typeface="Times New Roman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dirty="0" sz="2400">
                <a:latin typeface="宋体"/>
                <a:cs typeface="宋体"/>
              </a:rPr>
              <a:t>互导</a:t>
            </a:r>
            <a:r>
              <a:rPr dirty="0" sz="2400" spc="-250">
                <a:latin typeface="宋体"/>
                <a:cs typeface="宋体"/>
              </a:rPr>
              <a:t> </a:t>
            </a:r>
            <a:r>
              <a:rPr dirty="0" baseline="4629" sz="3600" spc="112">
                <a:latin typeface="Times New Roman"/>
                <a:cs typeface="Times New Roman"/>
              </a:rPr>
              <a:t>g</a:t>
            </a:r>
            <a:r>
              <a:rPr dirty="0" baseline="-8230" sz="2025" spc="112">
                <a:latin typeface="Times New Roman"/>
                <a:cs typeface="Times New Roman"/>
              </a:rPr>
              <a:t>m</a:t>
            </a:r>
            <a:endParaRPr baseline="-8230" sz="2025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53355" y="3901383"/>
            <a:ext cx="250444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0" b="1">
                <a:latin typeface="Microsoft JhengHei"/>
                <a:cs typeface="Microsoft JhengHei"/>
              </a:rPr>
              <a:t>混合</a:t>
            </a:r>
            <a:r>
              <a:rPr dirty="0" sz="1800" spc="-30" b="1">
                <a:latin typeface="Times New Roman"/>
                <a:cs typeface="Times New Roman"/>
              </a:rPr>
              <a:t></a:t>
            </a:r>
            <a:r>
              <a:rPr dirty="0" sz="1800" spc="-30" b="1">
                <a:latin typeface="Microsoft JhengHei"/>
                <a:cs typeface="Microsoft JhengHei"/>
              </a:rPr>
              <a:t>型高频小信号模型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88768" y="6020371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 h="0">
                <a:moveTo>
                  <a:pt x="0" y="0"/>
                </a:moveTo>
                <a:lnTo>
                  <a:pt x="726662" y="0"/>
                </a:lnTo>
              </a:path>
            </a:pathLst>
          </a:custGeom>
          <a:ln w="173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557520" y="5600700"/>
            <a:ext cx="35496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29">
                <a:latin typeface="Times New Roman"/>
                <a:cs typeface="Times New Roman"/>
              </a:rPr>
              <a:t>g</a:t>
            </a:r>
            <a:r>
              <a:rPr dirty="0" baseline="-16460" sz="2025" spc="150">
                <a:latin typeface="Times New Roman"/>
                <a:cs typeface="Times New Roman"/>
              </a:rPr>
              <a:t>m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97500" y="6028944"/>
            <a:ext cx="66103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2</a:t>
            </a:r>
            <a:r>
              <a:rPr dirty="0" sz="2400" spc="-360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π</a:t>
            </a:r>
            <a:r>
              <a:rPr dirty="0" sz="2400" spc="135">
                <a:latin typeface="Times New Roman"/>
                <a:cs typeface="Times New Roman"/>
              </a:rPr>
              <a:t>f</a:t>
            </a:r>
            <a:r>
              <a:rPr dirty="0" sz="2400" spc="-345">
                <a:latin typeface="Times New Roman"/>
                <a:cs typeface="Times New Roman"/>
              </a:rPr>
              <a:t> </a:t>
            </a:r>
            <a:r>
              <a:rPr dirty="0" baseline="-16460" sz="2025" spc="142">
                <a:latin typeface="Times New Roman"/>
                <a:cs typeface="Times New Roman"/>
              </a:rPr>
              <a:t>T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08652" y="5980938"/>
            <a:ext cx="27051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40">
                <a:latin typeface="Times New Roman"/>
                <a:cs typeface="Times New Roman"/>
              </a:rPr>
              <a:t>b</a:t>
            </a:r>
            <a:r>
              <a:rPr dirty="0" baseline="4115" sz="2025" spc="-1447">
                <a:latin typeface="Times New Roman"/>
                <a:cs typeface="Times New Roman"/>
              </a:rPr>
              <a:t></a:t>
            </a:r>
            <a:r>
              <a:rPr dirty="0" sz="1350" spc="1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85079" y="5795771"/>
            <a:ext cx="192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9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01688" y="3560514"/>
            <a:ext cx="23133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11225" algn="l"/>
                <a:tab pos="2299970" algn="l"/>
              </a:tabLst>
            </a:pP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r>
              <a:rPr dirty="0" sz="2000" u="heavy">
                <a:latin typeface="Times New Roman"/>
                <a:cs typeface="Times New Roman"/>
              </a:rPr>
              <a:t>e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61590" y="2479525"/>
            <a:ext cx="498475" cy="996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480" indent="-18415">
              <a:lnSpc>
                <a:spcPct val="100000"/>
              </a:lnSpc>
            </a:pPr>
            <a:r>
              <a:rPr dirty="0" baseline="13888" sz="3600" spc="-1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600" spc="9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-1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30480">
              <a:lnSpc>
                <a:spcPts val="2360"/>
              </a:lnSpc>
            </a:pPr>
            <a:r>
              <a:rPr dirty="0" baseline="13888" sz="3000" spc="75">
                <a:latin typeface="Times New Roman"/>
                <a:cs typeface="Times New Roman"/>
              </a:rPr>
              <a:t>r</a:t>
            </a:r>
            <a:r>
              <a:rPr dirty="0" sz="1300" spc="50">
                <a:latin typeface="Times New Roman"/>
                <a:cs typeface="Times New Roman"/>
              </a:rPr>
              <a:t>b’e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04303" y="1551432"/>
            <a:ext cx="391795" cy="53022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420"/>
              </a:spcBef>
            </a:pPr>
            <a:r>
              <a:rPr dirty="0" sz="2000" spc="40">
                <a:latin typeface="Times New Roman"/>
                <a:cs typeface="Times New Roman"/>
              </a:rPr>
              <a:t>i</a:t>
            </a:r>
            <a:r>
              <a:rPr dirty="0" baseline="-21367" sz="1950" spc="60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503615" y="1824689"/>
            <a:ext cx="25272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68098" y="1824689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832092" y="3797808"/>
            <a:ext cx="91440" cy="105410"/>
          </a:xfrm>
          <a:custGeom>
            <a:avLst/>
            <a:gdLst/>
            <a:ahLst/>
            <a:cxnLst/>
            <a:rect l="l" t="t" r="r" b="b"/>
            <a:pathLst>
              <a:path w="91440" h="105410">
                <a:moveTo>
                  <a:pt x="71628" y="9143"/>
                </a:moveTo>
                <a:lnTo>
                  <a:pt x="21336" y="9143"/>
                </a:lnTo>
                <a:lnTo>
                  <a:pt x="27432" y="4571"/>
                </a:lnTo>
                <a:lnTo>
                  <a:pt x="27432" y="3047"/>
                </a:lnTo>
                <a:lnTo>
                  <a:pt x="28956" y="3047"/>
                </a:lnTo>
                <a:lnTo>
                  <a:pt x="35052" y="1523"/>
                </a:lnTo>
                <a:lnTo>
                  <a:pt x="36576" y="0"/>
                </a:lnTo>
                <a:lnTo>
                  <a:pt x="56387" y="0"/>
                </a:lnTo>
                <a:lnTo>
                  <a:pt x="56387" y="1523"/>
                </a:lnTo>
                <a:lnTo>
                  <a:pt x="64008" y="3047"/>
                </a:lnTo>
                <a:lnTo>
                  <a:pt x="65532" y="4571"/>
                </a:lnTo>
                <a:lnTo>
                  <a:pt x="71628" y="9143"/>
                </a:lnTo>
                <a:close/>
              </a:path>
              <a:path w="91440" h="105410">
                <a:moveTo>
                  <a:pt x="32004" y="24383"/>
                </a:moveTo>
                <a:lnTo>
                  <a:pt x="32004" y="22859"/>
                </a:lnTo>
                <a:lnTo>
                  <a:pt x="9144" y="22859"/>
                </a:lnTo>
                <a:lnTo>
                  <a:pt x="12192" y="16763"/>
                </a:lnTo>
                <a:lnTo>
                  <a:pt x="19812" y="9143"/>
                </a:lnTo>
                <a:lnTo>
                  <a:pt x="73152" y="9143"/>
                </a:lnTo>
                <a:lnTo>
                  <a:pt x="77724" y="15239"/>
                </a:lnTo>
                <a:lnTo>
                  <a:pt x="79248" y="15239"/>
                </a:lnTo>
                <a:lnTo>
                  <a:pt x="79248" y="16763"/>
                </a:lnTo>
                <a:lnTo>
                  <a:pt x="80391" y="18287"/>
                </a:lnTo>
                <a:lnTo>
                  <a:pt x="42672" y="18287"/>
                </a:lnTo>
                <a:lnTo>
                  <a:pt x="38862" y="19811"/>
                </a:lnTo>
                <a:lnTo>
                  <a:pt x="38100" y="19811"/>
                </a:lnTo>
                <a:lnTo>
                  <a:pt x="35052" y="21335"/>
                </a:lnTo>
                <a:lnTo>
                  <a:pt x="36068" y="21335"/>
                </a:lnTo>
                <a:lnTo>
                  <a:pt x="32004" y="24383"/>
                </a:lnTo>
                <a:close/>
              </a:path>
              <a:path w="91440" h="105410">
                <a:moveTo>
                  <a:pt x="39624" y="19811"/>
                </a:moveTo>
                <a:lnTo>
                  <a:pt x="42672" y="18287"/>
                </a:lnTo>
                <a:lnTo>
                  <a:pt x="45719" y="18287"/>
                </a:lnTo>
                <a:lnTo>
                  <a:pt x="46397" y="18457"/>
                </a:lnTo>
                <a:lnTo>
                  <a:pt x="39624" y="19811"/>
                </a:lnTo>
                <a:close/>
              </a:path>
              <a:path w="91440" h="105410">
                <a:moveTo>
                  <a:pt x="46397" y="18457"/>
                </a:moveTo>
                <a:lnTo>
                  <a:pt x="45719" y="18287"/>
                </a:lnTo>
                <a:lnTo>
                  <a:pt x="47244" y="18287"/>
                </a:lnTo>
                <a:lnTo>
                  <a:pt x="46397" y="18457"/>
                </a:lnTo>
                <a:close/>
              </a:path>
              <a:path w="91440" h="105410">
                <a:moveTo>
                  <a:pt x="51816" y="19811"/>
                </a:moveTo>
                <a:lnTo>
                  <a:pt x="46397" y="18457"/>
                </a:lnTo>
                <a:lnTo>
                  <a:pt x="47244" y="18287"/>
                </a:lnTo>
                <a:lnTo>
                  <a:pt x="50292" y="18287"/>
                </a:lnTo>
                <a:lnTo>
                  <a:pt x="51816" y="19811"/>
                </a:lnTo>
                <a:close/>
              </a:path>
              <a:path w="91440" h="105410">
                <a:moveTo>
                  <a:pt x="56387" y="21335"/>
                </a:moveTo>
                <a:lnTo>
                  <a:pt x="50292" y="18287"/>
                </a:lnTo>
                <a:lnTo>
                  <a:pt x="80391" y="18287"/>
                </a:lnTo>
                <a:lnTo>
                  <a:pt x="81534" y="19811"/>
                </a:lnTo>
                <a:lnTo>
                  <a:pt x="54864" y="19811"/>
                </a:lnTo>
                <a:lnTo>
                  <a:pt x="56387" y="21335"/>
                </a:lnTo>
                <a:close/>
              </a:path>
              <a:path w="91440" h="105410">
                <a:moveTo>
                  <a:pt x="35052" y="21335"/>
                </a:moveTo>
                <a:lnTo>
                  <a:pt x="38100" y="19811"/>
                </a:lnTo>
                <a:lnTo>
                  <a:pt x="37229" y="20465"/>
                </a:lnTo>
                <a:lnTo>
                  <a:pt x="35052" y="21335"/>
                </a:lnTo>
                <a:close/>
              </a:path>
              <a:path w="91440" h="105410">
                <a:moveTo>
                  <a:pt x="37229" y="20465"/>
                </a:moveTo>
                <a:lnTo>
                  <a:pt x="38100" y="19811"/>
                </a:lnTo>
                <a:lnTo>
                  <a:pt x="38862" y="19811"/>
                </a:lnTo>
                <a:lnTo>
                  <a:pt x="37229" y="20465"/>
                </a:lnTo>
                <a:close/>
              </a:path>
              <a:path w="91440" h="105410">
                <a:moveTo>
                  <a:pt x="60960" y="24383"/>
                </a:moveTo>
                <a:lnTo>
                  <a:pt x="54864" y="19811"/>
                </a:lnTo>
                <a:lnTo>
                  <a:pt x="81534" y="19811"/>
                </a:lnTo>
                <a:lnTo>
                  <a:pt x="83820" y="22859"/>
                </a:lnTo>
                <a:lnTo>
                  <a:pt x="59436" y="22859"/>
                </a:lnTo>
                <a:lnTo>
                  <a:pt x="60960" y="24383"/>
                </a:lnTo>
                <a:close/>
              </a:path>
              <a:path w="91440" h="105410">
                <a:moveTo>
                  <a:pt x="36068" y="21335"/>
                </a:moveTo>
                <a:lnTo>
                  <a:pt x="35052" y="21335"/>
                </a:lnTo>
                <a:lnTo>
                  <a:pt x="37229" y="20465"/>
                </a:lnTo>
                <a:lnTo>
                  <a:pt x="36068" y="21335"/>
                </a:lnTo>
                <a:close/>
              </a:path>
              <a:path w="91440" h="105410">
                <a:moveTo>
                  <a:pt x="32004" y="82295"/>
                </a:moveTo>
                <a:lnTo>
                  <a:pt x="7620" y="82295"/>
                </a:lnTo>
                <a:lnTo>
                  <a:pt x="7620" y="80771"/>
                </a:lnTo>
                <a:lnTo>
                  <a:pt x="4572" y="73151"/>
                </a:lnTo>
                <a:lnTo>
                  <a:pt x="3048" y="71627"/>
                </a:lnTo>
                <a:lnTo>
                  <a:pt x="1524" y="64007"/>
                </a:lnTo>
                <a:lnTo>
                  <a:pt x="1524" y="62483"/>
                </a:lnTo>
                <a:lnTo>
                  <a:pt x="0" y="53339"/>
                </a:lnTo>
                <a:lnTo>
                  <a:pt x="0" y="51815"/>
                </a:lnTo>
                <a:lnTo>
                  <a:pt x="1524" y="42671"/>
                </a:lnTo>
                <a:lnTo>
                  <a:pt x="1524" y="41147"/>
                </a:lnTo>
                <a:lnTo>
                  <a:pt x="3048" y="33527"/>
                </a:lnTo>
                <a:lnTo>
                  <a:pt x="4572" y="32003"/>
                </a:lnTo>
                <a:lnTo>
                  <a:pt x="7620" y="24383"/>
                </a:lnTo>
                <a:lnTo>
                  <a:pt x="7620" y="22859"/>
                </a:lnTo>
                <a:lnTo>
                  <a:pt x="32004" y="22859"/>
                </a:lnTo>
                <a:lnTo>
                  <a:pt x="27432" y="28955"/>
                </a:lnTo>
                <a:lnTo>
                  <a:pt x="27813" y="28955"/>
                </a:lnTo>
                <a:lnTo>
                  <a:pt x="25527" y="32003"/>
                </a:lnTo>
                <a:lnTo>
                  <a:pt x="24384" y="32003"/>
                </a:lnTo>
                <a:lnTo>
                  <a:pt x="21336" y="39623"/>
                </a:lnTo>
                <a:lnTo>
                  <a:pt x="22250" y="39623"/>
                </a:lnTo>
                <a:lnTo>
                  <a:pt x="20421" y="44195"/>
                </a:lnTo>
                <a:lnTo>
                  <a:pt x="19812" y="44195"/>
                </a:lnTo>
                <a:lnTo>
                  <a:pt x="19812" y="60959"/>
                </a:lnTo>
                <a:lnTo>
                  <a:pt x="20421" y="60959"/>
                </a:lnTo>
                <a:lnTo>
                  <a:pt x="22250" y="65531"/>
                </a:lnTo>
                <a:lnTo>
                  <a:pt x="21336" y="65531"/>
                </a:lnTo>
                <a:lnTo>
                  <a:pt x="24384" y="73151"/>
                </a:lnTo>
                <a:lnTo>
                  <a:pt x="25527" y="73151"/>
                </a:lnTo>
                <a:lnTo>
                  <a:pt x="27813" y="76199"/>
                </a:lnTo>
                <a:lnTo>
                  <a:pt x="27432" y="76199"/>
                </a:lnTo>
                <a:lnTo>
                  <a:pt x="30860" y="80771"/>
                </a:lnTo>
                <a:lnTo>
                  <a:pt x="30480" y="80771"/>
                </a:lnTo>
                <a:lnTo>
                  <a:pt x="32004" y="82295"/>
                </a:lnTo>
                <a:close/>
              </a:path>
              <a:path w="91440" h="105410">
                <a:moveTo>
                  <a:pt x="87172" y="28955"/>
                </a:moveTo>
                <a:lnTo>
                  <a:pt x="65532" y="28955"/>
                </a:lnTo>
                <a:lnTo>
                  <a:pt x="59436" y="22859"/>
                </a:lnTo>
                <a:lnTo>
                  <a:pt x="83820" y="22859"/>
                </a:lnTo>
                <a:lnTo>
                  <a:pt x="83820" y="24383"/>
                </a:lnTo>
                <a:lnTo>
                  <a:pt x="85344" y="24383"/>
                </a:lnTo>
                <a:lnTo>
                  <a:pt x="87172" y="28955"/>
                </a:lnTo>
                <a:close/>
              </a:path>
              <a:path w="91440" h="105410">
                <a:moveTo>
                  <a:pt x="27813" y="28955"/>
                </a:moveTo>
                <a:lnTo>
                  <a:pt x="27432" y="28955"/>
                </a:lnTo>
                <a:lnTo>
                  <a:pt x="28956" y="27431"/>
                </a:lnTo>
                <a:lnTo>
                  <a:pt x="27813" y="28955"/>
                </a:lnTo>
                <a:close/>
              </a:path>
              <a:path w="91440" h="105410">
                <a:moveTo>
                  <a:pt x="88391" y="33527"/>
                </a:moveTo>
                <a:lnTo>
                  <a:pt x="68580" y="33527"/>
                </a:lnTo>
                <a:lnTo>
                  <a:pt x="64008" y="27431"/>
                </a:lnTo>
                <a:lnTo>
                  <a:pt x="65532" y="28955"/>
                </a:lnTo>
                <a:lnTo>
                  <a:pt x="87172" y="28955"/>
                </a:lnTo>
                <a:lnTo>
                  <a:pt x="88391" y="32003"/>
                </a:lnTo>
                <a:lnTo>
                  <a:pt x="88391" y="33527"/>
                </a:lnTo>
                <a:close/>
              </a:path>
              <a:path w="91440" h="105410">
                <a:moveTo>
                  <a:pt x="24384" y="33527"/>
                </a:moveTo>
                <a:lnTo>
                  <a:pt x="24384" y="32003"/>
                </a:lnTo>
                <a:lnTo>
                  <a:pt x="25527" y="32003"/>
                </a:lnTo>
                <a:lnTo>
                  <a:pt x="24384" y="33527"/>
                </a:lnTo>
                <a:close/>
              </a:path>
              <a:path w="91440" h="105410">
                <a:moveTo>
                  <a:pt x="70104" y="39623"/>
                </a:moveTo>
                <a:lnTo>
                  <a:pt x="67056" y="32003"/>
                </a:lnTo>
                <a:lnTo>
                  <a:pt x="68580" y="33527"/>
                </a:lnTo>
                <a:lnTo>
                  <a:pt x="88391" y="33527"/>
                </a:lnTo>
                <a:lnTo>
                  <a:pt x="89306" y="38099"/>
                </a:lnTo>
                <a:lnTo>
                  <a:pt x="70104" y="38099"/>
                </a:lnTo>
                <a:lnTo>
                  <a:pt x="70104" y="39623"/>
                </a:lnTo>
                <a:close/>
              </a:path>
              <a:path w="91440" h="105410">
                <a:moveTo>
                  <a:pt x="22250" y="39623"/>
                </a:moveTo>
                <a:lnTo>
                  <a:pt x="21336" y="39623"/>
                </a:lnTo>
                <a:lnTo>
                  <a:pt x="22859" y="38099"/>
                </a:lnTo>
                <a:lnTo>
                  <a:pt x="22250" y="39623"/>
                </a:lnTo>
                <a:close/>
              </a:path>
              <a:path w="91440" h="105410">
                <a:moveTo>
                  <a:pt x="71628" y="45719"/>
                </a:moveTo>
                <a:lnTo>
                  <a:pt x="70104" y="38099"/>
                </a:lnTo>
                <a:lnTo>
                  <a:pt x="89306" y="38099"/>
                </a:lnTo>
                <a:lnTo>
                  <a:pt x="89916" y="41147"/>
                </a:lnTo>
                <a:lnTo>
                  <a:pt x="91439" y="42671"/>
                </a:lnTo>
                <a:lnTo>
                  <a:pt x="91439" y="44195"/>
                </a:lnTo>
                <a:lnTo>
                  <a:pt x="71628" y="44195"/>
                </a:lnTo>
                <a:lnTo>
                  <a:pt x="71628" y="45719"/>
                </a:lnTo>
                <a:close/>
              </a:path>
              <a:path w="91440" h="105410">
                <a:moveTo>
                  <a:pt x="19812" y="45719"/>
                </a:moveTo>
                <a:lnTo>
                  <a:pt x="19812" y="44195"/>
                </a:lnTo>
                <a:lnTo>
                  <a:pt x="20421" y="44195"/>
                </a:lnTo>
                <a:lnTo>
                  <a:pt x="19812" y="45719"/>
                </a:lnTo>
                <a:close/>
              </a:path>
              <a:path w="91440" h="105410">
                <a:moveTo>
                  <a:pt x="73025" y="52577"/>
                </a:moveTo>
                <a:lnTo>
                  <a:pt x="71628" y="44195"/>
                </a:lnTo>
                <a:lnTo>
                  <a:pt x="91439" y="44195"/>
                </a:lnTo>
                <a:lnTo>
                  <a:pt x="91439" y="51815"/>
                </a:lnTo>
                <a:lnTo>
                  <a:pt x="73152" y="51815"/>
                </a:lnTo>
                <a:lnTo>
                  <a:pt x="73025" y="52577"/>
                </a:lnTo>
                <a:close/>
              </a:path>
              <a:path w="91440" h="105410">
                <a:moveTo>
                  <a:pt x="73152" y="53339"/>
                </a:moveTo>
                <a:lnTo>
                  <a:pt x="73025" y="52577"/>
                </a:lnTo>
                <a:lnTo>
                  <a:pt x="73152" y="51815"/>
                </a:lnTo>
                <a:lnTo>
                  <a:pt x="73152" y="53339"/>
                </a:lnTo>
                <a:close/>
              </a:path>
              <a:path w="91440" h="105410">
                <a:moveTo>
                  <a:pt x="91439" y="53339"/>
                </a:moveTo>
                <a:lnTo>
                  <a:pt x="73152" y="53339"/>
                </a:lnTo>
                <a:lnTo>
                  <a:pt x="73152" y="51815"/>
                </a:lnTo>
                <a:lnTo>
                  <a:pt x="91439" y="51815"/>
                </a:lnTo>
                <a:lnTo>
                  <a:pt x="91439" y="53339"/>
                </a:lnTo>
                <a:close/>
              </a:path>
              <a:path w="91440" h="105410">
                <a:moveTo>
                  <a:pt x="91439" y="60959"/>
                </a:moveTo>
                <a:lnTo>
                  <a:pt x="71628" y="60959"/>
                </a:lnTo>
                <a:lnTo>
                  <a:pt x="73025" y="52577"/>
                </a:lnTo>
                <a:lnTo>
                  <a:pt x="73152" y="53339"/>
                </a:lnTo>
                <a:lnTo>
                  <a:pt x="91439" y="53339"/>
                </a:lnTo>
                <a:lnTo>
                  <a:pt x="91439" y="60959"/>
                </a:lnTo>
                <a:close/>
              </a:path>
              <a:path w="91440" h="105410">
                <a:moveTo>
                  <a:pt x="20421" y="60959"/>
                </a:moveTo>
                <a:lnTo>
                  <a:pt x="19812" y="60959"/>
                </a:lnTo>
                <a:lnTo>
                  <a:pt x="19812" y="59435"/>
                </a:lnTo>
                <a:lnTo>
                  <a:pt x="20421" y="60959"/>
                </a:lnTo>
                <a:close/>
              </a:path>
              <a:path w="91440" h="105410">
                <a:moveTo>
                  <a:pt x="89306" y="67055"/>
                </a:moveTo>
                <a:lnTo>
                  <a:pt x="70104" y="67055"/>
                </a:lnTo>
                <a:lnTo>
                  <a:pt x="71628" y="59435"/>
                </a:lnTo>
                <a:lnTo>
                  <a:pt x="71628" y="60959"/>
                </a:lnTo>
                <a:lnTo>
                  <a:pt x="91439" y="60959"/>
                </a:lnTo>
                <a:lnTo>
                  <a:pt x="91439" y="62483"/>
                </a:lnTo>
                <a:lnTo>
                  <a:pt x="89916" y="64007"/>
                </a:lnTo>
                <a:lnTo>
                  <a:pt x="89306" y="67055"/>
                </a:lnTo>
                <a:close/>
              </a:path>
              <a:path w="91440" h="105410">
                <a:moveTo>
                  <a:pt x="22859" y="67055"/>
                </a:moveTo>
                <a:lnTo>
                  <a:pt x="21336" y="65531"/>
                </a:lnTo>
                <a:lnTo>
                  <a:pt x="22250" y="65531"/>
                </a:lnTo>
                <a:lnTo>
                  <a:pt x="22859" y="67055"/>
                </a:lnTo>
                <a:close/>
              </a:path>
              <a:path w="91440" h="105410">
                <a:moveTo>
                  <a:pt x="67056" y="73151"/>
                </a:moveTo>
                <a:lnTo>
                  <a:pt x="70104" y="65531"/>
                </a:lnTo>
                <a:lnTo>
                  <a:pt x="70104" y="67055"/>
                </a:lnTo>
                <a:lnTo>
                  <a:pt x="89306" y="67055"/>
                </a:lnTo>
                <a:lnTo>
                  <a:pt x="88391" y="71627"/>
                </a:lnTo>
                <a:lnTo>
                  <a:pt x="68580" y="71627"/>
                </a:lnTo>
                <a:lnTo>
                  <a:pt x="67056" y="73151"/>
                </a:lnTo>
                <a:close/>
              </a:path>
              <a:path w="91440" h="105410">
                <a:moveTo>
                  <a:pt x="25527" y="73151"/>
                </a:moveTo>
                <a:lnTo>
                  <a:pt x="24384" y="73151"/>
                </a:lnTo>
                <a:lnTo>
                  <a:pt x="24384" y="71627"/>
                </a:lnTo>
                <a:lnTo>
                  <a:pt x="25527" y="73151"/>
                </a:lnTo>
                <a:close/>
              </a:path>
              <a:path w="91440" h="105410">
                <a:moveTo>
                  <a:pt x="64008" y="77723"/>
                </a:moveTo>
                <a:lnTo>
                  <a:pt x="68580" y="71627"/>
                </a:lnTo>
                <a:lnTo>
                  <a:pt x="88391" y="71627"/>
                </a:lnTo>
                <a:lnTo>
                  <a:pt x="88391" y="73151"/>
                </a:lnTo>
                <a:lnTo>
                  <a:pt x="87172" y="76199"/>
                </a:lnTo>
                <a:lnTo>
                  <a:pt x="65532" y="76199"/>
                </a:lnTo>
                <a:lnTo>
                  <a:pt x="64008" y="77723"/>
                </a:lnTo>
                <a:close/>
              </a:path>
              <a:path w="91440" h="105410">
                <a:moveTo>
                  <a:pt x="28956" y="77723"/>
                </a:moveTo>
                <a:lnTo>
                  <a:pt x="27432" y="76199"/>
                </a:lnTo>
                <a:lnTo>
                  <a:pt x="27813" y="76199"/>
                </a:lnTo>
                <a:lnTo>
                  <a:pt x="28956" y="77723"/>
                </a:lnTo>
                <a:close/>
              </a:path>
              <a:path w="91440" h="105410">
                <a:moveTo>
                  <a:pt x="83820" y="82295"/>
                </a:moveTo>
                <a:lnTo>
                  <a:pt x="59436" y="82295"/>
                </a:lnTo>
                <a:lnTo>
                  <a:pt x="65532" y="76199"/>
                </a:lnTo>
                <a:lnTo>
                  <a:pt x="87172" y="76199"/>
                </a:lnTo>
                <a:lnTo>
                  <a:pt x="85344" y="80771"/>
                </a:lnTo>
                <a:lnTo>
                  <a:pt x="83820" y="80771"/>
                </a:lnTo>
                <a:lnTo>
                  <a:pt x="83820" y="82295"/>
                </a:lnTo>
                <a:close/>
              </a:path>
              <a:path w="91440" h="105410">
                <a:moveTo>
                  <a:pt x="32004" y="82295"/>
                </a:moveTo>
                <a:lnTo>
                  <a:pt x="30480" y="80771"/>
                </a:lnTo>
                <a:lnTo>
                  <a:pt x="31350" y="81425"/>
                </a:lnTo>
                <a:lnTo>
                  <a:pt x="32004" y="82295"/>
                </a:lnTo>
                <a:close/>
              </a:path>
              <a:path w="91440" h="105410">
                <a:moveTo>
                  <a:pt x="31350" y="81425"/>
                </a:moveTo>
                <a:lnTo>
                  <a:pt x="30480" y="80771"/>
                </a:lnTo>
                <a:lnTo>
                  <a:pt x="30860" y="80771"/>
                </a:lnTo>
                <a:lnTo>
                  <a:pt x="31350" y="81425"/>
                </a:lnTo>
                <a:close/>
              </a:path>
              <a:path w="91440" h="105410">
                <a:moveTo>
                  <a:pt x="81534" y="85343"/>
                </a:moveTo>
                <a:lnTo>
                  <a:pt x="54864" y="85343"/>
                </a:lnTo>
                <a:lnTo>
                  <a:pt x="60960" y="80771"/>
                </a:lnTo>
                <a:lnTo>
                  <a:pt x="59436" y="82295"/>
                </a:lnTo>
                <a:lnTo>
                  <a:pt x="83820" y="82295"/>
                </a:lnTo>
                <a:lnTo>
                  <a:pt x="81534" y="85343"/>
                </a:lnTo>
                <a:close/>
              </a:path>
              <a:path w="91440" h="105410">
                <a:moveTo>
                  <a:pt x="73152" y="96011"/>
                </a:moveTo>
                <a:lnTo>
                  <a:pt x="19812" y="96011"/>
                </a:lnTo>
                <a:lnTo>
                  <a:pt x="12192" y="88391"/>
                </a:lnTo>
                <a:lnTo>
                  <a:pt x="9144" y="82295"/>
                </a:lnTo>
                <a:lnTo>
                  <a:pt x="32004" y="82295"/>
                </a:lnTo>
                <a:lnTo>
                  <a:pt x="31350" y="81425"/>
                </a:lnTo>
                <a:lnTo>
                  <a:pt x="36576" y="85343"/>
                </a:lnTo>
                <a:lnTo>
                  <a:pt x="38862" y="85343"/>
                </a:lnTo>
                <a:lnTo>
                  <a:pt x="42672" y="86867"/>
                </a:lnTo>
                <a:lnTo>
                  <a:pt x="80391" y="86867"/>
                </a:lnTo>
                <a:lnTo>
                  <a:pt x="79248" y="88391"/>
                </a:lnTo>
                <a:lnTo>
                  <a:pt x="79248" y="89915"/>
                </a:lnTo>
                <a:lnTo>
                  <a:pt x="77724" y="89915"/>
                </a:lnTo>
                <a:lnTo>
                  <a:pt x="73152" y="96011"/>
                </a:lnTo>
                <a:close/>
              </a:path>
              <a:path w="91440" h="105410">
                <a:moveTo>
                  <a:pt x="38862" y="85343"/>
                </a:moveTo>
                <a:lnTo>
                  <a:pt x="36576" y="85343"/>
                </a:lnTo>
                <a:lnTo>
                  <a:pt x="35052" y="83819"/>
                </a:lnTo>
                <a:lnTo>
                  <a:pt x="38862" y="85343"/>
                </a:lnTo>
                <a:close/>
              </a:path>
              <a:path w="91440" h="105410">
                <a:moveTo>
                  <a:pt x="80391" y="86867"/>
                </a:moveTo>
                <a:lnTo>
                  <a:pt x="50292" y="86867"/>
                </a:lnTo>
                <a:lnTo>
                  <a:pt x="56387" y="83819"/>
                </a:lnTo>
                <a:lnTo>
                  <a:pt x="54864" y="85343"/>
                </a:lnTo>
                <a:lnTo>
                  <a:pt x="81534" y="85343"/>
                </a:lnTo>
                <a:lnTo>
                  <a:pt x="80391" y="86867"/>
                </a:lnTo>
                <a:close/>
              </a:path>
              <a:path w="91440" h="105410">
                <a:moveTo>
                  <a:pt x="45719" y="86867"/>
                </a:moveTo>
                <a:lnTo>
                  <a:pt x="42672" y="86867"/>
                </a:lnTo>
                <a:lnTo>
                  <a:pt x="39624" y="85343"/>
                </a:lnTo>
                <a:lnTo>
                  <a:pt x="46397" y="86698"/>
                </a:lnTo>
                <a:lnTo>
                  <a:pt x="45719" y="86867"/>
                </a:lnTo>
                <a:close/>
              </a:path>
              <a:path w="91440" h="105410">
                <a:moveTo>
                  <a:pt x="50292" y="86867"/>
                </a:moveTo>
                <a:lnTo>
                  <a:pt x="47244" y="86867"/>
                </a:lnTo>
                <a:lnTo>
                  <a:pt x="46397" y="86698"/>
                </a:lnTo>
                <a:lnTo>
                  <a:pt x="51816" y="85343"/>
                </a:lnTo>
                <a:lnTo>
                  <a:pt x="50292" y="86867"/>
                </a:lnTo>
                <a:close/>
              </a:path>
              <a:path w="91440" h="105410">
                <a:moveTo>
                  <a:pt x="47244" y="86867"/>
                </a:moveTo>
                <a:lnTo>
                  <a:pt x="45719" y="86867"/>
                </a:lnTo>
                <a:lnTo>
                  <a:pt x="46397" y="86698"/>
                </a:lnTo>
                <a:lnTo>
                  <a:pt x="47244" y="86867"/>
                </a:lnTo>
                <a:close/>
              </a:path>
              <a:path w="91440" h="105410">
                <a:moveTo>
                  <a:pt x="56387" y="105155"/>
                </a:moveTo>
                <a:lnTo>
                  <a:pt x="36576" y="105155"/>
                </a:lnTo>
                <a:lnTo>
                  <a:pt x="35052" y="103631"/>
                </a:lnTo>
                <a:lnTo>
                  <a:pt x="28956" y="102107"/>
                </a:lnTo>
                <a:lnTo>
                  <a:pt x="27432" y="102107"/>
                </a:lnTo>
                <a:lnTo>
                  <a:pt x="27432" y="100583"/>
                </a:lnTo>
                <a:lnTo>
                  <a:pt x="21336" y="96011"/>
                </a:lnTo>
                <a:lnTo>
                  <a:pt x="71628" y="96011"/>
                </a:lnTo>
                <a:lnTo>
                  <a:pt x="65532" y="100583"/>
                </a:lnTo>
                <a:lnTo>
                  <a:pt x="64008" y="100583"/>
                </a:lnTo>
                <a:lnTo>
                  <a:pt x="64008" y="102107"/>
                </a:lnTo>
                <a:lnTo>
                  <a:pt x="56387" y="103631"/>
                </a:lnTo>
                <a:lnTo>
                  <a:pt x="56387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192767" y="3797808"/>
            <a:ext cx="91440" cy="105410"/>
          </a:xfrm>
          <a:custGeom>
            <a:avLst/>
            <a:gdLst/>
            <a:ahLst/>
            <a:cxnLst/>
            <a:rect l="l" t="t" r="r" b="b"/>
            <a:pathLst>
              <a:path w="91440" h="105410">
                <a:moveTo>
                  <a:pt x="70104" y="9143"/>
                </a:moveTo>
                <a:lnTo>
                  <a:pt x="19812" y="9143"/>
                </a:lnTo>
                <a:lnTo>
                  <a:pt x="25908" y="4571"/>
                </a:lnTo>
                <a:lnTo>
                  <a:pt x="27432" y="3047"/>
                </a:lnTo>
                <a:lnTo>
                  <a:pt x="35052" y="1523"/>
                </a:lnTo>
                <a:lnTo>
                  <a:pt x="35052" y="0"/>
                </a:lnTo>
                <a:lnTo>
                  <a:pt x="54864" y="0"/>
                </a:lnTo>
                <a:lnTo>
                  <a:pt x="56387" y="1523"/>
                </a:lnTo>
                <a:lnTo>
                  <a:pt x="62484" y="3047"/>
                </a:lnTo>
                <a:lnTo>
                  <a:pt x="64008" y="4571"/>
                </a:lnTo>
                <a:lnTo>
                  <a:pt x="70104" y="9143"/>
                </a:lnTo>
                <a:close/>
              </a:path>
              <a:path w="91440" h="105410">
                <a:moveTo>
                  <a:pt x="71628" y="96011"/>
                </a:moveTo>
                <a:lnTo>
                  <a:pt x="18288" y="96011"/>
                </a:lnTo>
                <a:lnTo>
                  <a:pt x="13716" y="89915"/>
                </a:lnTo>
                <a:lnTo>
                  <a:pt x="12192" y="89915"/>
                </a:lnTo>
                <a:lnTo>
                  <a:pt x="12192" y="88391"/>
                </a:lnTo>
                <a:lnTo>
                  <a:pt x="7620" y="82295"/>
                </a:lnTo>
                <a:lnTo>
                  <a:pt x="7620" y="80771"/>
                </a:lnTo>
                <a:lnTo>
                  <a:pt x="6096" y="80771"/>
                </a:lnTo>
                <a:lnTo>
                  <a:pt x="3048" y="73151"/>
                </a:lnTo>
                <a:lnTo>
                  <a:pt x="3048" y="71627"/>
                </a:lnTo>
                <a:lnTo>
                  <a:pt x="0" y="64007"/>
                </a:lnTo>
                <a:lnTo>
                  <a:pt x="0" y="41147"/>
                </a:lnTo>
                <a:lnTo>
                  <a:pt x="3048" y="33527"/>
                </a:lnTo>
                <a:lnTo>
                  <a:pt x="3048" y="32003"/>
                </a:lnTo>
                <a:lnTo>
                  <a:pt x="6096" y="24383"/>
                </a:lnTo>
                <a:lnTo>
                  <a:pt x="7620" y="24383"/>
                </a:lnTo>
                <a:lnTo>
                  <a:pt x="7620" y="22859"/>
                </a:lnTo>
                <a:lnTo>
                  <a:pt x="12192" y="16763"/>
                </a:lnTo>
                <a:lnTo>
                  <a:pt x="12192" y="15239"/>
                </a:lnTo>
                <a:lnTo>
                  <a:pt x="13716" y="15239"/>
                </a:lnTo>
                <a:lnTo>
                  <a:pt x="18288" y="9143"/>
                </a:lnTo>
                <a:lnTo>
                  <a:pt x="71628" y="9143"/>
                </a:lnTo>
                <a:lnTo>
                  <a:pt x="77724" y="15239"/>
                </a:lnTo>
                <a:lnTo>
                  <a:pt x="77724" y="16763"/>
                </a:lnTo>
                <a:lnTo>
                  <a:pt x="78866" y="18287"/>
                </a:lnTo>
                <a:lnTo>
                  <a:pt x="41148" y="18287"/>
                </a:lnTo>
                <a:lnTo>
                  <a:pt x="38100" y="19811"/>
                </a:lnTo>
                <a:lnTo>
                  <a:pt x="36576" y="19811"/>
                </a:lnTo>
                <a:lnTo>
                  <a:pt x="32512" y="22859"/>
                </a:lnTo>
                <a:lnTo>
                  <a:pt x="32004" y="22859"/>
                </a:lnTo>
                <a:lnTo>
                  <a:pt x="25908" y="28955"/>
                </a:lnTo>
                <a:lnTo>
                  <a:pt x="26288" y="28955"/>
                </a:lnTo>
                <a:lnTo>
                  <a:pt x="22859" y="33527"/>
                </a:lnTo>
                <a:lnTo>
                  <a:pt x="23774" y="33527"/>
                </a:lnTo>
                <a:lnTo>
                  <a:pt x="21945" y="38099"/>
                </a:lnTo>
                <a:lnTo>
                  <a:pt x="21336" y="38099"/>
                </a:lnTo>
                <a:lnTo>
                  <a:pt x="20116" y="44195"/>
                </a:lnTo>
                <a:lnTo>
                  <a:pt x="19812" y="44195"/>
                </a:lnTo>
                <a:lnTo>
                  <a:pt x="18542" y="51815"/>
                </a:lnTo>
                <a:lnTo>
                  <a:pt x="18288" y="51815"/>
                </a:lnTo>
                <a:lnTo>
                  <a:pt x="18288" y="53339"/>
                </a:lnTo>
                <a:lnTo>
                  <a:pt x="18542" y="53339"/>
                </a:lnTo>
                <a:lnTo>
                  <a:pt x="19812" y="60959"/>
                </a:lnTo>
                <a:lnTo>
                  <a:pt x="20116" y="60959"/>
                </a:lnTo>
                <a:lnTo>
                  <a:pt x="21336" y="67055"/>
                </a:lnTo>
                <a:lnTo>
                  <a:pt x="21945" y="67055"/>
                </a:lnTo>
                <a:lnTo>
                  <a:pt x="23774" y="71627"/>
                </a:lnTo>
                <a:lnTo>
                  <a:pt x="22859" y="71627"/>
                </a:lnTo>
                <a:lnTo>
                  <a:pt x="26288" y="76199"/>
                </a:lnTo>
                <a:lnTo>
                  <a:pt x="25908" y="76199"/>
                </a:lnTo>
                <a:lnTo>
                  <a:pt x="32004" y="82295"/>
                </a:lnTo>
                <a:lnTo>
                  <a:pt x="32511" y="82295"/>
                </a:lnTo>
                <a:lnTo>
                  <a:pt x="36576" y="85343"/>
                </a:lnTo>
                <a:lnTo>
                  <a:pt x="38099" y="85343"/>
                </a:lnTo>
                <a:lnTo>
                  <a:pt x="41148" y="86867"/>
                </a:lnTo>
                <a:lnTo>
                  <a:pt x="78866" y="86867"/>
                </a:lnTo>
                <a:lnTo>
                  <a:pt x="77724" y="88391"/>
                </a:lnTo>
                <a:lnTo>
                  <a:pt x="77724" y="89915"/>
                </a:lnTo>
                <a:lnTo>
                  <a:pt x="71628" y="96011"/>
                </a:lnTo>
                <a:close/>
              </a:path>
              <a:path w="91440" h="105410">
                <a:moveTo>
                  <a:pt x="39624" y="19811"/>
                </a:moveTo>
                <a:lnTo>
                  <a:pt x="41148" y="18287"/>
                </a:lnTo>
                <a:lnTo>
                  <a:pt x="44195" y="18287"/>
                </a:lnTo>
                <a:lnTo>
                  <a:pt x="45042" y="18457"/>
                </a:lnTo>
                <a:lnTo>
                  <a:pt x="39624" y="19811"/>
                </a:lnTo>
                <a:close/>
              </a:path>
              <a:path w="91440" h="105410">
                <a:moveTo>
                  <a:pt x="45042" y="18457"/>
                </a:moveTo>
                <a:lnTo>
                  <a:pt x="44195" y="18287"/>
                </a:lnTo>
                <a:lnTo>
                  <a:pt x="45719" y="18287"/>
                </a:lnTo>
                <a:lnTo>
                  <a:pt x="45042" y="18457"/>
                </a:lnTo>
                <a:close/>
              </a:path>
              <a:path w="91440" h="105410">
                <a:moveTo>
                  <a:pt x="51816" y="19811"/>
                </a:moveTo>
                <a:lnTo>
                  <a:pt x="45042" y="18457"/>
                </a:lnTo>
                <a:lnTo>
                  <a:pt x="45719" y="18287"/>
                </a:lnTo>
                <a:lnTo>
                  <a:pt x="48768" y="18287"/>
                </a:lnTo>
                <a:lnTo>
                  <a:pt x="51816" y="19811"/>
                </a:lnTo>
                <a:close/>
              </a:path>
              <a:path w="91440" h="105410">
                <a:moveTo>
                  <a:pt x="54210" y="20465"/>
                </a:moveTo>
                <a:lnTo>
                  <a:pt x="48768" y="18287"/>
                </a:lnTo>
                <a:lnTo>
                  <a:pt x="78866" y="18287"/>
                </a:lnTo>
                <a:lnTo>
                  <a:pt x="80010" y="19811"/>
                </a:lnTo>
                <a:lnTo>
                  <a:pt x="53339" y="19811"/>
                </a:lnTo>
                <a:lnTo>
                  <a:pt x="54210" y="20465"/>
                </a:lnTo>
                <a:close/>
              </a:path>
              <a:path w="91440" h="105410">
                <a:moveTo>
                  <a:pt x="35052" y="21335"/>
                </a:moveTo>
                <a:lnTo>
                  <a:pt x="36576" y="19811"/>
                </a:lnTo>
                <a:lnTo>
                  <a:pt x="38100" y="19811"/>
                </a:lnTo>
                <a:lnTo>
                  <a:pt x="35052" y="21335"/>
                </a:lnTo>
                <a:close/>
              </a:path>
              <a:path w="91440" h="105410">
                <a:moveTo>
                  <a:pt x="56387" y="21335"/>
                </a:moveTo>
                <a:lnTo>
                  <a:pt x="54210" y="20465"/>
                </a:lnTo>
                <a:lnTo>
                  <a:pt x="53339" y="19811"/>
                </a:lnTo>
                <a:lnTo>
                  <a:pt x="56387" y="21335"/>
                </a:lnTo>
                <a:close/>
              </a:path>
              <a:path w="91440" h="105410">
                <a:moveTo>
                  <a:pt x="81153" y="21335"/>
                </a:moveTo>
                <a:lnTo>
                  <a:pt x="56387" y="21335"/>
                </a:lnTo>
                <a:lnTo>
                  <a:pt x="53339" y="19811"/>
                </a:lnTo>
                <a:lnTo>
                  <a:pt x="80010" y="19811"/>
                </a:lnTo>
                <a:lnTo>
                  <a:pt x="81153" y="21335"/>
                </a:lnTo>
                <a:close/>
              </a:path>
              <a:path w="91440" h="105410">
                <a:moveTo>
                  <a:pt x="59436" y="24383"/>
                </a:moveTo>
                <a:lnTo>
                  <a:pt x="54210" y="20465"/>
                </a:lnTo>
                <a:lnTo>
                  <a:pt x="56387" y="21335"/>
                </a:lnTo>
                <a:lnTo>
                  <a:pt x="81153" y="21335"/>
                </a:lnTo>
                <a:lnTo>
                  <a:pt x="82296" y="22859"/>
                </a:lnTo>
                <a:lnTo>
                  <a:pt x="57912" y="22859"/>
                </a:lnTo>
                <a:lnTo>
                  <a:pt x="59436" y="24383"/>
                </a:lnTo>
                <a:close/>
              </a:path>
              <a:path w="91440" h="105410">
                <a:moveTo>
                  <a:pt x="30480" y="24383"/>
                </a:moveTo>
                <a:lnTo>
                  <a:pt x="32004" y="22859"/>
                </a:lnTo>
                <a:lnTo>
                  <a:pt x="32512" y="22859"/>
                </a:lnTo>
                <a:lnTo>
                  <a:pt x="30480" y="24383"/>
                </a:lnTo>
                <a:close/>
              </a:path>
              <a:path w="91440" h="105410">
                <a:moveTo>
                  <a:pt x="85648" y="28955"/>
                </a:moveTo>
                <a:lnTo>
                  <a:pt x="64008" y="28955"/>
                </a:lnTo>
                <a:lnTo>
                  <a:pt x="57912" y="22859"/>
                </a:lnTo>
                <a:lnTo>
                  <a:pt x="83820" y="22859"/>
                </a:lnTo>
                <a:lnTo>
                  <a:pt x="83820" y="24383"/>
                </a:lnTo>
                <a:lnTo>
                  <a:pt x="85648" y="28955"/>
                </a:lnTo>
                <a:close/>
              </a:path>
              <a:path w="91440" h="105410">
                <a:moveTo>
                  <a:pt x="26288" y="28955"/>
                </a:moveTo>
                <a:lnTo>
                  <a:pt x="25908" y="28955"/>
                </a:lnTo>
                <a:lnTo>
                  <a:pt x="27432" y="27431"/>
                </a:lnTo>
                <a:lnTo>
                  <a:pt x="26288" y="28955"/>
                </a:lnTo>
                <a:close/>
              </a:path>
              <a:path w="91440" h="105410">
                <a:moveTo>
                  <a:pt x="67056" y="33527"/>
                </a:moveTo>
                <a:lnTo>
                  <a:pt x="62484" y="27431"/>
                </a:lnTo>
                <a:lnTo>
                  <a:pt x="64008" y="28955"/>
                </a:lnTo>
                <a:lnTo>
                  <a:pt x="85648" y="28955"/>
                </a:lnTo>
                <a:lnTo>
                  <a:pt x="86868" y="32003"/>
                </a:lnTo>
                <a:lnTo>
                  <a:pt x="67056" y="32003"/>
                </a:lnTo>
                <a:lnTo>
                  <a:pt x="67056" y="33527"/>
                </a:lnTo>
                <a:close/>
              </a:path>
              <a:path w="91440" h="105410">
                <a:moveTo>
                  <a:pt x="23774" y="33527"/>
                </a:moveTo>
                <a:lnTo>
                  <a:pt x="22859" y="33527"/>
                </a:lnTo>
                <a:lnTo>
                  <a:pt x="24384" y="32003"/>
                </a:lnTo>
                <a:lnTo>
                  <a:pt x="23774" y="33527"/>
                </a:lnTo>
                <a:close/>
              </a:path>
              <a:path w="91440" h="105410">
                <a:moveTo>
                  <a:pt x="89306" y="39623"/>
                </a:moveTo>
                <a:lnTo>
                  <a:pt x="70104" y="39623"/>
                </a:lnTo>
                <a:lnTo>
                  <a:pt x="67056" y="32003"/>
                </a:lnTo>
                <a:lnTo>
                  <a:pt x="86868" y="32003"/>
                </a:lnTo>
                <a:lnTo>
                  <a:pt x="86868" y="33527"/>
                </a:lnTo>
                <a:lnTo>
                  <a:pt x="89306" y="39623"/>
                </a:lnTo>
                <a:close/>
              </a:path>
              <a:path w="91440" h="105410">
                <a:moveTo>
                  <a:pt x="21336" y="39623"/>
                </a:moveTo>
                <a:lnTo>
                  <a:pt x="21336" y="38099"/>
                </a:lnTo>
                <a:lnTo>
                  <a:pt x="21945" y="38099"/>
                </a:lnTo>
                <a:lnTo>
                  <a:pt x="21336" y="39623"/>
                </a:lnTo>
                <a:close/>
              </a:path>
              <a:path w="91440" h="105410">
                <a:moveTo>
                  <a:pt x="71628" y="45719"/>
                </a:moveTo>
                <a:lnTo>
                  <a:pt x="68580" y="38099"/>
                </a:lnTo>
                <a:lnTo>
                  <a:pt x="70104" y="39623"/>
                </a:lnTo>
                <a:lnTo>
                  <a:pt x="89306" y="39623"/>
                </a:lnTo>
                <a:lnTo>
                  <a:pt x="89916" y="41147"/>
                </a:lnTo>
                <a:lnTo>
                  <a:pt x="89916" y="44195"/>
                </a:lnTo>
                <a:lnTo>
                  <a:pt x="71628" y="44195"/>
                </a:lnTo>
                <a:lnTo>
                  <a:pt x="71628" y="45719"/>
                </a:lnTo>
                <a:close/>
              </a:path>
              <a:path w="91440" h="105410">
                <a:moveTo>
                  <a:pt x="19812" y="45719"/>
                </a:moveTo>
                <a:lnTo>
                  <a:pt x="19812" y="44195"/>
                </a:lnTo>
                <a:lnTo>
                  <a:pt x="20116" y="44195"/>
                </a:lnTo>
                <a:lnTo>
                  <a:pt x="19812" y="45719"/>
                </a:lnTo>
                <a:close/>
              </a:path>
              <a:path w="91440" h="105410">
                <a:moveTo>
                  <a:pt x="89916" y="60959"/>
                </a:moveTo>
                <a:lnTo>
                  <a:pt x="71628" y="60959"/>
                </a:lnTo>
                <a:lnTo>
                  <a:pt x="71628" y="44195"/>
                </a:lnTo>
                <a:lnTo>
                  <a:pt x="89916" y="44195"/>
                </a:lnTo>
                <a:lnTo>
                  <a:pt x="89916" y="51815"/>
                </a:lnTo>
                <a:lnTo>
                  <a:pt x="91439" y="51815"/>
                </a:lnTo>
                <a:lnTo>
                  <a:pt x="91439" y="53339"/>
                </a:lnTo>
                <a:lnTo>
                  <a:pt x="89916" y="53339"/>
                </a:lnTo>
                <a:lnTo>
                  <a:pt x="89916" y="60959"/>
                </a:lnTo>
                <a:close/>
              </a:path>
              <a:path w="91440" h="105410">
                <a:moveTo>
                  <a:pt x="18288" y="53339"/>
                </a:moveTo>
                <a:lnTo>
                  <a:pt x="18288" y="51815"/>
                </a:lnTo>
                <a:lnTo>
                  <a:pt x="18415" y="52577"/>
                </a:lnTo>
                <a:lnTo>
                  <a:pt x="18288" y="53339"/>
                </a:lnTo>
                <a:close/>
              </a:path>
              <a:path w="91440" h="105410">
                <a:moveTo>
                  <a:pt x="18414" y="52577"/>
                </a:moveTo>
                <a:lnTo>
                  <a:pt x="18288" y="51815"/>
                </a:lnTo>
                <a:lnTo>
                  <a:pt x="18542" y="51815"/>
                </a:lnTo>
                <a:lnTo>
                  <a:pt x="18414" y="52577"/>
                </a:lnTo>
                <a:close/>
              </a:path>
              <a:path w="91440" h="105410">
                <a:moveTo>
                  <a:pt x="18542" y="53339"/>
                </a:moveTo>
                <a:lnTo>
                  <a:pt x="18288" y="53339"/>
                </a:lnTo>
                <a:lnTo>
                  <a:pt x="18414" y="52577"/>
                </a:lnTo>
                <a:lnTo>
                  <a:pt x="18542" y="53339"/>
                </a:lnTo>
                <a:close/>
              </a:path>
              <a:path w="91440" h="105410">
                <a:moveTo>
                  <a:pt x="20116" y="60959"/>
                </a:moveTo>
                <a:lnTo>
                  <a:pt x="19812" y="60959"/>
                </a:lnTo>
                <a:lnTo>
                  <a:pt x="19812" y="59435"/>
                </a:lnTo>
                <a:lnTo>
                  <a:pt x="20116" y="60959"/>
                </a:lnTo>
                <a:close/>
              </a:path>
              <a:path w="91440" h="105410">
                <a:moveTo>
                  <a:pt x="68580" y="67055"/>
                </a:moveTo>
                <a:lnTo>
                  <a:pt x="71628" y="59435"/>
                </a:lnTo>
                <a:lnTo>
                  <a:pt x="71628" y="60959"/>
                </a:lnTo>
                <a:lnTo>
                  <a:pt x="89916" y="60959"/>
                </a:lnTo>
                <a:lnTo>
                  <a:pt x="89916" y="64007"/>
                </a:lnTo>
                <a:lnTo>
                  <a:pt x="89306" y="65531"/>
                </a:lnTo>
                <a:lnTo>
                  <a:pt x="70104" y="65531"/>
                </a:lnTo>
                <a:lnTo>
                  <a:pt x="68580" y="67055"/>
                </a:lnTo>
                <a:close/>
              </a:path>
              <a:path w="91440" h="105410">
                <a:moveTo>
                  <a:pt x="21945" y="67055"/>
                </a:moveTo>
                <a:lnTo>
                  <a:pt x="21336" y="67055"/>
                </a:lnTo>
                <a:lnTo>
                  <a:pt x="21336" y="65531"/>
                </a:lnTo>
                <a:lnTo>
                  <a:pt x="21945" y="67055"/>
                </a:lnTo>
                <a:close/>
              </a:path>
              <a:path w="91440" h="105410">
                <a:moveTo>
                  <a:pt x="86868" y="73151"/>
                </a:moveTo>
                <a:lnTo>
                  <a:pt x="67056" y="73151"/>
                </a:lnTo>
                <a:lnTo>
                  <a:pt x="70104" y="65531"/>
                </a:lnTo>
                <a:lnTo>
                  <a:pt x="89306" y="65531"/>
                </a:lnTo>
                <a:lnTo>
                  <a:pt x="86868" y="71627"/>
                </a:lnTo>
                <a:lnTo>
                  <a:pt x="86868" y="73151"/>
                </a:lnTo>
                <a:close/>
              </a:path>
              <a:path w="91440" h="105410">
                <a:moveTo>
                  <a:pt x="24384" y="73151"/>
                </a:moveTo>
                <a:lnTo>
                  <a:pt x="22859" y="71627"/>
                </a:lnTo>
                <a:lnTo>
                  <a:pt x="23774" y="71627"/>
                </a:lnTo>
                <a:lnTo>
                  <a:pt x="24384" y="73151"/>
                </a:lnTo>
                <a:close/>
              </a:path>
              <a:path w="91440" h="105410">
                <a:moveTo>
                  <a:pt x="62484" y="77723"/>
                </a:moveTo>
                <a:lnTo>
                  <a:pt x="67056" y="71627"/>
                </a:lnTo>
                <a:lnTo>
                  <a:pt x="67056" y="73151"/>
                </a:lnTo>
                <a:lnTo>
                  <a:pt x="86868" y="73151"/>
                </a:lnTo>
                <a:lnTo>
                  <a:pt x="85648" y="76199"/>
                </a:lnTo>
                <a:lnTo>
                  <a:pt x="64008" y="76199"/>
                </a:lnTo>
                <a:lnTo>
                  <a:pt x="62484" y="77723"/>
                </a:lnTo>
                <a:close/>
              </a:path>
              <a:path w="91440" h="105410">
                <a:moveTo>
                  <a:pt x="27432" y="77723"/>
                </a:moveTo>
                <a:lnTo>
                  <a:pt x="25908" y="76199"/>
                </a:lnTo>
                <a:lnTo>
                  <a:pt x="26288" y="76199"/>
                </a:lnTo>
                <a:lnTo>
                  <a:pt x="27432" y="77723"/>
                </a:lnTo>
                <a:close/>
              </a:path>
              <a:path w="91440" h="105410">
                <a:moveTo>
                  <a:pt x="83820" y="82295"/>
                </a:moveTo>
                <a:lnTo>
                  <a:pt x="57912" y="82295"/>
                </a:lnTo>
                <a:lnTo>
                  <a:pt x="64008" y="76199"/>
                </a:lnTo>
                <a:lnTo>
                  <a:pt x="85648" y="76199"/>
                </a:lnTo>
                <a:lnTo>
                  <a:pt x="83820" y="80771"/>
                </a:lnTo>
                <a:lnTo>
                  <a:pt x="83820" y="82295"/>
                </a:lnTo>
                <a:close/>
              </a:path>
              <a:path w="91440" h="105410">
                <a:moveTo>
                  <a:pt x="32511" y="82295"/>
                </a:moveTo>
                <a:lnTo>
                  <a:pt x="32004" y="82295"/>
                </a:lnTo>
                <a:lnTo>
                  <a:pt x="30480" y="80771"/>
                </a:lnTo>
                <a:lnTo>
                  <a:pt x="32511" y="82295"/>
                </a:lnTo>
                <a:close/>
              </a:path>
              <a:path w="91440" h="105410">
                <a:moveTo>
                  <a:pt x="54210" y="84690"/>
                </a:moveTo>
                <a:lnTo>
                  <a:pt x="59436" y="80771"/>
                </a:lnTo>
                <a:lnTo>
                  <a:pt x="57912" y="82295"/>
                </a:lnTo>
                <a:lnTo>
                  <a:pt x="82296" y="82295"/>
                </a:lnTo>
                <a:lnTo>
                  <a:pt x="81153" y="83819"/>
                </a:lnTo>
                <a:lnTo>
                  <a:pt x="56387" y="83819"/>
                </a:lnTo>
                <a:lnTo>
                  <a:pt x="54210" y="84690"/>
                </a:lnTo>
                <a:close/>
              </a:path>
              <a:path w="91440" h="105410">
                <a:moveTo>
                  <a:pt x="38099" y="85343"/>
                </a:moveTo>
                <a:lnTo>
                  <a:pt x="36576" y="85343"/>
                </a:lnTo>
                <a:lnTo>
                  <a:pt x="35052" y="83819"/>
                </a:lnTo>
                <a:lnTo>
                  <a:pt x="38099" y="85343"/>
                </a:lnTo>
                <a:close/>
              </a:path>
              <a:path w="91440" h="105410">
                <a:moveTo>
                  <a:pt x="53339" y="85343"/>
                </a:moveTo>
                <a:lnTo>
                  <a:pt x="54210" y="84690"/>
                </a:lnTo>
                <a:lnTo>
                  <a:pt x="56387" y="83819"/>
                </a:lnTo>
                <a:lnTo>
                  <a:pt x="53339" y="85343"/>
                </a:lnTo>
                <a:close/>
              </a:path>
              <a:path w="91440" h="105410">
                <a:moveTo>
                  <a:pt x="80010" y="85343"/>
                </a:moveTo>
                <a:lnTo>
                  <a:pt x="53339" y="85343"/>
                </a:lnTo>
                <a:lnTo>
                  <a:pt x="56387" y="83819"/>
                </a:lnTo>
                <a:lnTo>
                  <a:pt x="81153" y="83819"/>
                </a:lnTo>
                <a:lnTo>
                  <a:pt x="80010" y="85343"/>
                </a:lnTo>
                <a:close/>
              </a:path>
              <a:path w="91440" h="105410">
                <a:moveTo>
                  <a:pt x="78866" y="86867"/>
                </a:moveTo>
                <a:lnTo>
                  <a:pt x="48768" y="86867"/>
                </a:lnTo>
                <a:lnTo>
                  <a:pt x="54210" y="84690"/>
                </a:lnTo>
                <a:lnTo>
                  <a:pt x="53339" y="85343"/>
                </a:lnTo>
                <a:lnTo>
                  <a:pt x="80010" y="85343"/>
                </a:lnTo>
                <a:lnTo>
                  <a:pt x="78866" y="86867"/>
                </a:lnTo>
                <a:close/>
              </a:path>
              <a:path w="91440" h="105410">
                <a:moveTo>
                  <a:pt x="44195" y="86867"/>
                </a:moveTo>
                <a:lnTo>
                  <a:pt x="41148" y="86867"/>
                </a:lnTo>
                <a:lnTo>
                  <a:pt x="39624" y="85343"/>
                </a:lnTo>
                <a:lnTo>
                  <a:pt x="45042" y="86698"/>
                </a:lnTo>
                <a:lnTo>
                  <a:pt x="44195" y="86867"/>
                </a:lnTo>
                <a:close/>
              </a:path>
              <a:path w="91440" h="105410">
                <a:moveTo>
                  <a:pt x="48768" y="86867"/>
                </a:moveTo>
                <a:lnTo>
                  <a:pt x="45719" y="86867"/>
                </a:lnTo>
                <a:lnTo>
                  <a:pt x="45042" y="86698"/>
                </a:lnTo>
                <a:lnTo>
                  <a:pt x="51816" y="85343"/>
                </a:lnTo>
                <a:lnTo>
                  <a:pt x="48768" y="86867"/>
                </a:lnTo>
                <a:close/>
              </a:path>
              <a:path w="91440" h="105410">
                <a:moveTo>
                  <a:pt x="45719" y="86867"/>
                </a:moveTo>
                <a:lnTo>
                  <a:pt x="44195" y="86867"/>
                </a:lnTo>
                <a:lnTo>
                  <a:pt x="45042" y="86698"/>
                </a:lnTo>
                <a:lnTo>
                  <a:pt x="45719" y="86867"/>
                </a:lnTo>
                <a:close/>
              </a:path>
              <a:path w="91440" h="105410">
                <a:moveTo>
                  <a:pt x="54864" y="105155"/>
                </a:moveTo>
                <a:lnTo>
                  <a:pt x="35052" y="105155"/>
                </a:lnTo>
                <a:lnTo>
                  <a:pt x="35052" y="103631"/>
                </a:lnTo>
                <a:lnTo>
                  <a:pt x="27432" y="102107"/>
                </a:lnTo>
                <a:lnTo>
                  <a:pt x="25908" y="100583"/>
                </a:lnTo>
                <a:lnTo>
                  <a:pt x="19812" y="96011"/>
                </a:lnTo>
                <a:lnTo>
                  <a:pt x="70104" y="96011"/>
                </a:lnTo>
                <a:lnTo>
                  <a:pt x="64008" y="100583"/>
                </a:lnTo>
                <a:lnTo>
                  <a:pt x="62484" y="102107"/>
                </a:lnTo>
                <a:lnTo>
                  <a:pt x="56387" y="103631"/>
                </a:lnTo>
                <a:lnTo>
                  <a:pt x="54864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8749283" y="1548383"/>
            <a:ext cx="364490" cy="527050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395"/>
              </a:spcBef>
            </a:pP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baseline="-21367" sz="1950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679190" y="3223310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378144" y="2244916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25184" y="2773680"/>
            <a:ext cx="475615" cy="50292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62560">
              <a:lnSpc>
                <a:spcPct val="100000"/>
              </a:lnSpc>
              <a:spcBef>
                <a:spcPts val="735"/>
              </a:spcBef>
            </a:pPr>
            <a:r>
              <a:rPr dirty="0" baseline="13888" sz="3000" spc="-7">
                <a:latin typeface="Times New Roman"/>
                <a:cs typeface="Times New Roman"/>
              </a:rPr>
              <a:t>v</a:t>
            </a:r>
            <a:r>
              <a:rPr dirty="0" sz="1300" spc="-5">
                <a:latin typeface="Times New Roman"/>
                <a:cs typeface="Times New Roman"/>
              </a:rPr>
              <a:t>be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233916" y="2822448"/>
            <a:ext cx="475615" cy="50482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900"/>
              </a:spcBef>
            </a:pPr>
            <a:r>
              <a:rPr dirty="0" baseline="13888" sz="3000" spc="-52">
                <a:latin typeface="Times New Roman"/>
                <a:cs typeface="Times New Roman"/>
              </a:rPr>
              <a:t>v</a:t>
            </a:r>
            <a:r>
              <a:rPr dirty="0" sz="1300" spc="-35">
                <a:latin typeface="Times New Roman"/>
                <a:cs typeface="Times New Roman"/>
              </a:rPr>
              <a:t>ce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046976" y="2147316"/>
            <a:ext cx="325120" cy="144780"/>
          </a:xfrm>
          <a:custGeom>
            <a:avLst/>
            <a:gdLst/>
            <a:ahLst/>
            <a:cxnLst/>
            <a:rect l="l" t="t" r="r" b="b"/>
            <a:pathLst>
              <a:path w="325120" h="144780">
                <a:moveTo>
                  <a:pt x="0" y="0"/>
                </a:moveTo>
                <a:lnTo>
                  <a:pt x="324611" y="0"/>
                </a:lnTo>
                <a:lnTo>
                  <a:pt x="324611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037832" y="2138172"/>
            <a:ext cx="342900" cy="163195"/>
          </a:xfrm>
          <a:custGeom>
            <a:avLst/>
            <a:gdLst/>
            <a:ahLst/>
            <a:cxnLst/>
            <a:rect l="l" t="t" r="r" b="b"/>
            <a:pathLst>
              <a:path w="342900" h="163194">
                <a:moveTo>
                  <a:pt x="342900" y="163068"/>
                </a:moveTo>
                <a:lnTo>
                  <a:pt x="0" y="163068"/>
                </a:lnTo>
                <a:lnTo>
                  <a:pt x="0" y="0"/>
                </a:lnTo>
                <a:lnTo>
                  <a:pt x="342900" y="0"/>
                </a:lnTo>
                <a:lnTo>
                  <a:pt x="342900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7"/>
                </a:lnTo>
                <a:lnTo>
                  <a:pt x="19812" y="143256"/>
                </a:lnTo>
                <a:lnTo>
                  <a:pt x="9144" y="143256"/>
                </a:lnTo>
                <a:lnTo>
                  <a:pt x="19812" y="153924"/>
                </a:lnTo>
                <a:lnTo>
                  <a:pt x="342900" y="153924"/>
                </a:lnTo>
                <a:lnTo>
                  <a:pt x="342900" y="163068"/>
                </a:lnTo>
                <a:close/>
              </a:path>
              <a:path w="342900" h="163194">
                <a:moveTo>
                  <a:pt x="19812" y="18287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7"/>
                </a:lnTo>
                <a:close/>
              </a:path>
              <a:path w="342900" h="163194">
                <a:moveTo>
                  <a:pt x="324612" y="18287"/>
                </a:moveTo>
                <a:lnTo>
                  <a:pt x="19812" y="18287"/>
                </a:lnTo>
                <a:lnTo>
                  <a:pt x="19812" y="9144"/>
                </a:lnTo>
                <a:lnTo>
                  <a:pt x="324612" y="9144"/>
                </a:lnTo>
                <a:lnTo>
                  <a:pt x="324612" y="18287"/>
                </a:lnTo>
                <a:close/>
              </a:path>
              <a:path w="342900" h="163194">
                <a:moveTo>
                  <a:pt x="324612" y="153924"/>
                </a:moveTo>
                <a:lnTo>
                  <a:pt x="324612" y="9144"/>
                </a:lnTo>
                <a:lnTo>
                  <a:pt x="333756" y="18288"/>
                </a:lnTo>
                <a:lnTo>
                  <a:pt x="342900" y="18287"/>
                </a:lnTo>
                <a:lnTo>
                  <a:pt x="342900" y="143256"/>
                </a:lnTo>
                <a:lnTo>
                  <a:pt x="333756" y="143256"/>
                </a:lnTo>
                <a:lnTo>
                  <a:pt x="324612" y="153924"/>
                </a:lnTo>
                <a:close/>
              </a:path>
              <a:path w="342900" h="163194">
                <a:moveTo>
                  <a:pt x="342900" y="18287"/>
                </a:moveTo>
                <a:lnTo>
                  <a:pt x="333756" y="18288"/>
                </a:lnTo>
                <a:lnTo>
                  <a:pt x="324612" y="9144"/>
                </a:lnTo>
                <a:lnTo>
                  <a:pt x="342900" y="9144"/>
                </a:lnTo>
                <a:lnTo>
                  <a:pt x="342900" y="18287"/>
                </a:lnTo>
                <a:close/>
              </a:path>
              <a:path w="342900" h="163194">
                <a:moveTo>
                  <a:pt x="19812" y="153924"/>
                </a:moveTo>
                <a:lnTo>
                  <a:pt x="9144" y="143256"/>
                </a:lnTo>
                <a:lnTo>
                  <a:pt x="19812" y="143256"/>
                </a:lnTo>
                <a:lnTo>
                  <a:pt x="19812" y="153924"/>
                </a:lnTo>
                <a:close/>
              </a:path>
              <a:path w="342900" h="163194">
                <a:moveTo>
                  <a:pt x="324612" y="153924"/>
                </a:moveTo>
                <a:lnTo>
                  <a:pt x="19812" y="153924"/>
                </a:lnTo>
                <a:lnTo>
                  <a:pt x="19812" y="143256"/>
                </a:lnTo>
                <a:lnTo>
                  <a:pt x="324612" y="143256"/>
                </a:lnTo>
                <a:lnTo>
                  <a:pt x="324612" y="153924"/>
                </a:lnTo>
                <a:close/>
              </a:path>
              <a:path w="342900" h="163194">
                <a:moveTo>
                  <a:pt x="342900" y="153924"/>
                </a:moveTo>
                <a:lnTo>
                  <a:pt x="324612" y="153924"/>
                </a:lnTo>
                <a:lnTo>
                  <a:pt x="333756" y="143256"/>
                </a:lnTo>
                <a:lnTo>
                  <a:pt x="342900" y="143256"/>
                </a:lnTo>
                <a:lnTo>
                  <a:pt x="342900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689848" y="2805683"/>
            <a:ext cx="76200" cy="358140"/>
          </a:xfrm>
          <a:custGeom>
            <a:avLst/>
            <a:gdLst/>
            <a:ahLst/>
            <a:cxnLst/>
            <a:rect l="l" t="t" r="r" b="b"/>
            <a:pathLst>
              <a:path w="76200" h="358139">
                <a:moveTo>
                  <a:pt x="47244" y="294131"/>
                </a:moveTo>
                <a:lnTo>
                  <a:pt x="28956" y="294131"/>
                </a:lnTo>
                <a:lnTo>
                  <a:pt x="28956" y="0"/>
                </a:lnTo>
                <a:lnTo>
                  <a:pt x="47244" y="0"/>
                </a:lnTo>
                <a:lnTo>
                  <a:pt x="47244" y="294131"/>
                </a:lnTo>
                <a:close/>
              </a:path>
              <a:path w="76200" h="358139">
                <a:moveTo>
                  <a:pt x="38100" y="358139"/>
                </a:moveTo>
                <a:lnTo>
                  <a:pt x="0" y="281940"/>
                </a:lnTo>
                <a:lnTo>
                  <a:pt x="28956" y="281940"/>
                </a:lnTo>
                <a:lnTo>
                  <a:pt x="28956" y="294131"/>
                </a:lnTo>
                <a:lnTo>
                  <a:pt x="70104" y="294131"/>
                </a:lnTo>
                <a:lnTo>
                  <a:pt x="38100" y="358139"/>
                </a:lnTo>
                <a:close/>
              </a:path>
              <a:path w="76200" h="358139">
                <a:moveTo>
                  <a:pt x="70104" y="294131"/>
                </a:moveTo>
                <a:lnTo>
                  <a:pt x="47244" y="294131"/>
                </a:lnTo>
                <a:lnTo>
                  <a:pt x="47244" y="281940"/>
                </a:lnTo>
                <a:lnTo>
                  <a:pt x="76200" y="281940"/>
                </a:lnTo>
                <a:lnTo>
                  <a:pt x="70104" y="29413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092696" y="2046732"/>
            <a:ext cx="325120" cy="76200"/>
          </a:xfrm>
          <a:custGeom>
            <a:avLst/>
            <a:gdLst/>
            <a:ahLst/>
            <a:cxnLst/>
            <a:rect l="l" t="t" r="r" b="b"/>
            <a:pathLst>
              <a:path w="325120" h="76200">
                <a:moveTo>
                  <a:pt x="248411" y="76199"/>
                </a:moveTo>
                <a:lnTo>
                  <a:pt x="248411" y="0"/>
                </a:lnTo>
                <a:lnTo>
                  <a:pt x="306324" y="28955"/>
                </a:lnTo>
                <a:lnTo>
                  <a:pt x="260604" y="28955"/>
                </a:lnTo>
                <a:lnTo>
                  <a:pt x="260604" y="48767"/>
                </a:lnTo>
                <a:lnTo>
                  <a:pt x="303276" y="48767"/>
                </a:lnTo>
                <a:lnTo>
                  <a:pt x="248411" y="76199"/>
                </a:lnTo>
                <a:close/>
              </a:path>
              <a:path w="325120" h="76200">
                <a:moveTo>
                  <a:pt x="248411" y="48767"/>
                </a:moveTo>
                <a:lnTo>
                  <a:pt x="0" y="48767"/>
                </a:lnTo>
                <a:lnTo>
                  <a:pt x="0" y="28955"/>
                </a:lnTo>
                <a:lnTo>
                  <a:pt x="248411" y="28955"/>
                </a:lnTo>
                <a:lnTo>
                  <a:pt x="248411" y="48767"/>
                </a:lnTo>
                <a:close/>
              </a:path>
              <a:path w="325120" h="76200">
                <a:moveTo>
                  <a:pt x="303276" y="48767"/>
                </a:moveTo>
                <a:lnTo>
                  <a:pt x="260604" y="48767"/>
                </a:lnTo>
                <a:lnTo>
                  <a:pt x="260604" y="28955"/>
                </a:lnTo>
                <a:lnTo>
                  <a:pt x="306324" y="28955"/>
                </a:lnTo>
                <a:lnTo>
                  <a:pt x="324612" y="38099"/>
                </a:lnTo>
                <a:lnTo>
                  <a:pt x="303276" y="4876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700516" y="2048255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28955"/>
                </a:lnTo>
                <a:lnTo>
                  <a:pt x="64007" y="28955"/>
                </a:lnTo>
                <a:lnTo>
                  <a:pt x="64007" y="47243"/>
                </a:lnTo>
                <a:lnTo>
                  <a:pt x="76200" y="47243"/>
                </a:lnTo>
                <a:lnTo>
                  <a:pt x="76200" y="76199"/>
                </a:lnTo>
                <a:close/>
              </a:path>
              <a:path w="342900" h="76200">
                <a:moveTo>
                  <a:pt x="76200" y="47243"/>
                </a:moveTo>
                <a:lnTo>
                  <a:pt x="64007" y="47243"/>
                </a:lnTo>
                <a:lnTo>
                  <a:pt x="64007" y="28955"/>
                </a:lnTo>
                <a:lnTo>
                  <a:pt x="76200" y="28955"/>
                </a:lnTo>
                <a:lnTo>
                  <a:pt x="76200" y="47243"/>
                </a:lnTo>
                <a:close/>
              </a:path>
              <a:path w="342900" h="76200">
                <a:moveTo>
                  <a:pt x="342900" y="47243"/>
                </a:moveTo>
                <a:lnTo>
                  <a:pt x="76200" y="47243"/>
                </a:lnTo>
                <a:lnTo>
                  <a:pt x="76200" y="28955"/>
                </a:lnTo>
                <a:lnTo>
                  <a:pt x="342900" y="28955"/>
                </a:lnTo>
                <a:lnTo>
                  <a:pt x="342900" y="472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7031259" y="2269738"/>
            <a:ext cx="37020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157">
                <a:latin typeface="Times New Roman"/>
                <a:cs typeface="Times New Roman"/>
              </a:rPr>
              <a:t>r</a:t>
            </a:r>
            <a:r>
              <a:rPr dirty="0" sz="1300" spc="95">
                <a:latin typeface="Times New Roman"/>
                <a:cs typeface="Times New Roman"/>
              </a:rPr>
              <a:t>bb</a:t>
            </a:r>
            <a:r>
              <a:rPr dirty="0" sz="1300" spc="10">
                <a:latin typeface="Times New Roman"/>
                <a:cs typeface="Times New Roman"/>
              </a:rPr>
              <a:t>’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215677" y="2518124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73823" y="2846832"/>
            <a:ext cx="449580" cy="6096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 marL="81280">
              <a:lnSpc>
                <a:spcPts val="2135"/>
              </a:lnSpc>
              <a:spcBef>
                <a:spcPts val="530"/>
              </a:spcBef>
            </a:pPr>
            <a:r>
              <a:rPr dirty="0" baseline="13888" sz="3000" spc="37">
                <a:latin typeface="Times New Roman"/>
                <a:cs typeface="Times New Roman"/>
              </a:rPr>
              <a:t>v</a:t>
            </a:r>
            <a:r>
              <a:rPr dirty="0" sz="1300" spc="25">
                <a:latin typeface="Times New Roman"/>
                <a:cs typeface="Times New Roman"/>
              </a:rPr>
              <a:t>b'e</a:t>
            </a:r>
            <a:endParaRPr sz="1300">
              <a:latin typeface="Times New Roman"/>
              <a:cs typeface="Times New Roman"/>
            </a:endParaRPr>
          </a:p>
          <a:p>
            <a:pPr algn="ctr" marL="201930">
              <a:lnSpc>
                <a:spcPts val="2130"/>
              </a:lnSpc>
            </a:pPr>
            <a:r>
              <a:rPr dirty="0" sz="2000"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651806" y="1815617"/>
            <a:ext cx="227965" cy="806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025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535923" y="2264663"/>
            <a:ext cx="784860" cy="50482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0160">
              <a:lnSpc>
                <a:spcPct val="100000"/>
              </a:lnSpc>
              <a:spcBef>
                <a:spcPts val="840"/>
              </a:spcBef>
            </a:pPr>
            <a:r>
              <a:rPr dirty="0" sz="2100" spc="-969" b="1" i="1">
                <a:latin typeface="Times New Roman"/>
                <a:cs typeface="Times New Roman"/>
              </a:rPr>
              <a:t></a:t>
            </a:r>
            <a:r>
              <a:rPr dirty="0" baseline="-21367" sz="1950" spc="-1455">
                <a:latin typeface="Times New Roman"/>
                <a:cs typeface="Times New Roman"/>
              </a:rPr>
              <a:t>0</a:t>
            </a:r>
            <a:r>
              <a:rPr dirty="0" baseline="-21367" sz="1950" spc="63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i</a:t>
            </a:r>
            <a:r>
              <a:rPr dirty="0" baseline="-21367" sz="1950" spc="60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425184" y="2773680"/>
            <a:ext cx="475615" cy="502920"/>
          </a:xfrm>
          <a:custGeom>
            <a:avLst/>
            <a:gdLst/>
            <a:ahLst/>
            <a:cxnLst/>
            <a:rect l="l" t="t" r="r" b="b"/>
            <a:pathLst>
              <a:path w="475615" h="502920">
                <a:moveTo>
                  <a:pt x="0" y="0"/>
                </a:moveTo>
                <a:lnTo>
                  <a:pt x="475487" y="0"/>
                </a:lnTo>
                <a:lnTo>
                  <a:pt x="475487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6426200" y="2862580"/>
            <a:ext cx="438784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9615" sz="3900" spc="-232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1500" spc="95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sz="1500" spc="1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549644" y="2717800"/>
            <a:ext cx="13716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72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9233916" y="2822448"/>
            <a:ext cx="475615" cy="504825"/>
          </a:xfrm>
          <a:custGeom>
            <a:avLst/>
            <a:gdLst/>
            <a:ahLst/>
            <a:cxnLst/>
            <a:rect l="l" t="t" r="r" b="b"/>
            <a:pathLst>
              <a:path w="475615" h="504825">
                <a:moveTo>
                  <a:pt x="0" y="0"/>
                </a:moveTo>
                <a:lnTo>
                  <a:pt x="475487" y="0"/>
                </a:lnTo>
                <a:lnTo>
                  <a:pt x="475487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9234932" y="2906522"/>
            <a:ext cx="414655" cy="712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910"/>
              </a:lnSpc>
            </a:pPr>
            <a:r>
              <a:rPr dirty="0" baseline="9433" sz="3975" spc="-292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1500" spc="-1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sz="1500" spc="1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  <a:p>
            <a:pPr algn="ctr" marL="71120">
              <a:lnSpc>
                <a:spcPts val="261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358376" y="2760217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535923" y="2264663"/>
            <a:ext cx="784860" cy="504825"/>
          </a:xfrm>
          <a:custGeom>
            <a:avLst/>
            <a:gdLst/>
            <a:ahLst/>
            <a:cxnLst/>
            <a:rect l="l" t="t" r="r" b="b"/>
            <a:pathLst>
              <a:path w="784859" h="504825">
                <a:moveTo>
                  <a:pt x="0" y="0"/>
                </a:moveTo>
                <a:lnTo>
                  <a:pt x="784860" y="0"/>
                </a:lnTo>
                <a:lnTo>
                  <a:pt x="784860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8584183" y="2348738"/>
            <a:ext cx="70802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-532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dirty="0" sz="1500" spc="-355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baseline="9433" sz="3975" spc="-532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1500" spc="-355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3703" sz="2250" spc="-532">
                <a:solidFill>
                  <a:srgbClr val="0000FF"/>
                </a:solidFill>
                <a:latin typeface="Times New Roman"/>
                <a:cs typeface="Times New Roman"/>
              </a:rPr>
              <a:t></a:t>
            </a:r>
            <a:r>
              <a:rPr dirty="0" sz="1500" spc="-355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962135" y="2202434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004303" y="1551432"/>
            <a:ext cx="391795" cy="506095"/>
          </a:xfrm>
          <a:custGeom>
            <a:avLst/>
            <a:gdLst/>
            <a:ahLst/>
            <a:cxnLst/>
            <a:rect l="l" t="t" r="r" b="b"/>
            <a:pathLst>
              <a:path w="391795" h="506094">
                <a:moveTo>
                  <a:pt x="0" y="0"/>
                </a:moveTo>
                <a:lnTo>
                  <a:pt x="391667" y="0"/>
                </a:lnTo>
                <a:lnTo>
                  <a:pt x="391667" y="505967"/>
                </a:lnTo>
                <a:lnTo>
                  <a:pt x="0" y="5059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7058659" y="1580641"/>
            <a:ext cx="28321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9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099807" y="1490726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973823" y="2846832"/>
            <a:ext cx="449580" cy="506095"/>
          </a:xfrm>
          <a:custGeom>
            <a:avLst/>
            <a:gdLst/>
            <a:ahLst/>
            <a:cxnLst/>
            <a:rect l="l" t="t" r="r" b="b"/>
            <a:pathLst>
              <a:path w="449579" h="506095">
                <a:moveTo>
                  <a:pt x="0" y="0"/>
                </a:moveTo>
                <a:lnTo>
                  <a:pt x="449580" y="0"/>
                </a:lnTo>
                <a:lnTo>
                  <a:pt x="449580" y="505967"/>
                </a:lnTo>
                <a:lnTo>
                  <a:pt x="0" y="5059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6973316" y="2932430"/>
            <a:ext cx="43307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-67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1500" spc="-4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3703" sz="2250" spc="-675">
                <a:solidFill>
                  <a:srgbClr val="0000FF"/>
                </a:solidFill>
                <a:latin typeface="Times New Roman"/>
                <a:cs typeface="Times New Roman"/>
              </a:rPr>
              <a:t></a:t>
            </a:r>
            <a:r>
              <a:rPr dirty="0" sz="1500" spc="-45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076947" y="2786126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749283" y="1548383"/>
            <a:ext cx="364490" cy="504825"/>
          </a:xfrm>
          <a:custGeom>
            <a:avLst/>
            <a:gdLst/>
            <a:ahLst/>
            <a:cxnLst/>
            <a:rect l="l" t="t" r="r" b="b"/>
            <a:pathLst>
              <a:path w="364490" h="504825">
                <a:moveTo>
                  <a:pt x="0" y="0"/>
                </a:moveTo>
                <a:lnTo>
                  <a:pt x="364235" y="0"/>
                </a:lnTo>
                <a:lnTo>
                  <a:pt x="364235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8803640" y="1576070"/>
            <a:ext cx="26289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30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844788" y="1486153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305321" y="5728676"/>
            <a:ext cx="3381375" cy="444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两个电容：</a:t>
            </a:r>
            <a:r>
              <a:rPr dirty="0" sz="2400" spc="10">
                <a:solidFill>
                  <a:srgbClr val="FF0000"/>
                </a:solidFill>
                <a:latin typeface="宋体"/>
                <a:cs typeface="宋体"/>
              </a:rPr>
              <a:t>发射结电容</a:t>
            </a:r>
            <a:r>
              <a:rPr dirty="0" sz="2400" spc="-58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baseline="-12731" sz="3600" spc="-15">
                <a:latin typeface="Times New Roman"/>
                <a:cs typeface="Times New Roman"/>
              </a:rPr>
              <a:t>C</a:t>
            </a:r>
            <a:endParaRPr baseline="-12731" sz="3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071268" y="6382940"/>
            <a:ext cx="30378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5">
                <a:latin typeface="宋体"/>
                <a:cs typeface="宋体"/>
              </a:rPr>
              <a:t>从手册中查出</a:t>
            </a:r>
            <a:r>
              <a:rPr dirty="0" sz="2400" spc="15">
                <a:latin typeface="Times New Roman"/>
                <a:cs typeface="Times New Roman"/>
              </a:rPr>
              <a:t>(2~10pF)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43304" y="6341400"/>
            <a:ext cx="2139950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集电结电容</a:t>
            </a:r>
            <a:r>
              <a:rPr dirty="0" sz="2400" spc="-13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baseline="-2364" sz="3525" spc="-270">
                <a:latin typeface="Times New Roman"/>
                <a:cs typeface="Times New Roman"/>
              </a:rPr>
              <a:t>C</a:t>
            </a:r>
            <a:r>
              <a:rPr dirty="0" baseline="-20576" sz="2025" spc="-270">
                <a:latin typeface="Times New Roman"/>
                <a:cs typeface="Times New Roman"/>
              </a:rPr>
              <a:t>b</a:t>
            </a:r>
            <a:r>
              <a:rPr dirty="0" baseline="-16460" sz="2025" spc="-270">
                <a:latin typeface="Times New Roman"/>
                <a:cs typeface="Times New Roman"/>
              </a:rPr>
              <a:t></a:t>
            </a:r>
            <a:r>
              <a:rPr dirty="0" baseline="-20576" sz="2025" spc="-270">
                <a:latin typeface="Times New Roman"/>
                <a:cs typeface="Times New Roman"/>
              </a:rPr>
              <a:t>c</a:t>
            </a:r>
            <a:endParaRPr baseline="-20576" sz="2025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213078" y="5720590"/>
            <a:ext cx="3275965" cy="433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0">
                <a:latin typeface="宋体"/>
                <a:cs typeface="宋体"/>
              </a:rPr>
              <a:t>特征频率</a:t>
            </a:r>
            <a:r>
              <a:rPr dirty="0" sz="2500" spc="-90" b="1" i="1">
                <a:latin typeface="Cambria"/>
                <a:cs typeface="Cambria"/>
              </a:rPr>
              <a:t>f</a:t>
            </a:r>
            <a:r>
              <a:rPr dirty="0" baseline="-20833" sz="2400" spc="-135" b="1">
                <a:latin typeface="等线"/>
                <a:cs typeface="等线"/>
              </a:rPr>
              <a:t>T</a:t>
            </a:r>
            <a:r>
              <a:rPr dirty="0" sz="2400" spc="-90">
                <a:latin typeface="宋体"/>
                <a:cs typeface="宋体"/>
              </a:rPr>
              <a:t>从手册中查出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408246" y="4181996"/>
            <a:ext cx="79438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低频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值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078479" y="4489703"/>
            <a:ext cx="355600" cy="248920"/>
          </a:xfrm>
          <a:custGeom>
            <a:avLst/>
            <a:gdLst/>
            <a:ahLst/>
            <a:cxnLst/>
            <a:rect l="l" t="t" r="r" b="b"/>
            <a:pathLst>
              <a:path w="355600" h="248920">
                <a:moveTo>
                  <a:pt x="67966" y="213005"/>
                </a:moveTo>
                <a:lnTo>
                  <a:pt x="56793" y="196645"/>
                </a:lnTo>
                <a:lnTo>
                  <a:pt x="344424" y="0"/>
                </a:lnTo>
                <a:lnTo>
                  <a:pt x="355092" y="15240"/>
                </a:lnTo>
                <a:lnTo>
                  <a:pt x="67966" y="213005"/>
                </a:lnTo>
                <a:close/>
              </a:path>
              <a:path w="355600" h="248920">
                <a:moveTo>
                  <a:pt x="0" y="248411"/>
                </a:moveTo>
                <a:lnTo>
                  <a:pt x="41148" y="173736"/>
                </a:lnTo>
                <a:lnTo>
                  <a:pt x="56793" y="196645"/>
                </a:lnTo>
                <a:lnTo>
                  <a:pt x="45719" y="204216"/>
                </a:lnTo>
                <a:lnTo>
                  <a:pt x="56388" y="220980"/>
                </a:lnTo>
                <a:lnTo>
                  <a:pt x="73412" y="220980"/>
                </a:lnTo>
                <a:lnTo>
                  <a:pt x="83819" y="236219"/>
                </a:lnTo>
                <a:lnTo>
                  <a:pt x="0" y="248411"/>
                </a:lnTo>
                <a:close/>
              </a:path>
              <a:path w="355600" h="248920">
                <a:moveTo>
                  <a:pt x="56388" y="220980"/>
                </a:moveTo>
                <a:lnTo>
                  <a:pt x="45719" y="204216"/>
                </a:lnTo>
                <a:lnTo>
                  <a:pt x="56793" y="196645"/>
                </a:lnTo>
                <a:lnTo>
                  <a:pt x="67966" y="213005"/>
                </a:lnTo>
                <a:lnTo>
                  <a:pt x="56388" y="220980"/>
                </a:lnTo>
                <a:close/>
              </a:path>
              <a:path w="355600" h="248920">
                <a:moveTo>
                  <a:pt x="73412" y="220980"/>
                </a:moveTo>
                <a:lnTo>
                  <a:pt x="56388" y="220980"/>
                </a:lnTo>
                <a:lnTo>
                  <a:pt x="67966" y="213005"/>
                </a:lnTo>
                <a:lnTo>
                  <a:pt x="73412" y="22098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689603" y="2773680"/>
            <a:ext cx="474345" cy="502920"/>
          </a:xfrm>
          <a:custGeom>
            <a:avLst/>
            <a:gdLst/>
            <a:ahLst/>
            <a:cxnLst/>
            <a:rect l="l" t="t" r="r" b="b"/>
            <a:pathLst>
              <a:path w="474345" h="502920">
                <a:moveTo>
                  <a:pt x="0" y="0"/>
                </a:moveTo>
                <a:lnTo>
                  <a:pt x="473964" y="0"/>
                </a:lnTo>
                <a:lnTo>
                  <a:pt x="473964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3908552" y="3002280"/>
            <a:ext cx="21907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95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sz="1500" spc="1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690620" y="2717800"/>
            <a:ext cx="260985" cy="497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957" sz="3900" spc="-2017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2600" spc="-134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876544" y="2855976"/>
            <a:ext cx="477520" cy="504825"/>
          </a:xfrm>
          <a:custGeom>
            <a:avLst/>
            <a:gdLst/>
            <a:ahLst/>
            <a:cxnLst/>
            <a:rect l="l" t="t" r="r" b="b"/>
            <a:pathLst>
              <a:path w="477520" h="504825">
                <a:moveTo>
                  <a:pt x="0" y="0"/>
                </a:moveTo>
                <a:lnTo>
                  <a:pt x="477011" y="0"/>
                </a:lnTo>
                <a:lnTo>
                  <a:pt x="477011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5877560" y="2940050"/>
            <a:ext cx="417830" cy="687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815"/>
              </a:lnSpc>
            </a:pPr>
            <a:r>
              <a:rPr dirty="0" baseline="9433" sz="3975" spc="-292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1500" spc="10">
                <a:solidFill>
                  <a:srgbClr val="0000FF"/>
                </a:solidFill>
                <a:latin typeface="Times New Roman"/>
                <a:cs typeface="Times New Roman"/>
              </a:rPr>
              <a:t>ce</a:t>
            </a:r>
            <a:endParaRPr sz="1500">
              <a:latin typeface="Times New Roman"/>
              <a:cs typeface="Times New Roman"/>
            </a:endParaRPr>
          </a:p>
          <a:p>
            <a:pPr algn="ctr" marR="33655">
              <a:lnSpc>
                <a:spcPts val="2515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001003" y="2793746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265420" y="2769107"/>
            <a:ext cx="617220" cy="9525"/>
          </a:xfrm>
          <a:custGeom>
            <a:avLst/>
            <a:gdLst/>
            <a:ahLst/>
            <a:cxnLst/>
            <a:rect l="l" t="t" r="r" b="b"/>
            <a:pathLst>
              <a:path w="617220" h="9525">
                <a:moveTo>
                  <a:pt x="0" y="0"/>
                </a:moveTo>
                <a:lnTo>
                  <a:pt x="617219" y="0"/>
                </a:lnTo>
                <a:lnTo>
                  <a:pt x="617219" y="9143"/>
                </a:lnTo>
                <a:lnTo>
                  <a:pt x="0" y="91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5266944" y="2263140"/>
            <a:ext cx="783590" cy="506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74930">
              <a:lnSpc>
                <a:spcPts val="1465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  <a:p>
            <a:pPr marL="45085">
              <a:lnSpc>
                <a:spcPts val="2050"/>
              </a:lnSpc>
            </a:pPr>
            <a:r>
              <a:rPr dirty="0" sz="2800" spc="-265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baseline="-16666" sz="2250" spc="-397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650" spc="-26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-397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255008" y="1551432"/>
            <a:ext cx="391795" cy="506095"/>
          </a:xfrm>
          <a:custGeom>
            <a:avLst/>
            <a:gdLst/>
            <a:ahLst/>
            <a:cxnLst/>
            <a:rect l="l" t="t" r="r" b="b"/>
            <a:pathLst>
              <a:path w="391795" h="506094">
                <a:moveTo>
                  <a:pt x="0" y="0"/>
                </a:moveTo>
                <a:lnTo>
                  <a:pt x="391667" y="0"/>
                </a:lnTo>
                <a:lnTo>
                  <a:pt x="391667" y="505967"/>
                </a:lnTo>
                <a:lnTo>
                  <a:pt x="0" y="5059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4309364" y="1580641"/>
            <a:ext cx="28321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9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223003" y="2846832"/>
            <a:ext cx="451484" cy="506095"/>
          </a:xfrm>
          <a:custGeom>
            <a:avLst/>
            <a:gdLst/>
            <a:ahLst/>
            <a:cxnLst/>
            <a:rect l="l" t="t" r="r" b="b"/>
            <a:pathLst>
              <a:path w="451485" h="506095">
                <a:moveTo>
                  <a:pt x="0" y="0"/>
                </a:moveTo>
                <a:lnTo>
                  <a:pt x="451104" y="0"/>
                </a:lnTo>
                <a:lnTo>
                  <a:pt x="451104" y="505967"/>
                </a:lnTo>
                <a:lnTo>
                  <a:pt x="0" y="5059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4222496" y="2932430"/>
            <a:ext cx="43434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-667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1500" spc="-445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3703" sz="2250" spc="-667">
                <a:solidFill>
                  <a:srgbClr val="0000FF"/>
                </a:solidFill>
                <a:latin typeface="Times New Roman"/>
                <a:cs typeface="Times New Roman"/>
              </a:rPr>
              <a:t></a:t>
            </a:r>
            <a:r>
              <a:rPr dirty="0" sz="1500" spc="-445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326127" y="2786126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417820" y="1548383"/>
            <a:ext cx="363220" cy="504825"/>
          </a:xfrm>
          <a:custGeom>
            <a:avLst/>
            <a:gdLst/>
            <a:ahLst/>
            <a:cxnLst/>
            <a:rect l="l" t="t" r="r" b="b"/>
            <a:pathLst>
              <a:path w="363220" h="504825">
                <a:moveTo>
                  <a:pt x="0" y="0"/>
                </a:moveTo>
                <a:lnTo>
                  <a:pt x="362712" y="0"/>
                </a:lnTo>
                <a:lnTo>
                  <a:pt x="362712" y="504444"/>
                </a:lnTo>
                <a:lnTo>
                  <a:pt x="0" y="5044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5472176" y="1576070"/>
            <a:ext cx="26098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8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350511" y="1490726"/>
            <a:ext cx="130048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75385" algn="l"/>
              </a:tabLst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baseline="1048" sz="3975" spc="-2654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baseline="1048" sz="3975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266944" y="2263140"/>
            <a:ext cx="783590" cy="506095"/>
          </a:xfrm>
          <a:custGeom>
            <a:avLst/>
            <a:gdLst/>
            <a:ahLst/>
            <a:cxnLst/>
            <a:rect l="l" t="t" r="r" b="b"/>
            <a:pathLst>
              <a:path w="783589" h="506094">
                <a:moveTo>
                  <a:pt x="0" y="0"/>
                </a:moveTo>
                <a:lnTo>
                  <a:pt x="783335" y="0"/>
                </a:lnTo>
                <a:lnTo>
                  <a:pt x="783335" y="505967"/>
                </a:lnTo>
                <a:lnTo>
                  <a:pt x="0" y="5059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5315203" y="2348738"/>
            <a:ext cx="706755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-54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dirty="0" sz="1500" spc="-36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dirty="0" baseline="9433" sz="3975" spc="-54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1500" spc="-36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3703" sz="2250" spc="-540">
                <a:solidFill>
                  <a:srgbClr val="0000FF"/>
                </a:solidFill>
                <a:latin typeface="Times New Roman"/>
                <a:cs typeface="Times New Roman"/>
              </a:rPr>
              <a:t></a:t>
            </a:r>
            <a:r>
              <a:rPr dirty="0" sz="1500" spc="-36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693155" y="2202434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896248" y="5345178"/>
            <a:ext cx="181737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发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射</a:t>
            </a: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结等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效</a:t>
            </a:r>
            <a:r>
              <a:rPr dirty="0" sz="2000" spc="20" b="1">
                <a:solidFill>
                  <a:srgbClr val="0000CC"/>
                </a:solidFill>
                <a:latin typeface="Microsoft JhengHei"/>
                <a:cs typeface="Microsoft JhengHei"/>
              </a:rPr>
              <a:t>电</a:t>
            </a:r>
            <a:r>
              <a:rPr dirty="0" sz="2000" b="1">
                <a:solidFill>
                  <a:srgbClr val="0000CC"/>
                </a:solidFill>
                <a:latin typeface="Microsoft JhengHei"/>
                <a:cs typeface="Microsoft JhengHei"/>
              </a:rPr>
              <a:t>阻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653284" y="5391912"/>
            <a:ext cx="269875" cy="152400"/>
          </a:xfrm>
          <a:custGeom>
            <a:avLst/>
            <a:gdLst/>
            <a:ahLst/>
            <a:cxnLst/>
            <a:rect l="l" t="t" r="r" b="b"/>
            <a:pathLst>
              <a:path w="269875" h="152400">
                <a:moveTo>
                  <a:pt x="48768" y="70104"/>
                </a:moveTo>
                <a:lnTo>
                  <a:pt x="0" y="0"/>
                </a:lnTo>
                <a:lnTo>
                  <a:pt x="85344" y="3048"/>
                </a:lnTo>
                <a:lnTo>
                  <a:pt x="74537" y="22860"/>
                </a:lnTo>
                <a:lnTo>
                  <a:pt x="60960" y="22860"/>
                </a:lnTo>
                <a:lnTo>
                  <a:pt x="51816" y="39624"/>
                </a:lnTo>
                <a:lnTo>
                  <a:pt x="62303" y="45288"/>
                </a:lnTo>
                <a:lnTo>
                  <a:pt x="48768" y="70104"/>
                </a:lnTo>
                <a:close/>
              </a:path>
              <a:path w="269875" h="152400">
                <a:moveTo>
                  <a:pt x="62303" y="45288"/>
                </a:moveTo>
                <a:lnTo>
                  <a:pt x="51816" y="39624"/>
                </a:lnTo>
                <a:lnTo>
                  <a:pt x="60960" y="22860"/>
                </a:lnTo>
                <a:lnTo>
                  <a:pt x="71447" y="28524"/>
                </a:lnTo>
                <a:lnTo>
                  <a:pt x="62303" y="45288"/>
                </a:lnTo>
                <a:close/>
              </a:path>
              <a:path w="269875" h="152400">
                <a:moveTo>
                  <a:pt x="71447" y="28524"/>
                </a:moveTo>
                <a:lnTo>
                  <a:pt x="60960" y="22860"/>
                </a:lnTo>
                <a:lnTo>
                  <a:pt x="74537" y="22860"/>
                </a:lnTo>
                <a:lnTo>
                  <a:pt x="71447" y="28524"/>
                </a:lnTo>
                <a:close/>
              </a:path>
              <a:path w="269875" h="152400">
                <a:moveTo>
                  <a:pt x="260604" y="152400"/>
                </a:moveTo>
                <a:lnTo>
                  <a:pt x="62303" y="45288"/>
                </a:lnTo>
                <a:lnTo>
                  <a:pt x="71447" y="28524"/>
                </a:lnTo>
                <a:lnTo>
                  <a:pt x="269748" y="135636"/>
                </a:lnTo>
                <a:lnTo>
                  <a:pt x="260604" y="1524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1569641" y="3557532"/>
            <a:ext cx="1625600" cy="1090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indent="71882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800">
                <a:latin typeface="宋体"/>
                <a:cs typeface="宋体"/>
              </a:rPr>
              <a:t>低频小信号模型</a:t>
            </a:r>
            <a:endParaRPr sz="1800">
              <a:latin typeface="宋体"/>
              <a:cs typeface="宋体"/>
            </a:endParaRPr>
          </a:p>
          <a:p>
            <a:pPr marL="45720">
              <a:lnSpc>
                <a:spcPct val="100000"/>
              </a:lnSpc>
              <a:spcBef>
                <a:spcPts val="1100"/>
              </a:spcBef>
            </a:pPr>
            <a:r>
              <a:rPr dirty="0" sz="2000" spc="10" b="1">
                <a:solidFill>
                  <a:srgbClr val="0000CC"/>
                </a:solidFill>
                <a:latin typeface="Microsoft JhengHei"/>
                <a:cs typeface="Microsoft JhengHei"/>
              </a:rPr>
              <a:t>基区体电阻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775460" y="4661915"/>
            <a:ext cx="154305" cy="125095"/>
          </a:xfrm>
          <a:custGeom>
            <a:avLst/>
            <a:gdLst/>
            <a:ahLst/>
            <a:cxnLst/>
            <a:rect l="l" t="t" r="r" b="b"/>
            <a:pathLst>
              <a:path w="154305" h="125095">
                <a:moveTo>
                  <a:pt x="66507" y="84899"/>
                </a:moveTo>
                <a:lnTo>
                  <a:pt x="54424" y="69698"/>
                </a:lnTo>
                <a:lnTo>
                  <a:pt x="143256" y="0"/>
                </a:lnTo>
                <a:lnTo>
                  <a:pt x="153924" y="15240"/>
                </a:lnTo>
                <a:lnTo>
                  <a:pt x="66507" y="84899"/>
                </a:lnTo>
                <a:close/>
              </a:path>
              <a:path w="154305" h="125095">
                <a:moveTo>
                  <a:pt x="0" y="124968"/>
                </a:moveTo>
                <a:lnTo>
                  <a:pt x="36576" y="47244"/>
                </a:lnTo>
                <a:lnTo>
                  <a:pt x="54424" y="69698"/>
                </a:lnTo>
                <a:lnTo>
                  <a:pt x="44196" y="77724"/>
                </a:lnTo>
                <a:lnTo>
                  <a:pt x="56388" y="92964"/>
                </a:lnTo>
                <a:lnTo>
                  <a:pt x="72917" y="92964"/>
                </a:lnTo>
                <a:lnTo>
                  <a:pt x="83820" y="106679"/>
                </a:lnTo>
                <a:lnTo>
                  <a:pt x="0" y="124968"/>
                </a:lnTo>
                <a:close/>
              </a:path>
              <a:path w="154305" h="125095">
                <a:moveTo>
                  <a:pt x="56388" y="92964"/>
                </a:moveTo>
                <a:lnTo>
                  <a:pt x="44196" y="77724"/>
                </a:lnTo>
                <a:lnTo>
                  <a:pt x="54424" y="69698"/>
                </a:lnTo>
                <a:lnTo>
                  <a:pt x="66507" y="84899"/>
                </a:lnTo>
                <a:lnTo>
                  <a:pt x="56388" y="92964"/>
                </a:lnTo>
                <a:close/>
              </a:path>
              <a:path w="154305" h="125095">
                <a:moveTo>
                  <a:pt x="72917" y="92964"/>
                </a:moveTo>
                <a:lnTo>
                  <a:pt x="56388" y="92964"/>
                </a:lnTo>
                <a:lnTo>
                  <a:pt x="66507" y="84899"/>
                </a:lnTo>
                <a:lnTo>
                  <a:pt x="72917" y="92964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9061164" y="6823420"/>
            <a:ext cx="14668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18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808" y="1411184"/>
            <a:ext cx="375285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②</a:t>
            </a:r>
            <a:r>
              <a:rPr dirty="0" sz="2400" spc="-62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BJT</a:t>
            </a:r>
            <a:r>
              <a:rPr dirty="0" sz="2400" spc="35">
                <a:solidFill>
                  <a:srgbClr val="0000FF"/>
                </a:solidFill>
                <a:latin typeface="宋体"/>
                <a:cs typeface="宋体"/>
              </a:rPr>
              <a:t>的频率参数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baseline="-20833" sz="2400" spc="52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dirty="0" baseline="-20833" sz="24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24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45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baseline="-20833" sz="2400" spc="67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0833" sz="24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24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baseline="-20833" sz="2400" spc="15">
                <a:solidFill>
                  <a:srgbClr val="0000FF"/>
                </a:solidFill>
                <a:latin typeface="Times New Roman"/>
                <a:cs typeface="Times New Roman"/>
              </a:rPr>
              <a:t>α</a:t>
            </a: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4587" y="2959893"/>
            <a:ext cx="27095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根</a:t>
            </a:r>
            <a:r>
              <a:rPr dirty="0" sz="2400" spc="20">
                <a:latin typeface="宋体"/>
                <a:cs typeface="宋体"/>
              </a:rPr>
              <a:t>据</a:t>
            </a:r>
            <a:r>
              <a:rPr dirty="0" sz="2400">
                <a:latin typeface="宋体"/>
                <a:cs typeface="宋体"/>
              </a:rPr>
              <a:t>高</a:t>
            </a:r>
            <a:r>
              <a:rPr dirty="0" sz="2400" spc="20">
                <a:latin typeface="宋体"/>
                <a:cs typeface="宋体"/>
              </a:rPr>
              <a:t>频</a:t>
            </a:r>
            <a:r>
              <a:rPr dirty="0" sz="2400">
                <a:latin typeface="宋体"/>
                <a:cs typeface="宋体"/>
              </a:rPr>
              <a:t>混</a:t>
            </a:r>
            <a:r>
              <a:rPr dirty="0" sz="2400" spc="20">
                <a:latin typeface="宋体"/>
                <a:cs typeface="宋体"/>
              </a:rPr>
              <a:t>合</a:t>
            </a:r>
            <a:r>
              <a:rPr dirty="0" sz="2400" spc="-540" b="1">
                <a:latin typeface="Times New Roman"/>
                <a:cs typeface="Times New Roman"/>
              </a:rPr>
              <a:t></a:t>
            </a:r>
            <a:r>
              <a:rPr dirty="0" sz="2400">
                <a:latin typeface="宋体"/>
                <a:cs typeface="宋体"/>
              </a:rPr>
              <a:t>模型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6006" y="3379505"/>
            <a:ext cx="125730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-2365" b="1">
                <a:latin typeface="Times New Roman"/>
                <a:cs typeface="Times New Roman"/>
              </a:rPr>
              <a:t>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1943" y="3379505"/>
            <a:ext cx="125730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150" spc="-2365" b="1">
                <a:latin typeface="Times New Roman"/>
                <a:cs typeface="Times New Roman"/>
              </a:rPr>
              <a:t>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851" y="3640073"/>
            <a:ext cx="10350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8250" y="3640073"/>
            <a:ext cx="17208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0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3263" y="3456432"/>
            <a:ext cx="1435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0552" y="3456432"/>
            <a:ext cx="2279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5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8972" y="3443732"/>
            <a:ext cx="121412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4690" algn="l"/>
                <a:tab pos="1049020" algn="l"/>
              </a:tabLst>
            </a:pPr>
            <a:r>
              <a:rPr dirty="0" sz="2500" spc="-795" i="1">
                <a:latin typeface="Times New Roman"/>
                <a:cs typeface="Times New Roman"/>
              </a:rPr>
              <a:t>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5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3780" y="3640073"/>
            <a:ext cx="56515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3375" algn="l"/>
              </a:tabLst>
            </a:pPr>
            <a:r>
              <a:rPr dirty="0" sz="1350" spc="100">
                <a:latin typeface="Times New Roman"/>
                <a:cs typeface="Times New Roman"/>
              </a:rPr>
              <a:t>m</a:t>
            </a:r>
            <a:r>
              <a:rPr dirty="0" sz="1350" spc="100">
                <a:latin typeface="Times New Roman"/>
                <a:cs typeface="Times New Roman"/>
              </a:rPr>
              <a:t>	</a:t>
            </a:r>
            <a:r>
              <a:rPr dirty="0" sz="1350" spc="95">
                <a:latin typeface="Times New Roman"/>
                <a:cs typeface="Times New Roman"/>
              </a:rPr>
              <a:t>b</a:t>
            </a:r>
            <a:r>
              <a:rPr dirty="0" baseline="4115" sz="2025" spc="-1530">
                <a:latin typeface="Times New Roman"/>
                <a:cs typeface="Times New Roman"/>
              </a:rPr>
              <a:t></a:t>
            </a:r>
            <a:r>
              <a:rPr dirty="0" sz="1350" spc="1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4135" y="3640073"/>
            <a:ext cx="24574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b</a:t>
            </a:r>
            <a:r>
              <a:rPr dirty="0" baseline="4115" sz="2025" spc="-1514">
                <a:latin typeface="Times New Roman"/>
                <a:cs typeface="Times New Roman"/>
              </a:rPr>
              <a:t></a:t>
            </a:r>
            <a:r>
              <a:rPr dirty="0" sz="1350" spc="10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4821" y="3640073"/>
            <a:ext cx="24574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315">
                <a:latin typeface="Times New Roman"/>
                <a:cs typeface="Times New Roman"/>
              </a:rPr>
              <a:t>b</a:t>
            </a:r>
            <a:r>
              <a:rPr dirty="0" baseline="4115" sz="2025" spc="-472">
                <a:latin typeface="Times New Roman"/>
                <a:cs typeface="Times New Roman"/>
              </a:rPr>
              <a:t></a:t>
            </a:r>
            <a:r>
              <a:rPr dirty="0" sz="1350" spc="-315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4566" y="3640073"/>
            <a:ext cx="24384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b</a:t>
            </a:r>
            <a:r>
              <a:rPr dirty="0" baseline="4115" sz="2025" spc="-1530">
                <a:latin typeface="Times New Roman"/>
                <a:cs typeface="Times New Roman"/>
              </a:rPr>
              <a:t></a:t>
            </a:r>
            <a:r>
              <a:rPr dirty="0" sz="1350" spc="10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3189" y="3640073"/>
            <a:ext cx="24574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315">
                <a:latin typeface="Times New Roman"/>
                <a:cs typeface="Times New Roman"/>
              </a:rPr>
              <a:t>b</a:t>
            </a:r>
            <a:r>
              <a:rPr dirty="0" baseline="4115" sz="2025" spc="-472">
                <a:latin typeface="Times New Roman"/>
                <a:cs typeface="Times New Roman"/>
              </a:rPr>
              <a:t></a:t>
            </a:r>
            <a:r>
              <a:rPr dirty="0" sz="1350" spc="-3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1112" y="3456432"/>
            <a:ext cx="195707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2415" indent="-259715">
              <a:lnSpc>
                <a:spcPct val="100000"/>
              </a:lnSpc>
              <a:buFont typeface="Times New Roman"/>
              <a:buChar char="□"/>
              <a:tabLst>
                <a:tab pos="273050" algn="l"/>
                <a:tab pos="554355" algn="l"/>
                <a:tab pos="1044575" algn="l"/>
                <a:tab pos="1709420" algn="l"/>
              </a:tabLst>
            </a:pPr>
            <a:r>
              <a:rPr dirty="0" sz="2400" spc="-5">
                <a:latin typeface="Times New Roman"/>
                <a:cs typeface="Times New Roman"/>
              </a:rPr>
              <a:t>g</a:t>
            </a:r>
            <a:r>
              <a:rPr dirty="0" sz="2400" spc="-5">
                <a:latin typeface="Times New Roman"/>
                <a:cs typeface="Times New Roman"/>
              </a:rPr>
              <a:t>	</a:t>
            </a:r>
            <a:r>
              <a:rPr dirty="0" sz="2400" spc="-145">
                <a:latin typeface="Times New Roman"/>
                <a:cs typeface="Times New Roman"/>
              </a:rPr>
              <a:t>V</a:t>
            </a:r>
            <a:r>
              <a:rPr dirty="0" sz="2400" spc="-145">
                <a:latin typeface="Times New Roman"/>
                <a:cs typeface="Times New Roman"/>
              </a:rPr>
              <a:t>	</a:t>
            </a:r>
            <a:r>
              <a:rPr dirty="0" sz="2400" spc="-910">
                <a:latin typeface="Times New Roman"/>
                <a:cs typeface="Times New Roman"/>
              </a:rPr>
              <a:t></a:t>
            </a:r>
            <a:r>
              <a:rPr dirty="0" sz="2400" spc="-145">
                <a:latin typeface="Times New Roman"/>
                <a:cs typeface="Times New Roman"/>
              </a:rPr>
              <a:t>V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805">
                <a:latin typeface="Times New Roman"/>
                <a:cs typeface="Times New Roman"/>
              </a:rPr>
              <a:t>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73410" y="3443732"/>
            <a:ext cx="77914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buFont typeface="Times New Roman"/>
              <a:buChar char="□"/>
              <a:tabLst>
                <a:tab pos="249554" algn="l"/>
              </a:tabLst>
            </a:pPr>
            <a:r>
              <a:rPr dirty="0" sz="2400" spc="95">
                <a:latin typeface="Times New Roman"/>
                <a:cs typeface="Times New Roman"/>
              </a:rPr>
              <a:t>j</a:t>
            </a:r>
            <a:r>
              <a:rPr dirty="0" sz="2500" spc="-795" i="1">
                <a:latin typeface="Times New Roman"/>
                <a:cs typeface="Times New Roman"/>
              </a:rPr>
              <a:t>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1363" y="3375659"/>
            <a:ext cx="1726564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32180" algn="l"/>
                <a:tab pos="1612265" algn="l"/>
              </a:tabLst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r>
              <a:rPr dirty="0" sz="2400" spc="-1605">
                <a:latin typeface="Times New Roman"/>
                <a:cs typeface="Times New Roman"/>
              </a:rPr>
              <a:t>	</a:t>
            </a:r>
            <a:r>
              <a:rPr dirty="0" sz="2400" spc="-1605">
                <a:latin typeface="Times New Roman"/>
                <a:cs typeface="Times New Roman"/>
              </a:rPr>
              <a:t></a:t>
            </a:r>
            <a:r>
              <a:rPr dirty="0" sz="2400" spc="-1605">
                <a:latin typeface="Times New Roman"/>
                <a:cs typeface="Times New Roman"/>
              </a:rPr>
              <a:t>	</a:t>
            </a: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8473" y="3375659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98796" y="4385976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 h="0">
                <a:moveTo>
                  <a:pt x="0" y="0"/>
                </a:moveTo>
                <a:lnTo>
                  <a:pt x="440245" y="0"/>
                </a:lnTo>
              </a:path>
            </a:pathLst>
          </a:custGeom>
          <a:ln w="14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35536" y="4385976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 h="0">
                <a:moveTo>
                  <a:pt x="0" y="0"/>
                </a:moveTo>
                <a:lnTo>
                  <a:pt x="373856" y="0"/>
                </a:lnTo>
              </a:path>
            </a:pathLst>
          </a:custGeom>
          <a:ln w="146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540337" y="4345685"/>
            <a:ext cx="24257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85">
                <a:latin typeface="Times New Roman"/>
                <a:cs typeface="Times New Roman"/>
              </a:rPr>
              <a:t>b</a:t>
            </a:r>
            <a:r>
              <a:rPr dirty="0" sz="1350" spc="-10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87567" y="4345685"/>
            <a:ext cx="24574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85">
                <a:latin typeface="Times New Roman"/>
                <a:cs typeface="Times New Roman"/>
              </a:rPr>
              <a:t>b</a:t>
            </a:r>
            <a:r>
              <a:rPr dirty="0" sz="1350" spc="-70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87654" y="4345685"/>
            <a:ext cx="24447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85">
                <a:latin typeface="Times New Roman"/>
                <a:cs typeface="Times New Roman"/>
              </a:rPr>
              <a:t>b</a:t>
            </a:r>
            <a:r>
              <a:rPr dirty="0" sz="1350" spc="-8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94625" y="4168393"/>
            <a:ext cx="22669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14">
                <a:latin typeface="Times New Roman"/>
                <a:cs typeface="Times New Roman"/>
              </a:rPr>
              <a:t>V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47463" y="4149343"/>
            <a:ext cx="165798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62660" algn="l"/>
              </a:tabLst>
            </a:pPr>
            <a:r>
              <a:rPr dirty="0" sz="2350" spc="-25">
                <a:latin typeface="Times New Roman"/>
                <a:cs typeface="Times New Roman"/>
              </a:rPr>
              <a:t>+</a:t>
            </a:r>
            <a:r>
              <a:rPr dirty="0" sz="2350" spc="110">
                <a:latin typeface="Times New Roman"/>
                <a:cs typeface="Times New Roman"/>
              </a:rPr>
              <a:t>j</a:t>
            </a:r>
            <a:r>
              <a:rPr dirty="0" sz="2500" spc="-795" i="1">
                <a:latin typeface="Times New Roman"/>
                <a:cs typeface="Times New Roman"/>
              </a:rPr>
              <a:t></a:t>
            </a:r>
            <a:r>
              <a:rPr dirty="0" sz="2350" spc="15">
                <a:latin typeface="Times New Roman"/>
                <a:cs typeface="Times New Roman"/>
              </a:rPr>
              <a:t>C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-25">
                <a:latin typeface="Times New Roman"/>
                <a:cs typeface="Times New Roman"/>
              </a:rPr>
              <a:t>+</a:t>
            </a:r>
            <a:r>
              <a:rPr dirty="0" sz="2350" spc="110">
                <a:latin typeface="Times New Roman"/>
                <a:cs typeface="Times New Roman"/>
              </a:rPr>
              <a:t>j</a:t>
            </a:r>
            <a:r>
              <a:rPr dirty="0" sz="2500" spc="-795" i="1">
                <a:latin typeface="Times New Roman"/>
                <a:cs typeface="Times New Roman"/>
              </a:rPr>
              <a:t></a:t>
            </a:r>
            <a:r>
              <a:rPr dirty="0" sz="2350" spc="15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71904" y="4023614"/>
            <a:ext cx="43624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baseline="9456" sz="3525" spc="-427">
                <a:latin typeface="Times New Roman"/>
                <a:cs typeface="Times New Roman"/>
              </a:rPr>
              <a:t>V</a:t>
            </a:r>
            <a:r>
              <a:rPr dirty="0" sz="1350" spc="-285">
                <a:latin typeface="Times New Roman"/>
                <a:cs typeface="Times New Roman"/>
              </a:rPr>
              <a:t>b</a:t>
            </a:r>
            <a:r>
              <a:rPr dirty="0" baseline="4115" sz="2025" spc="-427">
                <a:latin typeface="Times New Roman"/>
                <a:cs typeface="Times New Roman"/>
              </a:rPr>
              <a:t></a:t>
            </a:r>
            <a:r>
              <a:rPr dirty="0" sz="1350" spc="-28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37945" y="4331969"/>
            <a:ext cx="6858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15">
                <a:latin typeface="Times New Roman"/>
                <a:cs typeface="Times New Roman"/>
              </a:rPr>
              <a:t>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86919" y="4331969"/>
            <a:ext cx="6858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15">
                <a:latin typeface="Times New Roman"/>
                <a:cs typeface="Times New Roman"/>
              </a:rPr>
              <a:t>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187006" y="4331969"/>
            <a:ext cx="6858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1015">
                <a:latin typeface="Times New Roman"/>
                <a:cs typeface="Times New Roman"/>
              </a:rPr>
              <a:t>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37436" y="4448809"/>
            <a:ext cx="338455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baseline="9456" sz="3525" spc="-67">
                <a:latin typeface="Times New Roman"/>
                <a:cs typeface="Times New Roman"/>
              </a:rPr>
              <a:t>r</a:t>
            </a:r>
            <a:r>
              <a:rPr dirty="0" sz="1350" spc="100">
                <a:latin typeface="Times New Roman"/>
                <a:cs typeface="Times New Roman"/>
              </a:rPr>
              <a:t>b</a:t>
            </a:r>
            <a:r>
              <a:rPr dirty="0" baseline="4115" sz="2025" spc="-1537">
                <a:latin typeface="Times New Roman"/>
                <a:cs typeface="Times New Roman"/>
              </a:rPr>
              <a:t></a:t>
            </a:r>
            <a:r>
              <a:rPr dirty="0" sz="1350" spc="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54244" y="3977894"/>
            <a:ext cx="45720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2735" algn="l"/>
              </a:tabLst>
            </a:pPr>
            <a:r>
              <a:rPr dirty="0" sz="2350" spc="-1440">
                <a:latin typeface="Times New Roman"/>
                <a:cs typeface="Times New Roman"/>
              </a:rPr>
              <a:t></a:t>
            </a:r>
            <a:r>
              <a:rPr dirty="0" sz="2350" spc="-1440">
                <a:latin typeface="Times New Roman"/>
                <a:cs typeface="Times New Roman"/>
              </a:rPr>
              <a:t>	</a:t>
            </a:r>
            <a:r>
              <a:rPr dirty="0" baseline="1182" sz="3525" spc="15">
                <a:latin typeface="Times New Roman"/>
                <a:cs typeface="Times New Roman"/>
              </a:rPr>
              <a:t>1</a:t>
            </a:r>
            <a:endParaRPr baseline="1182" sz="35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70760" y="3977894"/>
            <a:ext cx="14097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440">
                <a:latin typeface="Times New Roman"/>
                <a:cs typeface="Times New Roman"/>
              </a:rPr>
              <a:t>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11072" y="4168393"/>
            <a:ext cx="520065" cy="395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60">
                <a:latin typeface="Times New Roman"/>
                <a:cs typeface="Times New Roman"/>
              </a:rPr>
              <a:t>I</a:t>
            </a:r>
            <a:r>
              <a:rPr dirty="0" baseline="-16460" sz="2025" spc="240">
                <a:latin typeface="Times New Roman"/>
                <a:cs typeface="Times New Roman"/>
              </a:rPr>
              <a:t>b </a:t>
            </a:r>
            <a:r>
              <a:rPr dirty="0" baseline="-16460" sz="2025" spc="-472">
                <a:latin typeface="Times New Roman"/>
                <a:cs typeface="Times New Roman"/>
              </a:rPr>
              <a:t> </a:t>
            </a:r>
            <a:r>
              <a:rPr dirty="0" sz="2350" spc="-195">
                <a:latin typeface="Times New Roman"/>
                <a:cs typeface="Times New Roman"/>
              </a:rPr>
              <a:t>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77872" y="4149343"/>
            <a:ext cx="3117850" cy="476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254">
                <a:latin typeface="Times New Roman"/>
                <a:cs typeface="Times New Roman"/>
              </a:rPr>
              <a:t>+j</a:t>
            </a:r>
            <a:r>
              <a:rPr dirty="0" sz="2500" spc="-254" i="1">
                <a:latin typeface="Times New Roman"/>
                <a:cs typeface="Times New Roman"/>
              </a:rPr>
              <a:t></a:t>
            </a:r>
            <a:r>
              <a:rPr dirty="0" sz="2350" spc="-254">
                <a:latin typeface="Times New Roman"/>
                <a:cs typeface="Times New Roman"/>
              </a:rPr>
              <a:t>C</a:t>
            </a:r>
            <a:r>
              <a:rPr dirty="0" baseline="-16460" sz="2025" spc="-382">
                <a:latin typeface="Times New Roman"/>
                <a:cs typeface="Times New Roman"/>
              </a:rPr>
              <a:t>b</a:t>
            </a:r>
            <a:r>
              <a:rPr dirty="0" baseline="-12345" sz="2025" spc="-382">
                <a:latin typeface="Times New Roman"/>
                <a:cs typeface="Times New Roman"/>
              </a:rPr>
              <a:t></a:t>
            </a:r>
            <a:r>
              <a:rPr dirty="0" baseline="-16460" sz="2025" spc="-382">
                <a:latin typeface="Times New Roman"/>
                <a:cs typeface="Times New Roman"/>
              </a:rPr>
              <a:t>e</a:t>
            </a:r>
            <a:r>
              <a:rPr dirty="0" sz="2350" spc="-254">
                <a:latin typeface="Times New Roman"/>
                <a:cs typeface="Times New Roman"/>
              </a:rPr>
              <a:t>V</a:t>
            </a:r>
            <a:r>
              <a:rPr dirty="0" baseline="-16460" sz="2025" spc="-382">
                <a:latin typeface="Times New Roman"/>
                <a:cs typeface="Times New Roman"/>
              </a:rPr>
              <a:t>b</a:t>
            </a:r>
            <a:r>
              <a:rPr dirty="0" baseline="-12345" sz="2025" spc="-382">
                <a:latin typeface="Times New Roman"/>
                <a:cs typeface="Times New Roman"/>
              </a:rPr>
              <a:t></a:t>
            </a:r>
            <a:r>
              <a:rPr dirty="0" baseline="-16460" sz="2025" spc="-382">
                <a:latin typeface="Times New Roman"/>
                <a:cs typeface="Times New Roman"/>
              </a:rPr>
              <a:t>e </a:t>
            </a:r>
            <a:r>
              <a:rPr dirty="0" sz="2350" spc="-254">
                <a:latin typeface="Times New Roman"/>
                <a:cs typeface="Times New Roman"/>
              </a:rPr>
              <a:t>+j</a:t>
            </a:r>
            <a:r>
              <a:rPr dirty="0" sz="2500" spc="-254" i="1">
                <a:latin typeface="Times New Roman"/>
                <a:cs typeface="Times New Roman"/>
              </a:rPr>
              <a:t></a:t>
            </a:r>
            <a:r>
              <a:rPr dirty="0" sz="2350" spc="-254">
                <a:latin typeface="Times New Roman"/>
                <a:cs typeface="Times New Roman"/>
              </a:rPr>
              <a:t>C</a:t>
            </a:r>
            <a:r>
              <a:rPr dirty="0" baseline="-16460" sz="2025" spc="-382">
                <a:latin typeface="Times New Roman"/>
                <a:cs typeface="Times New Roman"/>
              </a:rPr>
              <a:t>b</a:t>
            </a:r>
            <a:r>
              <a:rPr dirty="0" baseline="-12345" sz="2025" spc="-382">
                <a:latin typeface="Times New Roman"/>
                <a:cs typeface="Times New Roman"/>
              </a:rPr>
              <a:t></a:t>
            </a:r>
            <a:r>
              <a:rPr dirty="0" baseline="-16460" sz="2025" spc="-382">
                <a:latin typeface="Times New Roman"/>
                <a:cs typeface="Times New Roman"/>
              </a:rPr>
              <a:t>c</a:t>
            </a:r>
            <a:r>
              <a:rPr dirty="0" sz="2350" spc="-254">
                <a:latin typeface="Times New Roman"/>
                <a:cs typeface="Times New Roman"/>
              </a:rPr>
              <a:t>V</a:t>
            </a:r>
            <a:r>
              <a:rPr dirty="0" baseline="-16460" sz="2025" spc="-382">
                <a:latin typeface="Times New Roman"/>
                <a:cs typeface="Times New Roman"/>
              </a:rPr>
              <a:t>b</a:t>
            </a:r>
            <a:r>
              <a:rPr dirty="0" baseline="-12345" sz="2025" spc="-382">
                <a:latin typeface="Times New Roman"/>
                <a:cs typeface="Times New Roman"/>
              </a:rPr>
              <a:t></a:t>
            </a:r>
            <a:r>
              <a:rPr dirty="0" baseline="-16460" sz="2025" spc="-382">
                <a:latin typeface="Times New Roman"/>
                <a:cs typeface="Times New Roman"/>
              </a:rPr>
              <a:t>e </a:t>
            </a:r>
            <a:r>
              <a:rPr dirty="0" sz="2350" spc="-195">
                <a:latin typeface="Times New Roman"/>
                <a:cs typeface="Times New Roman"/>
              </a:rPr>
              <a:t> </a:t>
            </a:r>
            <a:r>
              <a:rPr dirty="0" sz="2350" spc="-550">
                <a:latin typeface="Times New Roman"/>
                <a:cs typeface="Times New Roman"/>
              </a:rPr>
              <a:t> </a:t>
            </a:r>
            <a:r>
              <a:rPr dirty="0" baseline="-16548" sz="3525" spc="-2160">
                <a:latin typeface="Times New Roman"/>
                <a:cs typeface="Times New Roman"/>
              </a:rPr>
              <a:t></a:t>
            </a:r>
            <a:endParaRPr baseline="-16548" sz="352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70760" y="4255261"/>
            <a:ext cx="14097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440">
                <a:latin typeface="Times New Roman"/>
                <a:cs typeface="Times New Roman"/>
              </a:rPr>
              <a:t>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54244" y="4451858"/>
            <a:ext cx="52578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8120" indent="-185420">
              <a:lnSpc>
                <a:spcPct val="100000"/>
              </a:lnSpc>
              <a:buFont typeface="Times New Roman"/>
              <a:buChar char="□"/>
              <a:tabLst>
                <a:tab pos="198755" algn="l"/>
              </a:tabLst>
            </a:pPr>
            <a:r>
              <a:rPr dirty="0" baseline="9456" sz="3525" spc="-67">
                <a:latin typeface="Times New Roman"/>
                <a:cs typeface="Times New Roman"/>
              </a:rPr>
              <a:t>r</a:t>
            </a:r>
            <a:r>
              <a:rPr dirty="0" sz="1350" spc="100">
                <a:latin typeface="Times New Roman"/>
                <a:cs typeface="Times New Roman"/>
              </a:rPr>
              <a:t>b</a:t>
            </a:r>
            <a:r>
              <a:rPr dirty="0" baseline="4115" sz="2025" spc="-1514">
                <a:latin typeface="Times New Roman"/>
                <a:cs typeface="Times New Roman"/>
              </a:rPr>
              <a:t></a:t>
            </a:r>
            <a:r>
              <a:rPr dirty="0" sz="1350" spc="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70760" y="4451858"/>
            <a:ext cx="140970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440">
                <a:latin typeface="Times New Roman"/>
                <a:cs typeface="Times New Roman"/>
              </a:rPr>
              <a:t>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81632" y="3892550"/>
            <a:ext cx="126364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560">
                <a:latin typeface="Times New Roman"/>
                <a:cs typeface="Times New Roman"/>
              </a:rPr>
              <a:t>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49172" y="4087622"/>
            <a:ext cx="126364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560">
                <a:latin typeface="Times New Roman"/>
                <a:cs typeface="Times New Roman"/>
              </a:rPr>
              <a:t>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79886" y="4087622"/>
            <a:ext cx="1468755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55090" algn="l"/>
              </a:tabLst>
            </a:pPr>
            <a:r>
              <a:rPr dirty="0" sz="2350" spc="-1560">
                <a:latin typeface="Times New Roman"/>
                <a:cs typeface="Times New Roman"/>
              </a:rPr>
              <a:t></a:t>
            </a:r>
            <a:r>
              <a:rPr dirty="0" sz="2350" spc="-1560">
                <a:latin typeface="Times New Roman"/>
                <a:cs typeface="Times New Roman"/>
              </a:rPr>
              <a:t>	</a:t>
            </a:r>
            <a:r>
              <a:rPr dirty="0" sz="2350" spc="-1560">
                <a:latin typeface="Times New Roman"/>
                <a:cs typeface="Times New Roman"/>
              </a:rPr>
              <a:t>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02126" y="4087622"/>
            <a:ext cx="126364" cy="370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560">
                <a:latin typeface="Times New Roman"/>
                <a:cs typeface="Times New Roman"/>
              </a:rPr>
              <a:t>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38312" y="5225877"/>
            <a:ext cx="79184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b="1">
                <a:latin typeface="Microsoft JhengHei"/>
                <a:cs typeface="Microsoft JhengHei"/>
              </a:rPr>
              <a:t>低</a:t>
            </a:r>
            <a:r>
              <a:rPr dirty="0" sz="2000" spc="20" b="1">
                <a:latin typeface="Microsoft JhengHei"/>
                <a:cs typeface="Microsoft JhengHei"/>
              </a:rPr>
              <a:t>频</a:t>
            </a:r>
            <a:r>
              <a:rPr dirty="0" sz="2000" b="1">
                <a:latin typeface="Microsoft JhengHei"/>
                <a:cs typeface="Microsoft JhengHei"/>
              </a:rPr>
              <a:t>时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44459" y="5221732"/>
            <a:ext cx="1250950" cy="33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70"/>
              </a:lnSpc>
            </a:pPr>
            <a:r>
              <a:rPr dirty="0" baseline="13285" sz="3450" spc="-1664" i="1">
                <a:latin typeface="Times New Roman"/>
                <a:cs typeface="Times New Roman"/>
              </a:rPr>
              <a:t></a:t>
            </a:r>
            <a:r>
              <a:rPr dirty="0" baseline="13285" sz="3450" spc="-555" i="1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0</a:t>
            </a:r>
            <a:r>
              <a:rPr dirty="0" sz="1350" spc="365">
                <a:latin typeface="Times New Roman"/>
                <a:cs typeface="Times New Roman"/>
              </a:rPr>
              <a:t> </a:t>
            </a:r>
            <a:r>
              <a:rPr dirty="0" baseline="14211" sz="3225" spc="-262">
                <a:latin typeface="Times New Roman"/>
                <a:cs typeface="Times New Roman"/>
              </a:rPr>
              <a:t></a:t>
            </a:r>
            <a:r>
              <a:rPr dirty="0" baseline="14211" sz="3225" spc="217">
                <a:latin typeface="Times New Roman"/>
                <a:cs typeface="Times New Roman"/>
              </a:rPr>
              <a:t> </a:t>
            </a:r>
            <a:r>
              <a:rPr dirty="0" baseline="14211" sz="3225" spc="120">
                <a:latin typeface="Times New Roman"/>
                <a:cs typeface="Times New Roman"/>
              </a:rPr>
              <a:t>g</a:t>
            </a:r>
            <a:r>
              <a:rPr dirty="0" sz="1350" spc="80">
                <a:latin typeface="Times New Roman"/>
                <a:cs typeface="Times New Roman"/>
              </a:rPr>
              <a:t>m </a:t>
            </a:r>
            <a:r>
              <a:rPr dirty="0" sz="1350" spc="-285">
                <a:latin typeface="Times New Roman"/>
                <a:cs typeface="Times New Roman"/>
              </a:rPr>
              <a:t> </a:t>
            </a:r>
            <a:r>
              <a:rPr dirty="0" baseline="14211" sz="3225" spc="-315">
                <a:latin typeface="Times New Roman"/>
                <a:cs typeface="Times New Roman"/>
              </a:rPr>
              <a:t>r</a:t>
            </a:r>
            <a:r>
              <a:rPr dirty="0" sz="1350" spc="-210">
                <a:latin typeface="Times New Roman"/>
                <a:cs typeface="Times New Roman"/>
              </a:rPr>
              <a:t>b</a:t>
            </a:r>
            <a:r>
              <a:rPr dirty="0" baseline="4115" sz="2025" spc="-315">
                <a:latin typeface="Times New Roman"/>
                <a:cs typeface="Times New Roman"/>
              </a:rPr>
              <a:t></a:t>
            </a:r>
            <a:r>
              <a:rPr dirty="0" sz="1350" spc="-21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387250" y="5383053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4" h="0">
                <a:moveTo>
                  <a:pt x="0" y="0"/>
                </a:moveTo>
                <a:lnTo>
                  <a:pt x="31518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35807" y="5383053"/>
            <a:ext cx="2668270" cy="0"/>
          </a:xfrm>
          <a:custGeom>
            <a:avLst/>
            <a:gdLst/>
            <a:ahLst/>
            <a:cxnLst/>
            <a:rect l="l" t="t" r="r" b="b"/>
            <a:pathLst>
              <a:path w="2668270" h="0">
                <a:moveTo>
                  <a:pt x="0" y="0"/>
                </a:moveTo>
                <a:lnTo>
                  <a:pt x="2667761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418079" y="4962144"/>
            <a:ext cx="240665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75">
                <a:latin typeface="Times New Roman"/>
                <a:cs typeface="Times New Roman"/>
              </a:rPr>
              <a:t>I</a:t>
            </a:r>
            <a:r>
              <a:rPr dirty="0" baseline="-16460" sz="2025" spc="15">
                <a:latin typeface="Times New Roman"/>
                <a:cs typeface="Times New Roman"/>
              </a:rPr>
              <a:t>c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52690" y="4949444"/>
            <a:ext cx="142684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75">
                <a:latin typeface="Times New Roman"/>
                <a:cs typeface="Times New Roman"/>
              </a:rPr>
              <a:t>g</a:t>
            </a:r>
            <a:r>
              <a:rPr dirty="0" baseline="-16460" sz="2025" spc="112">
                <a:latin typeface="Times New Roman"/>
                <a:cs typeface="Times New Roman"/>
              </a:rPr>
              <a:t>m</a:t>
            </a:r>
            <a:r>
              <a:rPr dirty="0" baseline="-16460" sz="2025" spc="502">
                <a:latin typeface="Times New Roman"/>
                <a:cs typeface="Times New Roman"/>
              </a:rPr>
              <a:t> </a:t>
            </a:r>
            <a:r>
              <a:rPr dirty="0" sz="2400" spc="-229">
                <a:latin typeface="Times New Roman"/>
                <a:cs typeface="Times New Roman"/>
              </a:rPr>
              <a:t>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220">
                <a:latin typeface="Times New Roman"/>
                <a:cs typeface="Times New Roman"/>
              </a:rPr>
              <a:t>j</a:t>
            </a:r>
            <a:r>
              <a:rPr dirty="0" sz="2500" spc="-220" i="1">
                <a:latin typeface="Times New Roman"/>
                <a:cs typeface="Times New Roman"/>
              </a:rPr>
              <a:t></a:t>
            </a:r>
            <a:r>
              <a:rPr dirty="0" sz="2400" spc="-220">
                <a:latin typeface="Times New Roman"/>
                <a:cs typeface="Times New Roman"/>
              </a:rPr>
              <a:t>C</a:t>
            </a:r>
            <a:r>
              <a:rPr dirty="0" baseline="-16460" sz="2025" spc="-330">
                <a:latin typeface="Times New Roman"/>
                <a:cs typeface="Times New Roman"/>
              </a:rPr>
              <a:t>b</a:t>
            </a:r>
            <a:r>
              <a:rPr dirty="0" baseline="-12345" sz="2025" spc="-330">
                <a:latin typeface="Times New Roman"/>
                <a:cs typeface="Times New Roman"/>
              </a:rPr>
              <a:t></a:t>
            </a:r>
            <a:r>
              <a:rPr dirty="0" baseline="-16460" sz="2025" spc="-330">
                <a:latin typeface="Times New Roman"/>
                <a:cs typeface="Times New Roman"/>
              </a:rPr>
              <a:t>c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66388" y="5146039"/>
            <a:ext cx="114808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81990" algn="l"/>
              </a:tabLst>
            </a:pPr>
            <a:r>
              <a:rPr dirty="0" sz="2000" spc="10" b="1">
                <a:latin typeface="Microsoft JhengHei"/>
                <a:cs typeface="Microsoft JhengHei"/>
              </a:rPr>
              <a:t>所以	</a:t>
            </a:r>
            <a:r>
              <a:rPr dirty="0" sz="2500" spc="-1190" i="1">
                <a:latin typeface="Times New Roman"/>
                <a:cs typeface="Times New Roman"/>
              </a:rPr>
              <a:t> </a:t>
            </a:r>
            <a:r>
              <a:rPr dirty="0" sz="2500" i="1">
                <a:latin typeface="Times New Roman"/>
                <a:cs typeface="Times New Roman"/>
              </a:rPr>
              <a:t> </a:t>
            </a:r>
            <a:r>
              <a:rPr dirty="0" sz="2500" spc="-310" i="1">
                <a:latin typeface="Times New Roman"/>
                <a:cs typeface="Times New Roman"/>
              </a:rPr>
              <a:t> </a:t>
            </a:r>
            <a:r>
              <a:rPr dirty="0" sz="2400" spc="-229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770138" y="5158739"/>
            <a:ext cx="192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9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07411" y="5379211"/>
            <a:ext cx="33000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8015" algn="l"/>
              </a:tabLst>
            </a:pPr>
            <a:r>
              <a:rPr dirty="0" sz="2400" spc="170">
                <a:latin typeface="Times New Roman"/>
                <a:cs typeface="Times New Roman"/>
              </a:rPr>
              <a:t>I</a:t>
            </a:r>
            <a:r>
              <a:rPr dirty="0" baseline="-16460" sz="2025" spc="254">
                <a:latin typeface="Times New Roman"/>
                <a:cs typeface="Times New Roman"/>
              </a:rPr>
              <a:t>b	</a:t>
            </a:r>
            <a:r>
              <a:rPr dirty="0" sz="2400" spc="-150">
                <a:latin typeface="Times New Roman"/>
                <a:cs typeface="Times New Roman"/>
              </a:rPr>
              <a:t>1/</a:t>
            </a:r>
            <a:r>
              <a:rPr dirty="0" sz="2400" spc="-150">
                <a:latin typeface="Times New Roman"/>
                <a:cs typeface="Times New Roman"/>
              </a:rPr>
              <a:t>r</a:t>
            </a:r>
            <a:r>
              <a:rPr dirty="0" baseline="-16460" sz="2025" spc="-225">
                <a:latin typeface="Times New Roman"/>
                <a:cs typeface="Times New Roman"/>
              </a:rPr>
              <a:t>b</a:t>
            </a:r>
            <a:r>
              <a:rPr dirty="0" baseline="-12345" sz="2025" spc="-225">
                <a:latin typeface="Times New Roman"/>
                <a:cs typeface="Times New Roman"/>
              </a:rPr>
              <a:t></a:t>
            </a:r>
            <a:r>
              <a:rPr dirty="0" baseline="-16460" sz="2025" spc="-225">
                <a:latin typeface="Times New Roman"/>
                <a:cs typeface="Times New Roman"/>
              </a:rPr>
              <a:t>e   </a:t>
            </a:r>
            <a:r>
              <a:rPr dirty="0" sz="2400" spc="-1090">
                <a:latin typeface="Times New Roman"/>
                <a:cs typeface="Times New Roman"/>
              </a:rPr>
              <a:t>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380">
                <a:latin typeface="Times New Roman"/>
                <a:cs typeface="Times New Roman"/>
              </a:rPr>
              <a:t>j</a:t>
            </a:r>
            <a:r>
              <a:rPr dirty="0" sz="2500" spc="-380" i="1">
                <a:latin typeface="Times New Roman"/>
                <a:cs typeface="Times New Roman"/>
              </a:rPr>
              <a:t> </a:t>
            </a:r>
            <a:r>
              <a:rPr dirty="0" sz="2400" spc="-150">
                <a:latin typeface="Times New Roman"/>
                <a:cs typeface="Times New Roman"/>
              </a:rPr>
              <a:t>(</a:t>
            </a:r>
            <a:r>
              <a:rPr dirty="0" sz="2400" spc="-150">
                <a:latin typeface="Times New Roman"/>
                <a:cs typeface="Times New Roman"/>
              </a:rPr>
              <a:t>C</a:t>
            </a:r>
            <a:r>
              <a:rPr dirty="0" baseline="-16460" sz="2025" spc="-225">
                <a:latin typeface="Times New Roman"/>
                <a:cs typeface="Times New Roman"/>
              </a:rPr>
              <a:t>b</a:t>
            </a:r>
            <a:r>
              <a:rPr dirty="0" baseline="-12345" sz="2025" spc="-225">
                <a:latin typeface="Times New Roman"/>
                <a:cs typeface="Times New Roman"/>
              </a:rPr>
              <a:t></a:t>
            </a:r>
            <a:r>
              <a:rPr dirty="0" baseline="-16460" sz="2025" spc="-225">
                <a:latin typeface="Times New Roman"/>
                <a:cs typeface="Times New Roman"/>
              </a:rPr>
              <a:t>e   </a:t>
            </a:r>
            <a:r>
              <a:rPr dirty="0" sz="2400" spc="-1090">
                <a:latin typeface="Times New Roman"/>
                <a:cs typeface="Times New Roman"/>
              </a:rPr>
              <a:t>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 spc="-190">
                <a:latin typeface="Times New Roman"/>
                <a:cs typeface="Times New Roman"/>
              </a:rPr>
              <a:t>C</a:t>
            </a:r>
            <a:r>
              <a:rPr dirty="0" baseline="-16460" sz="2025" spc="-284">
                <a:latin typeface="Times New Roman"/>
                <a:cs typeface="Times New Roman"/>
              </a:rPr>
              <a:t>b</a:t>
            </a:r>
            <a:r>
              <a:rPr dirty="0" baseline="-12345" sz="2025" spc="-284">
                <a:latin typeface="Times New Roman"/>
                <a:cs typeface="Times New Roman"/>
              </a:rPr>
              <a:t></a:t>
            </a:r>
            <a:r>
              <a:rPr dirty="0" baseline="-16460" sz="2025" spc="-284">
                <a:latin typeface="Times New Roman"/>
                <a:cs typeface="Times New Roman"/>
              </a:rPr>
              <a:t>c </a:t>
            </a:r>
            <a:r>
              <a:rPr dirty="0" baseline="-16460" sz="2025" spc="-127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56180" y="4881371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24304" y="5073396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45511" y="5311139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14108" y="6156423"/>
            <a:ext cx="791845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0" b="1">
                <a:latin typeface="Microsoft JhengHei"/>
                <a:cs typeface="Microsoft JhengHei"/>
              </a:rPr>
              <a:t>高</a:t>
            </a:r>
            <a:r>
              <a:rPr dirty="0" sz="2000" b="1">
                <a:latin typeface="Microsoft JhengHei"/>
                <a:cs typeface="Microsoft JhengHei"/>
              </a:rPr>
              <a:t>频且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37663" y="6068060"/>
            <a:ext cx="1409700" cy="414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80">
                <a:latin typeface="Times New Roman"/>
                <a:cs typeface="Times New Roman"/>
              </a:rPr>
              <a:t>g</a:t>
            </a:r>
            <a:r>
              <a:rPr dirty="0" baseline="-16460" sz="2025" spc="120">
                <a:latin typeface="Times New Roman"/>
                <a:cs typeface="Times New Roman"/>
              </a:rPr>
              <a:t>m  </a:t>
            </a:r>
            <a:r>
              <a:rPr dirty="0" sz="2350" spc="-300">
                <a:latin typeface="Times New Roman"/>
                <a:cs typeface="Times New Roman"/>
              </a:rPr>
              <a:t></a:t>
            </a:r>
            <a:r>
              <a:rPr dirty="0" sz="2350" spc="-345">
                <a:latin typeface="Times New Roman"/>
                <a:cs typeface="Times New Roman"/>
              </a:rPr>
              <a:t> </a:t>
            </a:r>
            <a:r>
              <a:rPr dirty="0" sz="2500" spc="-285" i="1">
                <a:latin typeface="Times New Roman"/>
                <a:cs typeface="Times New Roman"/>
              </a:rPr>
              <a:t></a:t>
            </a:r>
            <a:r>
              <a:rPr dirty="0" sz="2350" spc="-285">
                <a:latin typeface="Times New Roman"/>
                <a:cs typeface="Times New Roman"/>
              </a:rPr>
              <a:t>C</a:t>
            </a:r>
            <a:r>
              <a:rPr dirty="0" baseline="-16460" sz="2025" spc="-427">
                <a:latin typeface="Times New Roman"/>
                <a:cs typeface="Times New Roman"/>
              </a:rPr>
              <a:t>b</a:t>
            </a:r>
            <a:r>
              <a:rPr dirty="0" baseline="-12345" sz="2025" spc="-427">
                <a:latin typeface="Times New Roman"/>
                <a:cs typeface="Times New Roman"/>
              </a:rPr>
              <a:t></a:t>
            </a:r>
            <a:r>
              <a:rPr dirty="0" baseline="-16460" sz="2025" spc="-427">
                <a:latin typeface="Times New Roman"/>
                <a:cs typeface="Times New Roman"/>
              </a:rPr>
              <a:t>c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5807" y="5902960"/>
            <a:ext cx="17843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00" spc="-1100" i="1">
                <a:latin typeface="Times New Roman"/>
                <a:cs typeface="Times New Roman"/>
              </a:rPr>
              <a:t>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52296" y="5971539"/>
            <a:ext cx="3325495" cy="739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75"/>
              </a:lnSpc>
              <a:tabLst>
                <a:tab pos="2113915" algn="l"/>
                <a:tab pos="3311525" algn="l"/>
              </a:tabLst>
            </a:pPr>
            <a:r>
              <a:rPr dirty="0" baseline="-31944" sz="3000" b="1">
                <a:latin typeface="Microsoft JhengHei"/>
                <a:cs typeface="Microsoft JhengHei"/>
              </a:rPr>
              <a:t>时</a:t>
            </a:r>
            <a:r>
              <a:rPr dirty="0" baseline="-31944" sz="3000" spc="719" b="1">
                <a:latin typeface="Microsoft JhengHei"/>
                <a:cs typeface="Microsoft JhengHei"/>
              </a:rPr>
              <a:t> </a:t>
            </a:r>
            <a:r>
              <a:rPr dirty="0" baseline="-21739" sz="3450" spc="-2782" i="1">
                <a:latin typeface="Times New Roman"/>
                <a:cs typeface="Times New Roman"/>
              </a:rPr>
              <a:t></a:t>
            </a:r>
            <a:r>
              <a:rPr dirty="0" baseline="-6313" sz="3300" spc="-2782">
                <a:latin typeface="Times New Roman"/>
                <a:cs typeface="Times New Roman"/>
              </a:rPr>
              <a:t></a:t>
            </a:r>
            <a:r>
              <a:rPr dirty="0" baseline="-6313" sz="3300" spc="622">
                <a:latin typeface="Times New Roman"/>
                <a:cs typeface="Times New Roman"/>
              </a:rPr>
              <a:t> </a:t>
            </a:r>
            <a:r>
              <a:rPr dirty="0" baseline="-22727" sz="3300" spc="-315">
                <a:latin typeface="Times New Roman"/>
                <a:cs typeface="Times New Roman"/>
              </a:rPr>
              <a:t></a:t>
            </a:r>
            <a:r>
              <a:rPr dirty="0" sz="1400" spc="-210" u="sng">
                <a:latin typeface="Times New Roman"/>
                <a:cs typeface="Times New Roman"/>
              </a:rPr>
              <a:t> 	</a:t>
            </a:r>
            <a:r>
              <a:rPr dirty="0" sz="1400" spc="-5" u="sng">
                <a:latin typeface="Times New Roman"/>
                <a:cs typeface="Times New Roman"/>
              </a:rPr>
              <a:t>0	</a:t>
            </a:r>
            <a:endParaRPr sz="1400">
              <a:latin typeface="Times New Roman"/>
              <a:cs typeface="Times New Roman"/>
            </a:endParaRPr>
          </a:p>
          <a:p>
            <a:pPr marL="844550">
              <a:lnSpc>
                <a:spcPts val="2675"/>
              </a:lnSpc>
            </a:pPr>
            <a:r>
              <a:rPr dirty="0" sz="2200" spc="-5">
                <a:latin typeface="Times New Roman"/>
                <a:cs typeface="Times New Roman"/>
              </a:rPr>
              <a:t>1 </a:t>
            </a:r>
            <a:r>
              <a:rPr dirty="0" sz="2200" spc="-1000">
                <a:latin typeface="Times New Roman"/>
                <a:cs typeface="Times New Roman"/>
              </a:rPr>
              <a:t>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345">
                <a:latin typeface="Times New Roman"/>
                <a:cs typeface="Times New Roman"/>
              </a:rPr>
              <a:t>j</a:t>
            </a:r>
            <a:r>
              <a:rPr dirty="0" sz="2300" spc="-345" i="1">
                <a:latin typeface="Times New Roman"/>
                <a:cs typeface="Times New Roman"/>
              </a:rPr>
              <a:t> </a:t>
            </a:r>
            <a:r>
              <a:rPr dirty="0" sz="2200" spc="-160">
                <a:latin typeface="Times New Roman"/>
                <a:cs typeface="Times New Roman"/>
              </a:rPr>
              <a:t>(</a:t>
            </a:r>
            <a:r>
              <a:rPr dirty="0" sz="2200" spc="-160">
                <a:latin typeface="Times New Roman"/>
                <a:cs typeface="Times New Roman"/>
              </a:rPr>
              <a:t>C</a:t>
            </a:r>
            <a:r>
              <a:rPr dirty="0" baseline="-21825" sz="2100" spc="-240">
                <a:latin typeface="Times New Roman"/>
                <a:cs typeface="Times New Roman"/>
              </a:rPr>
              <a:t>b</a:t>
            </a:r>
            <a:r>
              <a:rPr dirty="0" baseline="-17857" sz="2100" spc="-240">
                <a:latin typeface="Times New Roman"/>
                <a:cs typeface="Times New Roman"/>
              </a:rPr>
              <a:t></a:t>
            </a:r>
            <a:r>
              <a:rPr dirty="0" baseline="-21825" sz="2100" spc="-240">
                <a:latin typeface="Times New Roman"/>
                <a:cs typeface="Times New Roman"/>
              </a:rPr>
              <a:t>e </a:t>
            </a:r>
            <a:r>
              <a:rPr dirty="0" baseline="-21825" sz="2100" spc="44">
                <a:latin typeface="Times New Roman"/>
                <a:cs typeface="Times New Roman"/>
              </a:rPr>
              <a:t> </a:t>
            </a:r>
            <a:r>
              <a:rPr dirty="0" sz="2200" spc="-1000">
                <a:latin typeface="Times New Roman"/>
                <a:cs typeface="Times New Roman"/>
              </a:rPr>
              <a:t>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215">
                <a:latin typeface="Times New Roman"/>
                <a:cs typeface="Times New Roman"/>
              </a:rPr>
              <a:t>C</a:t>
            </a:r>
            <a:r>
              <a:rPr dirty="0" baseline="-21825" sz="2100" spc="-322">
                <a:latin typeface="Times New Roman"/>
                <a:cs typeface="Times New Roman"/>
              </a:rPr>
              <a:t>b</a:t>
            </a:r>
            <a:r>
              <a:rPr dirty="0" baseline="-17857" sz="2100" spc="-322">
                <a:latin typeface="Times New Roman"/>
                <a:cs typeface="Times New Roman"/>
              </a:rPr>
              <a:t></a:t>
            </a:r>
            <a:r>
              <a:rPr dirty="0" baseline="-21825" sz="2100" spc="-322">
                <a:latin typeface="Times New Roman"/>
                <a:cs typeface="Times New Roman"/>
              </a:rPr>
              <a:t>c</a:t>
            </a:r>
            <a:r>
              <a:rPr dirty="0" baseline="-21825" sz="2100" spc="-337">
                <a:latin typeface="Times New Roman"/>
                <a:cs typeface="Times New Roman"/>
              </a:rPr>
              <a:t> </a:t>
            </a:r>
            <a:r>
              <a:rPr dirty="0" sz="2200" spc="-190">
                <a:latin typeface="Times New Roman"/>
                <a:cs typeface="Times New Roman"/>
              </a:rPr>
              <a:t>)</a:t>
            </a:r>
            <a:r>
              <a:rPr dirty="0" sz="2200" spc="-190">
                <a:latin typeface="Times New Roman"/>
                <a:cs typeface="Times New Roman"/>
              </a:rPr>
              <a:t>r</a:t>
            </a:r>
            <a:r>
              <a:rPr dirty="0" baseline="-21825" sz="2100" spc="-284">
                <a:latin typeface="Times New Roman"/>
                <a:cs typeface="Times New Roman"/>
              </a:rPr>
              <a:t>b</a:t>
            </a:r>
            <a:r>
              <a:rPr dirty="0" baseline="-17857" sz="2100" spc="-284">
                <a:latin typeface="Times New Roman"/>
                <a:cs typeface="Times New Roman"/>
              </a:rPr>
              <a:t></a:t>
            </a:r>
            <a:r>
              <a:rPr dirty="0" baseline="-21825" sz="2100" spc="-284">
                <a:latin typeface="Times New Roman"/>
                <a:cs typeface="Times New Roman"/>
              </a:rPr>
              <a:t>e</a:t>
            </a:r>
            <a:endParaRPr baseline="-21825" sz="2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05781" y="761997"/>
            <a:ext cx="33381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BJT</a:t>
            </a:r>
            <a:r>
              <a:rPr dirty="0" sz="2400" spc="40">
                <a:latin typeface="宋体"/>
                <a:cs typeface="宋体"/>
              </a:rPr>
              <a:t>的高频小信号建模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4.7.3</a:t>
            </a:r>
            <a:r>
              <a:rPr dirty="0" spc="-675"/>
              <a:t> </a:t>
            </a:r>
            <a:r>
              <a:rPr dirty="0" spc="-5"/>
              <a:t>单级放大电路的</a:t>
            </a:r>
            <a:r>
              <a:rPr dirty="0" spc="-5">
                <a:solidFill>
                  <a:srgbClr val="FF0000"/>
                </a:solidFill>
              </a:rPr>
              <a:t>高频响应</a:t>
            </a:r>
          </a:p>
        </p:txBody>
      </p:sp>
      <p:sp>
        <p:nvSpPr>
          <p:cNvPr id="61" name="object 61"/>
          <p:cNvSpPr/>
          <p:nvPr/>
        </p:nvSpPr>
        <p:spPr>
          <a:xfrm>
            <a:off x="6822947" y="1716024"/>
            <a:ext cx="2450591" cy="194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8108677" y="1489423"/>
            <a:ext cx="42037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7">
                <a:latin typeface="Times New Roman"/>
                <a:cs typeface="Times New Roman"/>
              </a:rPr>
              <a:t>C</a:t>
            </a: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049259" y="2329209"/>
            <a:ext cx="42037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7">
                <a:latin typeface="Times New Roman"/>
                <a:cs typeface="Times New Roman"/>
              </a:rPr>
              <a:t>C</a:t>
            </a: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42639" y="3663854"/>
            <a:ext cx="250444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30" b="1">
                <a:latin typeface="Microsoft JhengHei"/>
                <a:cs typeface="Microsoft JhengHei"/>
              </a:rPr>
              <a:t>混合</a:t>
            </a:r>
            <a:r>
              <a:rPr dirty="0" sz="1800" spc="-30" b="1">
                <a:latin typeface="Times New Roman"/>
                <a:cs typeface="Times New Roman"/>
              </a:rPr>
              <a:t></a:t>
            </a:r>
            <a:r>
              <a:rPr dirty="0" sz="1800" spc="-30" b="1">
                <a:latin typeface="Microsoft JhengHei"/>
                <a:cs typeface="Microsoft JhengHei"/>
              </a:rPr>
              <a:t>型高频小信号模型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91019" y="3322783"/>
            <a:ext cx="23133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11225" algn="l"/>
                <a:tab pos="2299970" algn="l"/>
              </a:tabLst>
            </a:pPr>
            <a:r>
              <a:rPr dirty="0" sz="2000" u="heavy">
                <a:latin typeface="Times New Roman"/>
                <a:cs typeface="Times New Roman"/>
              </a:rPr>
              <a:t> </a:t>
            </a:r>
            <a:r>
              <a:rPr dirty="0" sz="2000" u="heavy">
                <a:latin typeface="Times New Roman"/>
                <a:cs typeface="Times New Roman"/>
              </a:rPr>
              <a:t>	</a:t>
            </a:r>
            <a:r>
              <a:rPr dirty="0" sz="2000" u="heavy">
                <a:latin typeface="Times New Roman"/>
                <a:cs typeface="Times New Roman"/>
              </a:rPr>
              <a:t>e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570721" y="2938792"/>
            <a:ext cx="35052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165">
                <a:latin typeface="Times New Roman"/>
                <a:cs typeface="Times New Roman"/>
              </a:rPr>
              <a:t>r</a:t>
            </a: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995159" y="1380744"/>
            <a:ext cx="337185" cy="46291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890"/>
              </a:spcBef>
            </a:pPr>
            <a:r>
              <a:rPr dirty="0" sz="2000" spc="40">
                <a:latin typeface="Times New Roman"/>
                <a:cs typeface="Times New Roman"/>
              </a:rPr>
              <a:t>i</a:t>
            </a:r>
            <a:r>
              <a:rPr dirty="0" baseline="-21367" sz="1950" spc="60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493051" y="1586958"/>
            <a:ext cx="25272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157534" y="1586958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822947" y="3560063"/>
            <a:ext cx="91440" cy="105410"/>
          </a:xfrm>
          <a:custGeom>
            <a:avLst/>
            <a:gdLst/>
            <a:ahLst/>
            <a:cxnLst/>
            <a:rect l="l" t="t" r="r" b="b"/>
            <a:pathLst>
              <a:path w="91440" h="105410">
                <a:moveTo>
                  <a:pt x="70104" y="9143"/>
                </a:moveTo>
                <a:lnTo>
                  <a:pt x="19812" y="9143"/>
                </a:lnTo>
                <a:lnTo>
                  <a:pt x="25908" y="4571"/>
                </a:lnTo>
                <a:lnTo>
                  <a:pt x="27432" y="3047"/>
                </a:lnTo>
                <a:lnTo>
                  <a:pt x="35052" y="1523"/>
                </a:lnTo>
                <a:lnTo>
                  <a:pt x="35052" y="0"/>
                </a:lnTo>
                <a:lnTo>
                  <a:pt x="54864" y="0"/>
                </a:lnTo>
                <a:lnTo>
                  <a:pt x="56387" y="1523"/>
                </a:lnTo>
                <a:lnTo>
                  <a:pt x="62484" y="3047"/>
                </a:lnTo>
                <a:lnTo>
                  <a:pt x="64008" y="4571"/>
                </a:lnTo>
                <a:lnTo>
                  <a:pt x="70104" y="9143"/>
                </a:lnTo>
                <a:close/>
              </a:path>
              <a:path w="91440" h="105410">
                <a:moveTo>
                  <a:pt x="54864" y="105155"/>
                </a:moveTo>
                <a:lnTo>
                  <a:pt x="35052" y="105155"/>
                </a:lnTo>
                <a:lnTo>
                  <a:pt x="35052" y="103631"/>
                </a:lnTo>
                <a:lnTo>
                  <a:pt x="27432" y="102107"/>
                </a:lnTo>
                <a:lnTo>
                  <a:pt x="25908" y="100583"/>
                </a:lnTo>
                <a:lnTo>
                  <a:pt x="19812" y="97535"/>
                </a:lnTo>
                <a:lnTo>
                  <a:pt x="19812" y="96011"/>
                </a:lnTo>
                <a:lnTo>
                  <a:pt x="18288" y="96011"/>
                </a:lnTo>
                <a:lnTo>
                  <a:pt x="13716" y="89915"/>
                </a:lnTo>
                <a:lnTo>
                  <a:pt x="12192" y="89915"/>
                </a:lnTo>
                <a:lnTo>
                  <a:pt x="12192" y="88391"/>
                </a:lnTo>
                <a:lnTo>
                  <a:pt x="7620" y="82295"/>
                </a:lnTo>
                <a:lnTo>
                  <a:pt x="7620" y="80771"/>
                </a:lnTo>
                <a:lnTo>
                  <a:pt x="6096" y="80771"/>
                </a:lnTo>
                <a:lnTo>
                  <a:pt x="3048" y="73151"/>
                </a:lnTo>
                <a:lnTo>
                  <a:pt x="3048" y="71627"/>
                </a:lnTo>
                <a:lnTo>
                  <a:pt x="0" y="64007"/>
                </a:lnTo>
                <a:lnTo>
                  <a:pt x="0" y="41147"/>
                </a:lnTo>
                <a:lnTo>
                  <a:pt x="3048" y="33527"/>
                </a:lnTo>
                <a:lnTo>
                  <a:pt x="3048" y="32003"/>
                </a:lnTo>
                <a:lnTo>
                  <a:pt x="6096" y="24383"/>
                </a:lnTo>
                <a:lnTo>
                  <a:pt x="7620" y="24383"/>
                </a:lnTo>
                <a:lnTo>
                  <a:pt x="7620" y="22859"/>
                </a:lnTo>
                <a:lnTo>
                  <a:pt x="12192" y="16763"/>
                </a:lnTo>
                <a:lnTo>
                  <a:pt x="12192" y="15239"/>
                </a:lnTo>
                <a:lnTo>
                  <a:pt x="13716" y="15239"/>
                </a:lnTo>
                <a:lnTo>
                  <a:pt x="18288" y="9143"/>
                </a:lnTo>
                <a:lnTo>
                  <a:pt x="71628" y="9143"/>
                </a:lnTo>
                <a:lnTo>
                  <a:pt x="77724" y="15239"/>
                </a:lnTo>
                <a:lnTo>
                  <a:pt x="77724" y="16763"/>
                </a:lnTo>
                <a:lnTo>
                  <a:pt x="78866" y="18287"/>
                </a:lnTo>
                <a:lnTo>
                  <a:pt x="41148" y="18287"/>
                </a:lnTo>
                <a:lnTo>
                  <a:pt x="38100" y="19811"/>
                </a:lnTo>
                <a:lnTo>
                  <a:pt x="36576" y="19811"/>
                </a:lnTo>
                <a:lnTo>
                  <a:pt x="32512" y="22859"/>
                </a:lnTo>
                <a:lnTo>
                  <a:pt x="32004" y="22859"/>
                </a:lnTo>
                <a:lnTo>
                  <a:pt x="25908" y="28955"/>
                </a:lnTo>
                <a:lnTo>
                  <a:pt x="26288" y="28955"/>
                </a:lnTo>
                <a:lnTo>
                  <a:pt x="22859" y="33527"/>
                </a:lnTo>
                <a:lnTo>
                  <a:pt x="23774" y="33527"/>
                </a:lnTo>
                <a:lnTo>
                  <a:pt x="21945" y="38099"/>
                </a:lnTo>
                <a:lnTo>
                  <a:pt x="21336" y="38099"/>
                </a:lnTo>
                <a:lnTo>
                  <a:pt x="20116" y="44195"/>
                </a:lnTo>
                <a:lnTo>
                  <a:pt x="19812" y="44195"/>
                </a:lnTo>
                <a:lnTo>
                  <a:pt x="18542" y="51815"/>
                </a:lnTo>
                <a:lnTo>
                  <a:pt x="18288" y="51815"/>
                </a:lnTo>
                <a:lnTo>
                  <a:pt x="18288" y="53339"/>
                </a:lnTo>
                <a:lnTo>
                  <a:pt x="18542" y="53339"/>
                </a:lnTo>
                <a:lnTo>
                  <a:pt x="19812" y="60959"/>
                </a:lnTo>
                <a:lnTo>
                  <a:pt x="20116" y="60959"/>
                </a:lnTo>
                <a:lnTo>
                  <a:pt x="21336" y="67055"/>
                </a:lnTo>
                <a:lnTo>
                  <a:pt x="21945" y="67055"/>
                </a:lnTo>
                <a:lnTo>
                  <a:pt x="23774" y="71627"/>
                </a:lnTo>
                <a:lnTo>
                  <a:pt x="22859" y="71627"/>
                </a:lnTo>
                <a:lnTo>
                  <a:pt x="26288" y="76199"/>
                </a:lnTo>
                <a:lnTo>
                  <a:pt x="25908" y="76199"/>
                </a:lnTo>
                <a:lnTo>
                  <a:pt x="32004" y="82295"/>
                </a:lnTo>
                <a:lnTo>
                  <a:pt x="32511" y="82295"/>
                </a:lnTo>
                <a:lnTo>
                  <a:pt x="36576" y="85343"/>
                </a:lnTo>
                <a:lnTo>
                  <a:pt x="38099" y="85343"/>
                </a:lnTo>
                <a:lnTo>
                  <a:pt x="41148" y="86867"/>
                </a:lnTo>
                <a:lnTo>
                  <a:pt x="78866" y="86867"/>
                </a:lnTo>
                <a:lnTo>
                  <a:pt x="77724" y="88391"/>
                </a:lnTo>
                <a:lnTo>
                  <a:pt x="77724" y="89915"/>
                </a:lnTo>
                <a:lnTo>
                  <a:pt x="70104" y="97535"/>
                </a:lnTo>
                <a:lnTo>
                  <a:pt x="64008" y="100583"/>
                </a:lnTo>
                <a:lnTo>
                  <a:pt x="62484" y="102107"/>
                </a:lnTo>
                <a:lnTo>
                  <a:pt x="56387" y="103631"/>
                </a:lnTo>
                <a:lnTo>
                  <a:pt x="54864" y="105155"/>
                </a:lnTo>
                <a:close/>
              </a:path>
              <a:path w="91440" h="105410">
                <a:moveTo>
                  <a:pt x="39624" y="19811"/>
                </a:moveTo>
                <a:lnTo>
                  <a:pt x="41148" y="18287"/>
                </a:lnTo>
                <a:lnTo>
                  <a:pt x="44195" y="18287"/>
                </a:lnTo>
                <a:lnTo>
                  <a:pt x="45042" y="18457"/>
                </a:lnTo>
                <a:lnTo>
                  <a:pt x="39624" y="19811"/>
                </a:lnTo>
                <a:close/>
              </a:path>
              <a:path w="91440" h="105410">
                <a:moveTo>
                  <a:pt x="45042" y="18457"/>
                </a:moveTo>
                <a:lnTo>
                  <a:pt x="44195" y="18287"/>
                </a:lnTo>
                <a:lnTo>
                  <a:pt x="45719" y="18287"/>
                </a:lnTo>
                <a:lnTo>
                  <a:pt x="45042" y="18457"/>
                </a:lnTo>
                <a:close/>
              </a:path>
              <a:path w="91440" h="105410">
                <a:moveTo>
                  <a:pt x="51816" y="19811"/>
                </a:moveTo>
                <a:lnTo>
                  <a:pt x="45042" y="18457"/>
                </a:lnTo>
                <a:lnTo>
                  <a:pt x="45719" y="18287"/>
                </a:lnTo>
                <a:lnTo>
                  <a:pt x="48768" y="18287"/>
                </a:lnTo>
                <a:lnTo>
                  <a:pt x="51816" y="19811"/>
                </a:lnTo>
                <a:close/>
              </a:path>
              <a:path w="91440" h="105410">
                <a:moveTo>
                  <a:pt x="54210" y="20465"/>
                </a:moveTo>
                <a:lnTo>
                  <a:pt x="48768" y="18287"/>
                </a:lnTo>
                <a:lnTo>
                  <a:pt x="78866" y="18287"/>
                </a:lnTo>
                <a:lnTo>
                  <a:pt x="80010" y="19811"/>
                </a:lnTo>
                <a:lnTo>
                  <a:pt x="53339" y="19811"/>
                </a:lnTo>
                <a:lnTo>
                  <a:pt x="54210" y="20465"/>
                </a:lnTo>
                <a:close/>
              </a:path>
              <a:path w="91440" h="105410">
                <a:moveTo>
                  <a:pt x="35052" y="21335"/>
                </a:moveTo>
                <a:lnTo>
                  <a:pt x="36576" y="19811"/>
                </a:lnTo>
                <a:lnTo>
                  <a:pt x="38100" y="19811"/>
                </a:lnTo>
                <a:lnTo>
                  <a:pt x="35052" y="21335"/>
                </a:lnTo>
                <a:close/>
              </a:path>
              <a:path w="91440" h="105410">
                <a:moveTo>
                  <a:pt x="56387" y="21335"/>
                </a:moveTo>
                <a:lnTo>
                  <a:pt x="54210" y="20465"/>
                </a:lnTo>
                <a:lnTo>
                  <a:pt x="53339" y="19811"/>
                </a:lnTo>
                <a:lnTo>
                  <a:pt x="56387" y="21335"/>
                </a:lnTo>
                <a:close/>
              </a:path>
              <a:path w="91440" h="105410">
                <a:moveTo>
                  <a:pt x="81153" y="21335"/>
                </a:moveTo>
                <a:lnTo>
                  <a:pt x="56387" y="21335"/>
                </a:lnTo>
                <a:lnTo>
                  <a:pt x="53339" y="19811"/>
                </a:lnTo>
                <a:lnTo>
                  <a:pt x="80010" y="19811"/>
                </a:lnTo>
                <a:lnTo>
                  <a:pt x="81153" y="21335"/>
                </a:lnTo>
                <a:close/>
              </a:path>
              <a:path w="91440" h="105410">
                <a:moveTo>
                  <a:pt x="59436" y="24383"/>
                </a:moveTo>
                <a:lnTo>
                  <a:pt x="54210" y="20465"/>
                </a:lnTo>
                <a:lnTo>
                  <a:pt x="56387" y="21335"/>
                </a:lnTo>
                <a:lnTo>
                  <a:pt x="81153" y="21335"/>
                </a:lnTo>
                <a:lnTo>
                  <a:pt x="82296" y="22859"/>
                </a:lnTo>
                <a:lnTo>
                  <a:pt x="57912" y="22859"/>
                </a:lnTo>
                <a:lnTo>
                  <a:pt x="59436" y="24383"/>
                </a:lnTo>
                <a:close/>
              </a:path>
              <a:path w="91440" h="105410">
                <a:moveTo>
                  <a:pt x="30480" y="24383"/>
                </a:moveTo>
                <a:lnTo>
                  <a:pt x="32004" y="22859"/>
                </a:lnTo>
                <a:lnTo>
                  <a:pt x="32512" y="22859"/>
                </a:lnTo>
                <a:lnTo>
                  <a:pt x="30480" y="24383"/>
                </a:lnTo>
                <a:close/>
              </a:path>
              <a:path w="91440" h="105410">
                <a:moveTo>
                  <a:pt x="85648" y="28955"/>
                </a:moveTo>
                <a:lnTo>
                  <a:pt x="64008" y="28955"/>
                </a:lnTo>
                <a:lnTo>
                  <a:pt x="57912" y="22859"/>
                </a:lnTo>
                <a:lnTo>
                  <a:pt x="83820" y="22859"/>
                </a:lnTo>
                <a:lnTo>
                  <a:pt x="83820" y="24383"/>
                </a:lnTo>
                <a:lnTo>
                  <a:pt x="85648" y="28955"/>
                </a:lnTo>
                <a:close/>
              </a:path>
              <a:path w="91440" h="105410">
                <a:moveTo>
                  <a:pt x="26288" y="28955"/>
                </a:moveTo>
                <a:lnTo>
                  <a:pt x="25908" y="28955"/>
                </a:lnTo>
                <a:lnTo>
                  <a:pt x="27432" y="27431"/>
                </a:lnTo>
                <a:lnTo>
                  <a:pt x="26288" y="28955"/>
                </a:lnTo>
                <a:close/>
              </a:path>
              <a:path w="91440" h="105410">
                <a:moveTo>
                  <a:pt x="67056" y="33527"/>
                </a:moveTo>
                <a:lnTo>
                  <a:pt x="62484" y="27431"/>
                </a:lnTo>
                <a:lnTo>
                  <a:pt x="64008" y="28955"/>
                </a:lnTo>
                <a:lnTo>
                  <a:pt x="85648" y="28955"/>
                </a:lnTo>
                <a:lnTo>
                  <a:pt x="86868" y="32003"/>
                </a:lnTo>
                <a:lnTo>
                  <a:pt x="67056" y="32003"/>
                </a:lnTo>
                <a:lnTo>
                  <a:pt x="67056" y="33527"/>
                </a:lnTo>
                <a:close/>
              </a:path>
              <a:path w="91440" h="105410">
                <a:moveTo>
                  <a:pt x="23774" y="33527"/>
                </a:moveTo>
                <a:lnTo>
                  <a:pt x="22859" y="33527"/>
                </a:lnTo>
                <a:lnTo>
                  <a:pt x="24384" y="32003"/>
                </a:lnTo>
                <a:lnTo>
                  <a:pt x="23774" y="33527"/>
                </a:lnTo>
                <a:close/>
              </a:path>
              <a:path w="91440" h="105410">
                <a:moveTo>
                  <a:pt x="89306" y="39623"/>
                </a:moveTo>
                <a:lnTo>
                  <a:pt x="70104" y="39623"/>
                </a:lnTo>
                <a:lnTo>
                  <a:pt x="67056" y="32003"/>
                </a:lnTo>
                <a:lnTo>
                  <a:pt x="86868" y="32003"/>
                </a:lnTo>
                <a:lnTo>
                  <a:pt x="86868" y="33527"/>
                </a:lnTo>
                <a:lnTo>
                  <a:pt x="89306" y="39623"/>
                </a:lnTo>
                <a:close/>
              </a:path>
              <a:path w="91440" h="105410">
                <a:moveTo>
                  <a:pt x="21336" y="39623"/>
                </a:moveTo>
                <a:lnTo>
                  <a:pt x="21336" y="38099"/>
                </a:lnTo>
                <a:lnTo>
                  <a:pt x="21945" y="38099"/>
                </a:lnTo>
                <a:lnTo>
                  <a:pt x="21336" y="39623"/>
                </a:lnTo>
                <a:close/>
              </a:path>
              <a:path w="91440" h="105410">
                <a:moveTo>
                  <a:pt x="71628" y="45719"/>
                </a:moveTo>
                <a:lnTo>
                  <a:pt x="68580" y="38099"/>
                </a:lnTo>
                <a:lnTo>
                  <a:pt x="70104" y="39623"/>
                </a:lnTo>
                <a:lnTo>
                  <a:pt x="89306" y="39623"/>
                </a:lnTo>
                <a:lnTo>
                  <a:pt x="89916" y="41147"/>
                </a:lnTo>
                <a:lnTo>
                  <a:pt x="89916" y="44195"/>
                </a:lnTo>
                <a:lnTo>
                  <a:pt x="71628" y="44195"/>
                </a:lnTo>
                <a:lnTo>
                  <a:pt x="71628" y="45719"/>
                </a:lnTo>
                <a:close/>
              </a:path>
              <a:path w="91440" h="105410">
                <a:moveTo>
                  <a:pt x="19812" y="45719"/>
                </a:moveTo>
                <a:lnTo>
                  <a:pt x="19812" y="44195"/>
                </a:lnTo>
                <a:lnTo>
                  <a:pt x="20116" y="44195"/>
                </a:lnTo>
                <a:lnTo>
                  <a:pt x="19812" y="45719"/>
                </a:lnTo>
                <a:close/>
              </a:path>
              <a:path w="91440" h="105410">
                <a:moveTo>
                  <a:pt x="89916" y="60959"/>
                </a:moveTo>
                <a:lnTo>
                  <a:pt x="71628" y="60959"/>
                </a:lnTo>
                <a:lnTo>
                  <a:pt x="71628" y="44195"/>
                </a:lnTo>
                <a:lnTo>
                  <a:pt x="89916" y="44195"/>
                </a:lnTo>
                <a:lnTo>
                  <a:pt x="89916" y="51815"/>
                </a:lnTo>
                <a:lnTo>
                  <a:pt x="91439" y="51815"/>
                </a:lnTo>
                <a:lnTo>
                  <a:pt x="91439" y="53339"/>
                </a:lnTo>
                <a:lnTo>
                  <a:pt x="89916" y="53339"/>
                </a:lnTo>
                <a:lnTo>
                  <a:pt x="89916" y="60959"/>
                </a:lnTo>
                <a:close/>
              </a:path>
              <a:path w="91440" h="105410">
                <a:moveTo>
                  <a:pt x="18288" y="53339"/>
                </a:moveTo>
                <a:lnTo>
                  <a:pt x="18288" y="51815"/>
                </a:lnTo>
                <a:lnTo>
                  <a:pt x="18415" y="52577"/>
                </a:lnTo>
                <a:lnTo>
                  <a:pt x="18288" y="53339"/>
                </a:lnTo>
                <a:close/>
              </a:path>
              <a:path w="91440" h="105410">
                <a:moveTo>
                  <a:pt x="18414" y="52577"/>
                </a:moveTo>
                <a:lnTo>
                  <a:pt x="18288" y="51815"/>
                </a:lnTo>
                <a:lnTo>
                  <a:pt x="18542" y="51815"/>
                </a:lnTo>
                <a:lnTo>
                  <a:pt x="18414" y="52577"/>
                </a:lnTo>
                <a:close/>
              </a:path>
              <a:path w="91440" h="105410">
                <a:moveTo>
                  <a:pt x="18542" y="53339"/>
                </a:moveTo>
                <a:lnTo>
                  <a:pt x="18288" y="53339"/>
                </a:lnTo>
                <a:lnTo>
                  <a:pt x="18414" y="52577"/>
                </a:lnTo>
                <a:lnTo>
                  <a:pt x="18542" y="53339"/>
                </a:lnTo>
                <a:close/>
              </a:path>
              <a:path w="91440" h="105410">
                <a:moveTo>
                  <a:pt x="20116" y="60959"/>
                </a:moveTo>
                <a:lnTo>
                  <a:pt x="19812" y="60959"/>
                </a:lnTo>
                <a:lnTo>
                  <a:pt x="19812" y="59435"/>
                </a:lnTo>
                <a:lnTo>
                  <a:pt x="20116" y="60959"/>
                </a:lnTo>
                <a:close/>
              </a:path>
              <a:path w="91440" h="105410">
                <a:moveTo>
                  <a:pt x="68580" y="67055"/>
                </a:moveTo>
                <a:lnTo>
                  <a:pt x="71628" y="59435"/>
                </a:lnTo>
                <a:lnTo>
                  <a:pt x="71628" y="60959"/>
                </a:lnTo>
                <a:lnTo>
                  <a:pt x="89916" y="60959"/>
                </a:lnTo>
                <a:lnTo>
                  <a:pt x="89916" y="64007"/>
                </a:lnTo>
                <a:lnTo>
                  <a:pt x="89306" y="65531"/>
                </a:lnTo>
                <a:lnTo>
                  <a:pt x="70104" y="65531"/>
                </a:lnTo>
                <a:lnTo>
                  <a:pt x="68580" y="67055"/>
                </a:lnTo>
                <a:close/>
              </a:path>
              <a:path w="91440" h="105410">
                <a:moveTo>
                  <a:pt x="21945" y="67055"/>
                </a:moveTo>
                <a:lnTo>
                  <a:pt x="21336" y="67055"/>
                </a:lnTo>
                <a:lnTo>
                  <a:pt x="21336" y="65531"/>
                </a:lnTo>
                <a:lnTo>
                  <a:pt x="21945" y="67055"/>
                </a:lnTo>
                <a:close/>
              </a:path>
              <a:path w="91440" h="105410">
                <a:moveTo>
                  <a:pt x="86868" y="73151"/>
                </a:moveTo>
                <a:lnTo>
                  <a:pt x="67056" y="73151"/>
                </a:lnTo>
                <a:lnTo>
                  <a:pt x="70104" y="65531"/>
                </a:lnTo>
                <a:lnTo>
                  <a:pt x="89306" y="65531"/>
                </a:lnTo>
                <a:lnTo>
                  <a:pt x="86868" y="71627"/>
                </a:lnTo>
                <a:lnTo>
                  <a:pt x="86868" y="73151"/>
                </a:lnTo>
                <a:close/>
              </a:path>
              <a:path w="91440" h="105410">
                <a:moveTo>
                  <a:pt x="24384" y="73151"/>
                </a:moveTo>
                <a:lnTo>
                  <a:pt x="22859" y="71627"/>
                </a:lnTo>
                <a:lnTo>
                  <a:pt x="23774" y="71627"/>
                </a:lnTo>
                <a:lnTo>
                  <a:pt x="24384" y="73151"/>
                </a:lnTo>
                <a:close/>
              </a:path>
              <a:path w="91440" h="105410">
                <a:moveTo>
                  <a:pt x="62484" y="77723"/>
                </a:moveTo>
                <a:lnTo>
                  <a:pt x="67056" y="71627"/>
                </a:lnTo>
                <a:lnTo>
                  <a:pt x="67056" y="73151"/>
                </a:lnTo>
                <a:lnTo>
                  <a:pt x="86868" y="73151"/>
                </a:lnTo>
                <a:lnTo>
                  <a:pt x="85648" y="76199"/>
                </a:lnTo>
                <a:lnTo>
                  <a:pt x="64008" y="76199"/>
                </a:lnTo>
                <a:lnTo>
                  <a:pt x="62484" y="77723"/>
                </a:lnTo>
                <a:close/>
              </a:path>
              <a:path w="91440" h="105410">
                <a:moveTo>
                  <a:pt x="27432" y="77723"/>
                </a:moveTo>
                <a:lnTo>
                  <a:pt x="25908" y="76199"/>
                </a:lnTo>
                <a:lnTo>
                  <a:pt x="26288" y="76199"/>
                </a:lnTo>
                <a:lnTo>
                  <a:pt x="27432" y="77723"/>
                </a:lnTo>
                <a:close/>
              </a:path>
              <a:path w="91440" h="105410">
                <a:moveTo>
                  <a:pt x="83820" y="82295"/>
                </a:moveTo>
                <a:lnTo>
                  <a:pt x="57912" y="82295"/>
                </a:lnTo>
                <a:lnTo>
                  <a:pt x="64008" y="76199"/>
                </a:lnTo>
                <a:lnTo>
                  <a:pt x="85648" y="76199"/>
                </a:lnTo>
                <a:lnTo>
                  <a:pt x="83820" y="80771"/>
                </a:lnTo>
                <a:lnTo>
                  <a:pt x="83820" y="82295"/>
                </a:lnTo>
                <a:close/>
              </a:path>
              <a:path w="91440" h="105410">
                <a:moveTo>
                  <a:pt x="32511" y="82295"/>
                </a:moveTo>
                <a:lnTo>
                  <a:pt x="32004" y="82295"/>
                </a:lnTo>
                <a:lnTo>
                  <a:pt x="30480" y="80771"/>
                </a:lnTo>
                <a:lnTo>
                  <a:pt x="32511" y="82295"/>
                </a:lnTo>
                <a:close/>
              </a:path>
              <a:path w="91440" h="105410">
                <a:moveTo>
                  <a:pt x="54210" y="84690"/>
                </a:moveTo>
                <a:lnTo>
                  <a:pt x="59436" y="80771"/>
                </a:lnTo>
                <a:lnTo>
                  <a:pt x="57912" y="82295"/>
                </a:lnTo>
                <a:lnTo>
                  <a:pt x="82296" y="82295"/>
                </a:lnTo>
                <a:lnTo>
                  <a:pt x="81153" y="83819"/>
                </a:lnTo>
                <a:lnTo>
                  <a:pt x="56387" y="83819"/>
                </a:lnTo>
                <a:lnTo>
                  <a:pt x="54210" y="84690"/>
                </a:lnTo>
                <a:close/>
              </a:path>
              <a:path w="91440" h="105410">
                <a:moveTo>
                  <a:pt x="38099" y="85343"/>
                </a:moveTo>
                <a:lnTo>
                  <a:pt x="36576" y="85343"/>
                </a:lnTo>
                <a:lnTo>
                  <a:pt x="35052" y="83819"/>
                </a:lnTo>
                <a:lnTo>
                  <a:pt x="38099" y="85343"/>
                </a:lnTo>
                <a:close/>
              </a:path>
              <a:path w="91440" h="105410">
                <a:moveTo>
                  <a:pt x="53339" y="85343"/>
                </a:moveTo>
                <a:lnTo>
                  <a:pt x="54210" y="84690"/>
                </a:lnTo>
                <a:lnTo>
                  <a:pt x="56387" y="83819"/>
                </a:lnTo>
                <a:lnTo>
                  <a:pt x="53339" y="85343"/>
                </a:lnTo>
                <a:close/>
              </a:path>
              <a:path w="91440" h="105410">
                <a:moveTo>
                  <a:pt x="80010" y="85343"/>
                </a:moveTo>
                <a:lnTo>
                  <a:pt x="53339" y="85343"/>
                </a:lnTo>
                <a:lnTo>
                  <a:pt x="56387" y="83819"/>
                </a:lnTo>
                <a:lnTo>
                  <a:pt x="81153" y="83819"/>
                </a:lnTo>
                <a:lnTo>
                  <a:pt x="80010" y="85343"/>
                </a:lnTo>
                <a:close/>
              </a:path>
              <a:path w="91440" h="105410">
                <a:moveTo>
                  <a:pt x="78866" y="86867"/>
                </a:moveTo>
                <a:lnTo>
                  <a:pt x="48768" y="86867"/>
                </a:lnTo>
                <a:lnTo>
                  <a:pt x="54210" y="84690"/>
                </a:lnTo>
                <a:lnTo>
                  <a:pt x="53339" y="85343"/>
                </a:lnTo>
                <a:lnTo>
                  <a:pt x="80010" y="85343"/>
                </a:lnTo>
                <a:lnTo>
                  <a:pt x="78866" y="86867"/>
                </a:lnTo>
                <a:close/>
              </a:path>
              <a:path w="91440" h="105410">
                <a:moveTo>
                  <a:pt x="44195" y="86867"/>
                </a:moveTo>
                <a:lnTo>
                  <a:pt x="41148" y="86867"/>
                </a:lnTo>
                <a:lnTo>
                  <a:pt x="39624" y="85343"/>
                </a:lnTo>
                <a:lnTo>
                  <a:pt x="45042" y="86698"/>
                </a:lnTo>
                <a:lnTo>
                  <a:pt x="44195" y="86867"/>
                </a:lnTo>
                <a:close/>
              </a:path>
              <a:path w="91440" h="105410">
                <a:moveTo>
                  <a:pt x="48768" y="86867"/>
                </a:moveTo>
                <a:lnTo>
                  <a:pt x="45719" y="86867"/>
                </a:lnTo>
                <a:lnTo>
                  <a:pt x="45042" y="86698"/>
                </a:lnTo>
                <a:lnTo>
                  <a:pt x="51816" y="85343"/>
                </a:lnTo>
                <a:lnTo>
                  <a:pt x="48768" y="86867"/>
                </a:lnTo>
                <a:close/>
              </a:path>
              <a:path w="91440" h="105410">
                <a:moveTo>
                  <a:pt x="45719" y="86867"/>
                </a:moveTo>
                <a:lnTo>
                  <a:pt x="44195" y="86867"/>
                </a:lnTo>
                <a:lnTo>
                  <a:pt x="45042" y="86698"/>
                </a:lnTo>
                <a:lnTo>
                  <a:pt x="45719" y="86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182100" y="3560063"/>
            <a:ext cx="91440" cy="105410"/>
          </a:xfrm>
          <a:custGeom>
            <a:avLst/>
            <a:gdLst/>
            <a:ahLst/>
            <a:cxnLst/>
            <a:rect l="l" t="t" r="r" b="b"/>
            <a:pathLst>
              <a:path w="91440" h="105410">
                <a:moveTo>
                  <a:pt x="62484" y="3047"/>
                </a:moveTo>
                <a:lnTo>
                  <a:pt x="28956" y="3047"/>
                </a:lnTo>
                <a:lnTo>
                  <a:pt x="35052" y="1523"/>
                </a:lnTo>
                <a:lnTo>
                  <a:pt x="36576" y="0"/>
                </a:lnTo>
                <a:lnTo>
                  <a:pt x="54864" y="0"/>
                </a:lnTo>
                <a:lnTo>
                  <a:pt x="56387" y="1523"/>
                </a:lnTo>
                <a:lnTo>
                  <a:pt x="62484" y="3047"/>
                </a:lnTo>
                <a:close/>
              </a:path>
              <a:path w="91440" h="105410">
                <a:moveTo>
                  <a:pt x="64008" y="4571"/>
                </a:moveTo>
                <a:lnTo>
                  <a:pt x="27432" y="4571"/>
                </a:lnTo>
                <a:lnTo>
                  <a:pt x="27432" y="3047"/>
                </a:lnTo>
                <a:lnTo>
                  <a:pt x="64008" y="3047"/>
                </a:lnTo>
                <a:lnTo>
                  <a:pt x="64008" y="4571"/>
                </a:lnTo>
                <a:close/>
              </a:path>
              <a:path w="91440" h="105410">
                <a:moveTo>
                  <a:pt x="71628" y="9143"/>
                </a:moveTo>
                <a:lnTo>
                  <a:pt x="19812" y="9143"/>
                </a:lnTo>
                <a:lnTo>
                  <a:pt x="25908" y="4571"/>
                </a:lnTo>
                <a:lnTo>
                  <a:pt x="65532" y="4571"/>
                </a:lnTo>
                <a:lnTo>
                  <a:pt x="71628" y="9143"/>
                </a:lnTo>
                <a:close/>
              </a:path>
              <a:path w="91440" h="105410">
                <a:moveTo>
                  <a:pt x="77724" y="15239"/>
                </a:moveTo>
                <a:lnTo>
                  <a:pt x="13716" y="15239"/>
                </a:lnTo>
                <a:lnTo>
                  <a:pt x="18288" y="9143"/>
                </a:lnTo>
                <a:lnTo>
                  <a:pt x="73152" y="9143"/>
                </a:lnTo>
                <a:lnTo>
                  <a:pt x="77724" y="15239"/>
                </a:lnTo>
                <a:close/>
              </a:path>
              <a:path w="91440" h="105410">
                <a:moveTo>
                  <a:pt x="24384" y="33527"/>
                </a:moveTo>
                <a:lnTo>
                  <a:pt x="24384" y="32003"/>
                </a:lnTo>
                <a:lnTo>
                  <a:pt x="4572" y="32003"/>
                </a:lnTo>
                <a:lnTo>
                  <a:pt x="7620" y="24383"/>
                </a:lnTo>
                <a:lnTo>
                  <a:pt x="7620" y="22859"/>
                </a:lnTo>
                <a:lnTo>
                  <a:pt x="12192" y="16763"/>
                </a:lnTo>
                <a:lnTo>
                  <a:pt x="12192" y="15239"/>
                </a:lnTo>
                <a:lnTo>
                  <a:pt x="79248" y="15239"/>
                </a:lnTo>
                <a:lnTo>
                  <a:pt x="79248" y="16763"/>
                </a:lnTo>
                <a:lnTo>
                  <a:pt x="80391" y="18287"/>
                </a:lnTo>
                <a:lnTo>
                  <a:pt x="41148" y="18287"/>
                </a:lnTo>
                <a:lnTo>
                  <a:pt x="38100" y="19811"/>
                </a:lnTo>
                <a:lnTo>
                  <a:pt x="36576" y="19811"/>
                </a:lnTo>
                <a:lnTo>
                  <a:pt x="32512" y="22859"/>
                </a:lnTo>
                <a:lnTo>
                  <a:pt x="32004" y="22859"/>
                </a:lnTo>
                <a:lnTo>
                  <a:pt x="30480" y="24383"/>
                </a:lnTo>
                <a:lnTo>
                  <a:pt x="30860" y="24383"/>
                </a:lnTo>
                <a:lnTo>
                  <a:pt x="28574" y="27431"/>
                </a:lnTo>
                <a:lnTo>
                  <a:pt x="27432" y="27431"/>
                </a:lnTo>
                <a:lnTo>
                  <a:pt x="24384" y="33527"/>
                </a:lnTo>
                <a:close/>
              </a:path>
              <a:path w="91440" h="105410">
                <a:moveTo>
                  <a:pt x="39624" y="19811"/>
                </a:moveTo>
                <a:lnTo>
                  <a:pt x="41148" y="18287"/>
                </a:lnTo>
                <a:lnTo>
                  <a:pt x="44195" y="18287"/>
                </a:lnTo>
                <a:lnTo>
                  <a:pt x="45719" y="18592"/>
                </a:lnTo>
                <a:lnTo>
                  <a:pt x="39624" y="19811"/>
                </a:lnTo>
                <a:close/>
              </a:path>
              <a:path w="91440" h="105410">
                <a:moveTo>
                  <a:pt x="45719" y="18592"/>
                </a:moveTo>
                <a:lnTo>
                  <a:pt x="44195" y="18287"/>
                </a:lnTo>
                <a:lnTo>
                  <a:pt x="47244" y="18287"/>
                </a:lnTo>
                <a:lnTo>
                  <a:pt x="45719" y="18592"/>
                </a:lnTo>
                <a:close/>
              </a:path>
              <a:path w="91440" h="105410">
                <a:moveTo>
                  <a:pt x="51816" y="19811"/>
                </a:moveTo>
                <a:lnTo>
                  <a:pt x="45719" y="18592"/>
                </a:lnTo>
                <a:lnTo>
                  <a:pt x="47244" y="18287"/>
                </a:lnTo>
                <a:lnTo>
                  <a:pt x="50292" y="18287"/>
                </a:lnTo>
                <a:lnTo>
                  <a:pt x="51816" y="19811"/>
                </a:lnTo>
                <a:close/>
              </a:path>
              <a:path w="91440" h="105410">
                <a:moveTo>
                  <a:pt x="56387" y="21335"/>
                </a:moveTo>
                <a:lnTo>
                  <a:pt x="50292" y="18287"/>
                </a:lnTo>
                <a:lnTo>
                  <a:pt x="80391" y="18287"/>
                </a:lnTo>
                <a:lnTo>
                  <a:pt x="81534" y="19811"/>
                </a:lnTo>
                <a:lnTo>
                  <a:pt x="54864" y="19811"/>
                </a:lnTo>
                <a:lnTo>
                  <a:pt x="56387" y="21335"/>
                </a:lnTo>
                <a:close/>
              </a:path>
              <a:path w="91440" h="105410">
                <a:moveTo>
                  <a:pt x="35052" y="21335"/>
                </a:moveTo>
                <a:lnTo>
                  <a:pt x="36576" y="19811"/>
                </a:lnTo>
                <a:lnTo>
                  <a:pt x="38100" y="19811"/>
                </a:lnTo>
                <a:lnTo>
                  <a:pt x="35052" y="21335"/>
                </a:lnTo>
                <a:close/>
              </a:path>
              <a:path w="91440" h="105410">
                <a:moveTo>
                  <a:pt x="60089" y="23730"/>
                </a:moveTo>
                <a:lnTo>
                  <a:pt x="54864" y="19811"/>
                </a:lnTo>
                <a:lnTo>
                  <a:pt x="81534" y="19811"/>
                </a:lnTo>
                <a:lnTo>
                  <a:pt x="83820" y="22859"/>
                </a:lnTo>
                <a:lnTo>
                  <a:pt x="59436" y="22859"/>
                </a:lnTo>
                <a:lnTo>
                  <a:pt x="60089" y="23730"/>
                </a:lnTo>
                <a:close/>
              </a:path>
              <a:path w="91440" h="105410">
                <a:moveTo>
                  <a:pt x="30480" y="24383"/>
                </a:moveTo>
                <a:lnTo>
                  <a:pt x="32004" y="22859"/>
                </a:lnTo>
                <a:lnTo>
                  <a:pt x="31350" y="23730"/>
                </a:lnTo>
                <a:lnTo>
                  <a:pt x="30480" y="24383"/>
                </a:lnTo>
                <a:close/>
              </a:path>
              <a:path w="91440" h="105410">
                <a:moveTo>
                  <a:pt x="31350" y="23730"/>
                </a:moveTo>
                <a:lnTo>
                  <a:pt x="32004" y="22859"/>
                </a:lnTo>
                <a:lnTo>
                  <a:pt x="32512" y="22859"/>
                </a:lnTo>
                <a:lnTo>
                  <a:pt x="31350" y="23730"/>
                </a:lnTo>
                <a:close/>
              </a:path>
              <a:path w="91440" h="105410">
                <a:moveTo>
                  <a:pt x="60960" y="24383"/>
                </a:moveTo>
                <a:lnTo>
                  <a:pt x="60089" y="23730"/>
                </a:lnTo>
                <a:lnTo>
                  <a:pt x="59436" y="22859"/>
                </a:lnTo>
                <a:lnTo>
                  <a:pt x="60960" y="24383"/>
                </a:lnTo>
                <a:close/>
              </a:path>
              <a:path w="91440" h="105410">
                <a:moveTo>
                  <a:pt x="83820" y="24383"/>
                </a:moveTo>
                <a:lnTo>
                  <a:pt x="60960" y="24383"/>
                </a:lnTo>
                <a:lnTo>
                  <a:pt x="59436" y="22859"/>
                </a:lnTo>
                <a:lnTo>
                  <a:pt x="83820" y="22859"/>
                </a:lnTo>
                <a:lnTo>
                  <a:pt x="83820" y="24383"/>
                </a:lnTo>
                <a:close/>
              </a:path>
              <a:path w="91440" h="105410">
                <a:moveTo>
                  <a:pt x="30860" y="24383"/>
                </a:moveTo>
                <a:lnTo>
                  <a:pt x="30480" y="24383"/>
                </a:lnTo>
                <a:lnTo>
                  <a:pt x="31350" y="23730"/>
                </a:lnTo>
                <a:lnTo>
                  <a:pt x="30860" y="24383"/>
                </a:lnTo>
                <a:close/>
              </a:path>
              <a:path w="91440" h="105410">
                <a:moveTo>
                  <a:pt x="64008" y="28955"/>
                </a:moveTo>
                <a:lnTo>
                  <a:pt x="60089" y="23730"/>
                </a:lnTo>
                <a:lnTo>
                  <a:pt x="60960" y="24383"/>
                </a:lnTo>
                <a:lnTo>
                  <a:pt x="83820" y="24383"/>
                </a:lnTo>
                <a:lnTo>
                  <a:pt x="85039" y="27431"/>
                </a:lnTo>
                <a:lnTo>
                  <a:pt x="64008" y="27431"/>
                </a:lnTo>
                <a:lnTo>
                  <a:pt x="64008" y="28955"/>
                </a:lnTo>
                <a:close/>
              </a:path>
              <a:path w="91440" h="105410">
                <a:moveTo>
                  <a:pt x="27432" y="28955"/>
                </a:moveTo>
                <a:lnTo>
                  <a:pt x="27432" y="27431"/>
                </a:lnTo>
                <a:lnTo>
                  <a:pt x="28574" y="27431"/>
                </a:lnTo>
                <a:lnTo>
                  <a:pt x="27432" y="28955"/>
                </a:lnTo>
                <a:close/>
              </a:path>
              <a:path w="91440" h="105410">
                <a:moveTo>
                  <a:pt x="67056" y="33527"/>
                </a:moveTo>
                <a:lnTo>
                  <a:pt x="64008" y="27431"/>
                </a:lnTo>
                <a:lnTo>
                  <a:pt x="85039" y="27431"/>
                </a:lnTo>
                <a:lnTo>
                  <a:pt x="86868" y="32003"/>
                </a:lnTo>
                <a:lnTo>
                  <a:pt x="67056" y="32003"/>
                </a:lnTo>
                <a:lnTo>
                  <a:pt x="67056" y="33527"/>
                </a:lnTo>
                <a:close/>
              </a:path>
              <a:path w="91440" h="105410">
                <a:moveTo>
                  <a:pt x="24384" y="73151"/>
                </a:moveTo>
                <a:lnTo>
                  <a:pt x="3048" y="73151"/>
                </a:lnTo>
                <a:lnTo>
                  <a:pt x="3048" y="71627"/>
                </a:lnTo>
                <a:lnTo>
                  <a:pt x="1524" y="64007"/>
                </a:lnTo>
                <a:lnTo>
                  <a:pt x="1524" y="62483"/>
                </a:lnTo>
                <a:lnTo>
                  <a:pt x="0" y="53339"/>
                </a:lnTo>
                <a:lnTo>
                  <a:pt x="0" y="51815"/>
                </a:lnTo>
                <a:lnTo>
                  <a:pt x="1524" y="42671"/>
                </a:lnTo>
                <a:lnTo>
                  <a:pt x="1524" y="41147"/>
                </a:lnTo>
                <a:lnTo>
                  <a:pt x="3048" y="33527"/>
                </a:lnTo>
                <a:lnTo>
                  <a:pt x="3048" y="32003"/>
                </a:lnTo>
                <a:lnTo>
                  <a:pt x="24384" y="32003"/>
                </a:lnTo>
                <a:lnTo>
                  <a:pt x="21945" y="38099"/>
                </a:lnTo>
                <a:lnTo>
                  <a:pt x="21336" y="38099"/>
                </a:lnTo>
                <a:lnTo>
                  <a:pt x="20116" y="44195"/>
                </a:lnTo>
                <a:lnTo>
                  <a:pt x="19812" y="44195"/>
                </a:lnTo>
                <a:lnTo>
                  <a:pt x="19812" y="60959"/>
                </a:lnTo>
                <a:lnTo>
                  <a:pt x="20116" y="60959"/>
                </a:lnTo>
                <a:lnTo>
                  <a:pt x="21336" y="67055"/>
                </a:lnTo>
                <a:lnTo>
                  <a:pt x="21945" y="67055"/>
                </a:lnTo>
                <a:lnTo>
                  <a:pt x="24384" y="73151"/>
                </a:lnTo>
                <a:close/>
              </a:path>
              <a:path w="91440" h="105410">
                <a:moveTo>
                  <a:pt x="70104" y="39623"/>
                </a:moveTo>
                <a:lnTo>
                  <a:pt x="67056" y="32003"/>
                </a:lnTo>
                <a:lnTo>
                  <a:pt x="88391" y="32003"/>
                </a:lnTo>
                <a:lnTo>
                  <a:pt x="88391" y="33527"/>
                </a:lnTo>
                <a:lnTo>
                  <a:pt x="89306" y="38099"/>
                </a:lnTo>
                <a:lnTo>
                  <a:pt x="70104" y="38099"/>
                </a:lnTo>
                <a:lnTo>
                  <a:pt x="70104" y="39623"/>
                </a:lnTo>
                <a:close/>
              </a:path>
              <a:path w="91440" h="105410">
                <a:moveTo>
                  <a:pt x="21336" y="39623"/>
                </a:moveTo>
                <a:lnTo>
                  <a:pt x="21336" y="38099"/>
                </a:lnTo>
                <a:lnTo>
                  <a:pt x="21945" y="38099"/>
                </a:lnTo>
                <a:lnTo>
                  <a:pt x="21336" y="39623"/>
                </a:lnTo>
                <a:close/>
              </a:path>
              <a:path w="91440" h="105410">
                <a:moveTo>
                  <a:pt x="71628" y="45719"/>
                </a:moveTo>
                <a:lnTo>
                  <a:pt x="70104" y="38099"/>
                </a:lnTo>
                <a:lnTo>
                  <a:pt x="89306" y="38099"/>
                </a:lnTo>
                <a:lnTo>
                  <a:pt x="89916" y="41147"/>
                </a:lnTo>
                <a:lnTo>
                  <a:pt x="89916" y="42671"/>
                </a:lnTo>
                <a:lnTo>
                  <a:pt x="90170" y="44195"/>
                </a:lnTo>
                <a:lnTo>
                  <a:pt x="71628" y="44195"/>
                </a:lnTo>
                <a:lnTo>
                  <a:pt x="71628" y="45719"/>
                </a:lnTo>
                <a:close/>
              </a:path>
              <a:path w="91440" h="105410">
                <a:moveTo>
                  <a:pt x="19812" y="45719"/>
                </a:moveTo>
                <a:lnTo>
                  <a:pt x="19812" y="44195"/>
                </a:lnTo>
                <a:lnTo>
                  <a:pt x="20116" y="44195"/>
                </a:lnTo>
                <a:lnTo>
                  <a:pt x="19812" y="45719"/>
                </a:lnTo>
                <a:close/>
              </a:path>
              <a:path w="91440" h="105410">
                <a:moveTo>
                  <a:pt x="90169" y="60959"/>
                </a:moveTo>
                <a:lnTo>
                  <a:pt x="71628" y="60959"/>
                </a:lnTo>
                <a:lnTo>
                  <a:pt x="71628" y="44195"/>
                </a:lnTo>
                <a:lnTo>
                  <a:pt x="90170" y="44195"/>
                </a:lnTo>
                <a:lnTo>
                  <a:pt x="91439" y="51815"/>
                </a:lnTo>
                <a:lnTo>
                  <a:pt x="91439" y="53339"/>
                </a:lnTo>
                <a:lnTo>
                  <a:pt x="90169" y="60959"/>
                </a:lnTo>
                <a:close/>
              </a:path>
              <a:path w="91440" h="105410">
                <a:moveTo>
                  <a:pt x="20116" y="60959"/>
                </a:moveTo>
                <a:lnTo>
                  <a:pt x="19812" y="60959"/>
                </a:lnTo>
                <a:lnTo>
                  <a:pt x="19812" y="59435"/>
                </a:lnTo>
                <a:lnTo>
                  <a:pt x="20116" y="60959"/>
                </a:lnTo>
                <a:close/>
              </a:path>
              <a:path w="91440" h="105410">
                <a:moveTo>
                  <a:pt x="89306" y="67055"/>
                </a:moveTo>
                <a:lnTo>
                  <a:pt x="70104" y="67055"/>
                </a:lnTo>
                <a:lnTo>
                  <a:pt x="71628" y="59435"/>
                </a:lnTo>
                <a:lnTo>
                  <a:pt x="71628" y="60959"/>
                </a:lnTo>
                <a:lnTo>
                  <a:pt x="90169" y="60959"/>
                </a:lnTo>
                <a:lnTo>
                  <a:pt x="89916" y="62483"/>
                </a:lnTo>
                <a:lnTo>
                  <a:pt x="89916" y="64007"/>
                </a:lnTo>
                <a:lnTo>
                  <a:pt x="89306" y="67055"/>
                </a:lnTo>
                <a:close/>
              </a:path>
              <a:path w="91440" h="105410">
                <a:moveTo>
                  <a:pt x="21945" y="67055"/>
                </a:moveTo>
                <a:lnTo>
                  <a:pt x="21336" y="67055"/>
                </a:lnTo>
                <a:lnTo>
                  <a:pt x="21336" y="65531"/>
                </a:lnTo>
                <a:lnTo>
                  <a:pt x="21945" y="67055"/>
                </a:lnTo>
                <a:close/>
              </a:path>
              <a:path w="91440" h="105410">
                <a:moveTo>
                  <a:pt x="88391" y="73151"/>
                </a:moveTo>
                <a:lnTo>
                  <a:pt x="67056" y="73151"/>
                </a:lnTo>
                <a:lnTo>
                  <a:pt x="70104" y="65531"/>
                </a:lnTo>
                <a:lnTo>
                  <a:pt x="70104" y="67055"/>
                </a:lnTo>
                <a:lnTo>
                  <a:pt x="89306" y="67055"/>
                </a:lnTo>
                <a:lnTo>
                  <a:pt x="88391" y="71627"/>
                </a:lnTo>
                <a:lnTo>
                  <a:pt x="88391" y="73151"/>
                </a:lnTo>
                <a:close/>
              </a:path>
              <a:path w="91440" h="105410">
                <a:moveTo>
                  <a:pt x="79248" y="89915"/>
                </a:moveTo>
                <a:lnTo>
                  <a:pt x="12192" y="89915"/>
                </a:lnTo>
                <a:lnTo>
                  <a:pt x="12192" y="88391"/>
                </a:lnTo>
                <a:lnTo>
                  <a:pt x="7620" y="82295"/>
                </a:lnTo>
                <a:lnTo>
                  <a:pt x="7620" y="80771"/>
                </a:lnTo>
                <a:lnTo>
                  <a:pt x="4572" y="73151"/>
                </a:lnTo>
                <a:lnTo>
                  <a:pt x="24384" y="73151"/>
                </a:lnTo>
                <a:lnTo>
                  <a:pt x="24384" y="71627"/>
                </a:lnTo>
                <a:lnTo>
                  <a:pt x="27432" y="77723"/>
                </a:lnTo>
                <a:lnTo>
                  <a:pt x="28575" y="77723"/>
                </a:lnTo>
                <a:lnTo>
                  <a:pt x="30860" y="80771"/>
                </a:lnTo>
                <a:lnTo>
                  <a:pt x="30480" y="80771"/>
                </a:lnTo>
                <a:lnTo>
                  <a:pt x="32004" y="82295"/>
                </a:lnTo>
                <a:lnTo>
                  <a:pt x="32512" y="82295"/>
                </a:lnTo>
                <a:lnTo>
                  <a:pt x="36576" y="85343"/>
                </a:lnTo>
                <a:lnTo>
                  <a:pt x="38100" y="85343"/>
                </a:lnTo>
                <a:lnTo>
                  <a:pt x="41148" y="86867"/>
                </a:lnTo>
                <a:lnTo>
                  <a:pt x="80391" y="86867"/>
                </a:lnTo>
                <a:lnTo>
                  <a:pt x="79248" y="88391"/>
                </a:lnTo>
                <a:lnTo>
                  <a:pt x="79248" y="89915"/>
                </a:lnTo>
                <a:close/>
              </a:path>
              <a:path w="91440" h="105410">
                <a:moveTo>
                  <a:pt x="85039" y="77723"/>
                </a:moveTo>
                <a:lnTo>
                  <a:pt x="64008" y="77723"/>
                </a:lnTo>
                <a:lnTo>
                  <a:pt x="67056" y="71627"/>
                </a:lnTo>
                <a:lnTo>
                  <a:pt x="67056" y="73151"/>
                </a:lnTo>
                <a:lnTo>
                  <a:pt x="86868" y="73151"/>
                </a:lnTo>
                <a:lnTo>
                  <a:pt x="85039" y="77723"/>
                </a:lnTo>
                <a:close/>
              </a:path>
              <a:path w="91440" h="105410">
                <a:moveTo>
                  <a:pt x="28575" y="77723"/>
                </a:moveTo>
                <a:lnTo>
                  <a:pt x="27432" y="77723"/>
                </a:lnTo>
                <a:lnTo>
                  <a:pt x="27432" y="76199"/>
                </a:lnTo>
                <a:lnTo>
                  <a:pt x="28575" y="77723"/>
                </a:lnTo>
                <a:close/>
              </a:path>
              <a:path w="91440" h="105410">
                <a:moveTo>
                  <a:pt x="60089" y="81425"/>
                </a:moveTo>
                <a:lnTo>
                  <a:pt x="64008" y="76199"/>
                </a:lnTo>
                <a:lnTo>
                  <a:pt x="64008" y="77723"/>
                </a:lnTo>
                <a:lnTo>
                  <a:pt x="85039" y="77723"/>
                </a:lnTo>
                <a:lnTo>
                  <a:pt x="83820" y="80771"/>
                </a:lnTo>
                <a:lnTo>
                  <a:pt x="60960" y="80771"/>
                </a:lnTo>
                <a:lnTo>
                  <a:pt x="60089" y="81425"/>
                </a:lnTo>
                <a:close/>
              </a:path>
              <a:path w="91440" h="105410">
                <a:moveTo>
                  <a:pt x="32004" y="82295"/>
                </a:moveTo>
                <a:lnTo>
                  <a:pt x="30480" y="80771"/>
                </a:lnTo>
                <a:lnTo>
                  <a:pt x="31350" y="81425"/>
                </a:lnTo>
                <a:lnTo>
                  <a:pt x="32004" y="82295"/>
                </a:lnTo>
                <a:close/>
              </a:path>
              <a:path w="91440" h="105410">
                <a:moveTo>
                  <a:pt x="31350" y="81425"/>
                </a:moveTo>
                <a:lnTo>
                  <a:pt x="30480" y="80771"/>
                </a:lnTo>
                <a:lnTo>
                  <a:pt x="30860" y="80771"/>
                </a:lnTo>
                <a:lnTo>
                  <a:pt x="31350" y="81425"/>
                </a:lnTo>
                <a:close/>
              </a:path>
              <a:path w="91440" h="105410">
                <a:moveTo>
                  <a:pt x="59436" y="82295"/>
                </a:moveTo>
                <a:lnTo>
                  <a:pt x="60089" y="81425"/>
                </a:lnTo>
                <a:lnTo>
                  <a:pt x="60960" y="80771"/>
                </a:lnTo>
                <a:lnTo>
                  <a:pt x="59436" y="82295"/>
                </a:lnTo>
                <a:close/>
              </a:path>
              <a:path w="91440" h="105410">
                <a:moveTo>
                  <a:pt x="83820" y="82295"/>
                </a:moveTo>
                <a:lnTo>
                  <a:pt x="59436" y="82295"/>
                </a:lnTo>
                <a:lnTo>
                  <a:pt x="60960" y="80771"/>
                </a:lnTo>
                <a:lnTo>
                  <a:pt x="83820" y="80771"/>
                </a:lnTo>
                <a:lnTo>
                  <a:pt x="83820" y="82295"/>
                </a:lnTo>
                <a:close/>
              </a:path>
              <a:path w="91440" h="105410">
                <a:moveTo>
                  <a:pt x="32512" y="82295"/>
                </a:moveTo>
                <a:lnTo>
                  <a:pt x="32004" y="82295"/>
                </a:lnTo>
                <a:lnTo>
                  <a:pt x="31350" y="81425"/>
                </a:lnTo>
                <a:lnTo>
                  <a:pt x="32512" y="82295"/>
                </a:lnTo>
                <a:close/>
              </a:path>
              <a:path w="91440" h="105410">
                <a:moveTo>
                  <a:pt x="81534" y="85343"/>
                </a:moveTo>
                <a:lnTo>
                  <a:pt x="54864" y="85343"/>
                </a:lnTo>
                <a:lnTo>
                  <a:pt x="60089" y="81425"/>
                </a:lnTo>
                <a:lnTo>
                  <a:pt x="59436" y="82295"/>
                </a:lnTo>
                <a:lnTo>
                  <a:pt x="83820" y="82295"/>
                </a:lnTo>
                <a:lnTo>
                  <a:pt x="81534" y="85343"/>
                </a:lnTo>
                <a:close/>
              </a:path>
              <a:path w="91440" h="105410">
                <a:moveTo>
                  <a:pt x="38100" y="85343"/>
                </a:moveTo>
                <a:lnTo>
                  <a:pt x="36576" y="85343"/>
                </a:lnTo>
                <a:lnTo>
                  <a:pt x="35052" y="83819"/>
                </a:lnTo>
                <a:lnTo>
                  <a:pt x="38100" y="85343"/>
                </a:lnTo>
                <a:close/>
              </a:path>
              <a:path w="91440" h="105410">
                <a:moveTo>
                  <a:pt x="80391" y="86867"/>
                </a:moveTo>
                <a:lnTo>
                  <a:pt x="50292" y="86867"/>
                </a:lnTo>
                <a:lnTo>
                  <a:pt x="56387" y="83819"/>
                </a:lnTo>
                <a:lnTo>
                  <a:pt x="54864" y="85343"/>
                </a:lnTo>
                <a:lnTo>
                  <a:pt x="81534" y="85343"/>
                </a:lnTo>
                <a:lnTo>
                  <a:pt x="80391" y="86867"/>
                </a:lnTo>
                <a:close/>
              </a:path>
              <a:path w="91440" h="105410">
                <a:moveTo>
                  <a:pt x="44195" y="86867"/>
                </a:moveTo>
                <a:lnTo>
                  <a:pt x="41148" y="86867"/>
                </a:lnTo>
                <a:lnTo>
                  <a:pt x="39624" y="85343"/>
                </a:lnTo>
                <a:lnTo>
                  <a:pt x="45719" y="86563"/>
                </a:lnTo>
                <a:lnTo>
                  <a:pt x="44195" y="86867"/>
                </a:lnTo>
                <a:close/>
              </a:path>
              <a:path w="91440" h="105410">
                <a:moveTo>
                  <a:pt x="50292" y="86867"/>
                </a:moveTo>
                <a:lnTo>
                  <a:pt x="47244" y="86867"/>
                </a:lnTo>
                <a:lnTo>
                  <a:pt x="45719" y="86563"/>
                </a:lnTo>
                <a:lnTo>
                  <a:pt x="51816" y="85343"/>
                </a:lnTo>
                <a:lnTo>
                  <a:pt x="50292" y="86867"/>
                </a:lnTo>
                <a:close/>
              </a:path>
              <a:path w="91440" h="105410">
                <a:moveTo>
                  <a:pt x="47244" y="86867"/>
                </a:moveTo>
                <a:lnTo>
                  <a:pt x="44195" y="86867"/>
                </a:lnTo>
                <a:lnTo>
                  <a:pt x="45719" y="86563"/>
                </a:lnTo>
                <a:lnTo>
                  <a:pt x="47244" y="86867"/>
                </a:lnTo>
                <a:close/>
              </a:path>
              <a:path w="91440" h="105410">
                <a:moveTo>
                  <a:pt x="73152" y="96011"/>
                </a:moveTo>
                <a:lnTo>
                  <a:pt x="18288" y="96011"/>
                </a:lnTo>
                <a:lnTo>
                  <a:pt x="13716" y="89915"/>
                </a:lnTo>
                <a:lnTo>
                  <a:pt x="77724" y="89915"/>
                </a:lnTo>
                <a:lnTo>
                  <a:pt x="73152" y="96011"/>
                </a:lnTo>
                <a:close/>
              </a:path>
              <a:path w="91440" h="105410">
                <a:moveTo>
                  <a:pt x="65532" y="100583"/>
                </a:moveTo>
                <a:lnTo>
                  <a:pt x="25908" y="100583"/>
                </a:lnTo>
                <a:lnTo>
                  <a:pt x="19812" y="97535"/>
                </a:lnTo>
                <a:lnTo>
                  <a:pt x="19812" y="96011"/>
                </a:lnTo>
                <a:lnTo>
                  <a:pt x="71628" y="96011"/>
                </a:lnTo>
                <a:lnTo>
                  <a:pt x="71628" y="97535"/>
                </a:lnTo>
                <a:lnTo>
                  <a:pt x="65532" y="100583"/>
                </a:lnTo>
                <a:close/>
              </a:path>
              <a:path w="91440" h="105410">
                <a:moveTo>
                  <a:pt x="64008" y="102107"/>
                </a:moveTo>
                <a:lnTo>
                  <a:pt x="27432" y="102107"/>
                </a:lnTo>
                <a:lnTo>
                  <a:pt x="27432" y="100583"/>
                </a:lnTo>
                <a:lnTo>
                  <a:pt x="64008" y="100583"/>
                </a:lnTo>
                <a:lnTo>
                  <a:pt x="64008" y="102107"/>
                </a:lnTo>
                <a:close/>
              </a:path>
              <a:path w="91440" h="105410">
                <a:moveTo>
                  <a:pt x="54864" y="105155"/>
                </a:moveTo>
                <a:lnTo>
                  <a:pt x="36576" y="105155"/>
                </a:lnTo>
                <a:lnTo>
                  <a:pt x="35052" y="103631"/>
                </a:lnTo>
                <a:lnTo>
                  <a:pt x="28956" y="102107"/>
                </a:lnTo>
                <a:lnTo>
                  <a:pt x="62484" y="102107"/>
                </a:lnTo>
                <a:lnTo>
                  <a:pt x="56387" y="103631"/>
                </a:lnTo>
                <a:lnTo>
                  <a:pt x="54864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8740140" y="1376172"/>
            <a:ext cx="312420" cy="46164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880"/>
              </a:spcBef>
            </a:pP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baseline="-21367" sz="1950">
                <a:latin typeface="Times New Roman"/>
                <a:cs typeface="Times New Roman"/>
              </a:rPr>
              <a:t>c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668475" y="2985483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67447" y="2007090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378144" y="300378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_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509003" y="2535935"/>
            <a:ext cx="410209" cy="43307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745"/>
              </a:spcBef>
            </a:pPr>
            <a:r>
              <a:rPr dirty="0" baseline="13888" sz="3000" spc="-7">
                <a:latin typeface="Times New Roman"/>
                <a:cs typeface="Times New Roman"/>
              </a:rPr>
              <a:t>v</a:t>
            </a:r>
            <a:r>
              <a:rPr dirty="0" sz="1300" spc="-5">
                <a:latin typeface="Times New Roman"/>
                <a:cs typeface="Times New Roman"/>
              </a:rPr>
              <a:t>be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328403" y="2584703"/>
            <a:ext cx="410209" cy="43434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900"/>
              </a:spcBef>
            </a:pPr>
            <a:r>
              <a:rPr dirty="0" baseline="13888" sz="3000" spc="-52">
                <a:latin typeface="Times New Roman"/>
                <a:cs typeface="Times New Roman"/>
              </a:rPr>
              <a:t>v</a:t>
            </a:r>
            <a:r>
              <a:rPr dirty="0" sz="1300" spc="-35">
                <a:latin typeface="Times New Roman"/>
                <a:cs typeface="Times New Roman"/>
              </a:rPr>
              <a:t>ce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037832" y="1909572"/>
            <a:ext cx="323215" cy="144780"/>
          </a:xfrm>
          <a:custGeom>
            <a:avLst/>
            <a:gdLst/>
            <a:ahLst/>
            <a:cxnLst/>
            <a:rect l="l" t="t" r="r" b="b"/>
            <a:pathLst>
              <a:path w="323215" h="144780">
                <a:moveTo>
                  <a:pt x="0" y="0"/>
                </a:moveTo>
                <a:lnTo>
                  <a:pt x="323087" y="0"/>
                </a:lnTo>
                <a:lnTo>
                  <a:pt x="323087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28688" y="1900427"/>
            <a:ext cx="342900" cy="163195"/>
          </a:xfrm>
          <a:custGeom>
            <a:avLst/>
            <a:gdLst/>
            <a:ahLst/>
            <a:cxnLst/>
            <a:rect l="l" t="t" r="r" b="b"/>
            <a:pathLst>
              <a:path w="342900" h="163194">
                <a:moveTo>
                  <a:pt x="342900" y="163068"/>
                </a:moveTo>
                <a:lnTo>
                  <a:pt x="0" y="163068"/>
                </a:lnTo>
                <a:lnTo>
                  <a:pt x="0" y="0"/>
                </a:lnTo>
                <a:lnTo>
                  <a:pt x="342900" y="0"/>
                </a:lnTo>
                <a:lnTo>
                  <a:pt x="342900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143256"/>
                </a:lnTo>
                <a:lnTo>
                  <a:pt x="9144" y="143256"/>
                </a:lnTo>
                <a:lnTo>
                  <a:pt x="18288" y="153924"/>
                </a:lnTo>
                <a:lnTo>
                  <a:pt x="342900" y="153924"/>
                </a:lnTo>
                <a:lnTo>
                  <a:pt x="342900" y="163068"/>
                </a:lnTo>
                <a:close/>
              </a:path>
              <a:path w="342900" h="163194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342900" h="163194">
                <a:moveTo>
                  <a:pt x="323087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323087" y="9144"/>
                </a:lnTo>
                <a:lnTo>
                  <a:pt x="323087" y="18288"/>
                </a:lnTo>
                <a:close/>
              </a:path>
              <a:path w="342900" h="163194">
                <a:moveTo>
                  <a:pt x="323087" y="153924"/>
                </a:moveTo>
                <a:lnTo>
                  <a:pt x="323087" y="9144"/>
                </a:lnTo>
                <a:lnTo>
                  <a:pt x="332232" y="18288"/>
                </a:lnTo>
                <a:lnTo>
                  <a:pt x="342900" y="18288"/>
                </a:lnTo>
                <a:lnTo>
                  <a:pt x="342900" y="143256"/>
                </a:lnTo>
                <a:lnTo>
                  <a:pt x="332232" y="143256"/>
                </a:lnTo>
                <a:lnTo>
                  <a:pt x="323087" y="153924"/>
                </a:lnTo>
                <a:close/>
              </a:path>
              <a:path w="342900" h="163194">
                <a:moveTo>
                  <a:pt x="342900" y="18288"/>
                </a:moveTo>
                <a:lnTo>
                  <a:pt x="332232" y="18288"/>
                </a:lnTo>
                <a:lnTo>
                  <a:pt x="323087" y="9144"/>
                </a:lnTo>
                <a:lnTo>
                  <a:pt x="342900" y="9144"/>
                </a:lnTo>
                <a:lnTo>
                  <a:pt x="342900" y="18288"/>
                </a:lnTo>
                <a:close/>
              </a:path>
              <a:path w="342900" h="163194">
                <a:moveTo>
                  <a:pt x="18288" y="153924"/>
                </a:moveTo>
                <a:lnTo>
                  <a:pt x="9144" y="143256"/>
                </a:lnTo>
                <a:lnTo>
                  <a:pt x="18288" y="143256"/>
                </a:lnTo>
                <a:lnTo>
                  <a:pt x="18288" y="153924"/>
                </a:lnTo>
                <a:close/>
              </a:path>
              <a:path w="342900" h="163194">
                <a:moveTo>
                  <a:pt x="323087" y="153924"/>
                </a:moveTo>
                <a:lnTo>
                  <a:pt x="18288" y="153924"/>
                </a:lnTo>
                <a:lnTo>
                  <a:pt x="18288" y="143256"/>
                </a:lnTo>
                <a:lnTo>
                  <a:pt x="323087" y="143256"/>
                </a:lnTo>
                <a:lnTo>
                  <a:pt x="323087" y="153924"/>
                </a:lnTo>
                <a:close/>
              </a:path>
              <a:path w="342900" h="163194">
                <a:moveTo>
                  <a:pt x="342900" y="153924"/>
                </a:moveTo>
                <a:lnTo>
                  <a:pt x="323087" y="153924"/>
                </a:lnTo>
                <a:lnTo>
                  <a:pt x="332232" y="143256"/>
                </a:lnTo>
                <a:lnTo>
                  <a:pt x="342900" y="143256"/>
                </a:lnTo>
                <a:lnTo>
                  <a:pt x="342900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680704" y="2567940"/>
            <a:ext cx="76200" cy="358140"/>
          </a:xfrm>
          <a:custGeom>
            <a:avLst/>
            <a:gdLst/>
            <a:ahLst/>
            <a:cxnLst/>
            <a:rect l="l" t="t" r="r" b="b"/>
            <a:pathLst>
              <a:path w="76200" h="358139">
                <a:moveTo>
                  <a:pt x="47244" y="294131"/>
                </a:moveTo>
                <a:lnTo>
                  <a:pt x="27432" y="294131"/>
                </a:lnTo>
                <a:lnTo>
                  <a:pt x="27432" y="0"/>
                </a:lnTo>
                <a:lnTo>
                  <a:pt x="47244" y="0"/>
                </a:lnTo>
                <a:lnTo>
                  <a:pt x="47244" y="294131"/>
                </a:lnTo>
                <a:close/>
              </a:path>
              <a:path w="76200" h="358139">
                <a:moveTo>
                  <a:pt x="38100" y="358139"/>
                </a:moveTo>
                <a:lnTo>
                  <a:pt x="0" y="281940"/>
                </a:lnTo>
                <a:lnTo>
                  <a:pt x="27432" y="281940"/>
                </a:lnTo>
                <a:lnTo>
                  <a:pt x="27432" y="294131"/>
                </a:lnTo>
                <a:lnTo>
                  <a:pt x="70104" y="294131"/>
                </a:lnTo>
                <a:lnTo>
                  <a:pt x="38100" y="358139"/>
                </a:lnTo>
                <a:close/>
              </a:path>
              <a:path w="76200" h="358139">
                <a:moveTo>
                  <a:pt x="70104" y="294131"/>
                </a:moveTo>
                <a:lnTo>
                  <a:pt x="47244" y="294131"/>
                </a:lnTo>
                <a:lnTo>
                  <a:pt x="47244" y="281940"/>
                </a:lnTo>
                <a:lnTo>
                  <a:pt x="76200" y="281940"/>
                </a:lnTo>
                <a:lnTo>
                  <a:pt x="70104" y="29413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083552" y="1810512"/>
            <a:ext cx="323215" cy="76200"/>
          </a:xfrm>
          <a:custGeom>
            <a:avLst/>
            <a:gdLst/>
            <a:ahLst/>
            <a:cxnLst/>
            <a:rect l="l" t="t" r="r" b="b"/>
            <a:pathLst>
              <a:path w="323215" h="76200">
                <a:moveTo>
                  <a:pt x="246888" y="76200"/>
                </a:moveTo>
                <a:lnTo>
                  <a:pt x="246888" y="0"/>
                </a:lnTo>
                <a:lnTo>
                  <a:pt x="301751" y="27432"/>
                </a:lnTo>
                <a:lnTo>
                  <a:pt x="260604" y="27432"/>
                </a:lnTo>
                <a:lnTo>
                  <a:pt x="260604" y="47244"/>
                </a:lnTo>
                <a:lnTo>
                  <a:pt x="304799" y="47244"/>
                </a:lnTo>
                <a:lnTo>
                  <a:pt x="246888" y="76200"/>
                </a:lnTo>
                <a:close/>
              </a:path>
              <a:path w="323215" h="76200">
                <a:moveTo>
                  <a:pt x="246888" y="47244"/>
                </a:moveTo>
                <a:lnTo>
                  <a:pt x="0" y="47244"/>
                </a:lnTo>
                <a:lnTo>
                  <a:pt x="0" y="27432"/>
                </a:lnTo>
                <a:lnTo>
                  <a:pt x="246888" y="27432"/>
                </a:lnTo>
                <a:lnTo>
                  <a:pt x="246888" y="47244"/>
                </a:lnTo>
                <a:close/>
              </a:path>
              <a:path w="323215" h="76200">
                <a:moveTo>
                  <a:pt x="304799" y="47244"/>
                </a:moveTo>
                <a:lnTo>
                  <a:pt x="260604" y="47244"/>
                </a:lnTo>
                <a:lnTo>
                  <a:pt x="260604" y="27432"/>
                </a:lnTo>
                <a:lnTo>
                  <a:pt x="301751" y="27432"/>
                </a:lnTo>
                <a:lnTo>
                  <a:pt x="323087" y="38100"/>
                </a:lnTo>
                <a:lnTo>
                  <a:pt x="304799" y="4724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8691371" y="1810511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6200" y="76199"/>
                </a:moveTo>
                <a:lnTo>
                  <a:pt x="0" y="38099"/>
                </a:lnTo>
                <a:lnTo>
                  <a:pt x="76200" y="0"/>
                </a:lnTo>
                <a:lnTo>
                  <a:pt x="76200" y="28955"/>
                </a:lnTo>
                <a:lnTo>
                  <a:pt x="62483" y="28955"/>
                </a:lnTo>
                <a:lnTo>
                  <a:pt x="62483" y="47243"/>
                </a:lnTo>
                <a:lnTo>
                  <a:pt x="76200" y="47243"/>
                </a:lnTo>
                <a:lnTo>
                  <a:pt x="76200" y="76199"/>
                </a:lnTo>
                <a:close/>
              </a:path>
              <a:path w="342900" h="76200">
                <a:moveTo>
                  <a:pt x="76200" y="47243"/>
                </a:moveTo>
                <a:lnTo>
                  <a:pt x="62483" y="47243"/>
                </a:lnTo>
                <a:lnTo>
                  <a:pt x="62483" y="28955"/>
                </a:lnTo>
                <a:lnTo>
                  <a:pt x="76200" y="28955"/>
                </a:lnTo>
                <a:lnTo>
                  <a:pt x="76200" y="47243"/>
                </a:lnTo>
                <a:close/>
              </a:path>
              <a:path w="342900" h="76200">
                <a:moveTo>
                  <a:pt x="342900" y="47243"/>
                </a:moveTo>
                <a:lnTo>
                  <a:pt x="76200" y="47243"/>
                </a:lnTo>
                <a:lnTo>
                  <a:pt x="76200" y="28955"/>
                </a:lnTo>
                <a:lnTo>
                  <a:pt x="342900" y="28955"/>
                </a:lnTo>
                <a:lnTo>
                  <a:pt x="342900" y="4724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7022062" y="2032017"/>
            <a:ext cx="37084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165">
                <a:latin typeface="Times New Roman"/>
                <a:cs typeface="Times New Roman"/>
              </a:rPr>
              <a:t>r</a:t>
            </a:r>
            <a:r>
              <a:rPr dirty="0" sz="1300" spc="95">
                <a:latin typeface="Times New Roman"/>
                <a:cs typeface="Times New Roman"/>
              </a:rPr>
              <a:t>bb</a:t>
            </a:r>
            <a:r>
              <a:rPr dirty="0" sz="1300" spc="10">
                <a:latin typeface="Times New Roman"/>
                <a:cs typeface="Times New Roman"/>
              </a:rPr>
              <a:t>’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955535" y="2610611"/>
            <a:ext cx="457200" cy="43434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520"/>
              </a:spcBef>
            </a:pPr>
            <a:r>
              <a:rPr dirty="0" baseline="13888" sz="3000" spc="44">
                <a:latin typeface="Times New Roman"/>
                <a:cs typeface="Times New Roman"/>
              </a:rPr>
              <a:t>v</a:t>
            </a:r>
            <a:r>
              <a:rPr dirty="0" sz="1300" spc="30">
                <a:latin typeface="Times New Roman"/>
                <a:cs typeface="Times New Roman"/>
              </a:rPr>
              <a:t>b'e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204990" y="2280393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212570" y="2914427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642579" y="1577886"/>
            <a:ext cx="226695" cy="806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755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534400" y="2026920"/>
            <a:ext cx="795655" cy="46926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840"/>
              </a:spcBef>
            </a:pPr>
            <a:r>
              <a:rPr dirty="0" sz="2100" spc="-969" b="1" i="1">
                <a:latin typeface="Times New Roman"/>
                <a:cs typeface="Times New Roman"/>
              </a:rPr>
              <a:t></a:t>
            </a:r>
            <a:r>
              <a:rPr dirty="0" baseline="-21367" sz="1950" spc="-1455">
                <a:latin typeface="Times New Roman"/>
                <a:cs typeface="Times New Roman"/>
              </a:rPr>
              <a:t>0</a:t>
            </a:r>
            <a:r>
              <a:rPr dirty="0" baseline="-21367" sz="1950" spc="630">
                <a:latin typeface="Times New Roman"/>
                <a:cs typeface="Times New Roman"/>
              </a:rPr>
              <a:t> </a:t>
            </a:r>
            <a:r>
              <a:rPr dirty="0" sz="2000" spc="40">
                <a:latin typeface="Times New Roman"/>
                <a:cs typeface="Times New Roman"/>
              </a:rPr>
              <a:t>i</a:t>
            </a:r>
            <a:r>
              <a:rPr dirty="0" baseline="-21367" sz="1950" spc="60">
                <a:latin typeface="Times New Roman"/>
                <a:cs typeface="Times New Roman"/>
              </a:rPr>
              <a:t>b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509003" y="2535935"/>
            <a:ext cx="410209" cy="433070"/>
          </a:xfrm>
          <a:custGeom>
            <a:avLst/>
            <a:gdLst/>
            <a:ahLst/>
            <a:cxnLst/>
            <a:rect l="l" t="t" r="r" b="b"/>
            <a:pathLst>
              <a:path w="410209" h="433069">
                <a:moveTo>
                  <a:pt x="0" y="0"/>
                </a:moveTo>
                <a:lnTo>
                  <a:pt x="409956" y="0"/>
                </a:lnTo>
                <a:lnTo>
                  <a:pt x="409956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6697471" y="2732023"/>
            <a:ext cx="192405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80">
                <a:latin typeface="Times New Roman"/>
                <a:cs typeface="Times New Roman"/>
              </a:rPr>
              <a:t>b</a:t>
            </a:r>
            <a:r>
              <a:rPr dirty="0" sz="130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508496" y="2562605"/>
            <a:ext cx="217804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14">
                <a:latin typeface="Times New Roman"/>
                <a:cs typeface="Times New Roman"/>
              </a:rPr>
              <a:t>V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615176" y="2486405"/>
            <a:ext cx="12192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9328403" y="2584703"/>
            <a:ext cx="410209" cy="434340"/>
          </a:xfrm>
          <a:custGeom>
            <a:avLst/>
            <a:gdLst/>
            <a:ahLst/>
            <a:cxnLst/>
            <a:rect l="l" t="t" r="r" b="b"/>
            <a:pathLst>
              <a:path w="410209" h="434339">
                <a:moveTo>
                  <a:pt x="0" y="0"/>
                </a:moveTo>
                <a:lnTo>
                  <a:pt x="409956" y="0"/>
                </a:lnTo>
                <a:lnTo>
                  <a:pt x="409956" y="434340"/>
                </a:lnTo>
                <a:lnTo>
                  <a:pt x="0" y="434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9327896" y="2661665"/>
            <a:ext cx="36322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</a:pPr>
            <a:r>
              <a:rPr dirty="0" baseline="9876" sz="3375" spc="-217">
                <a:latin typeface="Times New Roman"/>
                <a:cs typeface="Times New Roman"/>
              </a:rPr>
              <a:t>V</a:t>
            </a:r>
            <a:r>
              <a:rPr dirty="0" sz="1300" spc="5">
                <a:latin typeface="Times New Roman"/>
                <a:cs typeface="Times New Roman"/>
              </a:rPr>
              <a:t>ce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434576" y="2535173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534400" y="2026920"/>
            <a:ext cx="795655" cy="434340"/>
          </a:xfrm>
          <a:custGeom>
            <a:avLst/>
            <a:gdLst/>
            <a:ahLst/>
            <a:cxnLst/>
            <a:rect l="l" t="t" r="r" b="b"/>
            <a:pathLst>
              <a:path w="795654" h="434339">
                <a:moveTo>
                  <a:pt x="0" y="0"/>
                </a:moveTo>
                <a:lnTo>
                  <a:pt x="795528" y="0"/>
                </a:lnTo>
                <a:lnTo>
                  <a:pt x="795528" y="434339"/>
                </a:lnTo>
                <a:lnTo>
                  <a:pt x="0" y="434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8584183" y="2103882"/>
            <a:ext cx="70104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</a:pPr>
            <a:r>
              <a:rPr dirty="0" baseline="9876" sz="3375" spc="-262">
                <a:latin typeface="Times New Roman"/>
                <a:cs typeface="Times New Roman"/>
              </a:rPr>
              <a:t>g</a:t>
            </a:r>
            <a:r>
              <a:rPr dirty="0" sz="1300" spc="-175">
                <a:latin typeface="Times New Roman"/>
                <a:cs typeface="Times New Roman"/>
              </a:rPr>
              <a:t>m</a:t>
            </a:r>
            <a:r>
              <a:rPr dirty="0" baseline="9876" sz="3375" spc="-262">
                <a:latin typeface="Times New Roman"/>
                <a:cs typeface="Times New Roman"/>
              </a:rPr>
              <a:t>V</a:t>
            </a:r>
            <a:r>
              <a:rPr dirty="0" sz="1300" spc="-175">
                <a:latin typeface="Times New Roman"/>
                <a:cs typeface="Times New Roman"/>
              </a:rPr>
              <a:t>b</a:t>
            </a:r>
            <a:r>
              <a:rPr dirty="0" baseline="4273" sz="1950" spc="-262">
                <a:latin typeface="Times New Roman"/>
                <a:cs typeface="Times New Roman"/>
              </a:rPr>
              <a:t></a:t>
            </a:r>
            <a:r>
              <a:rPr dirty="0" sz="1300" spc="-175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966707" y="1977390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995159" y="1380744"/>
            <a:ext cx="337185" cy="434340"/>
          </a:xfrm>
          <a:custGeom>
            <a:avLst/>
            <a:gdLst/>
            <a:ahLst/>
            <a:cxnLst/>
            <a:rect l="l" t="t" r="r" b="b"/>
            <a:pathLst>
              <a:path w="337184" h="434339">
                <a:moveTo>
                  <a:pt x="0" y="0"/>
                </a:moveTo>
                <a:lnTo>
                  <a:pt x="336803" y="0"/>
                </a:lnTo>
                <a:lnTo>
                  <a:pt x="336803" y="434339"/>
                </a:lnTo>
                <a:lnTo>
                  <a:pt x="0" y="434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7040371" y="1408938"/>
            <a:ext cx="247015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250">
                <a:latin typeface="Times New Roman"/>
                <a:cs typeface="Times New Roman"/>
              </a:rPr>
              <a:t>I</a:t>
            </a:r>
            <a:r>
              <a:rPr dirty="0" baseline="-17094" sz="1950" spc="120">
                <a:latin typeface="Times New Roman"/>
                <a:cs typeface="Times New Roman"/>
              </a:rPr>
              <a:t>b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955535" y="2610611"/>
            <a:ext cx="457200" cy="434340"/>
          </a:xfrm>
          <a:custGeom>
            <a:avLst/>
            <a:gdLst/>
            <a:ahLst/>
            <a:cxnLst/>
            <a:rect l="l" t="t" r="r" b="b"/>
            <a:pathLst>
              <a:path w="457200" h="434339">
                <a:moveTo>
                  <a:pt x="0" y="0"/>
                </a:moveTo>
                <a:lnTo>
                  <a:pt x="457200" y="0"/>
                </a:lnTo>
                <a:lnTo>
                  <a:pt x="457200" y="434340"/>
                </a:lnTo>
                <a:lnTo>
                  <a:pt x="0" y="434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6955028" y="2638805"/>
            <a:ext cx="21844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10">
                <a:latin typeface="Times New Roman"/>
                <a:cs typeface="Times New Roman"/>
              </a:rPr>
              <a:t>V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142480" y="2808223"/>
            <a:ext cx="238760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00">
                <a:latin typeface="Times New Roman"/>
                <a:cs typeface="Times New Roman"/>
              </a:rPr>
              <a:t>b</a:t>
            </a:r>
            <a:r>
              <a:rPr dirty="0" baseline="4273" sz="1950" spc="-1447">
                <a:latin typeface="Times New Roman"/>
                <a:cs typeface="Times New Roman"/>
              </a:rPr>
              <a:t></a:t>
            </a:r>
            <a:r>
              <a:rPr dirty="0" sz="1300" spc="5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060183" y="2561082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740140" y="1376172"/>
            <a:ext cx="312420" cy="434340"/>
          </a:xfrm>
          <a:custGeom>
            <a:avLst/>
            <a:gdLst/>
            <a:ahLst/>
            <a:cxnLst/>
            <a:rect l="l" t="t" r="r" b="b"/>
            <a:pathLst>
              <a:path w="312420" h="434339">
                <a:moveTo>
                  <a:pt x="0" y="0"/>
                </a:moveTo>
                <a:lnTo>
                  <a:pt x="312420" y="0"/>
                </a:lnTo>
                <a:lnTo>
                  <a:pt x="312420" y="434340"/>
                </a:lnTo>
                <a:lnTo>
                  <a:pt x="0" y="434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8783828" y="1404365"/>
            <a:ext cx="229235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265">
                <a:latin typeface="Times New Roman"/>
                <a:cs typeface="Times New Roman"/>
              </a:rPr>
              <a:t>I</a:t>
            </a:r>
            <a:r>
              <a:rPr dirty="0" baseline="-17094" sz="1950" spc="7">
                <a:latin typeface="Times New Roman"/>
                <a:cs typeface="Times New Roman"/>
              </a:rPr>
              <a:t>c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075423" y="1331214"/>
            <a:ext cx="186690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57045" algn="l"/>
              </a:tabLst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r>
              <a:rPr dirty="0" sz="2250" spc="-1495">
                <a:latin typeface="Times New Roman"/>
                <a:cs typeface="Times New Roman"/>
              </a:rPr>
              <a:t>	</a:t>
            </a:r>
            <a:r>
              <a:rPr dirty="0" baseline="1234" sz="3375" spc="-2242">
                <a:latin typeface="Times New Roman"/>
                <a:cs typeface="Times New Roman"/>
              </a:rPr>
              <a:t></a:t>
            </a:r>
            <a:endParaRPr baseline="1234" sz="3375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028789" y="2314289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 h="0">
                <a:moveTo>
                  <a:pt x="0" y="0"/>
                </a:moveTo>
                <a:lnTo>
                  <a:pt x="315277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81404" y="1903095"/>
            <a:ext cx="0" cy="822325"/>
          </a:xfrm>
          <a:custGeom>
            <a:avLst/>
            <a:gdLst/>
            <a:ahLst/>
            <a:cxnLst/>
            <a:rect l="l" t="t" r="r" b="b"/>
            <a:pathLst>
              <a:path w="0" h="822325">
                <a:moveTo>
                  <a:pt x="0" y="0"/>
                </a:moveTo>
                <a:lnTo>
                  <a:pt x="0" y="822293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4185920" y="2507741"/>
            <a:ext cx="12382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059427" y="1894332"/>
            <a:ext cx="24066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75">
                <a:latin typeface="Times New Roman"/>
                <a:cs typeface="Times New Roman"/>
              </a:rPr>
              <a:t>I</a:t>
            </a:r>
            <a:r>
              <a:rPr dirty="0" baseline="-16460" sz="2025" spc="22">
                <a:latin typeface="Times New Roman"/>
                <a:cs typeface="Times New Roman"/>
              </a:rPr>
              <a:t>c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388611" y="2570226"/>
            <a:ext cx="481330" cy="238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30">
                <a:latin typeface="Times New Roman"/>
                <a:cs typeface="Times New Roman"/>
              </a:rPr>
              <a:t>V</a:t>
            </a:r>
            <a:r>
              <a:rPr dirty="0" baseline="-13888" sz="1500" spc="-44">
                <a:latin typeface="Times New Roman"/>
                <a:cs typeface="Times New Roman"/>
              </a:rPr>
              <a:t>ce </a:t>
            </a:r>
            <a:r>
              <a:rPr dirty="0" baseline="-13888" sz="1500" spc="-352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</a:t>
            </a:r>
            <a:r>
              <a:rPr dirty="0" sz="1350" spc="15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454144" y="2522982"/>
            <a:ext cx="8445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890">
                <a:latin typeface="Times New Roman"/>
                <a:cs typeface="Times New Roman"/>
              </a:rPr>
              <a:t>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097527" y="1812035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565652" y="2004059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050284" y="2243327"/>
            <a:ext cx="165100" cy="457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046" sz="3600" spc="-757">
                <a:latin typeface="Times New Roman"/>
                <a:cs typeface="Times New Roman"/>
              </a:rPr>
              <a:t>I</a:t>
            </a:r>
            <a:r>
              <a:rPr dirty="0" sz="2400" spc="-1605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175543" y="2101099"/>
            <a:ext cx="2780665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85">
                <a:latin typeface="宋体"/>
                <a:cs typeface="宋体"/>
              </a:rPr>
              <a:t>根据</a:t>
            </a:r>
            <a:r>
              <a:rPr dirty="0" sz="2400" spc="-185" b="1">
                <a:latin typeface="等线"/>
                <a:cs typeface="等线"/>
              </a:rPr>
              <a:t>H</a:t>
            </a:r>
            <a:r>
              <a:rPr dirty="0" sz="2400" spc="-185">
                <a:latin typeface="宋体"/>
                <a:cs typeface="宋体"/>
              </a:rPr>
              <a:t>参数定义：</a:t>
            </a:r>
            <a:r>
              <a:rPr dirty="0" baseline="4444" sz="3750" spc="-277" i="1">
                <a:latin typeface="Times New Roman"/>
                <a:cs typeface="Times New Roman"/>
              </a:rPr>
              <a:t> </a:t>
            </a:r>
            <a:r>
              <a:rPr dirty="0" baseline="4444" sz="3750" spc="-914" i="1">
                <a:latin typeface="Times New Roman"/>
                <a:cs typeface="Times New Roman"/>
              </a:rPr>
              <a:t> </a:t>
            </a:r>
            <a:r>
              <a:rPr dirty="0" baseline="4629" sz="3600" spc="-337">
                <a:latin typeface="Times New Roman"/>
                <a:cs typeface="Times New Roman"/>
              </a:rPr>
              <a:t></a:t>
            </a:r>
            <a:endParaRPr baseline="4629" sz="36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9251442" y="1965960"/>
            <a:ext cx="0" cy="1620520"/>
          </a:xfrm>
          <a:custGeom>
            <a:avLst/>
            <a:gdLst/>
            <a:ahLst/>
            <a:cxnLst/>
            <a:rect l="l" t="t" r="r" b="b"/>
            <a:pathLst>
              <a:path w="0" h="1620520">
                <a:moveTo>
                  <a:pt x="0" y="0"/>
                </a:moveTo>
                <a:lnTo>
                  <a:pt x="0" y="1620012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1480842" y="6823420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55"/>
              </a:lnSpc>
            </a:pPr>
            <a:r>
              <a:rPr dirty="0" spc="-5">
                <a:latin typeface="Arial"/>
                <a:cs typeface="Arial"/>
              </a:rPr>
              <a:t>1</a:t>
            </a:r>
            <a:r>
              <a:rPr dirty="0" spc="-5">
                <a:latin typeface="Arial"/>
                <a:cs typeface="Arial"/>
              </a:rPr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4.7.1</a:t>
            </a:r>
            <a:r>
              <a:rPr dirty="0" spc="-675"/>
              <a:t> </a:t>
            </a:r>
            <a:r>
              <a:rPr dirty="0" spc="-5"/>
              <a:t>放大器频率响应的一般概念</a:t>
            </a:r>
          </a:p>
        </p:txBody>
      </p:sp>
      <p:sp>
        <p:nvSpPr>
          <p:cNvPr id="3" name="object 3"/>
          <p:cNvSpPr/>
          <p:nvPr/>
        </p:nvSpPr>
        <p:spPr>
          <a:xfrm>
            <a:off x="2841688" y="3491484"/>
            <a:ext cx="805180" cy="0"/>
          </a:xfrm>
          <a:custGeom>
            <a:avLst/>
            <a:gdLst/>
            <a:ahLst/>
            <a:cxnLst/>
            <a:rect l="l" t="t" r="r" b="b"/>
            <a:pathLst>
              <a:path w="805179" h="0">
                <a:moveTo>
                  <a:pt x="0" y="0"/>
                </a:moveTo>
                <a:lnTo>
                  <a:pt x="804576" y="0"/>
                </a:lnTo>
              </a:path>
            </a:pathLst>
          </a:custGeom>
          <a:ln w="13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36824" y="3730752"/>
            <a:ext cx="80010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5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5488" y="3256788"/>
            <a:ext cx="123189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20">
                <a:latin typeface="Times New Roman"/>
                <a:cs typeface="Times New Roman"/>
              </a:rPr>
              <a:t>o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1896" y="3481832"/>
            <a:ext cx="388620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25" i="1">
                <a:latin typeface="Times New Roman"/>
                <a:cs typeface="Times New Roman"/>
              </a:rPr>
              <a:t></a:t>
            </a:r>
            <a:r>
              <a:rPr dirty="0" sz="2600" spc="1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4755" y="3007867"/>
            <a:ext cx="388620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25" i="1">
                <a:latin typeface="Times New Roman"/>
                <a:cs typeface="Times New Roman"/>
              </a:rPr>
              <a:t></a:t>
            </a:r>
            <a:r>
              <a:rPr dirty="0" sz="2600" spc="1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3275" y="3507232"/>
            <a:ext cx="42672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270">
                <a:latin typeface="Times New Roman"/>
                <a:cs typeface="Times New Roman"/>
              </a:rPr>
              <a:t>V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0416" y="3033267"/>
            <a:ext cx="47117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6075" algn="l"/>
              </a:tabLst>
            </a:pPr>
            <a:r>
              <a:rPr dirty="0" sz="2600" spc="-270">
                <a:latin typeface="Times New Roman"/>
                <a:cs typeface="Times New Roman"/>
              </a:rPr>
              <a:t>V</a:t>
            </a:r>
            <a:r>
              <a:rPr dirty="0" sz="2600" spc="-270">
                <a:latin typeface="Times New Roman"/>
                <a:cs typeface="Times New Roman"/>
              </a:rPr>
              <a:t>	</a:t>
            </a:r>
            <a:r>
              <a:rPr dirty="0" sz="2600" spc="10">
                <a:latin typeface="Times New Roman"/>
                <a:cs typeface="Times New Roman"/>
              </a:rPr>
              <a:t>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8272" y="3245103"/>
            <a:ext cx="490855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5760" algn="l"/>
              </a:tabLst>
            </a:pPr>
            <a:r>
              <a:rPr dirty="0" sz="2600" spc="-270">
                <a:latin typeface="Times New Roman"/>
                <a:cs typeface="Times New Roman"/>
              </a:rPr>
              <a:t>A</a:t>
            </a:r>
            <a:r>
              <a:rPr dirty="0" sz="2600" spc="-270">
                <a:latin typeface="Times New Roman"/>
                <a:cs typeface="Times New Roman"/>
              </a:rPr>
              <a:t>	</a:t>
            </a:r>
            <a:r>
              <a:rPr dirty="0" sz="2600" spc="10">
                <a:latin typeface="Times New Roman"/>
                <a:cs typeface="Times New Roman"/>
              </a:rPr>
              <a:t>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4388" y="3468623"/>
            <a:ext cx="144780" cy="241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145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6051" y="3417315"/>
            <a:ext cx="13716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725"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3192" y="2943352"/>
            <a:ext cx="13716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725"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4660" y="3150615"/>
            <a:ext cx="13716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725"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0900" y="3219703"/>
            <a:ext cx="649605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365" i="1">
                <a:latin typeface="Times New Roman"/>
                <a:cs typeface="Times New Roman"/>
              </a:rPr>
              <a:t></a:t>
            </a:r>
            <a:r>
              <a:rPr dirty="0" sz="2600" spc="-365">
                <a:latin typeface="Times New Roman"/>
                <a:cs typeface="Times New Roman"/>
              </a:rPr>
              <a:t>)</a:t>
            </a:r>
            <a:r>
              <a:rPr dirty="0" sz="2600" spc="-225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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72699" y="3253835"/>
            <a:ext cx="0" cy="481965"/>
          </a:xfrm>
          <a:custGeom>
            <a:avLst/>
            <a:gdLst/>
            <a:ahLst/>
            <a:cxnLst/>
            <a:rect l="l" t="t" r="r" b="b"/>
            <a:pathLst>
              <a:path w="0" h="481964">
                <a:moveTo>
                  <a:pt x="0" y="0"/>
                </a:moveTo>
                <a:lnTo>
                  <a:pt x="0" y="481584"/>
                </a:lnTo>
              </a:path>
            </a:pathLst>
          </a:custGeom>
          <a:ln w="168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39963" y="3253835"/>
            <a:ext cx="0" cy="481965"/>
          </a:xfrm>
          <a:custGeom>
            <a:avLst/>
            <a:gdLst/>
            <a:ahLst/>
            <a:cxnLst/>
            <a:rect l="l" t="t" r="r" b="b"/>
            <a:pathLst>
              <a:path w="0" h="481964">
                <a:moveTo>
                  <a:pt x="0" y="0"/>
                </a:moveTo>
                <a:lnTo>
                  <a:pt x="0" y="481584"/>
                </a:lnTo>
              </a:path>
            </a:pathLst>
          </a:custGeom>
          <a:ln w="168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192015" y="3159759"/>
            <a:ext cx="13716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725"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80842" y="6823420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1</a:t>
            </a:fld>
          </a:p>
        </p:txBody>
      </p:sp>
      <p:sp>
        <p:nvSpPr>
          <p:cNvPr id="19" name="object 19"/>
          <p:cNvSpPr txBox="1"/>
          <p:nvPr/>
        </p:nvSpPr>
        <p:spPr>
          <a:xfrm>
            <a:off x="4318508" y="3448811"/>
            <a:ext cx="15494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70">
                <a:latin typeface="Times New Roman"/>
                <a:cs typeface="Times New Roman"/>
              </a:rPr>
              <a:t>V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1391" y="3252723"/>
            <a:ext cx="879475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8935" indent="-356235">
              <a:lnSpc>
                <a:spcPct val="100000"/>
              </a:lnSpc>
              <a:buFont typeface="Times New Roman"/>
              <a:buChar char="□"/>
              <a:tabLst>
                <a:tab pos="369570" algn="l"/>
                <a:tab pos="754380" algn="l"/>
              </a:tabLst>
            </a:pPr>
            <a:r>
              <a:rPr dirty="0" sz="2600" spc="-125">
                <a:latin typeface="Times New Roman"/>
                <a:cs typeface="Times New Roman"/>
              </a:rPr>
              <a:t>A</a:t>
            </a:r>
            <a:r>
              <a:rPr dirty="0" sz="2600" spc="-125">
                <a:latin typeface="Times New Roman"/>
                <a:cs typeface="Times New Roman"/>
              </a:rPr>
              <a:t>	</a:t>
            </a:r>
            <a:r>
              <a:rPr dirty="0" sz="2600" spc="10">
                <a:latin typeface="Times New Roman"/>
                <a:cs typeface="Times New Roman"/>
              </a:rPr>
              <a:t>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20259" y="3233673"/>
            <a:ext cx="1484630" cy="431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50" spc="-944" i="1">
                <a:latin typeface="Times New Roman"/>
                <a:cs typeface="Times New Roman"/>
              </a:rPr>
              <a:t></a:t>
            </a:r>
            <a:r>
              <a:rPr dirty="0" sz="2750" spc="-405" i="1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) </a:t>
            </a:r>
            <a:r>
              <a:rPr dirty="0" sz="2600" spc="-830">
                <a:latin typeface="Times New Roman"/>
                <a:cs typeface="Times New Roman"/>
              </a:rPr>
              <a:t></a:t>
            </a:r>
            <a:r>
              <a:rPr dirty="0" sz="2750" spc="-830" i="1">
                <a:latin typeface="Times New Roman"/>
                <a:cs typeface="Times New Roman"/>
              </a:rPr>
              <a:t></a:t>
            </a:r>
            <a:r>
              <a:rPr dirty="0" sz="2750" spc="-425" i="1">
                <a:latin typeface="Times New Roman"/>
                <a:cs typeface="Times New Roman"/>
              </a:rPr>
              <a:t> </a:t>
            </a:r>
            <a:r>
              <a:rPr dirty="0" sz="2600" spc="-484">
                <a:latin typeface="Times New Roman"/>
                <a:cs typeface="Times New Roman"/>
              </a:rPr>
              <a:t>(</a:t>
            </a:r>
            <a:r>
              <a:rPr dirty="0" sz="2750" spc="-484" i="1">
                <a:latin typeface="Times New Roman"/>
                <a:cs typeface="Times New Roman"/>
              </a:rPr>
              <a:t></a:t>
            </a:r>
            <a:r>
              <a:rPr dirty="0" sz="2750" spc="-425" i="1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88645" marR="5080" indent="-576580">
              <a:lnSpc>
                <a:spcPct val="143200"/>
              </a:lnSpc>
            </a:pPr>
            <a:r>
              <a:rPr dirty="0" sz="2800" spc="-140">
                <a:latin typeface="宋体"/>
                <a:cs typeface="宋体"/>
              </a:rPr>
              <a:t>1.</a:t>
            </a:r>
            <a:r>
              <a:rPr dirty="0" sz="2800" spc="-58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频率响应</a:t>
            </a:r>
            <a:r>
              <a:rPr dirty="0" sz="2800" spc="285">
                <a:latin typeface="宋体"/>
                <a:cs typeface="宋体"/>
              </a:rPr>
              <a:t> </a:t>
            </a:r>
            <a:r>
              <a:rPr dirty="0" sz="2800" spc="90">
                <a:latin typeface="Times New Roman"/>
                <a:cs typeface="Times New Roman"/>
              </a:rPr>
              <a:t>Frequency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response </a:t>
            </a:r>
            <a:r>
              <a:rPr dirty="0" sz="2800" spc="-645">
                <a:latin typeface="Times New Roman"/>
                <a:cs typeface="Times New Roman"/>
              </a:rPr>
              <a:t> </a:t>
            </a:r>
            <a:r>
              <a:rPr dirty="0" spc="5"/>
              <a:t>放大器的增益与频率的函数关系。 </a:t>
            </a:r>
            <a:r>
              <a:rPr dirty="0"/>
              <a:t> </a:t>
            </a:r>
            <a:r>
              <a:rPr dirty="0" spc="5"/>
              <a:t>包括幅频特性响应曲线和相频特性响应曲线。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0200" y="3879056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幅频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60553" y="3863577"/>
            <a:ext cx="635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相频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2484" y="4326778"/>
            <a:ext cx="5867400" cy="2260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 indent="22225">
              <a:lnSpc>
                <a:spcPct val="155000"/>
              </a:lnSpc>
            </a:pPr>
            <a:r>
              <a:rPr dirty="0" sz="2400" spc="5">
                <a:latin typeface="宋体"/>
                <a:cs typeface="宋体"/>
              </a:rPr>
              <a:t>幅频特性：增益的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幅值随频率的变化</a:t>
            </a:r>
            <a:r>
              <a:rPr dirty="0" sz="2400" spc="5">
                <a:latin typeface="宋体"/>
                <a:cs typeface="宋体"/>
              </a:rPr>
              <a:t>特性；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相频特性：增益的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相位随频率的变化</a:t>
            </a:r>
            <a:r>
              <a:rPr dirty="0" sz="2400" spc="5">
                <a:latin typeface="宋体"/>
                <a:cs typeface="宋体"/>
              </a:rPr>
              <a:t>特性； </a:t>
            </a:r>
            <a:r>
              <a:rPr dirty="0" sz="2400" spc="-112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频率 </a:t>
            </a:r>
            <a:r>
              <a:rPr dirty="0" sz="2400">
                <a:latin typeface="Times New Roman"/>
                <a:cs typeface="Times New Roman"/>
              </a:rPr>
              <a:t>f  </a:t>
            </a:r>
            <a:r>
              <a:rPr dirty="0" sz="2400" spc="30">
                <a:latin typeface="宋体"/>
                <a:cs typeface="宋体"/>
              </a:rPr>
              <a:t>单位：</a:t>
            </a:r>
            <a:r>
              <a:rPr dirty="0" sz="2400" spc="30">
                <a:latin typeface="Times New Roman"/>
                <a:cs typeface="Times New Roman"/>
              </a:rPr>
              <a:t>Hz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algn="just"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5">
                <a:latin typeface="宋体"/>
                <a:cs typeface="宋体"/>
              </a:rPr>
              <a:t>角频率 </a:t>
            </a:r>
            <a:r>
              <a:rPr dirty="0" sz="2400" spc="50">
                <a:latin typeface="Times New Roman"/>
                <a:cs typeface="Times New Roman"/>
              </a:rPr>
              <a:t>ω=</a:t>
            </a:r>
            <a:r>
              <a:rPr dirty="0" sz="2400" spc="50">
                <a:latin typeface="Times New Roman"/>
                <a:cs typeface="Times New Roman"/>
              </a:rPr>
              <a:t>2π</a:t>
            </a:r>
            <a:r>
              <a:rPr dirty="0" sz="2400" spc="50">
                <a:latin typeface="Times New Roman"/>
                <a:cs typeface="Times New Roman"/>
              </a:rPr>
              <a:t>f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宋体"/>
                <a:cs typeface="宋体"/>
              </a:rPr>
              <a:t>单位：弧度</a:t>
            </a:r>
            <a:r>
              <a:rPr dirty="0" sz="2400" spc="70">
                <a:latin typeface="Times New Roman"/>
                <a:cs typeface="Times New Roman"/>
              </a:rPr>
              <a:t>rad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049" y="4205287"/>
            <a:ext cx="2144395" cy="0"/>
          </a:xfrm>
          <a:custGeom>
            <a:avLst/>
            <a:gdLst/>
            <a:ahLst/>
            <a:cxnLst/>
            <a:rect l="l" t="t" r="r" b="b"/>
            <a:pathLst>
              <a:path w="2144395" h="0">
                <a:moveTo>
                  <a:pt x="0" y="0"/>
                </a:moveTo>
                <a:lnTo>
                  <a:pt x="2144268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85235" y="3785615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9607" y="3980688"/>
            <a:ext cx="546100" cy="40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5760" algn="l"/>
              </a:tabLst>
            </a:pPr>
            <a:r>
              <a:rPr dirty="0" sz="2400" spc="-254">
                <a:latin typeface="Times New Roman"/>
                <a:cs typeface="Times New Roman"/>
              </a:rPr>
              <a:t>f</a:t>
            </a:r>
            <a:r>
              <a:rPr dirty="0" baseline="-15325" sz="2175" spc="-382" i="1">
                <a:latin typeface="Times New Roman"/>
                <a:cs typeface="Times New Roman"/>
              </a:rPr>
              <a:t> </a:t>
            </a:r>
            <a:r>
              <a:rPr dirty="0" baseline="-15325" sz="2175" i="1">
                <a:latin typeface="Times New Roman"/>
                <a:cs typeface="Times New Roman"/>
              </a:rPr>
              <a:t>	 </a:t>
            </a:r>
            <a:r>
              <a:rPr dirty="0" sz="2400" spc="-229">
                <a:latin typeface="Times New Roman"/>
                <a:cs typeface="Times New Roman"/>
              </a:rPr>
              <a:t>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9875" y="4264152"/>
            <a:ext cx="210502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142">
                <a:latin typeface="Times New Roman"/>
                <a:cs typeface="Times New Roman"/>
              </a:rPr>
              <a:t>2π(</a:t>
            </a:r>
            <a:r>
              <a:rPr dirty="0" baseline="9259" sz="3600" spc="-142">
                <a:latin typeface="Times New Roman"/>
                <a:cs typeface="Times New Roman"/>
              </a:rPr>
              <a:t>C</a:t>
            </a:r>
            <a:r>
              <a:rPr dirty="0" sz="1350" spc="-95">
                <a:latin typeface="Times New Roman"/>
                <a:cs typeface="Times New Roman"/>
              </a:rPr>
              <a:t>b</a:t>
            </a:r>
            <a:r>
              <a:rPr dirty="0" baseline="4115" sz="2025" spc="-142">
                <a:latin typeface="Times New Roman"/>
                <a:cs typeface="Times New Roman"/>
              </a:rPr>
              <a:t></a:t>
            </a:r>
            <a:r>
              <a:rPr dirty="0" sz="1350" spc="-95">
                <a:latin typeface="Times New Roman"/>
                <a:cs typeface="Times New Roman"/>
              </a:rPr>
              <a:t>e   </a:t>
            </a:r>
            <a:r>
              <a:rPr dirty="0" baseline="9259" sz="3600" spc="-1635">
                <a:latin typeface="Times New Roman"/>
                <a:cs typeface="Times New Roman"/>
              </a:rPr>
              <a:t></a:t>
            </a:r>
            <a:r>
              <a:rPr dirty="0" baseline="9259" sz="3600" spc="-262">
                <a:latin typeface="Times New Roman"/>
                <a:cs typeface="Times New Roman"/>
              </a:rPr>
              <a:t> </a:t>
            </a:r>
            <a:r>
              <a:rPr dirty="0" baseline="9259" sz="3600" spc="-307">
                <a:latin typeface="Times New Roman"/>
                <a:cs typeface="Times New Roman"/>
              </a:rPr>
              <a:t>C</a:t>
            </a:r>
            <a:r>
              <a:rPr dirty="0" sz="1350" spc="-204">
                <a:latin typeface="Times New Roman"/>
                <a:cs typeface="Times New Roman"/>
              </a:rPr>
              <a:t>b</a:t>
            </a:r>
            <a:r>
              <a:rPr dirty="0" baseline="4115" sz="2025" spc="-307">
                <a:latin typeface="Times New Roman"/>
                <a:cs typeface="Times New Roman"/>
              </a:rPr>
              <a:t></a:t>
            </a:r>
            <a:r>
              <a:rPr dirty="0" sz="1350" spc="-204">
                <a:latin typeface="Times New Roman"/>
                <a:cs typeface="Times New Roman"/>
              </a:rPr>
              <a:t>c</a:t>
            </a:r>
            <a:r>
              <a:rPr dirty="0" sz="1350" spc="-125">
                <a:latin typeface="Times New Roman"/>
                <a:cs typeface="Times New Roman"/>
              </a:rPr>
              <a:t> </a:t>
            </a:r>
            <a:r>
              <a:rPr dirty="0" baseline="9259" sz="3600" spc="-254">
                <a:latin typeface="Times New Roman"/>
                <a:cs typeface="Times New Roman"/>
              </a:rPr>
              <a:t>)</a:t>
            </a:r>
            <a:r>
              <a:rPr dirty="0" baseline="9259" sz="3600" spc="-254">
                <a:latin typeface="Times New Roman"/>
                <a:cs typeface="Times New Roman"/>
              </a:rPr>
              <a:t>r</a:t>
            </a:r>
            <a:r>
              <a:rPr dirty="0" sz="1350" spc="-170">
                <a:latin typeface="Times New Roman"/>
                <a:cs typeface="Times New Roman"/>
              </a:rPr>
              <a:t>b</a:t>
            </a:r>
            <a:r>
              <a:rPr dirty="0" baseline="4115" sz="2025" spc="-254">
                <a:latin typeface="Times New Roman"/>
                <a:cs typeface="Times New Roman"/>
              </a:rPr>
              <a:t></a:t>
            </a:r>
            <a:r>
              <a:rPr dirty="0" sz="1350" spc="-17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555" y="3924754"/>
            <a:ext cx="534670" cy="617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上限  频率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3989" y="350558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39" y="0"/>
                </a:lnTo>
              </a:path>
            </a:pathLst>
          </a:custGeom>
          <a:ln w="67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61160" y="3137916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543" y="0"/>
                </a:lnTo>
              </a:path>
            </a:pathLst>
          </a:custGeom>
          <a:ln w="143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68727" y="3513582"/>
            <a:ext cx="236220" cy="382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180">
                <a:latin typeface="Times New Roman"/>
                <a:cs typeface="Times New Roman"/>
              </a:rPr>
              <a:t>f</a:t>
            </a:r>
            <a:r>
              <a:rPr dirty="0" baseline="-15873" sz="2100" spc="-1019" i="1">
                <a:latin typeface="Times New Roman"/>
                <a:cs typeface="Times New Roman"/>
              </a:rPr>
              <a:t>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9191" y="2928365"/>
            <a:ext cx="18415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85">
                <a:latin typeface="Times New Roman"/>
                <a:cs typeface="Times New Roman"/>
              </a:rPr>
              <a:t>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8460" y="3297173"/>
            <a:ext cx="79565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85800" algn="l"/>
              </a:tabLst>
            </a:pPr>
            <a:r>
              <a:rPr dirty="0" sz="2250" spc="10">
                <a:latin typeface="Times New Roman"/>
                <a:cs typeface="Times New Roman"/>
              </a:rPr>
              <a:t>1</a:t>
            </a:r>
            <a:r>
              <a:rPr dirty="0" sz="2250" spc="-275">
                <a:latin typeface="Times New Roman"/>
                <a:cs typeface="Times New Roman"/>
              </a:rPr>
              <a:t> </a:t>
            </a:r>
            <a:r>
              <a:rPr dirty="0" sz="2250" spc="-1005">
                <a:latin typeface="Times New Roman"/>
                <a:cs typeface="Times New Roman"/>
              </a:rPr>
              <a:t></a:t>
            </a:r>
            <a:r>
              <a:rPr dirty="0" sz="2250" spc="40">
                <a:latin typeface="Times New Roman"/>
                <a:cs typeface="Times New Roman"/>
              </a:rPr>
              <a:t> </a:t>
            </a:r>
            <a:r>
              <a:rPr dirty="0" sz="2250" spc="130">
                <a:latin typeface="Times New Roman"/>
                <a:cs typeface="Times New Roman"/>
              </a:rPr>
              <a:t>j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baseline="35802" sz="3375" spc="7">
                <a:latin typeface="Times New Roman"/>
                <a:cs typeface="Times New Roman"/>
              </a:rPr>
              <a:t>f</a:t>
            </a:r>
            <a:endParaRPr baseline="35802" sz="33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6986" y="4814279"/>
            <a:ext cx="2463800" cy="924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共发射极截止频率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2400" spc="45">
                <a:latin typeface="Times New Roman"/>
                <a:cs typeface="Times New Roman"/>
              </a:rPr>
              <a:t>BJT</a:t>
            </a:r>
            <a:r>
              <a:rPr dirty="0" sz="2400" spc="45">
                <a:latin typeface="宋体"/>
                <a:cs typeface="宋体"/>
              </a:rPr>
              <a:t>的特征频率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6687" y="4787900"/>
            <a:ext cx="265430" cy="968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765" indent="-12700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f</a:t>
            </a:r>
            <a:r>
              <a:rPr dirty="0" sz="2200" spc="-459">
                <a:latin typeface="Times New Roman"/>
                <a:cs typeface="Times New Roman"/>
              </a:rPr>
              <a:t> </a:t>
            </a:r>
            <a:r>
              <a:rPr dirty="0" baseline="-21072" sz="2175" spc="-1027" i="1">
                <a:latin typeface="Times New Roman"/>
                <a:cs typeface="Times New Roman"/>
              </a:rPr>
              <a:t></a:t>
            </a:r>
            <a:endParaRPr baseline="-21072" sz="2175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910"/>
              </a:spcBef>
            </a:pPr>
            <a:r>
              <a:rPr dirty="0" sz="2150" spc="145">
                <a:latin typeface="Times New Roman"/>
                <a:cs typeface="Times New Roman"/>
              </a:rPr>
              <a:t>f</a:t>
            </a:r>
            <a:r>
              <a:rPr dirty="0" baseline="-21825" sz="2100" spc="104">
                <a:latin typeface="Times New Roman"/>
                <a:cs typeface="Times New Roman"/>
              </a:rPr>
              <a:t>T</a:t>
            </a:r>
            <a:endParaRPr baseline="-21825"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31007" y="6293929"/>
            <a:ext cx="1782445" cy="0"/>
          </a:xfrm>
          <a:custGeom>
            <a:avLst/>
            <a:gdLst/>
            <a:ahLst/>
            <a:cxnLst/>
            <a:rect l="l" t="t" r="r" b="b"/>
            <a:pathLst>
              <a:path w="1782445" h="0">
                <a:moveTo>
                  <a:pt x="0" y="0"/>
                </a:moveTo>
                <a:lnTo>
                  <a:pt x="1782317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41938" y="6293929"/>
            <a:ext cx="824865" cy="0"/>
          </a:xfrm>
          <a:custGeom>
            <a:avLst/>
            <a:gdLst/>
            <a:ahLst/>
            <a:cxnLst/>
            <a:rect l="l" t="t" r="r" b="b"/>
            <a:pathLst>
              <a:path w="824864" h="0">
                <a:moveTo>
                  <a:pt x="0" y="0"/>
                </a:moveTo>
                <a:lnTo>
                  <a:pt x="824484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81175" y="6253733"/>
            <a:ext cx="142240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51352" y="5879846"/>
            <a:ext cx="330200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65">
                <a:latin typeface="Times New Roman"/>
                <a:cs typeface="Times New Roman"/>
              </a:rPr>
              <a:t>g</a:t>
            </a:r>
            <a:r>
              <a:rPr dirty="0" baseline="-16460" sz="2025" spc="150">
                <a:latin typeface="Times New Roman"/>
                <a:cs typeface="Times New Roman"/>
              </a:rPr>
              <a:t>m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3397" y="5879846"/>
            <a:ext cx="330835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70">
                <a:latin typeface="Times New Roman"/>
                <a:cs typeface="Times New Roman"/>
              </a:rPr>
              <a:t>g</a:t>
            </a:r>
            <a:r>
              <a:rPr dirty="0" baseline="-16460" sz="2025" spc="150">
                <a:latin typeface="Times New Roman"/>
                <a:cs typeface="Times New Roman"/>
              </a:rPr>
              <a:t>m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48812" y="6308089"/>
            <a:ext cx="784860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5">
                <a:latin typeface="Times New Roman"/>
                <a:cs typeface="Times New Roman"/>
              </a:rPr>
              <a:t>2</a:t>
            </a:r>
            <a:r>
              <a:rPr dirty="0" sz="2350" spc="120">
                <a:latin typeface="Times New Roman"/>
                <a:cs typeface="Times New Roman"/>
              </a:rPr>
              <a:t>π</a:t>
            </a:r>
            <a:r>
              <a:rPr dirty="0" sz="2350" spc="135">
                <a:latin typeface="Times New Roman"/>
                <a:cs typeface="Times New Roman"/>
              </a:rPr>
              <a:t>C</a:t>
            </a:r>
            <a:r>
              <a:rPr dirty="0" baseline="-16460" sz="2025" spc="187">
                <a:latin typeface="Times New Roman"/>
                <a:cs typeface="Times New Roman"/>
              </a:rPr>
              <a:t>b</a:t>
            </a:r>
            <a:r>
              <a:rPr dirty="0" baseline="-12345" sz="2025" spc="-1514">
                <a:latin typeface="Times New Roman"/>
                <a:cs typeface="Times New Roman"/>
              </a:rPr>
              <a:t></a:t>
            </a:r>
            <a:r>
              <a:rPr dirty="0" baseline="-16460" sz="2025" spc="15">
                <a:latin typeface="Times New Roman"/>
                <a:cs typeface="Times New Roman"/>
              </a:rPr>
              <a:t>e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0780" y="6057392"/>
            <a:ext cx="1496695" cy="417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2425" algn="l"/>
                <a:tab pos="1316990" algn="l"/>
              </a:tabLst>
            </a:pPr>
            <a:r>
              <a:rPr dirty="0" sz="2350" spc="10">
                <a:latin typeface="Times New Roman"/>
                <a:cs typeface="Times New Roman"/>
              </a:rPr>
              <a:t>f	</a:t>
            </a:r>
            <a:r>
              <a:rPr dirty="0" sz="2350" spc="-185">
                <a:latin typeface="Times New Roman"/>
                <a:cs typeface="Times New Roman"/>
              </a:rPr>
              <a:t>  </a:t>
            </a:r>
            <a:r>
              <a:rPr dirty="0" sz="2500" spc="-1195" i="1">
                <a:latin typeface="Times New Roman"/>
                <a:cs typeface="Times New Roman"/>
              </a:rPr>
              <a:t></a:t>
            </a:r>
            <a:r>
              <a:rPr dirty="0" sz="2500" spc="-415" i="1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0</a:t>
            </a:r>
            <a:r>
              <a:rPr dirty="0" baseline="-16460" sz="2025" spc="104">
                <a:latin typeface="Times New Roman"/>
                <a:cs typeface="Times New Roman"/>
              </a:rPr>
              <a:t> </a:t>
            </a:r>
            <a:r>
              <a:rPr dirty="0" sz="2350" spc="-254">
                <a:latin typeface="Times New Roman"/>
                <a:cs typeface="Times New Roman"/>
              </a:rPr>
              <a:t>f</a:t>
            </a:r>
            <a:r>
              <a:rPr dirty="0" baseline="-15325" sz="2175" spc="-382" i="1">
                <a:latin typeface="Times New Roman"/>
                <a:cs typeface="Times New Roman"/>
              </a:rPr>
              <a:t> 	</a:t>
            </a:r>
            <a:r>
              <a:rPr dirty="0" baseline="-15325" sz="2175" i="1">
                <a:latin typeface="Times New Roman"/>
                <a:cs typeface="Times New Roman"/>
              </a:rPr>
              <a:t> </a:t>
            </a:r>
            <a:r>
              <a:rPr dirty="0" sz="2350" spc="-185">
                <a:latin typeface="Times New Roman"/>
                <a:cs typeface="Times New Roman"/>
              </a:rPr>
              <a:t>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2709" y="6076442"/>
            <a:ext cx="191770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185">
                <a:latin typeface="Times New Roman"/>
                <a:cs typeface="Times New Roman"/>
              </a:rPr>
              <a:t>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8119" y="6308089"/>
            <a:ext cx="1779270" cy="396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-85">
                <a:latin typeface="Times New Roman"/>
                <a:cs typeface="Times New Roman"/>
              </a:rPr>
              <a:t>2π(</a:t>
            </a:r>
            <a:r>
              <a:rPr dirty="0" sz="2350" spc="-85">
                <a:latin typeface="Times New Roman"/>
                <a:cs typeface="Times New Roman"/>
              </a:rPr>
              <a:t>C</a:t>
            </a:r>
            <a:r>
              <a:rPr dirty="0" baseline="-16460" sz="2025" spc="-127">
                <a:latin typeface="Times New Roman"/>
                <a:cs typeface="Times New Roman"/>
              </a:rPr>
              <a:t>b</a:t>
            </a:r>
            <a:r>
              <a:rPr dirty="0" baseline="-12345" sz="2025" spc="-127">
                <a:latin typeface="Times New Roman"/>
                <a:cs typeface="Times New Roman"/>
              </a:rPr>
              <a:t></a:t>
            </a:r>
            <a:r>
              <a:rPr dirty="0" baseline="-16460" sz="2025" spc="-127">
                <a:latin typeface="Times New Roman"/>
                <a:cs typeface="Times New Roman"/>
              </a:rPr>
              <a:t>e   </a:t>
            </a:r>
            <a:r>
              <a:rPr dirty="0" sz="2350" spc="-1045">
                <a:latin typeface="Times New Roman"/>
                <a:cs typeface="Times New Roman"/>
              </a:rPr>
              <a:t></a:t>
            </a:r>
            <a:r>
              <a:rPr dirty="0" sz="2350" spc="-135">
                <a:latin typeface="Times New Roman"/>
                <a:cs typeface="Times New Roman"/>
              </a:rPr>
              <a:t> </a:t>
            </a:r>
            <a:r>
              <a:rPr dirty="0" sz="2350" spc="-190">
                <a:latin typeface="Times New Roman"/>
                <a:cs typeface="Times New Roman"/>
              </a:rPr>
              <a:t>C</a:t>
            </a:r>
            <a:r>
              <a:rPr dirty="0" baseline="-16460" sz="2025" spc="-284">
                <a:latin typeface="Times New Roman"/>
                <a:cs typeface="Times New Roman"/>
              </a:rPr>
              <a:t>b</a:t>
            </a:r>
            <a:r>
              <a:rPr dirty="0" baseline="-12345" sz="2025" spc="-284">
                <a:latin typeface="Times New Roman"/>
                <a:cs typeface="Times New Roman"/>
              </a:rPr>
              <a:t></a:t>
            </a:r>
            <a:r>
              <a:rPr dirty="0" baseline="-16460" sz="2025" spc="-284">
                <a:latin typeface="Times New Roman"/>
                <a:cs typeface="Times New Roman"/>
              </a:rPr>
              <a:t>c</a:t>
            </a:r>
            <a:r>
              <a:rPr dirty="0" baseline="-16460" sz="2025" spc="-202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11267" y="1973580"/>
            <a:ext cx="5105400" cy="3750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02124" y="1962911"/>
            <a:ext cx="5114925" cy="3770629"/>
          </a:xfrm>
          <a:custGeom>
            <a:avLst/>
            <a:gdLst/>
            <a:ahLst/>
            <a:cxnLst/>
            <a:rect l="l" t="t" r="r" b="b"/>
            <a:pathLst>
              <a:path w="5114925" h="3770629">
                <a:moveTo>
                  <a:pt x="5114544" y="3770375"/>
                </a:moveTo>
                <a:lnTo>
                  <a:pt x="0" y="3770375"/>
                </a:lnTo>
                <a:lnTo>
                  <a:pt x="0" y="0"/>
                </a:lnTo>
                <a:lnTo>
                  <a:pt x="5114544" y="0"/>
                </a:lnTo>
                <a:lnTo>
                  <a:pt x="5114544" y="6096"/>
                </a:lnTo>
                <a:lnTo>
                  <a:pt x="9143" y="6096"/>
                </a:lnTo>
                <a:lnTo>
                  <a:pt x="4571" y="10668"/>
                </a:lnTo>
                <a:lnTo>
                  <a:pt x="9143" y="10667"/>
                </a:lnTo>
                <a:lnTo>
                  <a:pt x="9143" y="3761232"/>
                </a:lnTo>
                <a:lnTo>
                  <a:pt x="4571" y="3761232"/>
                </a:lnTo>
                <a:lnTo>
                  <a:pt x="9143" y="3765803"/>
                </a:lnTo>
                <a:lnTo>
                  <a:pt x="5114544" y="3765803"/>
                </a:lnTo>
                <a:lnTo>
                  <a:pt x="5114544" y="3770375"/>
                </a:lnTo>
                <a:close/>
              </a:path>
              <a:path w="5114925" h="3770629">
                <a:moveTo>
                  <a:pt x="9143" y="10667"/>
                </a:moveTo>
                <a:lnTo>
                  <a:pt x="4571" y="10668"/>
                </a:lnTo>
                <a:lnTo>
                  <a:pt x="9143" y="6096"/>
                </a:lnTo>
                <a:lnTo>
                  <a:pt x="9143" y="10667"/>
                </a:lnTo>
                <a:close/>
              </a:path>
              <a:path w="5114925" h="3770629">
                <a:moveTo>
                  <a:pt x="5114544" y="10667"/>
                </a:moveTo>
                <a:lnTo>
                  <a:pt x="9143" y="10667"/>
                </a:lnTo>
                <a:lnTo>
                  <a:pt x="9143" y="6096"/>
                </a:lnTo>
                <a:lnTo>
                  <a:pt x="5114544" y="6096"/>
                </a:lnTo>
                <a:lnTo>
                  <a:pt x="5114544" y="10667"/>
                </a:lnTo>
                <a:close/>
              </a:path>
              <a:path w="5114925" h="3770629">
                <a:moveTo>
                  <a:pt x="9143" y="3765803"/>
                </a:moveTo>
                <a:lnTo>
                  <a:pt x="4571" y="3761232"/>
                </a:lnTo>
                <a:lnTo>
                  <a:pt x="9143" y="3761232"/>
                </a:lnTo>
                <a:lnTo>
                  <a:pt x="9143" y="3765803"/>
                </a:lnTo>
                <a:close/>
              </a:path>
              <a:path w="5114925" h="3770629">
                <a:moveTo>
                  <a:pt x="5114543" y="3765803"/>
                </a:moveTo>
                <a:lnTo>
                  <a:pt x="9143" y="3765803"/>
                </a:lnTo>
                <a:lnTo>
                  <a:pt x="9143" y="3761232"/>
                </a:lnTo>
                <a:lnTo>
                  <a:pt x="5114543" y="3761232"/>
                </a:lnTo>
                <a:lnTo>
                  <a:pt x="5114543" y="3765803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37147" y="5759196"/>
            <a:ext cx="3047999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34100" y="5754623"/>
            <a:ext cx="3054350" cy="1085215"/>
          </a:xfrm>
          <a:custGeom>
            <a:avLst/>
            <a:gdLst/>
            <a:ahLst/>
            <a:cxnLst/>
            <a:rect l="l" t="t" r="r" b="b"/>
            <a:pathLst>
              <a:path w="3054350" h="1085215">
                <a:moveTo>
                  <a:pt x="2938272" y="1085088"/>
                </a:moveTo>
                <a:lnTo>
                  <a:pt x="117348" y="1085088"/>
                </a:lnTo>
                <a:lnTo>
                  <a:pt x="103632" y="1082040"/>
                </a:lnTo>
                <a:lnTo>
                  <a:pt x="57912" y="1063752"/>
                </a:lnTo>
                <a:lnTo>
                  <a:pt x="22859" y="1028700"/>
                </a:lnTo>
                <a:lnTo>
                  <a:pt x="6096" y="993647"/>
                </a:lnTo>
                <a:lnTo>
                  <a:pt x="1524" y="967740"/>
                </a:lnTo>
                <a:lnTo>
                  <a:pt x="0" y="955547"/>
                </a:lnTo>
                <a:lnTo>
                  <a:pt x="0" y="446532"/>
                </a:lnTo>
                <a:lnTo>
                  <a:pt x="1524" y="434340"/>
                </a:lnTo>
                <a:lnTo>
                  <a:pt x="3048" y="420624"/>
                </a:lnTo>
                <a:lnTo>
                  <a:pt x="30480" y="364236"/>
                </a:lnTo>
                <a:lnTo>
                  <a:pt x="68580" y="332232"/>
                </a:lnTo>
                <a:lnTo>
                  <a:pt x="117348" y="316992"/>
                </a:lnTo>
                <a:lnTo>
                  <a:pt x="1780032" y="316992"/>
                </a:lnTo>
                <a:lnTo>
                  <a:pt x="2362200" y="0"/>
                </a:lnTo>
                <a:lnTo>
                  <a:pt x="2365729" y="6095"/>
                </a:lnTo>
                <a:lnTo>
                  <a:pt x="2357628" y="6095"/>
                </a:lnTo>
                <a:lnTo>
                  <a:pt x="2359399" y="9141"/>
                </a:lnTo>
                <a:lnTo>
                  <a:pt x="1781555" y="323088"/>
                </a:lnTo>
                <a:lnTo>
                  <a:pt x="131064" y="323088"/>
                </a:lnTo>
                <a:lnTo>
                  <a:pt x="117348" y="324612"/>
                </a:lnTo>
                <a:lnTo>
                  <a:pt x="71628" y="338328"/>
                </a:lnTo>
                <a:lnTo>
                  <a:pt x="27432" y="377952"/>
                </a:lnTo>
                <a:lnTo>
                  <a:pt x="9144" y="422148"/>
                </a:lnTo>
                <a:lnTo>
                  <a:pt x="6265" y="446532"/>
                </a:lnTo>
                <a:lnTo>
                  <a:pt x="6096" y="446532"/>
                </a:lnTo>
                <a:lnTo>
                  <a:pt x="6096" y="955547"/>
                </a:lnTo>
                <a:lnTo>
                  <a:pt x="9144" y="979932"/>
                </a:lnTo>
                <a:lnTo>
                  <a:pt x="12192" y="992123"/>
                </a:lnTo>
                <a:lnTo>
                  <a:pt x="16764" y="1002792"/>
                </a:lnTo>
                <a:lnTo>
                  <a:pt x="21336" y="1014984"/>
                </a:lnTo>
                <a:lnTo>
                  <a:pt x="22206" y="1014984"/>
                </a:lnTo>
                <a:lnTo>
                  <a:pt x="27432" y="1024128"/>
                </a:lnTo>
                <a:lnTo>
                  <a:pt x="35052" y="1034795"/>
                </a:lnTo>
                <a:lnTo>
                  <a:pt x="36321" y="1034795"/>
                </a:lnTo>
                <a:lnTo>
                  <a:pt x="42672" y="1042416"/>
                </a:lnTo>
                <a:lnTo>
                  <a:pt x="51816" y="1051560"/>
                </a:lnTo>
                <a:lnTo>
                  <a:pt x="53644" y="1051560"/>
                </a:lnTo>
                <a:lnTo>
                  <a:pt x="60960" y="1057656"/>
                </a:lnTo>
                <a:lnTo>
                  <a:pt x="82296" y="1069848"/>
                </a:lnTo>
                <a:lnTo>
                  <a:pt x="92964" y="1072896"/>
                </a:lnTo>
                <a:lnTo>
                  <a:pt x="117348" y="1078992"/>
                </a:lnTo>
                <a:lnTo>
                  <a:pt x="2962656" y="1078992"/>
                </a:lnTo>
                <a:lnTo>
                  <a:pt x="2938272" y="1085088"/>
                </a:lnTo>
                <a:close/>
              </a:path>
              <a:path w="3054350" h="1085215">
                <a:moveTo>
                  <a:pt x="2359399" y="9141"/>
                </a:moveTo>
                <a:lnTo>
                  <a:pt x="2357628" y="6095"/>
                </a:lnTo>
                <a:lnTo>
                  <a:pt x="2362200" y="7619"/>
                </a:lnTo>
                <a:lnTo>
                  <a:pt x="2359399" y="9141"/>
                </a:lnTo>
                <a:close/>
              </a:path>
              <a:path w="3054350" h="1085215">
                <a:moveTo>
                  <a:pt x="3039726" y="1014984"/>
                </a:moveTo>
                <a:lnTo>
                  <a:pt x="3032759" y="1014984"/>
                </a:lnTo>
                <a:lnTo>
                  <a:pt x="3038856" y="1002792"/>
                </a:lnTo>
                <a:lnTo>
                  <a:pt x="3043427" y="992123"/>
                </a:lnTo>
                <a:lnTo>
                  <a:pt x="3041903" y="992123"/>
                </a:lnTo>
                <a:lnTo>
                  <a:pt x="3046475" y="979932"/>
                </a:lnTo>
                <a:lnTo>
                  <a:pt x="3044951" y="979932"/>
                </a:lnTo>
                <a:lnTo>
                  <a:pt x="3048000" y="967740"/>
                </a:lnTo>
                <a:lnTo>
                  <a:pt x="3048000" y="434340"/>
                </a:lnTo>
                <a:lnTo>
                  <a:pt x="3044951" y="422148"/>
                </a:lnTo>
                <a:lnTo>
                  <a:pt x="3046475" y="422148"/>
                </a:lnTo>
                <a:lnTo>
                  <a:pt x="3041903" y="409956"/>
                </a:lnTo>
                <a:lnTo>
                  <a:pt x="3043427" y="409956"/>
                </a:lnTo>
                <a:lnTo>
                  <a:pt x="3038856" y="399288"/>
                </a:lnTo>
                <a:lnTo>
                  <a:pt x="3026664" y="377952"/>
                </a:lnTo>
                <a:lnTo>
                  <a:pt x="3020567" y="368808"/>
                </a:lnTo>
                <a:lnTo>
                  <a:pt x="3011424" y="359664"/>
                </a:lnTo>
                <a:lnTo>
                  <a:pt x="3002280" y="352044"/>
                </a:lnTo>
                <a:lnTo>
                  <a:pt x="3003803" y="352044"/>
                </a:lnTo>
                <a:lnTo>
                  <a:pt x="2993135" y="344424"/>
                </a:lnTo>
                <a:lnTo>
                  <a:pt x="2983991" y="338328"/>
                </a:lnTo>
                <a:lnTo>
                  <a:pt x="2971800" y="333756"/>
                </a:lnTo>
                <a:lnTo>
                  <a:pt x="2973324" y="333756"/>
                </a:lnTo>
                <a:lnTo>
                  <a:pt x="2961132" y="329184"/>
                </a:lnTo>
                <a:lnTo>
                  <a:pt x="2948940" y="326136"/>
                </a:lnTo>
                <a:lnTo>
                  <a:pt x="2924556" y="323088"/>
                </a:lnTo>
                <a:lnTo>
                  <a:pt x="2542032" y="323088"/>
                </a:lnTo>
                <a:lnTo>
                  <a:pt x="2359399" y="9141"/>
                </a:lnTo>
                <a:lnTo>
                  <a:pt x="2362200" y="7619"/>
                </a:lnTo>
                <a:lnTo>
                  <a:pt x="2357628" y="6095"/>
                </a:lnTo>
                <a:lnTo>
                  <a:pt x="2365729" y="6095"/>
                </a:lnTo>
                <a:lnTo>
                  <a:pt x="2545721" y="316992"/>
                </a:lnTo>
                <a:lnTo>
                  <a:pt x="2543556" y="316992"/>
                </a:lnTo>
                <a:lnTo>
                  <a:pt x="2546603" y="318516"/>
                </a:lnTo>
                <a:lnTo>
                  <a:pt x="2944368" y="318516"/>
                </a:lnTo>
                <a:lnTo>
                  <a:pt x="2962656" y="323088"/>
                </a:lnTo>
                <a:lnTo>
                  <a:pt x="2997708" y="339852"/>
                </a:lnTo>
                <a:lnTo>
                  <a:pt x="3032759" y="374904"/>
                </a:lnTo>
                <a:lnTo>
                  <a:pt x="3048000" y="408432"/>
                </a:lnTo>
                <a:lnTo>
                  <a:pt x="3052572" y="420624"/>
                </a:lnTo>
                <a:lnTo>
                  <a:pt x="3054096" y="434340"/>
                </a:lnTo>
                <a:lnTo>
                  <a:pt x="3054096" y="967740"/>
                </a:lnTo>
                <a:lnTo>
                  <a:pt x="3052572" y="981456"/>
                </a:lnTo>
                <a:lnTo>
                  <a:pt x="3048000" y="993647"/>
                </a:lnTo>
                <a:lnTo>
                  <a:pt x="3044951" y="1005840"/>
                </a:lnTo>
                <a:lnTo>
                  <a:pt x="3039726" y="1014984"/>
                </a:lnTo>
                <a:close/>
              </a:path>
              <a:path w="3054350" h="1085215">
                <a:moveTo>
                  <a:pt x="2546603" y="318516"/>
                </a:moveTo>
                <a:lnTo>
                  <a:pt x="2543556" y="316992"/>
                </a:lnTo>
                <a:lnTo>
                  <a:pt x="2545721" y="316992"/>
                </a:lnTo>
                <a:lnTo>
                  <a:pt x="2546603" y="318516"/>
                </a:lnTo>
                <a:close/>
              </a:path>
              <a:path w="3054350" h="1085215">
                <a:moveTo>
                  <a:pt x="2944368" y="318516"/>
                </a:moveTo>
                <a:lnTo>
                  <a:pt x="2546603" y="318516"/>
                </a:lnTo>
                <a:lnTo>
                  <a:pt x="2545721" y="316992"/>
                </a:lnTo>
                <a:lnTo>
                  <a:pt x="2938272" y="316992"/>
                </a:lnTo>
                <a:lnTo>
                  <a:pt x="2944368" y="318516"/>
                </a:lnTo>
                <a:close/>
              </a:path>
              <a:path w="3054350" h="1085215">
                <a:moveTo>
                  <a:pt x="6096" y="448056"/>
                </a:moveTo>
                <a:lnTo>
                  <a:pt x="6096" y="446532"/>
                </a:lnTo>
                <a:lnTo>
                  <a:pt x="6265" y="446532"/>
                </a:lnTo>
                <a:lnTo>
                  <a:pt x="6096" y="448056"/>
                </a:lnTo>
                <a:close/>
              </a:path>
              <a:path w="3054350" h="1085215">
                <a:moveTo>
                  <a:pt x="22206" y="1014984"/>
                </a:moveTo>
                <a:lnTo>
                  <a:pt x="21336" y="1014984"/>
                </a:lnTo>
                <a:lnTo>
                  <a:pt x="21336" y="1013460"/>
                </a:lnTo>
                <a:lnTo>
                  <a:pt x="22206" y="1014984"/>
                </a:lnTo>
                <a:close/>
              </a:path>
              <a:path w="3054350" h="1085215">
                <a:moveTo>
                  <a:pt x="3027317" y="1034795"/>
                </a:moveTo>
                <a:lnTo>
                  <a:pt x="3020567" y="1034795"/>
                </a:lnTo>
                <a:lnTo>
                  <a:pt x="3032759" y="1013460"/>
                </a:lnTo>
                <a:lnTo>
                  <a:pt x="3032759" y="1014984"/>
                </a:lnTo>
                <a:lnTo>
                  <a:pt x="3039726" y="1014984"/>
                </a:lnTo>
                <a:lnTo>
                  <a:pt x="3032759" y="1027176"/>
                </a:lnTo>
                <a:lnTo>
                  <a:pt x="3027317" y="1034795"/>
                </a:lnTo>
                <a:close/>
              </a:path>
              <a:path w="3054350" h="1085215">
                <a:moveTo>
                  <a:pt x="36321" y="1034795"/>
                </a:moveTo>
                <a:lnTo>
                  <a:pt x="35052" y="1034795"/>
                </a:lnTo>
                <a:lnTo>
                  <a:pt x="35052" y="1033271"/>
                </a:lnTo>
                <a:lnTo>
                  <a:pt x="36321" y="1034795"/>
                </a:lnTo>
                <a:close/>
              </a:path>
              <a:path w="3054350" h="1085215">
                <a:moveTo>
                  <a:pt x="3011423" y="1051560"/>
                </a:moveTo>
                <a:lnTo>
                  <a:pt x="3002280" y="1051560"/>
                </a:lnTo>
                <a:lnTo>
                  <a:pt x="3020567" y="1033271"/>
                </a:lnTo>
                <a:lnTo>
                  <a:pt x="3020567" y="1034795"/>
                </a:lnTo>
                <a:lnTo>
                  <a:pt x="3027317" y="1034795"/>
                </a:lnTo>
                <a:lnTo>
                  <a:pt x="3025140" y="1037844"/>
                </a:lnTo>
                <a:lnTo>
                  <a:pt x="3011423" y="1051560"/>
                </a:lnTo>
                <a:close/>
              </a:path>
              <a:path w="3054350" h="1085215">
                <a:moveTo>
                  <a:pt x="53644" y="1051560"/>
                </a:moveTo>
                <a:lnTo>
                  <a:pt x="51816" y="1051560"/>
                </a:lnTo>
                <a:lnTo>
                  <a:pt x="51816" y="1050036"/>
                </a:lnTo>
                <a:lnTo>
                  <a:pt x="53644" y="1051560"/>
                </a:lnTo>
                <a:close/>
              </a:path>
              <a:path w="3054350" h="1085215">
                <a:moveTo>
                  <a:pt x="2962656" y="1078992"/>
                </a:moveTo>
                <a:lnTo>
                  <a:pt x="2936748" y="1078992"/>
                </a:lnTo>
                <a:lnTo>
                  <a:pt x="2973324" y="1069848"/>
                </a:lnTo>
                <a:lnTo>
                  <a:pt x="2971800" y="1069848"/>
                </a:lnTo>
                <a:lnTo>
                  <a:pt x="2983991" y="1063752"/>
                </a:lnTo>
                <a:lnTo>
                  <a:pt x="2993135" y="1057656"/>
                </a:lnTo>
                <a:lnTo>
                  <a:pt x="3003803" y="1050036"/>
                </a:lnTo>
                <a:lnTo>
                  <a:pt x="3002280" y="1051560"/>
                </a:lnTo>
                <a:lnTo>
                  <a:pt x="3011423" y="1051560"/>
                </a:lnTo>
                <a:lnTo>
                  <a:pt x="3006851" y="1056132"/>
                </a:lnTo>
                <a:lnTo>
                  <a:pt x="2997708" y="1063752"/>
                </a:lnTo>
                <a:lnTo>
                  <a:pt x="2987040" y="1069848"/>
                </a:lnTo>
                <a:lnTo>
                  <a:pt x="2962656" y="1078992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241637" y="6145486"/>
            <a:ext cx="2840355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 b="1">
                <a:latin typeface="Microsoft JhengHei"/>
                <a:cs typeface="Microsoft JhengHei"/>
              </a:rPr>
              <a:t>当</a:t>
            </a:r>
            <a:r>
              <a:rPr dirty="0" sz="2000" spc="10">
                <a:latin typeface="Times New Roman"/>
                <a:cs typeface="Times New Roman"/>
              </a:rPr>
              <a:t>|</a:t>
            </a:r>
            <a:r>
              <a:rPr dirty="0" sz="2000" spc="10">
                <a:latin typeface="Times New Roman"/>
                <a:cs typeface="Times New Roman"/>
              </a:rPr>
              <a:t>β|</a:t>
            </a:r>
            <a:r>
              <a:rPr dirty="0" sz="2000" spc="10">
                <a:latin typeface="Times New Roman"/>
                <a:cs typeface="Times New Roman"/>
              </a:rPr>
              <a:t>=1</a:t>
            </a:r>
            <a:r>
              <a:rPr dirty="0" sz="2000" spc="10" b="1">
                <a:latin typeface="Microsoft JhengHei"/>
                <a:cs typeface="Microsoft JhengHei"/>
              </a:rPr>
              <a:t>时对应的频率称为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81404" y="6450076"/>
            <a:ext cx="276098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25" b="1">
                <a:solidFill>
                  <a:srgbClr val="0000FF"/>
                </a:solidFill>
                <a:latin typeface="Microsoft JhengHei"/>
                <a:cs typeface="Microsoft JhengHei"/>
              </a:rPr>
              <a:t>特征频率</a:t>
            </a:r>
            <a:r>
              <a:rPr dirty="0" sz="2000" spc="25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baseline="-21367" sz="1950" spc="37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1367" sz="1950" spc="37" b="1">
                <a:solidFill>
                  <a:srgbClr val="0000FF"/>
                </a:solidFill>
                <a:latin typeface="Microsoft JhengHei"/>
                <a:cs typeface="Microsoft JhengHei"/>
              </a:rPr>
              <a:t>，</a:t>
            </a:r>
            <a:r>
              <a:rPr dirty="0" sz="2000" spc="25" b="1">
                <a:latin typeface="Microsoft JhengHei"/>
                <a:cs typeface="Microsoft JhengHei"/>
              </a:rPr>
              <a:t>且有</a:t>
            </a:r>
            <a:r>
              <a:rPr dirty="0" sz="2000" spc="25">
                <a:latin typeface="Times New Roman"/>
                <a:cs typeface="Times New Roman"/>
              </a:rPr>
              <a:t>f</a:t>
            </a:r>
            <a:r>
              <a:rPr dirty="0" baseline="-21367" sz="1950" spc="37">
                <a:latin typeface="Times New Roman"/>
                <a:cs typeface="Times New Roman"/>
              </a:rPr>
              <a:t>T </a:t>
            </a:r>
            <a:r>
              <a:rPr dirty="0" sz="2000">
                <a:latin typeface="Times New Roman"/>
                <a:cs typeface="Times New Roman"/>
              </a:rPr>
              <a:t>≈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135">
                <a:latin typeface="Times New Roman"/>
                <a:cs typeface="Times New Roman"/>
              </a:rPr>
              <a:t>β</a:t>
            </a:r>
            <a:r>
              <a:rPr dirty="0" baseline="-21367" sz="1950" spc="-202">
                <a:latin typeface="Times New Roman"/>
                <a:cs typeface="Times New Roman"/>
              </a:rPr>
              <a:t>0</a:t>
            </a:r>
            <a:r>
              <a:rPr dirty="0" sz="2000" spc="-135">
                <a:latin typeface="Times New Roman"/>
                <a:cs typeface="Times New Roman"/>
              </a:rPr>
              <a:t>f</a:t>
            </a:r>
            <a:r>
              <a:rPr dirty="0" baseline="-21367" sz="1950" spc="-202" b="1">
                <a:latin typeface="Times New Roman"/>
                <a:cs typeface="Times New Roman"/>
              </a:rPr>
              <a:t>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08776" y="1592580"/>
            <a:ext cx="3581399" cy="960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05728" y="1589531"/>
            <a:ext cx="3587750" cy="967740"/>
          </a:xfrm>
          <a:custGeom>
            <a:avLst/>
            <a:gdLst/>
            <a:ahLst/>
            <a:cxnLst/>
            <a:rect l="l" t="t" r="r" b="b"/>
            <a:pathLst>
              <a:path w="3587750" h="967739">
                <a:moveTo>
                  <a:pt x="598862" y="768096"/>
                </a:moveTo>
                <a:lnTo>
                  <a:pt x="129539" y="768096"/>
                </a:lnTo>
                <a:lnTo>
                  <a:pt x="117348" y="766571"/>
                </a:lnTo>
                <a:lnTo>
                  <a:pt x="103632" y="765048"/>
                </a:lnTo>
                <a:lnTo>
                  <a:pt x="47244" y="737615"/>
                </a:lnTo>
                <a:lnTo>
                  <a:pt x="15240" y="699515"/>
                </a:lnTo>
                <a:lnTo>
                  <a:pt x="0" y="650748"/>
                </a:lnTo>
                <a:lnTo>
                  <a:pt x="0" y="115823"/>
                </a:lnTo>
                <a:lnTo>
                  <a:pt x="15240" y="67055"/>
                </a:lnTo>
                <a:lnTo>
                  <a:pt x="47244" y="28955"/>
                </a:lnTo>
                <a:lnTo>
                  <a:pt x="91439" y="6095"/>
                </a:lnTo>
                <a:lnTo>
                  <a:pt x="103632" y="1523"/>
                </a:lnTo>
                <a:lnTo>
                  <a:pt x="117348" y="0"/>
                </a:lnTo>
                <a:lnTo>
                  <a:pt x="3471672" y="0"/>
                </a:lnTo>
                <a:lnTo>
                  <a:pt x="3483864" y="1523"/>
                </a:lnTo>
                <a:lnTo>
                  <a:pt x="3496056" y="6095"/>
                </a:lnTo>
                <a:lnTo>
                  <a:pt x="117348" y="6095"/>
                </a:lnTo>
                <a:lnTo>
                  <a:pt x="105155" y="7619"/>
                </a:lnTo>
                <a:lnTo>
                  <a:pt x="97028" y="10667"/>
                </a:lnTo>
                <a:lnTo>
                  <a:pt x="92964" y="10667"/>
                </a:lnTo>
                <a:lnTo>
                  <a:pt x="82296" y="15239"/>
                </a:lnTo>
                <a:lnTo>
                  <a:pt x="35052" y="50291"/>
                </a:lnTo>
                <a:lnTo>
                  <a:pt x="17335" y="80771"/>
                </a:lnTo>
                <a:lnTo>
                  <a:pt x="16764" y="80771"/>
                </a:lnTo>
                <a:lnTo>
                  <a:pt x="12192" y="92963"/>
                </a:lnTo>
                <a:lnTo>
                  <a:pt x="9144" y="105155"/>
                </a:lnTo>
                <a:lnTo>
                  <a:pt x="6096" y="129539"/>
                </a:lnTo>
                <a:lnTo>
                  <a:pt x="6096" y="637031"/>
                </a:lnTo>
                <a:lnTo>
                  <a:pt x="12192" y="675131"/>
                </a:lnTo>
                <a:lnTo>
                  <a:pt x="42672" y="725424"/>
                </a:lnTo>
                <a:lnTo>
                  <a:pt x="92964" y="755904"/>
                </a:lnTo>
                <a:lnTo>
                  <a:pt x="131064" y="762000"/>
                </a:lnTo>
                <a:lnTo>
                  <a:pt x="601980" y="762000"/>
                </a:lnTo>
                <a:lnTo>
                  <a:pt x="606342" y="766571"/>
                </a:lnTo>
                <a:lnTo>
                  <a:pt x="597408" y="766571"/>
                </a:lnTo>
                <a:lnTo>
                  <a:pt x="598862" y="768096"/>
                </a:lnTo>
                <a:close/>
              </a:path>
              <a:path w="3587750" h="967739">
                <a:moveTo>
                  <a:pt x="3494532" y="12191"/>
                </a:moveTo>
                <a:lnTo>
                  <a:pt x="3482340" y="7619"/>
                </a:lnTo>
                <a:lnTo>
                  <a:pt x="3470148" y="6095"/>
                </a:lnTo>
                <a:lnTo>
                  <a:pt x="3496056" y="6095"/>
                </a:lnTo>
                <a:lnTo>
                  <a:pt x="3508248" y="9143"/>
                </a:lnTo>
                <a:lnTo>
                  <a:pt x="3511296" y="10667"/>
                </a:lnTo>
                <a:lnTo>
                  <a:pt x="3494532" y="10667"/>
                </a:lnTo>
                <a:lnTo>
                  <a:pt x="3494532" y="12191"/>
                </a:lnTo>
                <a:close/>
              </a:path>
              <a:path w="3587750" h="967739">
                <a:moveTo>
                  <a:pt x="92964" y="12191"/>
                </a:moveTo>
                <a:lnTo>
                  <a:pt x="92964" y="10667"/>
                </a:lnTo>
                <a:lnTo>
                  <a:pt x="97028" y="10667"/>
                </a:lnTo>
                <a:lnTo>
                  <a:pt x="92964" y="12191"/>
                </a:lnTo>
                <a:close/>
              </a:path>
              <a:path w="3587750" h="967739">
                <a:moveTo>
                  <a:pt x="3572256" y="82295"/>
                </a:moveTo>
                <a:lnTo>
                  <a:pt x="3566159" y="70103"/>
                </a:lnTo>
                <a:lnTo>
                  <a:pt x="3560064" y="60959"/>
                </a:lnTo>
                <a:lnTo>
                  <a:pt x="3552443" y="50291"/>
                </a:lnTo>
                <a:lnTo>
                  <a:pt x="3553967" y="50291"/>
                </a:lnTo>
                <a:lnTo>
                  <a:pt x="3544824" y="42671"/>
                </a:lnTo>
                <a:lnTo>
                  <a:pt x="3535680" y="33527"/>
                </a:lnTo>
                <a:lnTo>
                  <a:pt x="3537203" y="33527"/>
                </a:lnTo>
                <a:lnTo>
                  <a:pt x="3515867" y="21335"/>
                </a:lnTo>
                <a:lnTo>
                  <a:pt x="3517391" y="21335"/>
                </a:lnTo>
                <a:lnTo>
                  <a:pt x="3505200" y="15239"/>
                </a:lnTo>
                <a:lnTo>
                  <a:pt x="3506724" y="15239"/>
                </a:lnTo>
                <a:lnTo>
                  <a:pt x="3494532" y="10667"/>
                </a:lnTo>
                <a:lnTo>
                  <a:pt x="3511296" y="10667"/>
                </a:lnTo>
                <a:lnTo>
                  <a:pt x="3558540" y="47243"/>
                </a:lnTo>
                <a:lnTo>
                  <a:pt x="3577399" y="80771"/>
                </a:lnTo>
                <a:lnTo>
                  <a:pt x="3572256" y="80771"/>
                </a:lnTo>
                <a:lnTo>
                  <a:pt x="3572256" y="82295"/>
                </a:lnTo>
                <a:close/>
              </a:path>
              <a:path w="3587750" h="967739">
                <a:moveTo>
                  <a:pt x="16764" y="82295"/>
                </a:moveTo>
                <a:lnTo>
                  <a:pt x="16764" y="80771"/>
                </a:lnTo>
                <a:lnTo>
                  <a:pt x="17335" y="80771"/>
                </a:lnTo>
                <a:lnTo>
                  <a:pt x="16764" y="82295"/>
                </a:lnTo>
                <a:close/>
              </a:path>
              <a:path w="3587750" h="967739">
                <a:moveTo>
                  <a:pt x="811023" y="961644"/>
                </a:moveTo>
                <a:lnTo>
                  <a:pt x="792479" y="961644"/>
                </a:lnTo>
                <a:lnTo>
                  <a:pt x="790688" y="959767"/>
                </a:lnTo>
                <a:lnTo>
                  <a:pt x="1495044" y="762000"/>
                </a:lnTo>
                <a:lnTo>
                  <a:pt x="3457956" y="762000"/>
                </a:lnTo>
                <a:lnTo>
                  <a:pt x="3482340" y="758952"/>
                </a:lnTo>
                <a:lnTo>
                  <a:pt x="3494532" y="755904"/>
                </a:lnTo>
                <a:lnTo>
                  <a:pt x="3506724" y="751331"/>
                </a:lnTo>
                <a:lnTo>
                  <a:pt x="3505200" y="751331"/>
                </a:lnTo>
                <a:lnTo>
                  <a:pt x="3517391" y="746760"/>
                </a:lnTo>
                <a:lnTo>
                  <a:pt x="3515867" y="746760"/>
                </a:lnTo>
                <a:lnTo>
                  <a:pt x="3526535" y="740664"/>
                </a:lnTo>
                <a:lnTo>
                  <a:pt x="3537203" y="733044"/>
                </a:lnTo>
                <a:lnTo>
                  <a:pt x="3535680" y="733044"/>
                </a:lnTo>
                <a:lnTo>
                  <a:pt x="3544824" y="725424"/>
                </a:lnTo>
                <a:lnTo>
                  <a:pt x="3553967" y="716279"/>
                </a:lnTo>
                <a:lnTo>
                  <a:pt x="3552443" y="716279"/>
                </a:lnTo>
                <a:lnTo>
                  <a:pt x="3560064" y="707135"/>
                </a:lnTo>
                <a:lnTo>
                  <a:pt x="3572256" y="685800"/>
                </a:lnTo>
                <a:lnTo>
                  <a:pt x="3575303" y="675131"/>
                </a:lnTo>
                <a:lnTo>
                  <a:pt x="3581400" y="650748"/>
                </a:lnTo>
                <a:lnTo>
                  <a:pt x="3581400" y="117347"/>
                </a:lnTo>
                <a:lnTo>
                  <a:pt x="3572256" y="80771"/>
                </a:lnTo>
                <a:lnTo>
                  <a:pt x="3577399" y="80771"/>
                </a:lnTo>
                <a:lnTo>
                  <a:pt x="3581400" y="91439"/>
                </a:lnTo>
                <a:lnTo>
                  <a:pt x="3587496" y="115823"/>
                </a:lnTo>
                <a:lnTo>
                  <a:pt x="3587496" y="650748"/>
                </a:lnTo>
                <a:lnTo>
                  <a:pt x="3576827" y="688848"/>
                </a:lnTo>
                <a:lnTo>
                  <a:pt x="3549396" y="729996"/>
                </a:lnTo>
                <a:lnTo>
                  <a:pt x="3496056" y="762000"/>
                </a:lnTo>
                <a:lnTo>
                  <a:pt x="3457956" y="768096"/>
                </a:lnTo>
                <a:lnTo>
                  <a:pt x="1496567" y="768096"/>
                </a:lnTo>
                <a:lnTo>
                  <a:pt x="811023" y="961644"/>
                </a:lnTo>
                <a:close/>
              </a:path>
              <a:path w="3587750" h="967739">
                <a:moveTo>
                  <a:pt x="789431" y="967739"/>
                </a:moveTo>
                <a:lnTo>
                  <a:pt x="597408" y="766571"/>
                </a:lnTo>
                <a:lnTo>
                  <a:pt x="600456" y="768096"/>
                </a:lnTo>
                <a:lnTo>
                  <a:pt x="607796" y="768096"/>
                </a:lnTo>
                <a:lnTo>
                  <a:pt x="790688" y="959767"/>
                </a:lnTo>
                <a:lnTo>
                  <a:pt x="789431" y="960119"/>
                </a:lnTo>
                <a:lnTo>
                  <a:pt x="792479" y="961644"/>
                </a:lnTo>
                <a:lnTo>
                  <a:pt x="811023" y="961644"/>
                </a:lnTo>
                <a:lnTo>
                  <a:pt x="789431" y="967739"/>
                </a:lnTo>
                <a:close/>
              </a:path>
              <a:path w="3587750" h="967739">
                <a:moveTo>
                  <a:pt x="607796" y="768096"/>
                </a:moveTo>
                <a:lnTo>
                  <a:pt x="600456" y="768096"/>
                </a:lnTo>
                <a:lnTo>
                  <a:pt x="597408" y="766571"/>
                </a:lnTo>
                <a:lnTo>
                  <a:pt x="606342" y="766571"/>
                </a:lnTo>
                <a:lnTo>
                  <a:pt x="607796" y="768096"/>
                </a:lnTo>
                <a:close/>
              </a:path>
              <a:path w="3587750" h="967739">
                <a:moveTo>
                  <a:pt x="792479" y="961644"/>
                </a:moveTo>
                <a:lnTo>
                  <a:pt x="789431" y="960119"/>
                </a:lnTo>
                <a:lnTo>
                  <a:pt x="790688" y="959767"/>
                </a:lnTo>
                <a:lnTo>
                  <a:pt x="792479" y="96164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49349" y="2288095"/>
            <a:ext cx="2987040" cy="0"/>
          </a:xfrm>
          <a:custGeom>
            <a:avLst/>
            <a:gdLst/>
            <a:ahLst/>
            <a:cxnLst/>
            <a:rect l="l" t="t" r="r" b="b"/>
            <a:pathLst>
              <a:path w="2987040" h="0">
                <a:moveTo>
                  <a:pt x="0" y="0"/>
                </a:moveTo>
                <a:lnTo>
                  <a:pt x="2986468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977388" y="1855723"/>
            <a:ext cx="30988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190" i="1">
                <a:latin typeface="Times New Roman"/>
                <a:cs typeface="Times New Roman"/>
              </a:rPr>
              <a:t></a:t>
            </a:r>
            <a:r>
              <a:rPr dirty="0" sz="2500" spc="-490" i="1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0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36267" y="2296667"/>
            <a:ext cx="2967355" cy="824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 spc="-310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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765">
                <a:latin typeface="Times New Roman"/>
                <a:cs typeface="Times New Roman"/>
              </a:rPr>
              <a:t>j</a:t>
            </a:r>
            <a:r>
              <a:rPr dirty="0" sz="2400" spc="-765">
                <a:latin typeface="Times New Roman"/>
                <a:cs typeface="Times New Roman"/>
              </a:rPr>
              <a:t>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2</a:t>
            </a:r>
            <a:r>
              <a:rPr dirty="0" sz="2400" spc="55">
                <a:latin typeface="Times New Roman"/>
                <a:cs typeface="Times New Roman"/>
              </a:rPr>
              <a:t>π</a:t>
            </a:r>
            <a:r>
              <a:rPr dirty="0" sz="2400" spc="55">
                <a:latin typeface="Times New Roman"/>
                <a:cs typeface="Times New Roman"/>
              </a:rPr>
              <a:t>f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150">
                <a:latin typeface="Times New Roman"/>
                <a:cs typeface="Times New Roman"/>
              </a:rPr>
              <a:t>(</a:t>
            </a:r>
            <a:r>
              <a:rPr dirty="0" sz="2400" spc="-150">
                <a:latin typeface="Times New Roman"/>
                <a:cs typeface="Times New Roman"/>
              </a:rPr>
              <a:t>C</a:t>
            </a:r>
            <a:r>
              <a:rPr dirty="0" baseline="-16460" sz="2025" spc="-225">
                <a:latin typeface="Times New Roman"/>
                <a:cs typeface="Times New Roman"/>
              </a:rPr>
              <a:t>b</a:t>
            </a:r>
            <a:r>
              <a:rPr dirty="0" baseline="-12345" sz="2025" spc="-225">
                <a:latin typeface="Times New Roman"/>
                <a:cs typeface="Times New Roman"/>
              </a:rPr>
              <a:t></a:t>
            </a:r>
            <a:r>
              <a:rPr dirty="0" baseline="-16460" sz="2025" spc="-225">
                <a:latin typeface="Times New Roman"/>
                <a:cs typeface="Times New Roman"/>
              </a:rPr>
              <a:t>e  </a:t>
            </a:r>
            <a:r>
              <a:rPr dirty="0" baseline="-16460" sz="2025" spc="-104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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 spc="-190">
                <a:latin typeface="Times New Roman"/>
                <a:cs typeface="Times New Roman"/>
              </a:rPr>
              <a:t>C</a:t>
            </a:r>
            <a:r>
              <a:rPr dirty="0" baseline="-16460" sz="2025" spc="-284">
                <a:latin typeface="Times New Roman"/>
                <a:cs typeface="Times New Roman"/>
              </a:rPr>
              <a:t>b</a:t>
            </a:r>
            <a:r>
              <a:rPr dirty="0" baseline="-12345" sz="2025" spc="-284">
                <a:latin typeface="Times New Roman"/>
                <a:cs typeface="Times New Roman"/>
              </a:rPr>
              <a:t></a:t>
            </a:r>
            <a:r>
              <a:rPr dirty="0" baseline="-16460" sz="2025" spc="-284">
                <a:latin typeface="Times New Roman"/>
                <a:cs typeface="Times New Roman"/>
              </a:rPr>
              <a:t>c </a:t>
            </a:r>
            <a:r>
              <a:rPr dirty="0" baseline="-16460" sz="2025" spc="-262">
                <a:latin typeface="Times New Roman"/>
                <a:cs typeface="Times New Roman"/>
              </a:rPr>
              <a:t> </a:t>
            </a:r>
            <a:r>
              <a:rPr dirty="0" sz="2400" spc="-170">
                <a:latin typeface="Times New Roman"/>
                <a:cs typeface="Times New Roman"/>
              </a:rPr>
              <a:t>)</a:t>
            </a:r>
            <a:r>
              <a:rPr dirty="0" sz="2400" spc="-170">
                <a:latin typeface="Times New Roman"/>
                <a:cs typeface="Times New Roman"/>
              </a:rPr>
              <a:t>r</a:t>
            </a:r>
            <a:r>
              <a:rPr dirty="0" baseline="-16460" sz="2025" spc="-254">
                <a:latin typeface="Times New Roman"/>
                <a:cs typeface="Times New Roman"/>
              </a:rPr>
              <a:t>b</a:t>
            </a:r>
            <a:r>
              <a:rPr dirty="0" baseline="-12345" sz="2025" spc="-254">
                <a:latin typeface="Times New Roman"/>
                <a:cs typeface="Times New Roman"/>
              </a:rPr>
              <a:t></a:t>
            </a:r>
            <a:r>
              <a:rPr dirty="0" baseline="-16460" sz="2025" spc="-254">
                <a:latin typeface="Times New Roman"/>
                <a:cs typeface="Times New Roman"/>
              </a:rPr>
              <a:t>e</a:t>
            </a:r>
            <a:endParaRPr baseline="-16460" sz="2025">
              <a:latin typeface="Times New Roman"/>
              <a:cs typeface="Times New Roman"/>
            </a:endParaRPr>
          </a:p>
          <a:p>
            <a:pPr marL="341630">
              <a:lnSpc>
                <a:spcPct val="100000"/>
              </a:lnSpc>
              <a:spcBef>
                <a:spcPts val="480"/>
              </a:spcBef>
            </a:pPr>
            <a:r>
              <a:rPr dirty="0" sz="2400" spc="-1155" i="1">
                <a:latin typeface="Times New Roman"/>
                <a:cs typeface="Times New Roman"/>
              </a:rPr>
              <a:t></a:t>
            </a:r>
            <a:r>
              <a:rPr dirty="0" sz="2400" spc="-480" i="1">
                <a:latin typeface="Times New Roman"/>
                <a:cs typeface="Times New Roman"/>
              </a:rPr>
              <a:t> </a:t>
            </a:r>
            <a:r>
              <a:rPr dirty="0" baseline="-14957" sz="1950" spc="7">
                <a:latin typeface="Times New Roman"/>
                <a:cs typeface="Times New Roman"/>
              </a:rPr>
              <a:t>0</a:t>
            </a:r>
            <a:endParaRPr baseline="-14957" sz="1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02868" y="2050796"/>
            <a:ext cx="47879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989" i="1">
                <a:latin typeface="Times New Roman"/>
                <a:cs typeface="Times New Roman"/>
              </a:rPr>
              <a:t></a:t>
            </a:r>
            <a:r>
              <a:rPr dirty="0" baseline="15046" sz="3600" spc="-2985">
                <a:latin typeface="Times New Roman"/>
                <a:cs typeface="Times New Roman"/>
              </a:rPr>
              <a:t> </a:t>
            </a:r>
            <a:r>
              <a:rPr dirty="0" baseline="15046" sz="3600" spc="-52">
                <a:latin typeface="Times New Roman"/>
                <a:cs typeface="Times New Roman"/>
              </a:rPr>
              <a:t> </a:t>
            </a:r>
            <a:r>
              <a:rPr dirty="0" sz="2400" spc="-229">
                <a:latin typeface="Times New Roman"/>
                <a:cs typeface="Times New Roman"/>
              </a:rPr>
              <a:t>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28808" y="1411184"/>
            <a:ext cx="375285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②</a:t>
            </a:r>
            <a:r>
              <a:rPr dirty="0" sz="2400" spc="-62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BJT</a:t>
            </a:r>
            <a:r>
              <a:rPr dirty="0" sz="2400" spc="35">
                <a:solidFill>
                  <a:srgbClr val="0000FF"/>
                </a:solidFill>
                <a:latin typeface="宋体"/>
                <a:cs typeface="宋体"/>
              </a:rPr>
              <a:t>的频率参数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baseline="-20833" sz="2400" spc="52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dirty="0" baseline="-20833" sz="24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24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45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baseline="-20833" sz="2400" spc="67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0833" sz="24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24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baseline="-20833" sz="2400" spc="15">
                <a:solidFill>
                  <a:srgbClr val="0000FF"/>
                </a:solidFill>
                <a:latin typeface="Times New Roman"/>
                <a:cs typeface="Times New Roman"/>
              </a:rPr>
              <a:t>α</a:t>
            </a: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05781" y="761997"/>
            <a:ext cx="33381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BJT</a:t>
            </a:r>
            <a:r>
              <a:rPr dirty="0" sz="2400" spc="40">
                <a:latin typeface="宋体"/>
                <a:cs typeface="宋体"/>
              </a:rPr>
              <a:t>的高频小信号建模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4.7.3</a:t>
            </a:r>
            <a:r>
              <a:rPr dirty="0" spc="-675"/>
              <a:t> </a:t>
            </a:r>
            <a:r>
              <a:rPr dirty="0" spc="-5"/>
              <a:t>单级放大电路的</a:t>
            </a:r>
            <a:r>
              <a:rPr dirty="0" spc="-5">
                <a:solidFill>
                  <a:srgbClr val="FF0000"/>
                </a:solidFill>
              </a:rPr>
              <a:t>高频响应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325148" y="1661769"/>
            <a:ext cx="3353435" cy="1226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-20" b="1">
                <a:latin typeface="Microsoft JhengHei"/>
                <a:cs typeface="Microsoft JhengHei"/>
              </a:rPr>
              <a:t>当</a:t>
            </a:r>
            <a:r>
              <a:rPr dirty="0" sz="2000" spc="-20">
                <a:latin typeface="Times New Roman"/>
                <a:cs typeface="Times New Roman"/>
              </a:rPr>
              <a:t>20lg|</a:t>
            </a:r>
            <a:r>
              <a:rPr dirty="0" sz="2000" spc="-20">
                <a:latin typeface="Times New Roman"/>
                <a:cs typeface="Times New Roman"/>
              </a:rPr>
              <a:t>β|</a:t>
            </a:r>
            <a:r>
              <a:rPr dirty="0" sz="2000" spc="-20" b="1">
                <a:latin typeface="Microsoft JhengHei"/>
                <a:cs typeface="Microsoft JhengHei"/>
              </a:rPr>
              <a:t>下降</a:t>
            </a:r>
            <a:r>
              <a:rPr dirty="0" sz="2000" spc="-20">
                <a:latin typeface="Times New Roman"/>
                <a:cs typeface="Times New Roman"/>
              </a:rPr>
              <a:t>3dB</a:t>
            </a:r>
            <a:r>
              <a:rPr dirty="0" sz="2000" spc="-20" b="1">
                <a:latin typeface="Microsoft JhengHei"/>
                <a:cs typeface="Microsoft JhengHei"/>
              </a:rPr>
              <a:t>时</a:t>
            </a:r>
            <a:r>
              <a:rPr dirty="0" sz="2000" spc="-20">
                <a:latin typeface="Times New Roman"/>
                <a:cs typeface="Times New Roman"/>
              </a:rPr>
              <a:t>,</a:t>
            </a:r>
            <a:r>
              <a:rPr dirty="0" sz="2000" spc="-20" b="1">
                <a:latin typeface="Microsoft JhengHei"/>
                <a:cs typeface="Microsoft JhengHei"/>
              </a:rPr>
              <a:t>频率</a:t>
            </a:r>
            <a:r>
              <a:rPr dirty="0" sz="2000" spc="-20">
                <a:latin typeface="Times New Roman"/>
                <a:cs typeface="Times New Roman"/>
              </a:rPr>
              <a:t>f</a:t>
            </a:r>
            <a:r>
              <a:rPr dirty="0" baseline="-21367" sz="1950" spc="-30" b="1">
                <a:latin typeface="Times New Roman"/>
                <a:cs typeface="Times New Roman"/>
              </a:rPr>
              <a:t> </a:t>
            </a:r>
            <a:r>
              <a:rPr dirty="0" baseline="-21367" sz="1950" spc="-359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Microsoft JhengHei"/>
                <a:cs typeface="Microsoft JhengHei"/>
              </a:rPr>
              <a:t>称</a:t>
            </a:r>
            <a:r>
              <a:rPr dirty="0" sz="2000" spc="10" b="1">
                <a:latin typeface="Microsoft JhengHei"/>
                <a:cs typeface="Microsoft JhengHei"/>
              </a:rPr>
              <a:t>为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共</a:t>
            </a:r>
            <a:r>
              <a:rPr dirty="0" sz="2000" spc="20" b="1">
                <a:solidFill>
                  <a:srgbClr val="0000FF"/>
                </a:solidFill>
                <a:latin typeface="Microsoft JhengHei"/>
                <a:cs typeface="Microsoft JhengHei"/>
              </a:rPr>
              <a:t>发射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极</a:t>
            </a:r>
            <a:r>
              <a:rPr dirty="0" sz="2000" spc="20" b="1">
                <a:solidFill>
                  <a:srgbClr val="0000FF"/>
                </a:solidFill>
                <a:latin typeface="Microsoft JhengHei"/>
                <a:cs typeface="Microsoft JhengHei"/>
              </a:rPr>
              <a:t>接法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的</a:t>
            </a:r>
            <a:r>
              <a:rPr dirty="0" sz="2000" spc="20" b="1">
                <a:solidFill>
                  <a:srgbClr val="0000FF"/>
                </a:solidFill>
                <a:latin typeface="Microsoft JhengHei"/>
                <a:cs typeface="Microsoft JhengHei"/>
              </a:rPr>
              <a:t>截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止</a:t>
            </a:r>
            <a:r>
              <a:rPr dirty="0" sz="2000" spc="20" b="1">
                <a:solidFill>
                  <a:srgbClr val="0000FF"/>
                </a:solidFill>
                <a:latin typeface="Microsoft JhengHei"/>
                <a:cs typeface="Microsoft JhengHei"/>
              </a:rPr>
              <a:t>频</a:t>
            </a:r>
            <a:r>
              <a:rPr dirty="0" sz="2000" b="1">
                <a:solidFill>
                  <a:srgbClr val="0000FF"/>
                </a:solidFill>
                <a:latin typeface="Microsoft JhengHei"/>
                <a:cs typeface="Microsoft JhengHei"/>
              </a:rPr>
              <a:t>率</a:t>
            </a:r>
            <a:endParaRPr sz="2000">
              <a:latin typeface="Microsoft JhengHei"/>
              <a:cs typeface="Microsoft JhengHei"/>
            </a:endParaRPr>
          </a:p>
          <a:p>
            <a:pPr marL="1099185">
              <a:lnSpc>
                <a:spcPct val="100000"/>
              </a:lnSpc>
              <a:spcBef>
                <a:spcPts val="1680"/>
              </a:spcBef>
              <a:tabLst>
                <a:tab pos="1448435" algn="l"/>
                <a:tab pos="1757680" algn="l"/>
              </a:tabLst>
            </a:pPr>
            <a:r>
              <a:rPr dirty="0" sz="2400" spc="-254">
                <a:latin typeface="Times New Roman"/>
                <a:cs typeface="Times New Roman"/>
              </a:rPr>
              <a:t>f</a:t>
            </a:r>
            <a:r>
              <a:rPr dirty="0" baseline="-15325" sz="2175" spc="-382" i="1">
                <a:latin typeface="Times New Roman"/>
                <a:cs typeface="Times New Roman"/>
              </a:rPr>
              <a:t>	</a:t>
            </a:r>
            <a:r>
              <a:rPr dirty="0" sz="2400" spc="-1085">
                <a:latin typeface="Times New Roman"/>
                <a:cs typeface="Times New Roman"/>
              </a:rPr>
              <a:t>	</a:t>
            </a:r>
            <a:r>
              <a:rPr dirty="0" sz="2400" spc="120">
                <a:latin typeface="Times New Roman"/>
                <a:cs typeface="Times New Roman"/>
              </a:rPr>
              <a:t>f</a:t>
            </a:r>
            <a:r>
              <a:rPr dirty="0" baseline="-16460" sz="2025" spc="179">
                <a:latin typeface="Times New Roman"/>
                <a:cs typeface="Times New Roman"/>
              </a:rPr>
              <a:t>T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09638" y="2563367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90588" y="28491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09638" y="2982467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990588" y="32682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09638" y="3401567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90588" y="36873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09638" y="3820667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90588" y="4106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09638" y="4239767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90588" y="45255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09638" y="4658867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990588" y="49446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09638" y="5077967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990588" y="53637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442197" y="299008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423147" y="32758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442197" y="340918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423147" y="36949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442197" y="382828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423147" y="41140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442197" y="424738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423147" y="45331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442197" y="466648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423147" y="495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442197" y="508558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423147" y="53713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442197" y="550468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423147" y="57904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480842" y="6823420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55"/>
              </a:lnSpc>
            </a:pPr>
            <a:r>
              <a:rPr dirty="0" spc="-5">
                <a:latin typeface="Arial"/>
                <a:cs typeface="Arial"/>
              </a:rPr>
              <a:t>2</a:t>
            </a:r>
            <a:r>
              <a:rPr dirty="0" spc="-5">
                <a:latin typeface="Arial"/>
                <a:cs typeface="Arial"/>
              </a:rPr>
              <a:t>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8168" y="2294953"/>
            <a:ext cx="2143760" cy="0"/>
          </a:xfrm>
          <a:custGeom>
            <a:avLst/>
            <a:gdLst/>
            <a:ahLst/>
            <a:cxnLst/>
            <a:rect l="l" t="t" r="r" b="b"/>
            <a:pathLst>
              <a:path w="2143759" h="0">
                <a:moveTo>
                  <a:pt x="0" y="0"/>
                </a:moveTo>
                <a:lnTo>
                  <a:pt x="2143220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80735" y="1880870"/>
            <a:ext cx="177165" cy="370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5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3852" y="2359405"/>
            <a:ext cx="2104390" cy="345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baseline="9456" sz="3525" spc="-120">
                <a:latin typeface="Times New Roman"/>
                <a:cs typeface="Times New Roman"/>
              </a:rPr>
              <a:t>2π(</a:t>
            </a:r>
            <a:r>
              <a:rPr dirty="0" baseline="9456" sz="3525" spc="-120">
                <a:latin typeface="Times New Roman"/>
                <a:cs typeface="Times New Roman"/>
              </a:rPr>
              <a:t>C</a:t>
            </a:r>
            <a:r>
              <a:rPr dirty="0" sz="1350" spc="-80">
                <a:latin typeface="Times New Roman"/>
                <a:cs typeface="Times New Roman"/>
              </a:rPr>
              <a:t>b</a:t>
            </a:r>
            <a:r>
              <a:rPr dirty="0" baseline="4115" sz="2025" spc="-120">
                <a:latin typeface="Times New Roman"/>
                <a:cs typeface="Times New Roman"/>
              </a:rPr>
              <a:t></a:t>
            </a:r>
            <a:r>
              <a:rPr dirty="0" sz="1350" spc="-80">
                <a:latin typeface="Times New Roman"/>
                <a:cs typeface="Times New Roman"/>
              </a:rPr>
              <a:t>e   </a:t>
            </a:r>
            <a:r>
              <a:rPr dirty="0" baseline="9456" sz="3525" spc="-1567">
                <a:latin typeface="Times New Roman"/>
                <a:cs typeface="Times New Roman"/>
              </a:rPr>
              <a:t></a:t>
            </a:r>
            <a:r>
              <a:rPr dirty="0" baseline="9456" sz="3525" spc="-225">
                <a:latin typeface="Times New Roman"/>
                <a:cs typeface="Times New Roman"/>
              </a:rPr>
              <a:t> </a:t>
            </a:r>
            <a:r>
              <a:rPr dirty="0" baseline="9456" sz="3525" spc="-300">
                <a:latin typeface="Times New Roman"/>
                <a:cs typeface="Times New Roman"/>
              </a:rPr>
              <a:t>C</a:t>
            </a:r>
            <a:r>
              <a:rPr dirty="0" sz="1350" spc="-200">
                <a:latin typeface="Times New Roman"/>
                <a:cs typeface="Times New Roman"/>
              </a:rPr>
              <a:t>b</a:t>
            </a:r>
            <a:r>
              <a:rPr dirty="0" baseline="4115" sz="2025" spc="-300">
                <a:latin typeface="Times New Roman"/>
                <a:cs typeface="Times New Roman"/>
              </a:rPr>
              <a:t></a:t>
            </a:r>
            <a:r>
              <a:rPr dirty="0" sz="1350" spc="-200">
                <a:latin typeface="Times New Roman"/>
                <a:cs typeface="Times New Roman"/>
              </a:rPr>
              <a:t>c</a:t>
            </a:r>
            <a:r>
              <a:rPr dirty="0" sz="1350" spc="-130">
                <a:latin typeface="Times New Roman"/>
                <a:cs typeface="Times New Roman"/>
              </a:rPr>
              <a:t> </a:t>
            </a:r>
            <a:r>
              <a:rPr dirty="0" baseline="9456" sz="3525" spc="-254">
                <a:latin typeface="Times New Roman"/>
                <a:cs typeface="Times New Roman"/>
              </a:rPr>
              <a:t>)</a:t>
            </a:r>
            <a:r>
              <a:rPr dirty="0" baseline="9456" sz="3525" spc="-254">
                <a:latin typeface="Times New Roman"/>
                <a:cs typeface="Times New Roman"/>
              </a:rPr>
              <a:t>r</a:t>
            </a:r>
            <a:r>
              <a:rPr dirty="0" sz="1350" spc="-170">
                <a:latin typeface="Times New Roman"/>
                <a:cs typeface="Times New Roman"/>
              </a:rPr>
              <a:t>b</a:t>
            </a:r>
            <a:r>
              <a:rPr dirty="0" baseline="4115" sz="2025" spc="-254">
                <a:latin typeface="Times New Roman"/>
                <a:cs typeface="Times New Roman"/>
              </a:rPr>
              <a:t></a:t>
            </a:r>
            <a:r>
              <a:rPr dirty="0" sz="1350" spc="-17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8808" y="1411184"/>
            <a:ext cx="3752850" cy="36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②</a:t>
            </a:r>
            <a:r>
              <a:rPr dirty="0" sz="2400" spc="-62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BJT</a:t>
            </a:r>
            <a:r>
              <a:rPr dirty="0" sz="2400" spc="35">
                <a:solidFill>
                  <a:srgbClr val="0000FF"/>
                </a:solidFill>
                <a:latin typeface="宋体"/>
                <a:cs typeface="宋体"/>
              </a:rPr>
              <a:t>的频率参数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400" spc="35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baseline="-20833" sz="2400" spc="52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dirty="0" baseline="-20833" sz="24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24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45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baseline="-20833" sz="2400" spc="67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baseline="-20833" sz="2400" spc="-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dirty="0" sz="24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baseline="-20833" sz="2400" spc="15">
                <a:solidFill>
                  <a:srgbClr val="0000FF"/>
                </a:solidFill>
                <a:latin typeface="Times New Roman"/>
                <a:cs typeface="Times New Roman"/>
              </a:rPr>
              <a:t>α</a:t>
            </a:r>
            <a:r>
              <a:rPr dirty="0" sz="2400" spc="1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5781" y="761997"/>
            <a:ext cx="333819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BJT</a:t>
            </a:r>
            <a:r>
              <a:rPr dirty="0" sz="2400" spc="40">
                <a:latin typeface="宋体"/>
                <a:cs typeface="宋体"/>
              </a:rPr>
              <a:t>的高频小信号建模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4.7.3</a:t>
            </a:r>
            <a:r>
              <a:rPr dirty="0" spc="-675"/>
              <a:t> </a:t>
            </a:r>
            <a:r>
              <a:rPr dirty="0" spc="-5"/>
              <a:t>单级放大电路的</a:t>
            </a:r>
            <a:r>
              <a:rPr dirty="0" spc="-5">
                <a:solidFill>
                  <a:srgbClr val="FF0000"/>
                </a:solidFill>
              </a:rPr>
              <a:t>高频响应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5987" y="2121408"/>
            <a:ext cx="3154680" cy="371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974975" algn="l"/>
              </a:tabLst>
            </a:pPr>
            <a:r>
              <a:rPr dirty="0" sz="2400">
                <a:latin typeface="宋体"/>
                <a:cs typeface="宋体"/>
              </a:rPr>
              <a:t>共发射极截止频率</a:t>
            </a:r>
            <a:r>
              <a:rPr dirty="0" sz="2400" spc="50">
                <a:latin typeface="宋体"/>
                <a:cs typeface="宋体"/>
              </a:rPr>
              <a:t> </a:t>
            </a:r>
            <a:r>
              <a:rPr dirty="0" baseline="9456" sz="3525" spc="-382">
                <a:latin typeface="Times New Roman"/>
                <a:cs typeface="Times New Roman"/>
              </a:rPr>
              <a:t>f</a:t>
            </a:r>
            <a:r>
              <a:rPr dirty="0" sz="1450" spc="-254" i="1">
                <a:latin typeface="Times New Roman"/>
                <a:cs typeface="Times New Roman"/>
              </a:rPr>
              <a:t> 	</a:t>
            </a:r>
            <a:r>
              <a:rPr dirty="0" sz="1450" i="1">
                <a:latin typeface="Times New Roman"/>
                <a:cs typeface="Times New Roman"/>
              </a:rPr>
              <a:t> </a:t>
            </a:r>
            <a:r>
              <a:rPr dirty="0" baseline="9456" sz="3525" spc="-277">
                <a:latin typeface="Times New Roman"/>
                <a:cs typeface="Times New Roman"/>
              </a:rPr>
              <a:t></a:t>
            </a:r>
            <a:endParaRPr baseline="9456" sz="35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0267" y="2096982"/>
            <a:ext cx="30105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sz="2400" spc="140">
                <a:latin typeface="Times New Roman"/>
                <a:cs typeface="Times New Roman"/>
              </a:rPr>
              <a:t>M</a:t>
            </a:r>
            <a:r>
              <a:rPr dirty="0" sz="2400" spc="-55">
                <a:latin typeface="Times New Roman"/>
                <a:cs typeface="Times New Roman"/>
              </a:rPr>
              <a:t>~</a:t>
            </a:r>
            <a:r>
              <a:rPr dirty="0" sz="2400">
                <a:latin typeface="Times New Roman"/>
                <a:cs typeface="Times New Roman"/>
              </a:rPr>
              <a:t>100</a:t>
            </a:r>
            <a:r>
              <a:rPr dirty="0" sz="2400" spc="140">
                <a:latin typeface="Times New Roman"/>
                <a:cs typeface="Times New Roman"/>
              </a:rPr>
              <a:t>M</a:t>
            </a:r>
            <a:r>
              <a:rPr dirty="0" sz="2400" spc="135">
                <a:latin typeface="Times New Roman"/>
                <a:cs typeface="Times New Roman"/>
              </a:rPr>
              <a:t>H</a:t>
            </a:r>
            <a:r>
              <a:rPr dirty="0" sz="2400" spc="-40">
                <a:latin typeface="Times New Roman"/>
                <a:cs typeface="Times New Roman"/>
              </a:rPr>
              <a:t>z</a:t>
            </a:r>
            <a:r>
              <a:rPr dirty="0" sz="2400">
                <a:latin typeface="宋体"/>
                <a:cs typeface="宋体"/>
              </a:rPr>
              <a:t>数量</a:t>
            </a:r>
            <a:r>
              <a:rPr dirty="0" sz="2400" spc="-5">
                <a:latin typeface="宋体"/>
                <a:cs typeface="宋体"/>
              </a:rPr>
              <a:t>级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38810" y="5720429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 h="0">
                <a:moveTo>
                  <a:pt x="0" y="0"/>
                </a:moveTo>
                <a:lnTo>
                  <a:pt x="624649" y="0"/>
                </a:lnTo>
              </a:path>
            </a:pathLst>
          </a:custGeom>
          <a:ln w="14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36952" y="5376290"/>
            <a:ext cx="99060" cy="307975"/>
          </a:xfrm>
          <a:custGeom>
            <a:avLst/>
            <a:gdLst/>
            <a:ahLst/>
            <a:cxnLst/>
            <a:rect l="l" t="t" r="r" b="b"/>
            <a:pathLst>
              <a:path w="99060" h="307975">
                <a:moveTo>
                  <a:pt x="98869" y="0"/>
                </a:moveTo>
                <a:lnTo>
                  <a:pt x="0" y="307943"/>
                </a:lnTo>
              </a:path>
            </a:pathLst>
          </a:custGeom>
          <a:ln w="6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04497" y="6155531"/>
            <a:ext cx="99060" cy="307975"/>
          </a:xfrm>
          <a:custGeom>
            <a:avLst/>
            <a:gdLst/>
            <a:ahLst/>
            <a:cxnLst/>
            <a:rect l="l" t="t" r="r" b="b"/>
            <a:pathLst>
              <a:path w="99060" h="307975">
                <a:moveTo>
                  <a:pt x="98774" y="0"/>
                </a:moveTo>
                <a:lnTo>
                  <a:pt x="0" y="307943"/>
                </a:lnTo>
              </a:path>
            </a:pathLst>
          </a:custGeom>
          <a:ln w="6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37925" y="6087808"/>
            <a:ext cx="1228090" cy="0"/>
          </a:xfrm>
          <a:custGeom>
            <a:avLst/>
            <a:gdLst/>
            <a:ahLst/>
            <a:cxnLst/>
            <a:rect l="l" t="t" r="r" b="b"/>
            <a:pathLst>
              <a:path w="1228089" h="0">
                <a:moveTo>
                  <a:pt x="0" y="0"/>
                </a:moveTo>
                <a:lnTo>
                  <a:pt x="1227486" y="0"/>
                </a:lnTo>
              </a:path>
            </a:pathLst>
          </a:custGeom>
          <a:ln w="67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80357" y="5720429"/>
            <a:ext cx="1607820" cy="0"/>
          </a:xfrm>
          <a:custGeom>
            <a:avLst/>
            <a:gdLst/>
            <a:ahLst/>
            <a:cxnLst/>
            <a:rect l="l" t="t" r="r" b="b"/>
            <a:pathLst>
              <a:path w="1607820" h="0">
                <a:moveTo>
                  <a:pt x="0" y="0"/>
                </a:moveTo>
                <a:lnTo>
                  <a:pt x="1607724" y="0"/>
                </a:lnTo>
              </a:path>
            </a:pathLst>
          </a:custGeom>
          <a:ln w="14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04978" y="5720429"/>
            <a:ext cx="1890395" cy="0"/>
          </a:xfrm>
          <a:custGeom>
            <a:avLst/>
            <a:gdLst/>
            <a:ahLst/>
            <a:cxnLst/>
            <a:rect l="l" t="t" r="r" b="b"/>
            <a:pathLst>
              <a:path w="1890395" h="0">
                <a:moveTo>
                  <a:pt x="0" y="0"/>
                </a:moveTo>
                <a:lnTo>
                  <a:pt x="1889855" y="0"/>
                </a:lnTo>
              </a:path>
            </a:pathLst>
          </a:custGeom>
          <a:ln w="14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57342" y="5720429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43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232140" y="5511546"/>
            <a:ext cx="19050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25">
                <a:latin typeface="Times New Roman"/>
                <a:cs typeface="Times New Roman"/>
              </a:rPr>
              <a:t>=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80842" y="6823420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21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4367276" y="5878830"/>
            <a:ext cx="33464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10">
                <a:latin typeface="Times New Roman"/>
                <a:cs typeface="Times New Roman"/>
              </a:rPr>
              <a:t>1</a:t>
            </a:r>
            <a:r>
              <a:rPr dirty="0" sz="2250" spc="25">
                <a:latin typeface="Times New Roman"/>
                <a:cs typeface="Times New Roman"/>
              </a:rPr>
              <a:t>+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63789" y="6095238"/>
            <a:ext cx="237490" cy="382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80">
                <a:latin typeface="Times New Roman"/>
                <a:cs typeface="Times New Roman"/>
              </a:rPr>
              <a:t>f</a:t>
            </a:r>
            <a:r>
              <a:rPr dirty="0" baseline="-15873" sz="2100" spc="-862" i="1">
                <a:latin typeface="Times New Roman"/>
                <a:cs typeface="Times New Roman"/>
              </a:rPr>
              <a:t>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35810" y="5305044"/>
            <a:ext cx="313055" cy="399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969" i="1">
                <a:latin typeface="Times New Roman"/>
                <a:cs typeface="Times New Roman"/>
              </a:rPr>
              <a:t></a:t>
            </a:r>
            <a:r>
              <a:rPr dirty="0" sz="2400" spc="-530" i="1">
                <a:latin typeface="Times New Roman"/>
                <a:cs typeface="Times New Roman"/>
              </a:rPr>
              <a:t> </a:t>
            </a:r>
            <a:r>
              <a:rPr dirty="0" baseline="-17094" sz="1950" spc="7">
                <a:latin typeface="Times New Roman"/>
                <a:cs typeface="Times New Roman"/>
              </a:rPr>
              <a:t>0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94807" y="5676900"/>
            <a:ext cx="295275" cy="399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155" i="1">
                <a:latin typeface="Times New Roman"/>
                <a:cs typeface="Times New Roman"/>
              </a:rPr>
              <a:t></a:t>
            </a:r>
            <a:r>
              <a:rPr dirty="0" sz="2400" spc="-480" i="1">
                <a:latin typeface="Times New Roman"/>
                <a:cs typeface="Times New Roman"/>
              </a:rPr>
              <a:t> </a:t>
            </a:r>
            <a:r>
              <a:rPr dirty="0" baseline="-17094" sz="1950" spc="7">
                <a:latin typeface="Times New Roman"/>
                <a:cs typeface="Times New Roman"/>
              </a:rPr>
              <a:t>0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57776" y="5316473"/>
            <a:ext cx="1182370" cy="382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59485" algn="l"/>
              </a:tabLst>
            </a:pPr>
            <a:r>
              <a:rPr dirty="0" sz="2250" spc="10">
                <a:latin typeface="Times New Roman"/>
                <a:cs typeface="Times New Roman"/>
              </a:rPr>
              <a:t>1</a:t>
            </a:r>
            <a:r>
              <a:rPr dirty="0" sz="2250" spc="-275">
                <a:latin typeface="Times New Roman"/>
                <a:cs typeface="Times New Roman"/>
              </a:rPr>
              <a:t> </a:t>
            </a:r>
            <a:r>
              <a:rPr dirty="0" sz="2250" spc="-1005">
                <a:latin typeface="Times New Roman"/>
                <a:cs typeface="Times New Roman"/>
              </a:rPr>
              <a:t></a:t>
            </a:r>
            <a:r>
              <a:rPr dirty="0" sz="2250" spc="40">
                <a:latin typeface="Times New Roman"/>
                <a:cs typeface="Times New Roman"/>
              </a:rPr>
              <a:t> </a:t>
            </a:r>
            <a:r>
              <a:rPr dirty="0" sz="2250" spc="130">
                <a:latin typeface="Times New Roman"/>
                <a:cs typeface="Times New Roman"/>
              </a:rPr>
              <a:t>j</a:t>
            </a:r>
            <a:r>
              <a:rPr dirty="0" sz="2250" spc="105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f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175">
                <a:latin typeface="Times New Roman"/>
                <a:cs typeface="Times New Roman"/>
              </a:rPr>
              <a:t>f</a:t>
            </a:r>
            <a:r>
              <a:rPr dirty="0" baseline="-15873" sz="2100" spc="-1019" i="1">
                <a:latin typeface="Times New Roman"/>
                <a:cs typeface="Times New Roman"/>
              </a:rPr>
              <a:t>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77303" y="5320283"/>
            <a:ext cx="702310" cy="399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10">
                <a:latin typeface="Times New Roman"/>
                <a:cs typeface="Times New Roman"/>
              </a:rPr>
              <a:t>1</a:t>
            </a:r>
            <a:r>
              <a:rPr dirty="0" sz="2250" spc="-300">
                <a:latin typeface="Times New Roman"/>
                <a:cs typeface="Times New Roman"/>
              </a:rPr>
              <a:t> </a:t>
            </a:r>
            <a:r>
              <a:rPr dirty="0" sz="2250" spc="-1005">
                <a:latin typeface="Times New Roman"/>
                <a:cs typeface="Times New Roman"/>
              </a:rPr>
              <a:t></a:t>
            </a:r>
            <a:r>
              <a:rPr dirty="0" sz="2250" spc="-75">
                <a:latin typeface="Times New Roman"/>
                <a:cs typeface="Times New Roman"/>
              </a:rPr>
              <a:t> </a:t>
            </a:r>
            <a:r>
              <a:rPr dirty="0" sz="2400" spc="-1155" i="1">
                <a:latin typeface="Times New Roman"/>
                <a:cs typeface="Times New Roman"/>
              </a:rPr>
              <a:t></a:t>
            </a:r>
            <a:r>
              <a:rPr dirty="0" sz="2400" spc="-420" i="1">
                <a:latin typeface="Times New Roman"/>
                <a:cs typeface="Times New Roman"/>
              </a:rPr>
              <a:t> </a:t>
            </a:r>
            <a:r>
              <a:rPr dirty="0" baseline="-17094" sz="1950" spc="7">
                <a:latin typeface="Times New Roman"/>
                <a:cs typeface="Times New Roman"/>
              </a:rPr>
              <a:t>0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28644" y="5511546"/>
            <a:ext cx="18415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85">
                <a:latin typeface="Times New Roman"/>
                <a:cs typeface="Times New Roman"/>
              </a:rPr>
              <a:t>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54056" y="5511546"/>
            <a:ext cx="18415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85">
                <a:latin typeface="Times New Roman"/>
                <a:cs typeface="Times New Roman"/>
              </a:rPr>
              <a:t>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92687" y="5878830"/>
            <a:ext cx="294513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69670" algn="l"/>
                <a:tab pos="1878964" algn="l"/>
                <a:tab pos="2163445" algn="l"/>
              </a:tabLst>
            </a:pPr>
            <a:r>
              <a:rPr dirty="0" sz="2250" spc="10">
                <a:latin typeface="Times New Roman"/>
                <a:cs typeface="Times New Roman"/>
              </a:rPr>
              <a:t>1</a:t>
            </a:r>
            <a:r>
              <a:rPr dirty="0" sz="2250" spc="-265">
                <a:latin typeface="Times New Roman"/>
                <a:cs typeface="Times New Roman"/>
              </a:rPr>
              <a:t> </a:t>
            </a:r>
            <a:r>
              <a:rPr dirty="0" sz="2250" spc="-1005">
                <a:latin typeface="Times New Roman"/>
                <a:cs typeface="Times New Roman"/>
              </a:rPr>
              <a:t></a:t>
            </a:r>
            <a:r>
              <a:rPr dirty="0" sz="2250" spc="75">
                <a:latin typeface="Times New Roman"/>
                <a:cs typeface="Times New Roman"/>
              </a:rPr>
              <a:t> </a:t>
            </a:r>
            <a:r>
              <a:rPr dirty="0" sz="2250" spc="320">
                <a:latin typeface="Times New Roman"/>
                <a:cs typeface="Times New Roman"/>
              </a:rPr>
              <a:t>j</a:t>
            </a:r>
            <a:r>
              <a:rPr dirty="0" baseline="35802" sz="3375" spc="480" u="sng">
                <a:latin typeface="Times New Roman"/>
                <a:cs typeface="Times New Roman"/>
              </a:rPr>
              <a:t> 	</a:t>
            </a:r>
            <a:r>
              <a:rPr dirty="0" baseline="35802" sz="3375" spc="7" u="sng">
                <a:latin typeface="Times New Roman"/>
                <a:cs typeface="Times New Roman"/>
              </a:rPr>
              <a:t>f	</a:t>
            </a:r>
            <a:r>
              <a:rPr dirty="0" baseline="35802" sz="3375" spc="7">
                <a:latin typeface="Times New Roman"/>
                <a:cs typeface="Times New Roman"/>
              </a:rPr>
              <a:t>	</a:t>
            </a:r>
            <a:r>
              <a:rPr dirty="0" sz="2250" spc="10">
                <a:latin typeface="Times New Roman"/>
                <a:cs typeface="Times New Roman"/>
              </a:rPr>
              <a:t>1 </a:t>
            </a:r>
            <a:r>
              <a:rPr dirty="0" sz="2250" spc="-1005">
                <a:latin typeface="Times New Roman"/>
                <a:cs typeface="Times New Roman"/>
              </a:rPr>
              <a:t></a:t>
            </a:r>
            <a:r>
              <a:rPr dirty="0" sz="2250" spc="45">
                <a:latin typeface="Times New Roman"/>
                <a:cs typeface="Times New Roman"/>
              </a:rPr>
              <a:t> </a:t>
            </a:r>
            <a:r>
              <a:rPr dirty="0" sz="2250" spc="315">
                <a:latin typeface="Times New Roman"/>
                <a:cs typeface="Times New Roman"/>
              </a:rPr>
              <a:t>j</a:t>
            </a:r>
            <a:r>
              <a:rPr dirty="0" sz="2250" spc="114">
                <a:latin typeface="Times New Roman"/>
                <a:cs typeface="Times New Roman"/>
              </a:rPr>
              <a:t> </a:t>
            </a:r>
            <a:r>
              <a:rPr dirty="0" baseline="35802" sz="3375" spc="172" u="sng">
                <a:latin typeface="Times New Roman"/>
                <a:cs typeface="Times New Roman"/>
              </a:rPr>
              <a:t> </a:t>
            </a:r>
            <a:r>
              <a:rPr dirty="0" baseline="35802" sz="3375" spc="7" u="sng">
                <a:latin typeface="Times New Roman"/>
                <a:cs typeface="Times New Roman"/>
              </a:rPr>
              <a:t>f</a:t>
            </a:r>
            <a:endParaRPr baseline="35802" sz="337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25415" y="6095238"/>
            <a:ext cx="1182370" cy="382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59485" algn="l"/>
              </a:tabLst>
            </a:pPr>
            <a:r>
              <a:rPr dirty="0" sz="2250" spc="10">
                <a:latin typeface="Times New Roman"/>
                <a:cs typeface="Times New Roman"/>
              </a:rPr>
              <a:t>1</a:t>
            </a:r>
            <a:r>
              <a:rPr dirty="0" sz="2250" spc="-275">
                <a:latin typeface="Times New Roman"/>
                <a:cs typeface="Times New Roman"/>
              </a:rPr>
              <a:t> </a:t>
            </a:r>
            <a:r>
              <a:rPr dirty="0" sz="2250" spc="-1005">
                <a:latin typeface="Times New Roman"/>
                <a:cs typeface="Times New Roman"/>
              </a:rPr>
              <a:t></a:t>
            </a:r>
            <a:r>
              <a:rPr dirty="0" sz="2250" spc="40">
                <a:latin typeface="Times New Roman"/>
                <a:cs typeface="Times New Roman"/>
              </a:rPr>
              <a:t> </a:t>
            </a:r>
            <a:r>
              <a:rPr dirty="0" sz="2250" spc="130">
                <a:latin typeface="Times New Roman"/>
                <a:cs typeface="Times New Roman"/>
              </a:rPr>
              <a:t>j</a:t>
            </a:r>
            <a:r>
              <a:rPr dirty="0" sz="2250" spc="105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f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175">
                <a:latin typeface="Times New Roman"/>
                <a:cs typeface="Times New Roman"/>
              </a:rPr>
              <a:t>f</a:t>
            </a:r>
            <a:r>
              <a:rPr dirty="0" baseline="-15873" sz="2100" spc="-1019" i="1">
                <a:latin typeface="Times New Roman"/>
                <a:cs typeface="Times New Roman"/>
              </a:rPr>
              <a:t>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45324" y="5999988"/>
            <a:ext cx="1268730" cy="487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2777" sz="4500" spc="-1417" b="1">
                <a:latin typeface="Times New Roman"/>
                <a:cs typeface="Times New Roman"/>
              </a:rPr>
              <a:t></a:t>
            </a:r>
            <a:r>
              <a:rPr dirty="0" sz="2250" spc="-944">
                <a:latin typeface="Times New Roman"/>
                <a:cs typeface="Times New Roman"/>
              </a:rPr>
              <a:t>1</a:t>
            </a:r>
            <a:r>
              <a:rPr dirty="0" sz="2250" spc="-320">
                <a:latin typeface="Times New Roman"/>
                <a:cs typeface="Times New Roman"/>
              </a:rPr>
              <a:t> </a:t>
            </a:r>
            <a:r>
              <a:rPr dirty="0" sz="2250" spc="-1005">
                <a:latin typeface="Times New Roman"/>
                <a:cs typeface="Times New Roman"/>
              </a:rPr>
              <a:t></a:t>
            </a:r>
            <a:r>
              <a:rPr dirty="0" sz="2250" spc="-110">
                <a:latin typeface="Times New Roman"/>
                <a:cs typeface="Times New Roman"/>
              </a:rPr>
              <a:t> </a:t>
            </a:r>
            <a:r>
              <a:rPr dirty="0" sz="2400" spc="-1155" i="1">
                <a:latin typeface="Times New Roman"/>
                <a:cs typeface="Times New Roman"/>
              </a:rPr>
              <a:t></a:t>
            </a:r>
            <a:r>
              <a:rPr dirty="0" sz="2400" spc="-420" i="1">
                <a:latin typeface="Times New Roman"/>
                <a:cs typeface="Times New Roman"/>
              </a:rPr>
              <a:t> </a:t>
            </a:r>
            <a:r>
              <a:rPr dirty="0" baseline="-17094" sz="1950" spc="7">
                <a:latin typeface="Times New Roman"/>
                <a:cs typeface="Times New Roman"/>
              </a:rPr>
              <a:t>0</a:t>
            </a:r>
            <a:r>
              <a:rPr dirty="0" baseline="-17094" sz="1950" spc="-22">
                <a:latin typeface="Times New Roman"/>
                <a:cs typeface="Times New Roman"/>
              </a:rPr>
              <a:t> </a:t>
            </a:r>
            <a:r>
              <a:rPr dirty="0" baseline="-2777" sz="4500" spc="-3345" b="1">
                <a:latin typeface="Times New Roman"/>
                <a:cs typeface="Times New Roman"/>
              </a:rPr>
              <a:t></a:t>
            </a:r>
            <a:r>
              <a:rPr dirty="0" baseline="-2777" sz="4500" spc="-97" b="1">
                <a:latin typeface="Times New Roman"/>
                <a:cs typeface="Times New Roman"/>
              </a:rPr>
              <a:t> </a:t>
            </a:r>
            <a:r>
              <a:rPr dirty="0" sz="2250" spc="-254">
                <a:latin typeface="Times New Roman"/>
                <a:cs typeface="Times New Roman"/>
              </a:rPr>
              <a:t>f</a:t>
            </a:r>
            <a:r>
              <a:rPr dirty="0" baseline="-15873" sz="2100" spc="-382" i="1">
                <a:latin typeface="Times New Roman"/>
                <a:cs typeface="Times New Roman"/>
              </a:rPr>
              <a:t>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05760" y="5492496"/>
            <a:ext cx="46482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845" i="1">
                <a:latin typeface="Times New Roman"/>
                <a:cs typeface="Times New Roman"/>
              </a:rPr>
              <a:t></a:t>
            </a:r>
            <a:r>
              <a:rPr dirty="0" baseline="3703" sz="3375" spc="-2767">
                <a:latin typeface="Times New Roman"/>
                <a:cs typeface="Times New Roman"/>
              </a:rPr>
              <a:t> </a:t>
            </a:r>
            <a:r>
              <a:rPr dirty="0" baseline="3703" sz="3375" spc="-97">
                <a:latin typeface="Times New Roman"/>
                <a:cs typeface="Times New Roman"/>
              </a:rPr>
              <a:t> </a:t>
            </a:r>
            <a:r>
              <a:rPr dirty="0" sz="2250" spc="-185">
                <a:latin typeface="Times New Roman"/>
                <a:cs typeface="Times New Roman"/>
              </a:rPr>
              <a:t>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25444" y="5224271"/>
            <a:ext cx="612775" cy="866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4130">
              <a:lnSpc>
                <a:spcPct val="100000"/>
              </a:lnSpc>
            </a:pPr>
            <a:r>
              <a:rPr dirty="0" baseline="-15046" sz="3600" spc="-2850" i="1">
                <a:latin typeface="Times New Roman"/>
                <a:cs typeface="Times New Roman"/>
              </a:rPr>
              <a:t></a:t>
            </a:r>
            <a:r>
              <a:rPr dirty="0" sz="2250" spc="-1900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dirty="0" sz="2250" spc="10">
                <a:latin typeface="Times New Roman"/>
                <a:cs typeface="Times New Roman"/>
              </a:rPr>
              <a:t>1</a:t>
            </a:r>
            <a:r>
              <a:rPr dirty="0" sz="2250" spc="-114">
                <a:latin typeface="Times New Roman"/>
                <a:cs typeface="Times New Roman"/>
              </a:rPr>
              <a:t> </a:t>
            </a:r>
            <a:r>
              <a:rPr dirty="0" sz="2250" spc="-1005">
                <a:latin typeface="Times New Roman"/>
                <a:cs typeface="Times New Roman"/>
              </a:rPr>
              <a:t></a:t>
            </a:r>
            <a:r>
              <a:rPr dirty="0" sz="2250" spc="275">
                <a:latin typeface="Times New Roman"/>
                <a:cs typeface="Times New Roman"/>
              </a:rPr>
              <a:t> </a:t>
            </a:r>
            <a:r>
              <a:rPr dirty="0" sz="2400" spc="-1900" i="1">
                <a:latin typeface="Times New Roman"/>
                <a:cs typeface="Times New Roman"/>
              </a:rPr>
              <a:t></a:t>
            </a:r>
            <a:r>
              <a:rPr dirty="0" baseline="16049" sz="3375" spc="-2850">
                <a:latin typeface="Times New Roman"/>
                <a:cs typeface="Times New Roman"/>
              </a:rPr>
              <a:t></a:t>
            </a:r>
            <a:endParaRPr baseline="16049" sz="337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8788" y="5372085"/>
            <a:ext cx="1244600" cy="739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524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共基极  电流增益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166462" y="2855701"/>
          <a:ext cx="7988934" cy="2483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8173"/>
                <a:gridCol w="517966"/>
                <a:gridCol w="1713169"/>
                <a:gridCol w="3359116"/>
              </a:tblGrid>
              <a:tr h="134749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 spc="45">
                          <a:latin typeface="Times New Roman"/>
                          <a:cs typeface="Times New Roman"/>
                        </a:rPr>
                        <a:t>BJT</a:t>
                      </a:r>
                      <a:r>
                        <a:rPr dirty="0" sz="2400" spc="45">
                          <a:latin typeface="宋体"/>
                          <a:cs typeface="宋体"/>
                        </a:rPr>
                        <a:t>的特征频率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共基极截止频率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400" spc="12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6460" sz="2025" spc="179">
                          <a:latin typeface="Times New Roman"/>
                          <a:cs typeface="Times New Roman"/>
                        </a:rPr>
                        <a:t>T</a:t>
                      </a:r>
                      <a:endParaRPr baseline="-16460" sz="2025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</a:pPr>
                      <a:r>
                        <a:rPr dirty="0" sz="2400" spc="-26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5325" sz="2175" spc="-390" i="1">
                          <a:latin typeface="Times New Roman"/>
                          <a:cs typeface="Times New Roman"/>
                        </a:rPr>
                        <a:t></a:t>
                      </a:r>
                      <a:endParaRPr baseline="-15325" sz="21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400" spc="-229">
                          <a:latin typeface="Times New Roman"/>
                          <a:cs typeface="Times New Roman"/>
                        </a:rPr>
                        <a:t>  </a:t>
                      </a:r>
                      <a:r>
                        <a:rPr dirty="0" sz="2500" spc="-1190" i="1">
                          <a:latin typeface="Times New Roman"/>
                          <a:cs typeface="Times New Roman"/>
                        </a:rPr>
                        <a:t></a:t>
                      </a:r>
                      <a:r>
                        <a:rPr dirty="0" sz="2500" spc="-40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6460" sz="2025" spc="22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-16460" sz="2025" spc="17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6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5325" sz="2175" spc="-390" i="1">
                          <a:latin typeface="Times New Roman"/>
                          <a:cs typeface="Times New Roman"/>
                        </a:rPr>
                        <a:t></a:t>
                      </a:r>
                      <a:endParaRPr baseline="-15325" sz="2175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dirty="0" sz="2400" spc="-235">
                          <a:latin typeface="Times New Roman"/>
                          <a:cs typeface="Times New Roman"/>
                        </a:rPr>
                        <a:t> </a:t>
                      </a:r>
                      <a:r>
                        <a:rPr dirty="0" baseline="-2645" sz="4725" spc="-1185" b="1">
                          <a:latin typeface="Times New Roman"/>
                          <a:cs typeface="Times New Roman"/>
                        </a:rPr>
                        <a:t></a:t>
                      </a:r>
                      <a:r>
                        <a:rPr dirty="0" sz="2400" spc="-790">
                          <a:latin typeface="Times New Roman"/>
                          <a:cs typeface="Times New Roman"/>
                        </a:rPr>
                        <a:t>1+</a:t>
                      </a:r>
                      <a:r>
                        <a:rPr dirty="0" sz="2500" spc="-790" i="1">
                          <a:latin typeface="Times New Roman"/>
                          <a:cs typeface="Times New Roman"/>
                        </a:rPr>
                        <a:t></a:t>
                      </a:r>
                      <a:r>
                        <a:rPr dirty="0" sz="2500" spc="-4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6460" sz="2025" spc="22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-16460" sz="2025" spc="11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645" sz="4725" spc="-3509" b="1">
                          <a:latin typeface="Times New Roman"/>
                          <a:cs typeface="Times New Roman"/>
                        </a:rPr>
                        <a:t></a:t>
                      </a:r>
                      <a:r>
                        <a:rPr dirty="0" baseline="-2645" sz="4725" spc="-142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54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5325" sz="2175" spc="-382" i="1">
                          <a:latin typeface="Times New Roman"/>
                          <a:cs typeface="Times New Roman"/>
                        </a:rPr>
                        <a:t></a:t>
                      </a:r>
                      <a:endParaRPr baseline="-15325" sz="21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400" spc="15">
                          <a:latin typeface="宋体"/>
                          <a:cs typeface="宋体"/>
                        </a:rPr>
                        <a:t>数百兆到</a:t>
                      </a:r>
                      <a:r>
                        <a:rPr dirty="0" sz="2400" spc="15">
                          <a:latin typeface="Times New Roman"/>
                          <a:cs typeface="Times New Roman"/>
                        </a:rPr>
                        <a:t>1GHz</a:t>
                      </a:r>
                      <a:r>
                        <a:rPr dirty="0" sz="2400" spc="15">
                          <a:latin typeface="宋体"/>
                          <a:cs typeface="宋体"/>
                        </a:rPr>
                        <a:t>数量级</a:t>
                      </a:r>
                      <a:r>
                        <a:rPr dirty="0" sz="2400" spc="15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38760">
                        <a:lnSpc>
                          <a:spcPct val="100000"/>
                        </a:lnSpc>
                      </a:pPr>
                      <a:r>
                        <a:rPr dirty="0" sz="2400" spc="1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400" spc="15">
                          <a:latin typeface="宋体"/>
                          <a:cs typeface="宋体"/>
                        </a:rPr>
                        <a:t>数百兆到</a:t>
                      </a:r>
                      <a:r>
                        <a:rPr dirty="0" sz="2400" spc="15">
                          <a:latin typeface="Times New Roman"/>
                          <a:cs typeface="Times New Roman"/>
                        </a:rPr>
                        <a:t>1GHz</a:t>
                      </a:r>
                      <a:r>
                        <a:rPr dirty="0" sz="2400" spc="15">
                          <a:latin typeface="宋体"/>
                          <a:cs typeface="宋体"/>
                        </a:rPr>
                        <a:t>数量级</a:t>
                      </a:r>
                      <a:r>
                        <a:rPr dirty="0" sz="2400" spc="15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63880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2950" spc="-32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5432" sz="2700" spc="-480" i="1">
                          <a:latin typeface="Times New Roman"/>
                          <a:cs typeface="Times New Roman"/>
                        </a:rPr>
                        <a:t></a:t>
                      </a:r>
                      <a:endParaRPr baseline="-15432"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32765" indent="-485775">
                        <a:lnSpc>
                          <a:spcPct val="100000"/>
                        </a:lnSpc>
                        <a:spcBef>
                          <a:spcPts val="10"/>
                        </a:spcBef>
                        <a:buFont typeface="Times New Roman"/>
                        <a:buChar char="□"/>
                        <a:tabLst>
                          <a:tab pos="533400" algn="l"/>
                          <a:tab pos="1333500" algn="l"/>
                        </a:tabLst>
                      </a:pPr>
                      <a:r>
                        <a:rPr dirty="0" sz="2950" spc="14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6339" sz="2550" spc="217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16339" sz="2550" spc="80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950" spc="-1330">
                          <a:latin typeface="Times New Roman"/>
                          <a:cs typeface="Times New Roman"/>
                        </a:rPr>
                        <a:t>	</a:t>
                      </a:r>
                      <a:r>
                        <a:rPr dirty="0" sz="2950" spc="-32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5432" sz="2700" spc="-487" i="1">
                          <a:latin typeface="Times New Roman"/>
                          <a:cs typeface="Times New Roman"/>
                        </a:rPr>
                        <a:t></a:t>
                      </a:r>
                      <a:endParaRPr baseline="-15432"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baseline="-15432"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64832">
                <a:tc>
                  <a:txBody>
                    <a:bodyPr/>
                    <a:lstStyle/>
                    <a:p>
                      <a:pPr/>
                      <a:endParaRPr baseline="-15432"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baseline="-15432"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6944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2400" spc="-1155" i="1">
                          <a:latin typeface="Times New Roman"/>
                          <a:cs typeface="Times New Roman"/>
                        </a:rPr>
                        <a:t></a:t>
                      </a:r>
                      <a:r>
                        <a:rPr dirty="0" sz="2400" spc="-4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7094" sz="1950" spc="7">
                          <a:latin typeface="Times New Roman"/>
                          <a:cs typeface="Times New Roman"/>
                        </a:rPr>
                        <a:t>0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79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6355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2400" spc="-1155" i="1">
                          <a:latin typeface="Times New Roman"/>
                          <a:cs typeface="Times New Roman"/>
                        </a:rPr>
                        <a:t></a:t>
                      </a:r>
                      <a:r>
                        <a:rPr dirty="0" sz="2400" spc="-4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7094" sz="1950" spc="7">
                          <a:latin typeface="Times New Roman"/>
                          <a:cs typeface="Times New Roman"/>
                        </a:rPr>
                        <a:t>0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79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9602" y="1409695"/>
            <a:ext cx="315595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①</a:t>
            </a:r>
            <a:r>
              <a:rPr dirty="0" sz="2400" spc="-65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高频小信号等效电路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3686" y="722709"/>
            <a:ext cx="39274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2.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共射极放大电路的高频响应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ct val="100000"/>
              </a:lnSpc>
            </a:pPr>
            <a:r>
              <a:rPr dirty="0" sz="2400" spc="-55"/>
              <a:t>4.7.3</a:t>
            </a:r>
            <a:r>
              <a:rPr dirty="0" sz="2400" spc="-520"/>
              <a:t> </a:t>
            </a:r>
            <a:r>
              <a:rPr dirty="0" sz="2400"/>
              <a:t>单级放大电路的高频响应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743455" y="3046476"/>
            <a:ext cx="220979" cy="1224280"/>
          </a:xfrm>
          <a:custGeom>
            <a:avLst/>
            <a:gdLst/>
            <a:ahLst/>
            <a:cxnLst/>
            <a:rect l="l" t="t" r="r" b="b"/>
            <a:pathLst>
              <a:path w="220980" h="1224279">
                <a:moveTo>
                  <a:pt x="0" y="0"/>
                </a:moveTo>
                <a:lnTo>
                  <a:pt x="220980" y="0"/>
                </a:lnTo>
                <a:lnTo>
                  <a:pt x="220980" y="1223772"/>
                </a:lnTo>
                <a:lnTo>
                  <a:pt x="0" y="1223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20101" y="3433603"/>
            <a:ext cx="240029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5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7181" y="2997687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5281" y="3959412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83379" y="2575560"/>
            <a:ext cx="220979" cy="1691639"/>
          </a:xfrm>
          <a:custGeom>
            <a:avLst/>
            <a:gdLst/>
            <a:ahLst/>
            <a:cxnLst/>
            <a:rect l="l" t="t" r="r" b="b"/>
            <a:pathLst>
              <a:path w="220979" h="1691639">
                <a:moveTo>
                  <a:pt x="0" y="0"/>
                </a:moveTo>
                <a:lnTo>
                  <a:pt x="220979" y="0"/>
                </a:lnTo>
                <a:lnTo>
                  <a:pt x="220979" y="1691640"/>
                </a:lnTo>
                <a:lnTo>
                  <a:pt x="0" y="16916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80384" y="2732476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6584" y="3837373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4489" y="3285669"/>
            <a:ext cx="31877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12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6594" y="2026935"/>
            <a:ext cx="4432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00883" y="1726692"/>
            <a:ext cx="76200" cy="1298575"/>
          </a:xfrm>
          <a:custGeom>
            <a:avLst/>
            <a:gdLst/>
            <a:ahLst/>
            <a:cxnLst/>
            <a:rect l="l" t="t" r="r" b="b"/>
            <a:pathLst>
              <a:path w="76200" h="1298575">
                <a:moveTo>
                  <a:pt x="28956" y="1224053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1222248"/>
                </a:lnTo>
                <a:lnTo>
                  <a:pt x="38100" y="1222248"/>
                </a:lnTo>
                <a:lnTo>
                  <a:pt x="28956" y="1224053"/>
                </a:lnTo>
                <a:close/>
              </a:path>
              <a:path w="76200" h="1298575">
                <a:moveTo>
                  <a:pt x="47244" y="1260348"/>
                </a:moveTo>
                <a:lnTo>
                  <a:pt x="28956" y="1260348"/>
                </a:lnTo>
                <a:lnTo>
                  <a:pt x="28956" y="1224053"/>
                </a:lnTo>
                <a:lnTo>
                  <a:pt x="38100" y="1222248"/>
                </a:lnTo>
                <a:lnTo>
                  <a:pt x="47244" y="1224053"/>
                </a:lnTo>
                <a:lnTo>
                  <a:pt x="47244" y="1260348"/>
                </a:lnTo>
                <a:close/>
              </a:path>
              <a:path w="76200" h="1298575">
                <a:moveTo>
                  <a:pt x="47244" y="1224053"/>
                </a:moveTo>
                <a:lnTo>
                  <a:pt x="38100" y="1222248"/>
                </a:lnTo>
                <a:lnTo>
                  <a:pt x="47244" y="1222248"/>
                </a:lnTo>
                <a:lnTo>
                  <a:pt x="47244" y="1224053"/>
                </a:lnTo>
                <a:close/>
              </a:path>
              <a:path w="76200" h="1298575">
                <a:moveTo>
                  <a:pt x="38100" y="1298448"/>
                </a:moveTo>
                <a:lnTo>
                  <a:pt x="23145" y="1295281"/>
                </a:lnTo>
                <a:lnTo>
                  <a:pt x="11049" y="1286827"/>
                </a:lnTo>
                <a:lnTo>
                  <a:pt x="2952" y="1274659"/>
                </a:lnTo>
                <a:lnTo>
                  <a:pt x="0" y="1260348"/>
                </a:lnTo>
                <a:lnTo>
                  <a:pt x="2952" y="1245393"/>
                </a:lnTo>
                <a:lnTo>
                  <a:pt x="11049" y="1233297"/>
                </a:lnTo>
                <a:lnTo>
                  <a:pt x="23145" y="1225200"/>
                </a:lnTo>
                <a:lnTo>
                  <a:pt x="28956" y="1224053"/>
                </a:lnTo>
                <a:lnTo>
                  <a:pt x="28956" y="1260348"/>
                </a:lnTo>
                <a:lnTo>
                  <a:pt x="76200" y="1260348"/>
                </a:lnTo>
                <a:lnTo>
                  <a:pt x="73247" y="1274659"/>
                </a:lnTo>
                <a:lnTo>
                  <a:pt x="65151" y="1286827"/>
                </a:lnTo>
                <a:lnTo>
                  <a:pt x="53054" y="1295281"/>
                </a:lnTo>
                <a:lnTo>
                  <a:pt x="38100" y="1298448"/>
                </a:lnTo>
                <a:close/>
              </a:path>
              <a:path w="76200" h="1298575">
                <a:moveTo>
                  <a:pt x="76200" y="1260348"/>
                </a:moveTo>
                <a:lnTo>
                  <a:pt x="47244" y="1260348"/>
                </a:lnTo>
                <a:lnTo>
                  <a:pt x="47244" y="1224053"/>
                </a:lnTo>
                <a:lnTo>
                  <a:pt x="53054" y="1225200"/>
                </a:lnTo>
                <a:lnTo>
                  <a:pt x="65151" y="1233297"/>
                </a:lnTo>
                <a:lnTo>
                  <a:pt x="73247" y="1245393"/>
                </a:lnTo>
                <a:lnTo>
                  <a:pt x="76200" y="1260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73451" y="2023872"/>
            <a:ext cx="128270" cy="361315"/>
          </a:xfrm>
          <a:custGeom>
            <a:avLst/>
            <a:gdLst/>
            <a:ahLst/>
            <a:cxnLst/>
            <a:rect l="l" t="t" r="r" b="b"/>
            <a:pathLst>
              <a:path w="128269" h="361314">
                <a:moveTo>
                  <a:pt x="0" y="0"/>
                </a:moveTo>
                <a:lnTo>
                  <a:pt x="128016" y="0"/>
                </a:lnTo>
                <a:lnTo>
                  <a:pt x="128016" y="361187"/>
                </a:lnTo>
                <a:lnTo>
                  <a:pt x="0" y="3611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64307" y="2014727"/>
            <a:ext cx="146685" cy="379730"/>
          </a:xfrm>
          <a:custGeom>
            <a:avLst/>
            <a:gdLst/>
            <a:ahLst/>
            <a:cxnLst/>
            <a:rect l="l" t="t" r="r" b="b"/>
            <a:pathLst>
              <a:path w="146685" h="379730">
                <a:moveTo>
                  <a:pt x="146304" y="379476"/>
                </a:moveTo>
                <a:lnTo>
                  <a:pt x="0" y="379476"/>
                </a:lnTo>
                <a:lnTo>
                  <a:pt x="0" y="0"/>
                </a:lnTo>
                <a:lnTo>
                  <a:pt x="146304" y="0"/>
                </a:lnTo>
                <a:lnTo>
                  <a:pt x="146304" y="9143"/>
                </a:lnTo>
                <a:lnTo>
                  <a:pt x="19812" y="9144"/>
                </a:lnTo>
                <a:lnTo>
                  <a:pt x="9144" y="19812"/>
                </a:lnTo>
                <a:lnTo>
                  <a:pt x="19812" y="19811"/>
                </a:lnTo>
                <a:lnTo>
                  <a:pt x="19812" y="359663"/>
                </a:lnTo>
                <a:lnTo>
                  <a:pt x="9144" y="359663"/>
                </a:lnTo>
                <a:lnTo>
                  <a:pt x="19812" y="370332"/>
                </a:lnTo>
                <a:lnTo>
                  <a:pt x="146304" y="370332"/>
                </a:lnTo>
                <a:lnTo>
                  <a:pt x="146304" y="379476"/>
                </a:lnTo>
                <a:close/>
              </a:path>
              <a:path w="146685" h="379730">
                <a:moveTo>
                  <a:pt x="19812" y="19811"/>
                </a:moveTo>
                <a:lnTo>
                  <a:pt x="9144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46685" h="379730">
                <a:moveTo>
                  <a:pt x="128016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28016" y="9144"/>
                </a:lnTo>
                <a:lnTo>
                  <a:pt x="128016" y="19811"/>
                </a:lnTo>
                <a:close/>
              </a:path>
              <a:path w="146685" h="379730">
                <a:moveTo>
                  <a:pt x="128016" y="370332"/>
                </a:moveTo>
                <a:lnTo>
                  <a:pt x="128016" y="9144"/>
                </a:lnTo>
                <a:lnTo>
                  <a:pt x="137160" y="19812"/>
                </a:lnTo>
                <a:lnTo>
                  <a:pt x="146304" y="19811"/>
                </a:lnTo>
                <a:lnTo>
                  <a:pt x="146304" y="359663"/>
                </a:lnTo>
                <a:lnTo>
                  <a:pt x="137160" y="359663"/>
                </a:lnTo>
                <a:lnTo>
                  <a:pt x="128016" y="370332"/>
                </a:lnTo>
                <a:close/>
              </a:path>
              <a:path w="146685" h="379730">
                <a:moveTo>
                  <a:pt x="146304" y="19811"/>
                </a:moveTo>
                <a:lnTo>
                  <a:pt x="137160" y="19812"/>
                </a:lnTo>
                <a:lnTo>
                  <a:pt x="128016" y="9144"/>
                </a:lnTo>
                <a:lnTo>
                  <a:pt x="146304" y="9143"/>
                </a:lnTo>
                <a:lnTo>
                  <a:pt x="146304" y="19811"/>
                </a:lnTo>
                <a:close/>
              </a:path>
              <a:path w="146685" h="379730">
                <a:moveTo>
                  <a:pt x="19812" y="370332"/>
                </a:moveTo>
                <a:lnTo>
                  <a:pt x="9144" y="359663"/>
                </a:lnTo>
                <a:lnTo>
                  <a:pt x="19812" y="359663"/>
                </a:lnTo>
                <a:lnTo>
                  <a:pt x="19812" y="370332"/>
                </a:lnTo>
                <a:close/>
              </a:path>
              <a:path w="146685" h="379730">
                <a:moveTo>
                  <a:pt x="128016" y="370332"/>
                </a:moveTo>
                <a:lnTo>
                  <a:pt x="19812" y="370332"/>
                </a:lnTo>
                <a:lnTo>
                  <a:pt x="19812" y="359663"/>
                </a:lnTo>
                <a:lnTo>
                  <a:pt x="128016" y="359663"/>
                </a:lnTo>
                <a:lnTo>
                  <a:pt x="128016" y="370332"/>
                </a:lnTo>
                <a:close/>
              </a:path>
              <a:path w="146685" h="379730">
                <a:moveTo>
                  <a:pt x="146304" y="370332"/>
                </a:moveTo>
                <a:lnTo>
                  <a:pt x="128016" y="370332"/>
                </a:lnTo>
                <a:lnTo>
                  <a:pt x="137160" y="359663"/>
                </a:lnTo>
                <a:lnTo>
                  <a:pt x="146304" y="359663"/>
                </a:lnTo>
                <a:lnTo>
                  <a:pt x="146304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42032" y="1730501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34499" y="3758197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00883" y="2964180"/>
            <a:ext cx="76200" cy="1407160"/>
          </a:xfrm>
          <a:custGeom>
            <a:avLst/>
            <a:gdLst/>
            <a:ahLst/>
            <a:cxnLst/>
            <a:rect l="l" t="t" r="r" b="b"/>
            <a:pathLst>
              <a:path w="76200" h="1407160">
                <a:moveTo>
                  <a:pt x="28956" y="1332257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1330451"/>
                </a:lnTo>
                <a:lnTo>
                  <a:pt x="38100" y="1330451"/>
                </a:lnTo>
                <a:lnTo>
                  <a:pt x="28956" y="1332257"/>
                </a:lnTo>
                <a:close/>
              </a:path>
              <a:path w="76200" h="1407160">
                <a:moveTo>
                  <a:pt x="47244" y="1368551"/>
                </a:moveTo>
                <a:lnTo>
                  <a:pt x="28956" y="1368551"/>
                </a:lnTo>
                <a:lnTo>
                  <a:pt x="28956" y="1332257"/>
                </a:lnTo>
                <a:lnTo>
                  <a:pt x="38100" y="1330451"/>
                </a:lnTo>
                <a:lnTo>
                  <a:pt x="47244" y="1332257"/>
                </a:lnTo>
                <a:lnTo>
                  <a:pt x="47244" y="1368551"/>
                </a:lnTo>
                <a:close/>
              </a:path>
              <a:path w="76200" h="1407160">
                <a:moveTo>
                  <a:pt x="47244" y="1332257"/>
                </a:moveTo>
                <a:lnTo>
                  <a:pt x="38100" y="1330451"/>
                </a:lnTo>
                <a:lnTo>
                  <a:pt x="47244" y="1330451"/>
                </a:lnTo>
                <a:lnTo>
                  <a:pt x="47244" y="1332257"/>
                </a:lnTo>
                <a:close/>
              </a:path>
              <a:path w="76200" h="1407160">
                <a:moveTo>
                  <a:pt x="38100" y="1406651"/>
                </a:moveTo>
                <a:lnTo>
                  <a:pt x="23145" y="1403699"/>
                </a:lnTo>
                <a:lnTo>
                  <a:pt x="11049" y="1395602"/>
                </a:lnTo>
                <a:lnTo>
                  <a:pt x="2952" y="1383506"/>
                </a:lnTo>
                <a:lnTo>
                  <a:pt x="0" y="1368551"/>
                </a:lnTo>
                <a:lnTo>
                  <a:pt x="2952" y="1353597"/>
                </a:lnTo>
                <a:lnTo>
                  <a:pt x="11049" y="1341500"/>
                </a:lnTo>
                <a:lnTo>
                  <a:pt x="23145" y="1333404"/>
                </a:lnTo>
                <a:lnTo>
                  <a:pt x="28956" y="1332257"/>
                </a:lnTo>
                <a:lnTo>
                  <a:pt x="28956" y="1368551"/>
                </a:lnTo>
                <a:lnTo>
                  <a:pt x="76200" y="1368551"/>
                </a:lnTo>
                <a:lnTo>
                  <a:pt x="73247" y="1383506"/>
                </a:lnTo>
                <a:lnTo>
                  <a:pt x="65151" y="1395602"/>
                </a:lnTo>
                <a:lnTo>
                  <a:pt x="53054" y="1403699"/>
                </a:lnTo>
                <a:lnTo>
                  <a:pt x="38100" y="1406651"/>
                </a:lnTo>
                <a:close/>
              </a:path>
              <a:path w="76200" h="1407160">
                <a:moveTo>
                  <a:pt x="76200" y="1368551"/>
                </a:moveTo>
                <a:lnTo>
                  <a:pt x="47244" y="1368551"/>
                </a:lnTo>
                <a:lnTo>
                  <a:pt x="47244" y="1332257"/>
                </a:lnTo>
                <a:lnTo>
                  <a:pt x="53054" y="1333404"/>
                </a:lnTo>
                <a:lnTo>
                  <a:pt x="65151" y="1341500"/>
                </a:lnTo>
                <a:lnTo>
                  <a:pt x="73247" y="1353597"/>
                </a:lnTo>
                <a:lnTo>
                  <a:pt x="76200" y="1368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74975" y="3413759"/>
            <a:ext cx="127000" cy="361315"/>
          </a:xfrm>
          <a:custGeom>
            <a:avLst/>
            <a:gdLst/>
            <a:ahLst/>
            <a:cxnLst/>
            <a:rect l="l" t="t" r="r" b="b"/>
            <a:pathLst>
              <a:path w="127000" h="361314">
                <a:moveTo>
                  <a:pt x="0" y="0"/>
                </a:moveTo>
                <a:lnTo>
                  <a:pt x="126491" y="0"/>
                </a:lnTo>
                <a:lnTo>
                  <a:pt x="126491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65832" y="3404615"/>
            <a:ext cx="146685" cy="379730"/>
          </a:xfrm>
          <a:custGeom>
            <a:avLst/>
            <a:gdLst/>
            <a:ahLst/>
            <a:cxnLst/>
            <a:rect l="l" t="t" r="r" b="b"/>
            <a:pathLst>
              <a:path w="146685" h="379729">
                <a:moveTo>
                  <a:pt x="146304" y="379476"/>
                </a:moveTo>
                <a:lnTo>
                  <a:pt x="0" y="379476"/>
                </a:lnTo>
                <a:lnTo>
                  <a:pt x="0" y="0"/>
                </a:lnTo>
                <a:lnTo>
                  <a:pt x="146304" y="0"/>
                </a:lnTo>
                <a:lnTo>
                  <a:pt x="146304" y="9143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359663"/>
                </a:lnTo>
                <a:lnTo>
                  <a:pt x="9144" y="359663"/>
                </a:lnTo>
                <a:lnTo>
                  <a:pt x="18288" y="370332"/>
                </a:lnTo>
                <a:lnTo>
                  <a:pt x="146304" y="370332"/>
                </a:lnTo>
                <a:lnTo>
                  <a:pt x="146304" y="379476"/>
                </a:lnTo>
                <a:close/>
              </a:path>
              <a:path w="146685" h="379729">
                <a:moveTo>
                  <a:pt x="18288" y="19811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1"/>
                </a:lnTo>
                <a:close/>
              </a:path>
              <a:path w="146685" h="379729">
                <a:moveTo>
                  <a:pt x="126491" y="19811"/>
                </a:moveTo>
                <a:lnTo>
                  <a:pt x="18288" y="19811"/>
                </a:lnTo>
                <a:lnTo>
                  <a:pt x="18288" y="9144"/>
                </a:lnTo>
                <a:lnTo>
                  <a:pt x="126491" y="9144"/>
                </a:lnTo>
                <a:lnTo>
                  <a:pt x="126491" y="19811"/>
                </a:lnTo>
                <a:close/>
              </a:path>
              <a:path w="146685" h="379729">
                <a:moveTo>
                  <a:pt x="126491" y="370332"/>
                </a:moveTo>
                <a:lnTo>
                  <a:pt x="126491" y="9144"/>
                </a:lnTo>
                <a:lnTo>
                  <a:pt x="135636" y="19812"/>
                </a:lnTo>
                <a:lnTo>
                  <a:pt x="146304" y="19811"/>
                </a:lnTo>
                <a:lnTo>
                  <a:pt x="146304" y="359663"/>
                </a:lnTo>
                <a:lnTo>
                  <a:pt x="135636" y="359663"/>
                </a:lnTo>
                <a:lnTo>
                  <a:pt x="126491" y="370332"/>
                </a:lnTo>
                <a:close/>
              </a:path>
              <a:path w="146685" h="379729">
                <a:moveTo>
                  <a:pt x="146304" y="19811"/>
                </a:moveTo>
                <a:lnTo>
                  <a:pt x="135636" y="19812"/>
                </a:lnTo>
                <a:lnTo>
                  <a:pt x="126491" y="9144"/>
                </a:lnTo>
                <a:lnTo>
                  <a:pt x="146304" y="9143"/>
                </a:lnTo>
                <a:lnTo>
                  <a:pt x="146304" y="19811"/>
                </a:lnTo>
                <a:close/>
              </a:path>
              <a:path w="146685" h="379729">
                <a:moveTo>
                  <a:pt x="18288" y="370332"/>
                </a:moveTo>
                <a:lnTo>
                  <a:pt x="9144" y="359663"/>
                </a:lnTo>
                <a:lnTo>
                  <a:pt x="18288" y="359663"/>
                </a:lnTo>
                <a:lnTo>
                  <a:pt x="18288" y="370332"/>
                </a:lnTo>
                <a:close/>
              </a:path>
              <a:path w="146685" h="379729">
                <a:moveTo>
                  <a:pt x="126491" y="370332"/>
                </a:moveTo>
                <a:lnTo>
                  <a:pt x="18288" y="370332"/>
                </a:lnTo>
                <a:lnTo>
                  <a:pt x="18288" y="359663"/>
                </a:lnTo>
                <a:lnTo>
                  <a:pt x="126491" y="359663"/>
                </a:lnTo>
                <a:lnTo>
                  <a:pt x="126491" y="370332"/>
                </a:lnTo>
                <a:close/>
              </a:path>
              <a:path w="146685" h="379729">
                <a:moveTo>
                  <a:pt x="146304" y="370332"/>
                </a:moveTo>
                <a:lnTo>
                  <a:pt x="126491" y="370332"/>
                </a:lnTo>
                <a:lnTo>
                  <a:pt x="135636" y="359663"/>
                </a:lnTo>
                <a:lnTo>
                  <a:pt x="146304" y="359663"/>
                </a:lnTo>
                <a:lnTo>
                  <a:pt x="146304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085771" y="3691117"/>
            <a:ext cx="4432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66288" y="1697736"/>
            <a:ext cx="76200" cy="1135380"/>
          </a:xfrm>
          <a:custGeom>
            <a:avLst/>
            <a:gdLst/>
            <a:ahLst/>
            <a:cxnLst/>
            <a:rect l="l" t="t" r="r" b="b"/>
            <a:pathLst>
              <a:path w="76200" h="1135380">
                <a:moveTo>
                  <a:pt x="27431" y="74093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199" y="38100"/>
                </a:lnTo>
                <a:lnTo>
                  <a:pt x="27431" y="38100"/>
                </a:lnTo>
                <a:lnTo>
                  <a:pt x="27431" y="74093"/>
                </a:lnTo>
                <a:close/>
              </a:path>
              <a:path w="76200" h="1135380">
                <a:moveTo>
                  <a:pt x="38099" y="76200"/>
                </a:moveTo>
                <a:lnTo>
                  <a:pt x="27431" y="74093"/>
                </a:lnTo>
                <a:lnTo>
                  <a:pt x="27431" y="38100"/>
                </a:lnTo>
                <a:lnTo>
                  <a:pt x="47243" y="38100"/>
                </a:lnTo>
                <a:lnTo>
                  <a:pt x="47243" y="74313"/>
                </a:lnTo>
                <a:lnTo>
                  <a:pt x="38099" y="76200"/>
                </a:lnTo>
                <a:close/>
              </a:path>
              <a:path w="76200" h="1135380">
                <a:moveTo>
                  <a:pt x="47243" y="74313"/>
                </a:moveTo>
                <a:lnTo>
                  <a:pt x="47243" y="38100"/>
                </a:lnTo>
                <a:lnTo>
                  <a:pt x="76199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47243" y="74313"/>
                </a:lnTo>
                <a:close/>
              </a:path>
              <a:path w="76200" h="1135380">
                <a:moveTo>
                  <a:pt x="47243" y="1135379"/>
                </a:moveTo>
                <a:lnTo>
                  <a:pt x="27431" y="1135379"/>
                </a:lnTo>
                <a:lnTo>
                  <a:pt x="27431" y="74093"/>
                </a:lnTo>
                <a:lnTo>
                  <a:pt x="38099" y="76200"/>
                </a:lnTo>
                <a:lnTo>
                  <a:pt x="47243" y="76200"/>
                </a:lnTo>
                <a:lnTo>
                  <a:pt x="47243" y="1135379"/>
                </a:lnTo>
                <a:close/>
              </a:path>
              <a:path w="76200" h="1135380">
                <a:moveTo>
                  <a:pt x="47243" y="76200"/>
                </a:moveTo>
                <a:lnTo>
                  <a:pt x="38099" y="76200"/>
                </a:lnTo>
                <a:lnTo>
                  <a:pt x="47243" y="74313"/>
                </a:lnTo>
                <a:lnTo>
                  <a:pt x="4724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14955" y="2971038"/>
            <a:ext cx="591820" cy="0"/>
          </a:xfrm>
          <a:custGeom>
            <a:avLst/>
            <a:gdLst/>
            <a:ahLst/>
            <a:cxnLst/>
            <a:rect l="l" t="t" r="r" b="b"/>
            <a:pathLst>
              <a:path w="591819" h="0">
                <a:moveTo>
                  <a:pt x="0" y="0"/>
                </a:moveTo>
                <a:lnTo>
                  <a:pt x="591312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02663" y="2971038"/>
            <a:ext cx="722630" cy="0"/>
          </a:xfrm>
          <a:custGeom>
            <a:avLst/>
            <a:gdLst/>
            <a:ahLst/>
            <a:cxnLst/>
            <a:rect l="l" t="t" r="r" b="b"/>
            <a:pathLst>
              <a:path w="722630" h="0">
                <a:moveTo>
                  <a:pt x="0" y="0"/>
                </a:moveTo>
                <a:lnTo>
                  <a:pt x="722376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25317" y="2802635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60">
                <a:moveTo>
                  <a:pt x="0" y="0"/>
                </a:moveTo>
                <a:lnTo>
                  <a:pt x="0" y="36576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18460" y="2979419"/>
            <a:ext cx="198120" cy="195580"/>
          </a:xfrm>
          <a:custGeom>
            <a:avLst/>
            <a:gdLst/>
            <a:ahLst/>
            <a:cxnLst/>
            <a:rect l="l" t="t" r="r" b="b"/>
            <a:pathLst>
              <a:path w="198119" h="195580">
                <a:moveTo>
                  <a:pt x="100520" y="112839"/>
                </a:moveTo>
                <a:lnTo>
                  <a:pt x="0" y="13716"/>
                </a:lnTo>
                <a:lnTo>
                  <a:pt x="13716" y="0"/>
                </a:lnTo>
                <a:lnTo>
                  <a:pt x="114236" y="99123"/>
                </a:lnTo>
                <a:lnTo>
                  <a:pt x="100520" y="112839"/>
                </a:lnTo>
                <a:close/>
              </a:path>
              <a:path w="198119" h="195580">
                <a:moveTo>
                  <a:pt x="173181" y="121920"/>
                </a:moveTo>
                <a:lnTo>
                  <a:pt x="109728" y="121920"/>
                </a:lnTo>
                <a:lnTo>
                  <a:pt x="123444" y="108204"/>
                </a:lnTo>
                <a:lnTo>
                  <a:pt x="114236" y="99123"/>
                </a:lnTo>
                <a:lnTo>
                  <a:pt x="152400" y="60960"/>
                </a:lnTo>
                <a:lnTo>
                  <a:pt x="173181" y="121920"/>
                </a:lnTo>
                <a:close/>
              </a:path>
              <a:path w="198119" h="195580">
                <a:moveTo>
                  <a:pt x="109728" y="121920"/>
                </a:moveTo>
                <a:lnTo>
                  <a:pt x="100520" y="112839"/>
                </a:lnTo>
                <a:lnTo>
                  <a:pt x="114236" y="99123"/>
                </a:lnTo>
                <a:lnTo>
                  <a:pt x="123444" y="108204"/>
                </a:lnTo>
                <a:lnTo>
                  <a:pt x="109728" y="121920"/>
                </a:lnTo>
                <a:close/>
              </a:path>
              <a:path w="198119" h="195580">
                <a:moveTo>
                  <a:pt x="198120" y="195072"/>
                </a:moveTo>
                <a:lnTo>
                  <a:pt x="62484" y="150876"/>
                </a:lnTo>
                <a:lnTo>
                  <a:pt x="100520" y="112839"/>
                </a:lnTo>
                <a:lnTo>
                  <a:pt x="109728" y="121920"/>
                </a:lnTo>
                <a:lnTo>
                  <a:pt x="173181" y="121920"/>
                </a:lnTo>
                <a:lnTo>
                  <a:pt x="198120" y="195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18460" y="2802635"/>
            <a:ext cx="204470" cy="178435"/>
          </a:xfrm>
          <a:custGeom>
            <a:avLst/>
            <a:gdLst/>
            <a:ahLst/>
            <a:cxnLst/>
            <a:rect l="l" t="t" r="r" b="b"/>
            <a:pathLst>
              <a:path w="204469" h="178435">
                <a:moveTo>
                  <a:pt x="12191" y="178308"/>
                </a:moveTo>
                <a:lnTo>
                  <a:pt x="0" y="164591"/>
                </a:lnTo>
                <a:lnTo>
                  <a:pt x="192024" y="0"/>
                </a:lnTo>
                <a:lnTo>
                  <a:pt x="204216" y="13716"/>
                </a:lnTo>
                <a:lnTo>
                  <a:pt x="12191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05150" y="3156203"/>
            <a:ext cx="0" cy="612775"/>
          </a:xfrm>
          <a:custGeom>
            <a:avLst/>
            <a:gdLst/>
            <a:ahLst/>
            <a:cxnLst/>
            <a:rect l="l" t="t" r="r" b="b"/>
            <a:pathLst>
              <a:path w="0" h="612775">
                <a:moveTo>
                  <a:pt x="0" y="0"/>
                </a:moveTo>
                <a:lnTo>
                  <a:pt x="0" y="612648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05150" y="4183380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28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91995" y="4333494"/>
            <a:ext cx="2289175" cy="0"/>
          </a:xfrm>
          <a:custGeom>
            <a:avLst/>
            <a:gdLst/>
            <a:ahLst/>
            <a:cxnLst/>
            <a:rect l="l" t="t" r="r" b="b"/>
            <a:pathLst>
              <a:path w="2289175" h="0">
                <a:moveTo>
                  <a:pt x="0" y="0"/>
                </a:moveTo>
                <a:lnTo>
                  <a:pt x="2289047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38856" y="2502407"/>
            <a:ext cx="1478279" cy="1888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533567" y="1715971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40380" y="2046732"/>
            <a:ext cx="128270" cy="360045"/>
          </a:xfrm>
          <a:custGeom>
            <a:avLst/>
            <a:gdLst/>
            <a:ahLst/>
            <a:cxnLst/>
            <a:rect l="l" t="t" r="r" b="b"/>
            <a:pathLst>
              <a:path w="128269" h="360044">
                <a:moveTo>
                  <a:pt x="0" y="0"/>
                </a:moveTo>
                <a:lnTo>
                  <a:pt x="128016" y="0"/>
                </a:lnTo>
                <a:lnTo>
                  <a:pt x="128016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31235" y="2037588"/>
            <a:ext cx="146685" cy="378460"/>
          </a:xfrm>
          <a:custGeom>
            <a:avLst/>
            <a:gdLst/>
            <a:ahLst/>
            <a:cxnLst/>
            <a:rect l="l" t="t" r="r" b="b"/>
            <a:pathLst>
              <a:path w="146685" h="378460">
                <a:moveTo>
                  <a:pt x="146304" y="377952"/>
                </a:moveTo>
                <a:lnTo>
                  <a:pt x="0" y="377952"/>
                </a:lnTo>
                <a:lnTo>
                  <a:pt x="0" y="0"/>
                </a:lnTo>
                <a:lnTo>
                  <a:pt x="146304" y="0"/>
                </a:lnTo>
                <a:lnTo>
                  <a:pt x="146304" y="9143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359663"/>
                </a:lnTo>
                <a:lnTo>
                  <a:pt x="9144" y="359663"/>
                </a:lnTo>
                <a:lnTo>
                  <a:pt x="18288" y="368808"/>
                </a:lnTo>
                <a:lnTo>
                  <a:pt x="146304" y="368808"/>
                </a:lnTo>
                <a:lnTo>
                  <a:pt x="146304" y="377952"/>
                </a:lnTo>
                <a:close/>
              </a:path>
              <a:path w="146685" h="37846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46685" h="378460">
                <a:moveTo>
                  <a:pt x="126491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26491" y="9144"/>
                </a:lnTo>
                <a:lnTo>
                  <a:pt x="126491" y="18288"/>
                </a:lnTo>
                <a:close/>
              </a:path>
              <a:path w="146685" h="378460">
                <a:moveTo>
                  <a:pt x="126491" y="368808"/>
                </a:moveTo>
                <a:lnTo>
                  <a:pt x="126491" y="9144"/>
                </a:lnTo>
                <a:lnTo>
                  <a:pt x="137160" y="18288"/>
                </a:lnTo>
                <a:lnTo>
                  <a:pt x="146304" y="18288"/>
                </a:lnTo>
                <a:lnTo>
                  <a:pt x="146304" y="359663"/>
                </a:lnTo>
                <a:lnTo>
                  <a:pt x="137160" y="359663"/>
                </a:lnTo>
                <a:lnTo>
                  <a:pt x="126491" y="368808"/>
                </a:lnTo>
                <a:close/>
              </a:path>
              <a:path w="146685" h="378460">
                <a:moveTo>
                  <a:pt x="146304" y="18288"/>
                </a:moveTo>
                <a:lnTo>
                  <a:pt x="137160" y="18288"/>
                </a:lnTo>
                <a:lnTo>
                  <a:pt x="126491" y="9144"/>
                </a:lnTo>
                <a:lnTo>
                  <a:pt x="146304" y="9143"/>
                </a:lnTo>
                <a:lnTo>
                  <a:pt x="146304" y="18288"/>
                </a:lnTo>
                <a:close/>
              </a:path>
              <a:path w="146685" h="378460">
                <a:moveTo>
                  <a:pt x="18288" y="368808"/>
                </a:moveTo>
                <a:lnTo>
                  <a:pt x="9144" y="359663"/>
                </a:lnTo>
                <a:lnTo>
                  <a:pt x="18288" y="359663"/>
                </a:lnTo>
                <a:lnTo>
                  <a:pt x="18288" y="368808"/>
                </a:lnTo>
                <a:close/>
              </a:path>
              <a:path w="146685" h="378460">
                <a:moveTo>
                  <a:pt x="126491" y="368808"/>
                </a:moveTo>
                <a:lnTo>
                  <a:pt x="18288" y="368808"/>
                </a:lnTo>
                <a:lnTo>
                  <a:pt x="18288" y="359663"/>
                </a:lnTo>
                <a:lnTo>
                  <a:pt x="126491" y="359663"/>
                </a:lnTo>
                <a:lnTo>
                  <a:pt x="126491" y="368808"/>
                </a:lnTo>
                <a:close/>
              </a:path>
              <a:path w="146685" h="378460">
                <a:moveTo>
                  <a:pt x="146304" y="368808"/>
                </a:moveTo>
                <a:lnTo>
                  <a:pt x="126491" y="368808"/>
                </a:lnTo>
                <a:lnTo>
                  <a:pt x="137160" y="359663"/>
                </a:lnTo>
                <a:lnTo>
                  <a:pt x="146304" y="359663"/>
                </a:lnTo>
                <a:lnTo>
                  <a:pt x="146304" y="36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07664" y="1677924"/>
            <a:ext cx="113030" cy="116205"/>
          </a:xfrm>
          <a:custGeom>
            <a:avLst/>
            <a:gdLst/>
            <a:ahLst/>
            <a:cxnLst/>
            <a:rect l="l" t="t" r="r" b="b"/>
            <a:pathLst>
              <a:path w="113029" h="116205">
                <a:moveTo>
                  <a:pt x="77724" y="4572"/>
                </a:moveTo>
                <a:lnTo>
                  <a:pt x="35052" y="4572"/>
                </a:lnTo>
                <a:lnTo>
                  <a:pt x="35052" y="3048"/>
                </a:lnTo>
                <a:lnTo>
                  <a:pt x="44195" y="1524"/>
                </a:lnTo>
                <a:lnTo>
                  <a:pt x="44195" y="0"/>
                </a:lnTo>
                <a:lnTo>
                  <a:pt x="68580" y="0"/>
                </a:lnTo>
                <a:lnTo>
                  <a:pt x="68580" y="1524"/>
                </a:lnTo>
                <a:lnTo>
                  <a:pt x="77724" y="3048"/>
                </a:lnTo>
                <a:lnTo>
                  <a:pt x="77724" y="4572"/>
                </a:lnTo>
                <a:close/>
              </a:path>
              <a:path w="113029" h="116205">
                <a:moveTo>
                  <a:pt x="86868" y="9144"/>
                </a:moveTo>
                <a:lnTo>
                  <a:pt x="25908" y="9144"/>
                </a:lnTo>
                <a:lnTo>
                  <a:pt x="33528" y="4572"/>
                </a:lnTo>
                <a:lnTo>
                  <a:pt x="79248" y="4572"/>
                </a:lnTo>
                <a:lnTo>
                  <a:pt x="86868" y="9144"/>
                </a:lnTo>
                <a:close/>
              </a:path>
              <a:path w="113029" h="116205">
                <a:moveTo>
                  <a:pt x="96012" y="16764"/>
                </a:moveTo>
                <a:lnTo>
                  <a:pt x="18288" y="16764"/>
                </a:lnTo>
                <a:lnTo>
                  <a:pt x="24384" y="10668"/>
                </a:lnTo>
                <a:lnTo>
                  <a:pt x="24384" y="9144"/>
                </a:lnTo>
                <a:lnTo>
                  <a:pt x="88391" y="9144"/>
                </a:lnTo>
                <a:lnTo>
                  <a:pt x="88391" y="10668"/>
                </a:lnTo>
                <a:lnTo>
                  <a:pt x="96012" y="16764"/>
                </a:lnTo>
                <a:close/>
              </a:path>
              <a:path w="113029" h="116205">
                <a:moveTo>
                  <a:pt x="25908" y="36576"/>
                </a:moveTo>
                <a:lnTo>
                  <a:pt x="25908" y="35052"/>
                </a:lnTo>
                <a:lnTo>
                  <a:pt x="6096" y="35052"/>
                </a:lnTo>
                <a:lnTo>
                  <a:pt x="9144" y="25908"/>
                </a:lnTo>
                <a:lnTo>
                  <a:pt x="10668" y="25908"/>
                </a:lnTo>
                <a:lnTo>
                  <a:pt x="10668" y="24384"/>
                </a:lnTo>
                <a:lnTo>
                  <a:pt x="16764" y="16764"/>
                </a:lnTo>
                <a:lnTo>
                  <a:pt x="97536" y="16764"/>
                </a:lnTo>
                <a:lnTo>
                  <a:pt x="98450" y="18288"/>
                </a:lnTo>
                <a:lnTo>
                  <a:pt x="50292" y="18288"/>
                </a:lnTo>
                <a:lnTo>
                  <a:pt x="41148" y="21336"/>
                </a:lnTo>
                <a:lnTo>
                  <a:pt x="42672" y="21336"/>
                </a:lnTo>
                <a:lnTo>
                  <a:pt x="37592" y="24384"/>
                </a:lnTo>
                <a:lnTo>
                  <a:pt x="36576" y="24384"/>
                </a:lnTo>
                <a:lnTo>
                  <a:pt x="30480" y="30480"/>
                </a:lnTo>
                <a:lnTo>
                  <a:pt x="30784" y="30480"/>
                </a:lnTo>
                <a:lnTo>
                  <a:pt x="25908" y="36576"/>
                </a:lnTo>
                <a:close/>
              </a:path>
              <a:path w="113029" h="116205">
                <a:moveTo>
                  <a:pt x="48768" y="19812"/>
                </a:moveTo>
                <a:lnTo>
                  <a:pt x="50292" y="18288"/>
                </a:lnTo>
                <a:lnTo>
                  <a:pt x="54864" y="18288"/>
                </a:lnTo>
                <a:lnTo>
                  <a:pt x="56505" y="18522"/>
                </a:lnTo>
                <a:lnTo>
                  <a:pt x="48768" y="19812"/>
                </a:lnTo>
                <a:close/>
              </a:path>
              <a:path w="113029" h="116205">
                <a:moveTo>
                  <a:pt x="56505" y="18522"/>
                </a:moveTo>
                <a:lnTo>
                  <a:pt x="54864" y="18288"/>
                </a:lnTo>
                <a:lnTo>
                  <a:pt x="57912" y="18288"/>
                </a:lnTo>
                <a:lnTo>
                  <a:pt x="56505" y="18522"/>
                </a:lnTo>
                <a:close/>
              </a:path>
              <a:path w="113029" h="116205">
                <a:moveTo>
                  <a:pt x="65532" y="19812"/>
                </a:moveTo>
                <a:lnTo>
                  <a:pt x="56505" y="18522"/>
                </a:lnTo>
                <a:lnTo>
                  <a:pt x="57912" y="18288"/>
                </a:lnTo>
                <a:lnTo>
                  <a:pt x="62484" y="18288"/>
                </a:lnTo>
                <a:lnTo>
                  <a:pt x="65532" y="19812"/>
                </a:lnTo>
                <a:close/>
              </a:path>
              <a:path w="113029" h="116205">
                <a:moveTo>
                  <a:pt x="77724" y="25908"/>
                </a:moveTo>
                <a:lnTo>
                  <a:pt x="70104" y="21336"/>
                </a:lnTo>
                <a:lnTo>
                  <a:pt x="71628" y="21336"/>
                </a:lnTo>
                <a:lnTo>
                  <a:pt x="62484" y="18288"/>
                </a:lnTo>
                <a:lnTo>
                  <a:pt x="98450" y="18288"/>
                </a:lnTo>
                <a:lnTo>
                  <a:pt x="102108" y="24384"/>
                </a:lnTo>
                <a:lnTo>
                  <a:pt x="76200" y="24384"/>
                </a:lnTo>
                <a:lnTo>
                  <a:pt x="77724" y="25908"/>
                </a:lnTo>
                <a:close/>
              </a:path>
              <a:path w="113029" h="116205">
                <a:moveTo>
                  <a:pt x="35052" y="25908"/>
                </a:moveTo>
                <a:lnTo>
                  <a:pt x="36576" y="24384"/>
                </a:lnTo>
                <a:lnTo>
                  <a:pt x="37592" y="24384"/>
                </a:lnTo>
                <a:lnTo>
                  <a:pt x="35052" y="25908"/>
                </a:lnTo>
                <a:close/>
              </a:path>
              <a:path w="113029" h="116205">
                <a:moveTo>
                  <a:pt x="82296" y="30480"/>
                </a:moveTo>
                <a:lnTo>
                  <a:pt x="76200" y="24384"/>
                </a:lnTo>
                <a:lnTo>
                  <a:pt x="102108" y="24384"/>
                </a:lnTo>
                <a:lnTo>
                  <a:pt x="103632" y="25908"/>
                </a:lnTo>
                <a:lnTo>
                  <a:pt x="105156" y="28956"/>
                </a:lnTo>
                <a:lnTo>
                  <a:pt x="82296" y="28956"/>
                </a:lnTo>
                <a:lnTo>
                  <a:pt x="82296" y="30480"/>
                </a:lnTo>
                <a:close/>
              </a:path>
              <a:path w="113029" h="116205">
                <a:moveTo>
                  <a:pt x="30784" y="30480"/>
                </a:moveTo>
                <a:lnTo>
                  <a:pt x="30480" y="30480"/>
                </a:lnTo>
                <a:lnTo>
                  <a:pt x="32004" y="28956"/>
                </a:lnTo>
                <a:lnTo>
                  <a:pt x="30784" y="30480"/>
                </a:lnTo>
                <a:close/>
              </a:path>
              <a:path w="113029" h="116205">
                <a:moveTo>
                  <a:pt x="86868" y="36576"/>
                </a:moveTo>
                <a:lnTo>
                  <a:pt x="82296" y="28956"/>
                </a:lnTo>
                <a:lnTo>
                  <a:pt x="105156" y="28956"/>
                </a:lnTo>
                <a:lnTo>
                  <a:pt x="108204" y="35052"/>
                </a:lnTo>
                <a:lnTo>
                  <a:pt x="86868" y="35052"/>
                </a:lnTo>
                <a:lnTo>
                  <a:pt x="86868" y="36576"/>
                </a:lnTo>
                <a:close/>
              </a:path>
              <a:path w="113029" h="116205">
                <a:moveTo>
                  <a:pt x="25908" y="80772"/>
                </a:moveTo>
                <a:lnTo>
                  <a:pt x="4572" y="80772"/>
                </a:lnTo>
                <a:lnTo>
                  <a:pt x="4572" y="79248"/>
                </a:lnTo>
                <a:lnTo>
                  <a:pt x="1524" y="70104"/>
                </a:lnTo>
                <a:lnTo>
                  <a:pt x="1524" y="68580"/>
                </a:lnTo>
                <a:lnTo>
                  <a:pt x="0" y="57912"/>
                </a:lnTo>
                <a:lnTo>
                  <a:pt x="0" y="56388"/>
                </a:lnTo>
                <a:lnTo>
                  <a:pt x="1524" y="47244"/>
                </a:lnTo>
                <a:lnTo>
                  <a:pt x="1524" y="45720"/>
                </a:lnTo>
                <a:lnTo>
                  <a:pt x="4572" y="36576"/>
                </a:lnTo>
                <a:lnTo>
                  <a:pt x="4572" y="35052"/>
                </a:lnTo>
                <a:lnTo>
                  <a:pt x="25908" y="35052"/>
                </a:lnTo>
                <a:lnTo>
                  <a:pt x="23469" y="41148"/>
                </a:lnTo>
                <a:lnTo>
                  <a:pt x="22859" y="41148"/>
                </a:lnTo>
                <a:lnTo>
                  <a:pt x="19812" y="50292"/>
                </a:lnTo>
                <a:lnTo>
                  <a:pt x="21082" y="50292"/>
                </a:lnTo>
                <a:lnTo>
                  <a:pt x="20066" y="56388"/>
                </a:lnTo>
                <a:lnTo>
                  <a:pt x="19812" y="56388"/>
                </a:lnTo>
                <a:lnTo>
                  <a:pt x="19812" y="57912"/>
                </a:lnTo>
                <a:lnTo>
                  <a:pt x="20029" y="57912"/>
                </a:lnTo>
                <a:lnTo>
                  <a:pt x="21118" y="65532"/>
                </a:lnTo>
                <a:lnTo>
                  <a:pt x="19812" y="65532"/>
                </a:lnTo>
                <a:lnTo>
                  <a:pt x="22859" y="74676"/>
                </a:lnTo>
                <a:lnTo>
                  <a:pt x="23876" y="74676"/>
                </a:lnTo>
                <a:lnTo>
                  <a:pt x="25908" y="80772"/>
                </a:lnTo>
                <a:close/>
              </a:path>
              <a:path w="113029" h="116205">
                <a:moveTo>
                  <a:pt x="110236" y="42672"/>
                </a:moveTo>
                <a:lnTo>
                  <a:pt x="91439" y="42672"/>
                </a:lnTo>
                <a:lnTo>
                  <a:pt x="86868" y="35052"/>
                </a:lnTo>
                <a:lnTo>
                  <a:pt x="108204" y="35052"/>
                </a:lnTo>
                <a:lnTo>
                  <a:pt x="108204" y="36576"/>
                </a:lnTo>
                <a:lnTo>
                  <a:pt x="110236" y="42672"/>
                </a:lnTo>
                <a:close/>
              </a:path>
              <a:path w="113029" h="116205">
                <a:moveTo>
                  <a:pt x="22859" y="42672"/>
                </a:moveTo>
                <a:lnTo>
                  <a:pt x="22859" y="41148"/>
                </a:lnTo>
                <a:lnTo>
                  <a:pt x="23469" y="41148"/>
                </a:lnTo>
                <a:lnTo>
                  <a:pt x="22859" y="42672"/>
                </a:lnTo>
                <a:close/>
              </a:path>
              <a:path w="113029" h="116205">
                <a:moveTo>
                  <a:pt x="92964" y="50292"/>
                </a:moveTo>
                <a:lnTo>
                  <a:pt x="89916" y="41148"/>
                </a:lnTo>
                <a:lnTo>
                  <a:pt x="91439" y="42672"/>
                </a:lnTo>
                <a:lnTo>
                  <a:pt x="110236" y="42672"/>
                </a:lnTo>
                <a:lnTo>
                  <a:pt x="111252" y="45720"/>
                </a:lnTo>
                <a:lnTo>
                  <a:pt x="111252" y="47244"/>
                </a:lnTo>
                <a:lnTo>
                  <a:pt x="111506" y="48768"/>
                </a:lnTo>
                <a:lnTo>
                  <a:pt x="92964" y="48768"/>
                </a:lnTo>
                <a:lnTo>
                  <a:pt x="92964" y="50292"/>
                </a:lnTo>
                <a:close/>
              </a:path>
              <a:path w="113029" h="116205">
                <a:moveTo>
                  <a:pt x="21082" y="50292"/>
                </a:moveTo>
                <a:lnTo>
                  <a:pt x="19812" y="50292"/>
                </a:lnTo>
                <a:lnTo>
                  <a:pt x="21336" y="48768"/>
                </a:lnTo>
                <a:lnTo>
                  <a:pt x="21082" y="50292"/>
                </a:lnTo>
                <a:close/>
              </a:path>
              <a:path w="113029" h="116205">
                <a:moveTo>
                  <a:pt x="111469" y="67056"/>
                </a:moveTo>
                <a:lnTo>
                  <a:pt x="92964" y="67056"/>
                </a:lnTo>
                <a:lnTo>
                  <a:pt x="92964" y="48768"/>
                </a:lnTo>
                <a:lnTo>
                  <a:pt x="111506" y="48768"/>
                </a:lnTo>
                <a:lnTo>
                  <a:pt x="112775" y="56388"/>
                </a:lnTo>
                <a:lnTo>
                  <a:pt x="112775" y="57912"/>
                </a:lnTo>
                <a:lnTo>
                  <a:pt x="111469" y="67056"/>
                </a:lnTo>
                <a:close/>
              </a:path>
              <a:path w="113029" h="116205">
                <a:moveTo>
                  <a:pt x="19812" y="57912"/>
                </a:moveTo>
                <a:lnTo>
                  <a:pt x="19812" y="56388"/>
                </a:lnTo>
                <a:lnTo>
                  <a:pt x="19929" y="57208"/>
                </a:lnTo>
                <a:lnTo>
                  <a:pt x="19812" y="57912"/>
                </a:lnTo>
                <a:close/>
              </a:path>
              <a:path w="113029" h="116205">
                <a:moveTo>
                  <a:pt x="19929" y="57208"/>
                </a:moveTo>
                <a:lnTo>
                  <a:pt x="19812" y="56388"/>
                </a:lnTo>
                <a:lnTo>
                  <a:pt x="20066" y="56388"/>
                </a:lnTo>
                <a:lnTo>
                  <a:pt x="19929" y="57208"/>
                </a:lnTo>
                <a:close/>
              </a:path>
              <a:path w="113029" h="116205">
                <a:moveTo>
                  <a:pt x="20029" y="57912"/>
                </a:moveTo>
                <a:lnTo>
                  <a:pt x="19812" y="57912"/>
                </a:lnTo>
                <a:lnTo>
                  <a:pt x="19929" y="57208"/>
                </a:lnTo>
                <a:lnTo>
                  <a:pt x="20029" y="57912"/>
                </a:lnTo>
                <a:close/>
              </a:path>
              <a:path w="113029" h="116205">
                <a:moveTo>
                  <a:pt x="21336" y="67056"/>
                </a:moveTo>
                <a:lnTo>
                  <a:pt x="19812" y="65532"/>
                </a:lnTo>
                <a:lnTo>
                  <a:pt x="21118" y="65532"/>
                </a:lnTo>
                <a:lnTo>
                  <a:pt x="21336" y="67056"/>
                </a:lnTo>
                <a:close/>
              </a:path>
              <a:path w="113029" h="116205">
                <a:moveTo>
                  <a:pt x="89916" y="74676"/>
                </a:moveTo>
                <a:lnTo>
                  <a:pt x="92964" y="65532"/>
                </a:lnTo>
                <a:lnTo>
                  <a:pt x="92964" y="67056"/>
                </a:lnTo>
                <a:lnTo>
                  <a:pt x="111469" y="67056"/>
                </a:lnTo>
                <a:lnTo>
                  <a:pt x="111252" y="68580"/>
                </a:lnTo>
                <a:lnTo>
                  <a:pt x="111252" y="70104"/>
                </a:lnTo>
                <a:lnTo>
                  <a:pt x="110744" y="71628"/>
                </a:lnTo>
                <a:lnTo>
                  <a:pt x="91439" y="71628"/>
                </a:lnTo>
                <a:lnTo>
                  <a:pt x="89916" y="74676"/>
                </a:lnTo>
                <a:close/>
              </a:path>
              <a:path w="113029" h="116205">
                <a:moveTo>
                  <a:pt x="23876" y="74676"/>
                </a:moveTo>
                <a:lnTo>
                  <a:pt x="22859" y="74676"/>
                </a:lnTo>
                <a:lnTo>
                  <a:pt x="22859" y="71628"/>
                </a:lnTo>
                <a:lnTo>
                  <a:pt x="23876" y="74676"/>
                </a:lnTo>
                <a:close/>
              </a:path>
              <a:path w="113029" h="116205">
                <a:moveTo>
                  <a:pt x="108204" y="80772"/>
                </a:moveTo>
                <a:lnTo>
                  <a:pt x="86868" y="80772"/>
                </a:lnTo>
                <a:lnTo>
                  <a:pt x="91439" y="71628"/>
                </a:lnTo>
                <a:lnTo>
                  <a:pt x="110744" y="71628"/>
                </a:lnTo>
                <a:lnTo>
                  <a:pt x="108204" y="79248"/>
                </a:lnTo>
                <a:lnTo>
                  <a:pt x="108204" y="80772"/>
                </a:lnTo>
                <a:close/>
              </a:path>
              <a:path w="113029" h="116205">
                <a:moveTo>
                  <a:pt x="79248" y="111252"/>
                </a:moveTo>
                <a:lnTo>
                  <a:pt x="33528" y="111252"/>
                </a:lnTo>
                <a:lnTo>
                  <a:pt x="25908" y="106680"/>
                </a:lnTo>
                <a:lnTo>
                  <a:pt x="24384" y="105156"/>
                </a:lnTo>
                <a:lnTo>
                  <a:pt x="16764" y="99060"/>
                </a:lnTo>
                <a:lnTo>
                  <a:pt x="16764" y="97536"/>
                </a:lnTo>
                <a:lnTo>
                  <a:pt x="10668" y="91440"/>
                </a:lnTo>
                <a:lnTo>
                  <a:pt x="10668" y="89916"/>
                </a:lnTo>
                <a:lnTo>
                  <a:pt x="9144" y="89916"/>
                </a:lnTo>
                <a:lnTo>
                  <a:pt x="6096" y="80772"/>
                </a:lnTo>
                <a:lnTo>
                  <a:pt x="25908" y="80772"/>
                </a:lnTo>
                <a:lnTo>
                  <a:pt x="25908" y="79248"/>
                </a:lnTo>
                <a:lnTo>
                  <a:pt x="30784" y="85344"/>
                </a:lnTo>
                <a:lnTo>
                  <a:pt x="30480" y="85344"/>
                </a:lnTo>
                <a:lnTo>
                  <a:pt x="36576" y="91440"/>
                </a:lnTo>
                <a:lnTo>
                  <a:pt x="37592" y="91440"/>
                </a:lnTo>
                <a:lnTo>
                  <a:pt x="42672" y="94488"/>
                </a:lnTo>
                <a:lnTo>
                  <a:pt x="45719" y="94488"/>
                </a:lnTo>
                <a:lnTo>
                  <a:pt x="50292" y="96012"/>
                </a:lnTo>
                <a:lnTo>
                  <a:pt x="48768" y="96012"/>
                </a:lnTo>
                <a:lnTo>
                  <a:pt x="56505" y="97301"/>
                </a:lnTo>
                <a:lnTo>
                  <a:pt x="54864" y="97536"/>
                </a:lnTo>
                <a:lnTo>
                  <a:pt x="97536" y="97536"/>
                </a:lnTo>
                <a:lnTo>
                  <a:pt x="96012" y="99060"/>
                </a:lnTo>
                <a:lnTo>
                  <a:pt x="88391" y="105156"/>
                </a:lnTo>
                <a:lnTo>
                  <a:pt x="88391" y="106680"/>
                </a:lnTo>
                <a:lnTo>
                  <a:pt x="86868" y="106680"/>
                </a:lnTo>
                <a:lnTo>
                  <a:pt x="79248" y="111252"/>
                </a:lnTo>
                <a:close/>
              </a:path>
              <a:path w="113029" h="116205">
                <a:moveTo>
                  <a:pt x="105156" y="86868"/>
                </a:moveTo>
                <a:lnTo>
                  <a:pt x="82296" y="86868"/>
                </a:lnTo>
                <a:lnTo>
                  <a:pt x="86868" y="79248"/>
                </a:lnTo>
                <a:lnTo>
                  <a:pt x="86868" y="80772"/>
                </a:lnTo>
                <a:lnTo>
                  <a:pt x="108204" y="80772"/>
                </a:lnTo>
                <a:lnTo>
                  <a:pt x="105156" y="86868"/>
                </a:lnTo>
                <a:close/>
              </a:path>
              <a:path w="113029" h="116205">
                <a:moveTo>
                  <a:pt x="32004" y="86868"/>
                </a:moveTo>
                <a:lnTo>
                  <a:pt x="30480" y="85344"/>
                </a:lnTo>
                <a:lnTo>
                  <a:pt x="30784" y="85344"/>
                </a:lnTo>
                <a:lnTo>
                  <a:pt x="32004" y="86868"/>
                </a:lnTo>
                <a:close/>
              </a:path>
              <a:path w="113029" h="116205">
                <a:moveTo>
                  <a:pt x="102108" y="91440"/>
                </a:moveTo>
                <a:lnTo>
                  <a:pt x="76200" y="91440"/>
                </a:lnTo>
                <a:lnTo>
                  <a:pt x="82296" y="85344"/>
                </a:lnTo>
                <a:lnTo>
                  <a:pt x="82296" y="86868"/>
                </a:lnTo>
                <a:lnTo>
                  <a:pt x="105156" y="86868"/>
                </a:lnTo>
                <a:lnTo>
                  <a:pt x="103632" y="89916"/>
                </a:lnTo>
                <a:lnTo>
                  <a:pt x="102108" y="89916"/>
                </a:lnTo>
                <a:lnTo>
                  <a:pt x="102108" y="91440"/>
                </a:lnTo>
                <a:close/>
              </a:path>
              <a:path w="113029" h="116205">
                <a:moveTo>
                  <a:pt x="37592" y="91440"/>
                </a:moveTo>
                <a:lnTo>
                  <a:pt x="36576" y="91440"/>
                </a:lnTo>
                <a:lnTo>
                  <a:pt x="35052" y="89916"/>
                </a:lnTo>
                <a:lnTo>
                  <a:pt x="37592" y="91440"/>
                </a:lnTo>
                <a:close/>
              </a:path>
              <a:path w="113029" h="116205">
                <a:moveTo>
                  <a:pt x="99822" y="94488"/>
                </a:moveTo>
                <a:lnTo>
                  <a:pt x="70104" y="94488"/>
                </a:lnTo>
                <a:lnTo>
                  <a:pt x="77724" y="89916"/>
                </a:lnTo>
                <a:lnTo>
                  <a:pt x="76200" y="91440"/>
                </a:lnTo>
                <a:lnTo>
                  <a:pt x="102108" y="91440"/>
                </a:lnTo>
                <a:lnTo>
                  <a:pt x="99822" y="94488"/>
                </a:lnTo>
                <a:close/>
              </a:path>
              <a:path w="113029" h="116205">
                <a:moveTo>
                  <a:pt x="45719" y="94488"/>
                </a:moveTo>
                <a:lnTo>
                  <a:pt x="42672" y="94488"/>
                </a:lnTo>
                <a:lnTo>
                  <a:pt x="41148" y="92964"/>
                </a:lnTo>
                <a:lnTo>
                  <a:pt x="45719" y="94488"/>
                </a:lnTo>
                <a:close/>
              </a:path>
              <a:path w="113029" h="116205">
                <a:moveTo>
                  <a:pt x="97536" y="97536"/>
                </a:moveTo>
                <a:lnTo>
                  <a:pt x="57912" y="97536"/>
                </a:lnTo>
                <a:lnTo>
                  <a:pt x="56505" y="97301"/>
                </a:lnTo>
                <a:lnTo>
                  <a:pt x="65532" y="96012"/>
                </a:lnTo>
                <a:lnTo>
                  <a:pt x="62484" y="96012"/>
                </a:lnTo>
                <a:lnTo>
                  <a:pt x="71628" y="92964"/>
                </a:lnTo>
                <a:lnTo>
                  <a:pt x="70104" y="94488"/>
                </a:lnTo>
                <a:lnTo>
                  <a:pt x="99822" y="94488"/>
                </a:lnTo>
                <a:lnTo>
                  <a:pt x="97536" y="97536"/>
                </a:lnTo>
                <a:close/>
              </a:path>
              <a:path w="113029" h="116205">
                <a:moveTo>
                  <a:pt x="57912" y="97536"/>
                </a:moveTo>
                <a:lnTo>
                  <a:pt x="54864" y="97536"/>
                </a:lnTo>
                <a:lnTo>
                  <a:pt x="56505" y="97301"/>
                </a:lnTo>
                <a:lnTo>
                  <a:pt x="57912" y="97536"/>
                </a:lnTo>
                <a:close/>
              </a:path>
              <a:path w="113029" h="116205">
                <a:moveTo>
                  <a:pt x="68580" y="114300"/>
                </a:moveTo>
                <a:lnTo>
                  <a:pt x="44195" y="114300"/>
                </a:lnTo>
                <a:lnTo>
                  <a:pt x="35052" y="111252"/>
                </a:lnTo>
                <a:lnTo>
                  <a:pt x="77724" y="111252"/>
                </a:lnTo>
                <a:lnTo>
                  <a:pt x="68580" y="114300"/>
                </a:lnTo>
                <a:close/>
              </a:path>
              <a:path w="113029" h="116205">
                <a:moveTo>
                  <a:pt x="57912" y="115824"/>
                </a:moveTo>
                <a:lnTo>
                  <a:pt x="54864" y="115824"/>
                </a:lnTo>
                <a:lnTo>
                  <a:pt x="45719" y="114300"/>
                </a:lnTo>
                <a:lnTo>
                  <a:pt x="67056" y="114300"/>
                </a:lnTo>
                <a:lnTo>
                  <a:pt x="57912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11702" y="2511551"/>
            <a:ext cx="0" cy="334010"/>
          </a:xfrm>
          <a:custGeom>
            <a:avLst/>
            <a:gdLst/>
            <a:ahLst/>
            <a:cxnLst/>
            <a:rect l="l" t="t" r="r" b="b"/>
            <a:pathLst>
              <a:path w="0" h="334010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70860" y="2630424"/>
            <a:ext cx="632460" cy="76200"/>
          </a:xfrm>
          <a:custGeom>
            <a:avLst/>
            <a:gdLst/>
            <a:ahLst/>
            <a:cxnLst/>
            <a:rect l="l" t="t" r="r" b="b"/>
            <a:pathLst>
              <a:path w="632460" h="76200">
                <a:moveTo>
                  <a:pt x="38100" y="76200"/>
                </a:moveTo>
                <a:lnTo>
                  <a:pt x="23145" y="73032"/>
                </a:lnTo>
                <a:lnTo>
                  <a:pt x="11049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4093" y="27432"/>
                </a:lnTo>
                <a:lnTo>
                  <a:pt x="38100" y="27432"/>
                </a:lnTo>
                <a:lnTo>
                  <a:pt x="38100" y="47244"/>
                </a:lnTo>
                <a:lnTo>
                  <a:pt x="74313" y="47244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38100" y="76200"/>
                </a:lnTo>
                <a:close/>
              </a:path>
              <a:path w="632460" h="76200">
                <a:moveTo>
                  <a:pt x="74313" y="47244"/>
                </a:moveTo>
                <a:lnTo>
                  <a:pt x="38100" y="47244"/>
                </a:lnTo>
                <a:lnTo>
                  <a:pt x="38100" y="27432"/>
                </a:lnTo>
                <a:lnTo>
                  <a:pt x="74093" y="27432"/>
                </a:lnTo>
                <a:lnTo>
                  <a:pt x="76200" y="38100"/>
                </a:lnTo>
                <a:lnTo>
                  <a:pt x="74313" y="47244"/>
                </a:lnTo>
                <a:close/>
              </a:path>
              <a:path w="632460" h="76200">
                <a:moveTo>
                  <a:pt x="632460" y="47244"/>
                </a:moveTo>
                <a:lnTo>
                  <a:pt x="74313" y="47244"/>
                </a:lnTo>
                <a:lnTo>
                  <a:pt x="76200" y="38100"/>
                </a:lnTo>
                <a:lnTo>
                  <a:pt x="74093" y="27432"/>
                </a:lnTo>
                <a:lnTo>
                  <a:pt x="632460" y="27432"/>
                </a:lnTo>
                <a:lnTo>
                  <a:pt x="632460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690904" y="1946070"/>
            <a:ext cx="31813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59082" y="2494798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09767" y="210308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12493" y="2279365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72511" y="2813289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093719" y="1730501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6991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77896" y="4538471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 h="0">
                <a:moveTo>
                  <a:pt x="0" y="0"/>
                </a:moveTo>
                <a:lnTo>
                  <a:pt x="2514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602177" y="318059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04873" y="3356852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07783" y="2650722"/>
            <a:ext cx="19113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-90" b="1">
                <a:latin typeface="等线"/>
                <a:cs typeface="等线"/>
              </a:rPr>
              <a:t>+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71128" y="2339795"/>
            <a:ext cx="19113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-90" b="1">
                <a:latin typeface="等线"/>
                <a:cs typeface="等线"/>
              </a:rPr>
              <a:t>+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99615" y="2974848"/>
            <a:ext cx="0" cy="129539"/>
          </a:xfrm>
          <a:custGeom>
            <a:avLst/>
            <a:gdLst/>
            <a:ahLst/>
            <a:cxnLst/>
            <a:rect l="l" t="t" r="r" b="b"/>
            <a:pathLst>
              <a:path w="0"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499615" y="3500627"/>
            <a:ext cx="0" cy="843280"/>
          </a:xfrm>
          <a:custGeom>
            <a:avLst/>
            <a:gdLst/>
            <a:ahLst/>
            <a:cxnLst/>
            <a:rect l="l" t="t" r="r" b="b"/>
            <a:pathLst>
              <a:path w="0" h="843279">
                <a:moveTo>
                  <a:pt x="0" y="0"/>
                </a:moveTo>
                <a:lnTo>
                  <a:pt x="0" y="84277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313687" y="38039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30" h="379729">
                <a:moveTo>
                  <a:pt x="210311" y="379476"/>
                </a:moveTo>
                <a:lnTo>
                  <a:pt x="170688" y="379476"/>
                </a:lnTo>
                <a:lnTo>
                  <a:pt x="152400" y="376428"/>
                </a:lnTo>
                <a:lnTo>
                  <a:pt x="83820" y="347472"/>
                </a:lnTo>
                <a:lnTo>
                  <a:pt x="44195" y="310896"/>
                </a:lnTo>
                <a:lnTo>
                  <a:pt x="15240" y="265176"/>
                </a:lnTo>
                <a:lnTo>
                  <a:pt x="1524" y="210311"/>
                </a:lnTo>
                <a:lnTo>
                  <a:pt x="0" y="190500"/>
                </a:lnTo>
                <a:lnTo>
                  <a:pt x="1524" y="170688"/>
                </a:lnTo>
                <a:lnTo>
                  <a:pt x="15240" y="117348"/>
                </a:lnTo>
                <a:lnTo>
                  <a:pt x="44195" y="70104"/>
                </a:lnTo>
                <a:lnTo>
                  <a:pt x="83820" y="33528"/>
                </a:lnTo>
                <a:lnTo>
                  <a:pt x="132588" y="9143"/>
                </a:lnTo>
                <a:lnTo>
                  <a:pt x="170688" y="1524"/>
                </a:lnTo>
                <a:lnTo>
                  <a:pt x="188976" y="0"/>
                </a:lnTo>
                <a:lnTo>
                  <a:pt x="208788" y="1524"/>
                </a:lnTo>
                <a:lnTo>
                  <a:pt x="227076" y="4571"/>
                </a:lnTo>
                <a:lnTo>
                  <a:pt x="245364" y="9143"/>
                </a:lnTo>
                <a:lnTo>
                  <a:pt x="263652" y="15240"/>
                </a:lnTo>
                <a:lnTo>
                  <a:pt x="273710" y="19811"/>
                </a:lnTo>
                <a:lnTo>
                  <a:pt x="190500" y="19811"/>
                </a:lnTo>
                <a:lnTo>
                  <a:pt x="155448" y="22859"/>
                </a:lnTo>
                <a:lnTo>
                  <a:pt x="109728" y="39624"/>
                </a:lnTo>
                <a:lnTo>
                  <a:pt x="59436" y="80772"/>
                </a:lnTo>
                <a:lnTo>
                  <a:pt x="27432" y="138684"/>
                </a:lnTo>
                <a:lnTo>
                  <a:pt x="19812" y="172212"/>
                </a:lnTo>
                <a:lnTo>
                  <a:pt x="19812" y="207264"/>
                </a:lnTo>
                <a:lnTo>
                  <a:pt x="39624" y="271272"/>
                </a:lnTo>
                <a:lnTo>
                  <a:pt x="68580" y="310896"/>
                </a:lnTo>
                <a:lnTo>
                  <a:pt x="108204" y="339852"/>
                </a:lnTo>
                <a:lnTo>
                  <a:pt x="172211" y="359664"/>
                </a:lnTo>
                <a:lnTo>
                  <a:pt x="188976" y="361188"/>
                </a:lnTo>
                <a:lnTo>
                  <a:pt x="270357" y="361188"/>
                </a:lnTo>
                <a:lnTo>
                  <a:pt x="246888" y="371856"/>
                </a:lnTo>
                <a:lnTo>
                  <a:pt x="228600" y="376428"/>
                </a:lnTo>
                <a:lnTo>
                  <a:pt x="210311" y="379476"/>
                </a:lnTo>
                <a:close/>
              </a:path>
              <a:path w="379730" h="379729">
                <a:moveTo>
                  <a:pt x="270357" y="361188"/>
                </a:moveTo>
                <a:lnTo>
                  <a:pt x="188976" y="361188"/>
                </a:lnTo>
                <a:lnTo>
                  <a:pt x="224028" y="358140"/>
                </a:lnTo>
                <a:lnTo>
                  <a:pt x="240792" y="353568"/>
                </a:lnTo>
                <a:lnTo>
                  <a:pt x="284988" y="332232"/>
                </a:lnTo>
                <a:lnTo>
                  <a:pt x="321563" y="298704"/>
                </a:lnTo>
                <a:lnTo>
                  <a:pt x="347472" y="257556"/>
                </a:lnTo>
                <a:lnTo>
                  <a:pt x="352043" y="240792"/>
                </a:lnTo>
                <a:lnTo>
                  <a:pt x="356615" y="225552"/>
                </a:lnTo>
                <a:lnTo>
                  <a:pt x="359663" y="208788"/>
                </a:lnTo>
                <a:lnTo>
                  <a:pt x="361187" y="190500"/>
                </a:lnTo>
                <a:lnTo>
                  <a:pt x="359663" y="173736"/>
                </a:lnTo>
                <a:lnTo>
                  <a:pt x="347472" y="124968"/>
                </a:lnTo>
                <a:lnTo>
                  <a:pt x="321563" y="82296"/>
                </a:lnTo>
                <a:lnTo>
                  <a:pt x="284988" y="48768"/>
                </a:lnTo>
                <a:lnTo>
                  <a:pt x="240792" y="27431"/>
                </a:lnTo>
                <a:lnTo>
                  <a:pt x="190500" y="19811"/>
                </a:lnTo>
                <a:lnTo>
                  <a:pt x="273710" y="19811"/>
                </a:lnTo>
                <a:lnTo>
                  <a:pt x="310895" y="44196"/>
                </a:lnTo>
                <a:lnTo>
                  <a:pt x="347472" y="83820"/>
                </a:lnTo>
                <a:lnTo>
                  <a:pt x="370332" y="134112"/>
                </a:lnTo>
                <a:lnTo>
                  <a:pt x="379476" y="190500"/>
                </a:lnTo>
                <a:lnTo>
                  <a:pt x="377952" y="208788"/>
                </a:lnTo>
                <a:lnTo>
                  <a:pt x="376428" y="228600"/>
                </a:lnTo>
                <a:lnTo>
                  <a:pt x="356615" y="280416"/>
                </a:lnTo>
                <a:lnTo>
                  <a:pt x="324612" y="324612"/>
                </a:lnTo>
                <a:lnTo>
                  <a:pt x="280416" y="356616"/>
                </a:lnTo>
                <a:lnTo>
                  <a:pt x="270357" y="361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12748" y="3104388"/>
            <a:ext cx="173990" cy="396240"/>
          </a:xfrm>
          <a:custGeom>
            <a:avLst/>
            <a:gdLst/>
            <a:ahLst/>
            <a:cxnLst/>
            <a:rect l="l" t="t" r="r" b="b"/>
            <a:pathLst>
              <a:path w="173990" h="396239">
                <a:moveTo>
                  <a:pt x="0" y="0"/>
                </a:moveTo>
                <a:lnTo>
                  <a:pt x="173735" y="0"/>
                </a:lnTo>
                <a:lnTo>
                  <a:pt x="173735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403604" y="3095243"/>
            <a:ext cx="192405" cy="414655"/>
          </a:xfrm>
          <a:custGeom>
            <a:avLst/>
            <a:gdLst/>
            <a:ahLst/>
            <a:cxnLst/>
            <a:rect l="l" t="t" r="r" b="b"/>
            <a:pathLst>
              <a:path w="192405" h="414654">
                <a:moveTo>
                  <a:pt x="192024" y="414528"/>
                </a:moveTo>
                <a:lnTo>
                  <a:pt x="0" y="414528"/>
                </a:lnTo>
                <a:lnTo>
                  <a:pt x="0" y="0"/>
                </a:lnTo>
                <a:lnTo>
                  <a:pt x="192024" y="0"/>
                </a:lnTo>
                <a:lnTo>
                  <a:pt x="192024" y="9144"/>
                </a:lnTo>
                <a:lnTo>
                  <a:pt x="19812" y="9144"/>
                </a:lnTo>
                <a:lnTo>
                  <a:pt x="9144" y="18288"/>
                </a:lnTo>
                <a:lnTo>
                  <a:pt x="19812" y="18287"/>
                </a:lnTo>
                <a:lnTo>
                  <a:pt x="19812" y="396239"/>
                </a:lnTo>
                <a:lnTo>
                  <a:pt x="9144" y="396239"/>
                </a:lnTo>
                <a:lnTo>
                  <a:pt x="19812" y="405384"/>
                </a:lnTo>
                <a:lnTo>
                  <a:pt x="192024" y="405384"/>
                </a:lnTo>
                <a:lnTo>
                  <a:pt x="192024" y="414528"/>
                </a:lnTo>
                <a:close/>
              </a:path>
              <a:path w="192405" h="414654">
                <a:moveTo>
                  <a:pt x="19812" y="18287"/>
                </a:moveTo>
                <a:lnTo>
                  <a:pt x="9144" y="18288"/>
                </a:lnTo>
                <a:lnTo>
                  <a:pt x="19812" y="9144"/>
                </a:lnTo>
                <a:lnTo>
                  <a:pt x="19812" y="18287"/>
                </a:lnTo>
                <a:close/>
              </a:path>
              <a:path w="192405" h="414654">
                <a:moveTo>
                  <a:pt x="173736" y="18287"/>
                </a:moveTo>
                <a:lnTo>
                  <a:pt x="19812" y="18287"/>
                </a:lnTo>
                <a:lnTo>
                  <a:pt x="19812" y="9144"/>
                </a:lnTo>
                <a:lnTo>
                  <a:pt x="173736" y="9144"/>
                </a:lnTo>
                <a:lnTo>
                  <a:pt x="173736" y="18287"/>
                </a:lnTo>
                <a:close/>
              </a:path>
              <a:path w="192405" h="414654">
                <a:moveTo>
                  <a:pt x="173736" y="405384"/>
                </a:moveTo>
                <a:lnTo>
                  <a:pt x="173736" y="9144"/>
                </a:lnTo>
                <a:lnTo>
                  <a:pt x="182880" y="18288"/>
                </a:lnTo>
                <a:lnTo>
                  <a:pt x="192024" y="18287"/>
                </a:lnTo>
                <a:lnTo>
                  <a:pt x="192024" y="396239"/>
                </a:lnTo>
                <a:lnTo>
                  <a:pt x="182880" y="396239"/>
                </a:lnTo>
                <a:lnTo>
                  <a:pt x="173736" y="405384"/>
                </a:lnTo>
                <a:close/>
              </a:path>
              <a:path w="192405" h="414654">
                <a:moveTo>
                  <a:pt x="192024" y="18287"/>
                </a:moveTo>
                <a:lnTo>
                  <a:pt x="182880" y="18288"/>
                </a:lnTo>
                <a:lnTo>
                  <a:pt x="173736" y="9144"/>
                </a:lnTo>
                <a:lnTo>
                  <a:pt x="192024" y="9144"/>
                </a:lnTo>
                <a:lnTo>
                  <a:pt x="192024" y="18287"/>
                </a:lnTo>
                <a:close/>
              </a:path>
              <a:path w="192405" h="414654">
                <a:moveTo>
                  <a:pt x="19812" y="405384"/>
                </a:moveTo>
                <a:lnTo>
                  <a:pt x="9144" y="396239"/>
                </a:lnTo>
                <a:lnTo>
                  <a:pt x="19812" y="396239"/>
                </a:lnTo>
                <a:lnTo>
                  <a:pt x="19812" y="405384"/>
                </a:lnTo>
                <a:close/>
              </a:path>
              <a:path w="192405" h="414654">
                <a:moveTo>
                  <a:pt x="173736" y="405384"/>
                </a:moveTo>
                <a:lnTo>
                  <a:pt x="19812" y="405384"/>
                </a:lnTo>
                <a:lnTo>
                  <a:pt x="19812" y="396239"/>
                </a:lnTo>
                <a:lnTo>
                  <a:pt x="173736" y="396239"/>
                </a:lnTo>
                <a:lnTo>
                  <a:pt x="173736" y="405384"/>
                </a:lnTo>
                <a:close/>
              </a:path>
              <a:path w="192405" h="414654">
                <a:moveTo>
                  <a:pt x="192024" y="405384"/>
                </a:moveTo>
                <a:lnTo>
                  <a:pt x="173736" y="405384"/>
                </a:lnTo>
                <a:lnTo>
                  <a:pt x="182880" y="396239"/>
                </a:lnTo>
                <a:lnTo>
                  <a:pt x="192024" y="396239"/>
                </a:lnTo>
                <a:lnTo>
                  <a:pt x="192024" y="405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013020" y="3070911"/>
            <a:ext cx="313055" cy="143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571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L="60325">
              <a:lnSpc>
                <a:spcPts val="2675"/>
              </a:lnSpc>
              <a:spcBef>
                <a:spcPts val="515"/>
              </a:spcBef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50"/>
              </a:lnSpc>
            </a:pPr>
            <a:r>
              <a:rPr dirty="0" sz="2400" spc="-70"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L="87630">
              <a:lnSpc>
                <a:spcPts val="271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225039" y="2799587"/>
            <a:ext cx="90170" cy="329565"/>
          </a:xfrm>
          <a:custGeom>
            <a:avLst/>
            <a:gdLst/>
            <a:ahLst/>
            <a:cxnLst/>
            <a:rect l="l" t="t" r="r" b="b"/>
            <a:pathLst>
              <a:path w="90169" h="329564">
                <a:moveTo>
                  <a:pt x="0" y="0"/>
                </a:moveTo>
                <a:lnTo>
                  <a:pt x="89915" y="0"/>
                </a:lnTo>
                <a:lnTo>
                  <a:pt x="89915" y="329184"/>
                </a:lnTo>
                <a:lnTo>
                  <a:pt x="0" y="3291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11324" y="2741676"/>
            <a:ext cx="119380" cy="433070"/>
          </a:xfrm>
          <a:custGeom>
            <a:avLst/>
            <a:gdLst/>
            <a:ahLst/>
            <a:cxnLst/>
            <a:rect l="l" t="t" r="r" b="b"/>
            <a:pathLst>
              <a:path w="119380" h="433069">
                <a:moveTo>
                  <a:pt x="118872" y="432815"/>
                </a:moveTo>
                <a:lnTo>
                  <a:pt x="0" y="432815"/>
                </a:lnTo>
                <a:lnTo>
                  <a:pt x="0" y="0"/>
                </a:lnTo>
                <a:lnTo>
                  <a:pt x="118872" y="0"/>
                </a:lnTo>
                <a:lnTo>
                  <a:pt x="118872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03860"/>
                </a:lnTo>
                <a:lnTo>
                  <a:pt x="13716" y="403860"/>
                </a:lnTo>
                <a:lnTo>
                  <a:pt x="28956" y="419100"/>
                </a:lnTo>
                <a:lnTo>
                  <a:pt x="118872" y="419100"/>
                </a:lnTo>
                <a:lnTo>
                  <a:pt x="118872" y="432815"/>
                </a:lnTo>
                <a:close/>
              </a:path>
              <a:path w="119380" h="433069">
                <a:moveTo>
                  <a:pt x="28956" y="28955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19380" h="433069">
                <a:moveTo>
                  <a:pt x="89916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89916" y="15240"/>
                </a:lnTo>
                <a:lnTo>
                  <a:pt x="89916" y="28955"/>
                </a:lnTo>
                <a:close/>
              </a:path>
              <a:path w="119380" h="433069">
                <a:moveTo>
                  <a:pt x="89916" y="419100"/>
                </a:moveTo>
                <a:lnTo>
                  <a:pt x="89916" y="15240"/>
                </a:lnTo>
                <a:lnTo>
                  <a:pt x="103632" y="28956"/>
                </a:lnTo>
                <a:lnTo>
                  <a:pt x="118872" y="28955"/>
                </a:lnTo>
                <a:lnTo>
                  <a:pt x="118872" y="403860"/>
                </a:lnTo>
                <a:lnTo>
                  <a:pt x="103632" y="403860"/>
                </a:lnTo>
                <a:lnTo>
                  <a:pt x="89916" y="419100"/>
                </a:lnTo>
                <a:close/>
              </a:path>
              <a:path w="119380" h="433069">
                <a:moveTo>
                  <a:pt x="118872" y="28955"/>
                </a:moveTo>
                <a:lnTo>
                  <a:pt x="103632" y="28956"/>
                </a:lnTo>
                <a:lnTo>
                  <a:pt x="89916" y="15240"/>
                </a:lnTo>
                <a:lnTo>
                  <a:pt x="118872" y="15240"/>
                </a:lnTo>
                <a:lnTo>
                  <a:pt x="118872" y="28955"/>
                </a:lnTo>
                <a:close/>
              </a:path>
              <a:path w="119380" h="433069">
                <a:moveTo>
                  <a:pt x="28956" y="419100"/>
                </a:moveTo>
                <a:lnTo>
                  <a:pt x="13716" y="403860"/>
                </a:lnTo>
                <a:lnTo>
                  <a:pt x="28956" y="403860"/>
                </a:lnTo>
                <a:lnTo>
                  <a:pt x="28956" y="419100"/>
                </a:lnTo>
                <a:close/>
              </a:path>
              <a:path w="119380" h="433069">
                <a:moveTo>
                  <a:pt x="89916" y="419100"/>
                </a:moveTo>
                <a:lnTo>
                  <a:pt x="28956" y="419100"/>
                </a:lnTo>
                <a:lnTo>
                  <a:pt x="28956" y="403860"/>
                </a:lnTo>
                <a:lnTo>
                  <a:pt x="89916" y="403860"/>
                </a:lnTo>
                <a:lnTo>
                  <a:pt x="89916" y="419100"/>
                </a:lnTo>
                <a:close/>
              </a:path>
              <a:path w="119380" h="433069">
                <a:moveTo>
                  <a:pt x="118872" y="419100"/>
                </a:moveTo>
                <a:lnTo>
                  <a:pt x="89916" y="419100"/>
                </a:lnTo>
                <a:lnTo>
                  <a:pt x="103632" y="403860"/>
                </a:lnTo>
                <a:lnTo>
                  <a:pt x="118872" y="403860"/>
                </a:lnTo>
                <a:lnTo>
                  <a:pt x="118872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89988" y="2694432"/>
            <a:ext cx="167640" cy="105410"/>
          </a:xfrm>
          <a:custGeom>
            <a:avLst/>
            <a:gdLst/>
            <a:ahLst/>
            <a:cxnLst/>
            <a:rect l="l" t="t" r="r" b="b"/>
            <a:pathLst>
              <a:path w="167639" h="105410">
                <a:moveTo>
                  <a:pt x="167640" y="105156"/>
                </a:moveTo>
                <a:lnTo>
                  <a:pt x="0" y="105156"/>
                </a:lnTo>
                <a:lnTo>
                  <a:pt x="0" y="0"/>
                </a:lnTo>
                <a:lnTo>
                  <a:pt x="167640" y="0"/>
                </a:lnTo>
                <a:lnTo>
                  <a:pt x="167640" y="105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200655" y="3128772"/>
            <a:ext cx="169545" cy="105410"/>
          </a:xfrm>
          <a:custGeom>
            <a:avLst/>
            <a:gdLst/>
            <a:ahLst/>
            <a:cxnLst/>
            <a:rect l="l" t="t" r="r" b="b"/>
            <a:pathLst>
              <a:path w="169544" h="105410">
                <a:moveTo>
                  <a:pt x="169164" y="105155"/>
                </a:moveTo>
                <a:lnTo>
                  <a:pt x="0" y="105155"/>
                </a:lnTo>
                <a:lnTo>
                  <a:pt x="0" y="0"/>
                </a:lnTo>
                <a:lnTo>
                  <a:pt x="169164" y="0"/>
                </a:lnTo>
                <a:lnTo>
                  <a:pt x="169164" y="105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606790" y="3873985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219444" y="2779776"/>
            <a:ext cx="798830" cy="600710"/>
          </a:xfrm>
          <a:custGeom>
            <a:avLst/>
            <a:gdLst/>
            <a:ahLst/>
            <a:cxnLst/>
            <a:rect l="l" t="t" r="r" b="b"/>
            <a:pathLst>
              <a:path w="798829" h="600710">
                <a:moveTo>
                  <a:pt x="0" y="0"/>
                </a:moveTo>
                <a:lnTo>
                  <a:pt x="798575" y="0"/>
                </a:lnTo>
                <a:lnTo>
                  <a:pt x="798575" y="600456"/>
                </a:lnTo>
                <a:lnTo>
                  <a:pt x="0" y="6004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6246367" y="2788920"/>
            <a:ext cx="377190" cy="30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75">
                <a:latin typeface="Times New Roman"/>
                <a:cs typeface="Times New Roman"/>
              </a:rPr>
              <a:t>R</a:t>
            </a:r>
            <a:r>
              <a:rPr dirty="0" baseline="-15873" sz="1575" spc="-112">
                <a:latin typeface="Times New Roman"/>
                <a:cs typeface="Times New Roman"/>
              </a:rPr>
              <a:t>b</a:t>
            </a:r>
            <a:r>
              <a:rPr dirty="0" baseline="-15873" sz="1575" spc="-322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339332" y="3067811"/>
            <a:ext cx="671195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00">
                <a:latin typeface="Times New Roman"/>
                <a:cs typeface="Times New Roman"/>
              </a:rPr>
              <a:t>R</a:t>
            </a:r>
            <a:r>
              <a:rPr dirty="0" baseline="-15873" sz="1575" spc="-37">
                <a:latin typeface="Times New Roman"/>
                <a:cs typeface="Times New Roman"/>
              </a:rPr>
              <a:t>b</a:t>
            </a:r>
            <a:r>
              <a:rPr dirty="0" baseline="-15873" sz="1575">
                <a:latin typeface="Times New Roman"/>
                <a:cs typeface="Times New Roman"/>
              </a:rPr>
              <a:t>1</a:t>
            </a:r>
            <a:r>
              <a:rPr dirty="0" baseline="-15873" sz="1575" spc="-217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/</a:t>
            </a:r>
            <a:r>
              <a:rPr dirty="0" sz="1800" spc="-55">
                <a:latin typeface="Times New Roman"/>
                <a:cs typeface="Times New Roman"/>
              </a:rPr>
              <a:t>/</a:t>
            </a:r>
            <a:r>
              <a:rPr dirty="0" sz="1800" spc="-220">
                <a:latin typeface="Times New Roman"/>
                <a:cs typeface="Times New Roman"/>
              </a:rPr>
              <a:t>R</a:t>
            </a:r>
            <a:r>
              <a:rPr dirty="0" baseline="-15873" sz="1575" spc="-37">
                <a:latin typeface="Times New Roman"/>
                <a:cs typeface="Times New Roman"/>
              </a:rPr>
              <a:t>b</a:t>
            </a:r>
            <a:r>
              <a:rPr dirty="0" baseline="-15873" sz="1575">
                <a:latin typeface="Times New Roman"/>
                <a:cs typeface="Times New Roman"/>
              </a:rPr>
              <a:t>2</a:t>
            </a:r>
            <a:endParaRPr baseline="-15873" sz="1575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176771" y="2532888"/>
            <a:ext cx="76200" cy="1696720"/>
          </a:xfrm>
          <a:custGeom>
            <a:avLst/>
            <a:gdLst/>
            <a:ahLst/>
            <a:cxnLst/>
            <a:rect l="l" t="t" r="r" b="b"/>
            <a:pathLst>
              <a:path w="76200" h="1696720">
                <a:moveTo>
                  <a:pt x="27432" y="74093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8"/>
                </a:lnTo>
                <a:lnTo>
                  <a:pt x="73032" y="23145"/>
                </a:lnTo>
                <a:lnTo>
                  <a:pt x="76200" y="38100"/>
                </a:lnTo>
                <a:lnTo>
                  <a:pt x="27432" y="38100"/>
                </a:lnTo>
                <a:lnTo>
                  <a:pt x="27432" y="74093"/>
                </a:lnTo>
                <a:close/>
              </a:path>
              <a:path w="76200" h="1696720">
                <a:moveTo>
                  <a:pt x="38100" y="76200"/>
                </a:moveTo>
                <a:lnTo>
                  <a:pt x="27432" y="74093"/>
                </a:lnTo>
                <a:lnTo>
                  <a:pt x="27432" y="38100"/>
                </a:lnTo>
                <a:lnTo>
                  <a:pt x="47244" y="38100"/>
                </a:lnTo>
                <a:lnTo>
                  <a:pt x="47244" y="74313"/>
                </a:lnTo>
                <a:lnTo>
                  <a:pt x="38100" y="76200"/>
                </a:lnTo>
                <a:close/>
              </a:path>
              <a:path w="76200" h="1696720">
                <a:moveTo>
                  <a:pt x="47244" y="74313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47244" y="74313"/>
                </a:lnTo>
                <a:close/>
              </a:path>
              <a:path w="76200" h="1696720">
                <a:moveTo>
                  <a:pt x="27432" y="1622118"/>
                </a:moveTo>
                <a:lnTo>
                  <a:pt x="27432" y="74093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1620012"/>
                </a:lnTo>
                <a:lnTo>
                  <a:pt x="38100" y="1620012"/>
                </a:lnTo>
                <a:lnTo>
                  <a:pt x="27432" y="1622118"/>
                </a:lnTo>
                <a:close/>
              </a:path>
              <a:path w="76200" h="1696720">
                <a:moveTo>
                  <a:pt x="47244" y="76200"/>
                </a:moveTo>
                <a:lnTo>
                  <a:pt x="38100" y="76200"/>
                </a:lnTo>
                <a:lnTo>
                  <a:pt x="47244" y="74313"/>
                </a:lnTo>
                <a:lnTo>
                  <a:pt x="47244" y="76200"/>
                </a:lnTo>
                <a:close/>
              </a:path>
              <a:path w="76200" h="1696720">
                <a:moveTo>
                  <a:pt x="47244" y="1658112"/>
                </a:moveTo>
                <a:lnTo>
                  <a:pt x="27432" y="1658112"/>
                </a:lnTo>
                <a:lnTo>
                  <a:pt x="27432" y="1622118"/>
                </a:lnTo>
                <a:lnTo>
                  <a:pt x="38100" y="1620012"/>
                </a:lnTo>
                <a:lnTo>
                  <a:pt x="47244" y="1621898"/>
                </a:lnTo>
                <a:lnTo>
                  <a:pt x="47244" y="1658112"/>
                </a:lnTo>
                <a:close/>
              </a:path>
              <a:path w="76200" h="1696720">
                <a:moveTo>
                  <a:pt x="47244" y="1621898"/>
                </a:moveTo>
                <a:lnTo>
                  <a:pt x="38100" y="1620012"/>
                </a:lnTo>
                <a:lnTo>
                  <a:pt x="47244" y="1620012"/>
                </a:lnTo>
                <a:lnTo>
                  <a:pt x="47244" y="1621898"/>
                </a:lnTo>
                <a:close/>
              </a:path>
              <a:path w="76200" h="1696720">
                <a:moveTo>
                  <a:pt x="76200" y="1658112"/>
                </a:moveTo>
                <a:lnTo>
                  <a:pt x="47244" y="1658112"/>
                </a:lnTo>
                <a:lnTo>
                  <a:pt x="47244" y="1621898"/>
                </a:lnTo>
                <a:lnTo>
                  <a:pt x="52411" y="1622964"/>
                </a:lnTo>
                <a:lnTo>
                  <a:pt x="64579" y="1631061"/>
                </a:lnTo>
                <a:lnTo>
                  <a:pt x="73032" y="1643157"/>
                </a:lnTo>
                <a:lnTo>
                  <a:pt x="76200" y="1658112"/>
                </a:lnTo>
                <a:close/>
              </a:path>
              <a:path w="76200" h="1696720">
                <a:moveTo>
                  <a:pt x="38100" y="1696212"/>
                </a:moveTo>
                <a:lnTo>
                  <a:pt x="23145" y="1693259"/>
                </a:lnTo>
                <a:lnTo>
                  <a:pt x="11049" y="1685163"/>
                </a:lnTo>
                <a:lnTo>
                  <a:pt x="2952" y="1673066"/>
                </a:lnTo>
                <a:lnTo>
                  <a:pt x="0" y="1658112"/>
                </a:lnTo>
                <a:lnTo>
                  <a:pt x="2952" y="1643157"/>
                </a:lnTo>
                <a:lnTo>
                  <a:pt x="11049" y="1631061"/>
                </a:lnTo>
                <a:lnTo>
                  <a:pt x="23145" y="1622964"/>
                </a:lnTo>
                <a:lnTo>
                  <a:pt x="27432" y="1622118"/>
                </a:lnTo>
                <a:lnTo>
                  <a:pt x="27432" y="1658112"/>
                </a:lnTo>
                <a:lnTo>
                  <a:pt x="76200" y="1658112"/>
                </a:lnTo>
                <a:lnTo>
                  <a:pt x="73032" y="1673066"/>
                </a:lnTo>
                <a:lnTo>
                  <a:pt x="64579" y="1685163"/>
                </a:lnTo>
                <a:lnTo>
                  <a:pt x="52411" y="1693259"/>
                </a:lnTo>
                <a:lnTo>
                  <a:pt x="38100" y="169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47815" y="3139440"/>
            <a:ext cx="144780" cy="433070"/>
          </a:xfrm>
          <a:custGeom>
            <a:avLst/>
            <a:gdLst/>
            <a:ahLst/>
            <a:cxnLst/>
            <a:rect l="l" t="t" r="r" b="b"/>
            <a:pathLst>
              <a:path w="144779" h="433070">
                <a:moveTo>
                  <a:pt x="0" y="0"/>
                </a:moveTo>
                <a:lnTo>
                  <a:pt x="144780" y="0"/>
                </a:lnTo>
                <a:lnTo>
                  <a:pt x="144780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138671" y="3130295"/>
            <a:ext cx="163195" cy="451484"/>
          </a:xfrm>
          <a:custGeom>
            <a:avLst/>
            <a:gdLst/>
            <a:ahLst/>
            <a:cxnLst/>
            <a:rect l="l" t="t" r="r" b="b"/>
            <a:pathLst>
              <a:path w="163195" h="451485">
                <a:moveTo>
                  <a:pt x="163068" y="451104"/>
                </a:moveTo>
                <a:lnTo>
                  <a:pt x="0" y="451104"/>
                </a:lnTo>
                <a:lnTo>
                  <a:pt x="0" y="0"/>
                </a:lnTo>
                <a:lnTo>
                  <a:pt x="163068" y="0"/>
                </a:lnTo>
                <a:lnTo>
                  <a:pt x="163068" y="9143"/>
                </a:lnTo>
                <a:lnTo>
                  <a:pt x="18288" y="9143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431292"/>
                </a:lnTo>
                <a:lnTo>
                  <a:pt x="9144" y="431292"/>
                </a:lnTo>
                <a:lnTo>
                  <a:pt x="18288" y="441960"/>
                </a:lnTo>
                <a:lnTo>
                  <a:pt x="163068" y="441960"/>
                </a:lnTo>
                <a:lnTo>
                  <a:pt x="163068" y="451104"/>
                </a:lnTo>
                <a:close/>
              </a:path>
              <a:path w="163195" h="451485">
                <a:moveTo>
                  <a:pt x="18288" y="19812"/>
                </a:moveTo>
                <a:lnTo>
                  <a:pt x="9144" y="19812"/>
                </a:lnTo>
                <a:lnTo>
                  <a:pt x="18288" y="9143"/>
                </a:lnTo>
                <a:lnTo>
                  <a:pt x="18288" y="19812"/>
                </a:lnTo>
                <a:close/>
              </a:path>
              <a:path w="163195" h="451485">
                <a:moveTo>
                  <a:pt x="143256" y="19812"/>
                </a:moveTo>
                <a:lnTo>
                  <a:pt x="18288" y="19812"/>
                </a:lnTo>
                <a:lnTo>
                  <a:pt x="18288" y="9143"/>
                </a:lnTo>
                <a:lnTo>
                  <a:pt x="143256" y="9143"/>
                </a:lnTo>
                <a:lnTo>
                  <a:pt x="143256" y="19812"/>
                </a:lnTo>
                <a:close/>
              </a:path>
              <a:path w="163195" h="451485">
                <a:moveTo>
                  <a:pt x="143256" y="441960"/>
                </a:moveTo>
                <a:lnTo>
                  <a:pt x="143256" y="9143"/>
                </a:lnTo>
                <a:lnTo>
                  <a:pt x="153924" y="19812"/>
                </a:lnTo>
                <a:lnTo>
                  <a:pt x="163068" y="19812"/>
                </a:lnTo>
                <a:lnTo>
                  <a:pt x="163068" y="431292"/>
                </a:lnTo>
                <a:lnTo>
                  <a:pt x="153924" y="431292"/>
                </a:lnTo>
                <a:lnTo>
                  <a:pt x="143256" y="441960"/>
                </a:lnTo>
                <a:close/>
              </a:path>
              <a:path w="163195" h="451485">
                <a:moveTo>
                  <a:pt x="163068" y="19812"/>
                </a:moveTo>
                <a:lnTo>
                  <a:pt x="153924" y="19812"/>
                </a:lnTo>
                <a:lnTo>
                  <a:pt x="143256" y="9143"/>
                </a:lnTo>
                <a:lnTo>
                  <a:pt x="163068" y="9143"/>
                </a:lnTo>
                <a:lnTo>
                  <a:pt x="163068" y="19812"/>
                </a:lnTo>
                <a:close/>
              </a:path>
              <a:path w="163195" h="451485">
                <a:moveTo>
                  <a:pt x="18288" y="441960"/>
                </a:moveTo>
                <a:lnTo>
                  <a:pt x="9144" y="431292"/>
                </a:lnTo>
                <a:lnTo>
                  <a:pt x="18288" y="431292"/>
                </a:lnTo>
                <a:lnTo>
                  <a:pt x="18288" y="441960"/>
                </a:lnTo>
                <a:close/>
              </a:path>
              <a:path w="163195" h="451485">
                <a:moveTo>
                  <a:pt x="143256" y="441960"/>
                </a:moveTo>
                <a:lnTo>
                  <a:pt x="18288" y="441960"/>
                </a:lnTo>
                <a:lnTo>
                  <a:pt x="18288" y="431292"/>
                </a:lnTo>
                <a:lnTo>
                  <a:pt x="143256" y="431292"/>
                </a:lnTo>
                <a:lnTo>
                  <a:pt x="143256" y="441960"/>
                </a:lnTo>
                <a:close/>
              </a:path>
              <a:path w="163195" h="451485">
                <a:moveTo>
                  <a:pt x="163068" y="441960"/>
                </a:moveTo>
                <a:lnTo>
                  <a:pt x="143256" y="441960"/>
                </a:lnTo>
                <a:lnTo>
                  <a:pt x="153924" y="431292"/>
                </a:lnTo>
                <a:lnTo>
                  <a:pt x="163068" y="431292"/>
                </a:lnTo>
                <a:lnTo>
                  <a:pt x="163068" y="44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158228" y="2583179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24500" y="2583179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 h="0">
                <a:moveTo>
                  <a:pt x="0" y="0"/>
                </a:moveTo>
                <a:lnTo>
                  <a:pt x="13091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15355" y="4194047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14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26352" y="4158996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6" y="74313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13"/>
                </a:lnTo>
                <a:close/>
              </a:path>
              <a:path w="76200" h="287020">
                <a:moveTo>
                  <a:pt x="38100" y="76200"/>
                </a:moveTo>
                <a:lnTo>
                  <a:pt x="28956" y="74313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4093"/>
                </a:lnTo>
                <a:lnTo>
                  <a:pt x="38100" y="76200"/>
                </a:lnTo>
                <a:close/>
              </a:path>
              <a:path w="76200" h="287020">
                <a:moveTo>
                  <a:pt x="48768" y="74093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8768" y="74093"/>
                </a:lnTo>
                <a:close/>
              </a:path>
              <a:path w="76200" h="287020">
                <a:moveTo>
                  <a:pt x="48768" y="76200"/>
                </a:moveTo>
                <a:lnTo>
                  <a:pt x="38100" y="76200"/>
                </a:lnTo>
                <a:lnTo>
                  <a:pt x="48768" y="74093"/>
                </a:lnTo>
                <a:lnTo>
                  <a:pt x="48768" y="76200"/>
                </a:lnTo>
                <a:close/>
              </a:path>
              <a:path w="76200" h="287020">
                <a:moveTo>
                  <a:pt x="48768" y="286512"/>
                </a:moveTo>
                <a:lnTo>
                  <a:pt x="28956" y="286512"/>
                </a:lnTo>
                <a:lnTo>
                  <a:pt x="28956" y="74313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31864" y="443103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20690" y="2574035"/>
            <a:ext cx="0" cy="253365"/>
          </a:xfrm>
          <a:custGeom>
            <a:avLst/>
            <a:gdLst/>
            <a:ahLst/>
            <a:cxnLst/>
            <a:rect l="l" t="t" r="r" b="b"/>
            <a:pathLst>
              <a:path w="0" h="253364">
                <a:moveTo>
                  <a:pt x="0" y="0"/>
                </a:moveTo>
                <a:lnTo>
                  <a:pt x="0" y="25298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520690" y="3258311"/>
            <a:ext cx="0" cy="935990"/>
          </a:xfrm>
          <a:custGeom>
            <a:avLst/>
            <a:gdLst/>
            <a:ahLst/>
            <a:cxnLst/>
            <a:rect l="l" t="t" r="r" b="b"/>
            <a:pathLst>
              <a:path w="0" h="935989">
                <a:moveTo>
                  <a:pt x="0" y="0"/>
                </a:moveTo>
                <a:lnTo>
                  <a:pt x="0" y="93573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301996" y="3523488"/>
            <a:ext cx="431800" cy="403860"/>
          </a:xfrm>
          <a:custGeom>
            <a:avLst/>
            <a:gdLst/>
            <a:ahLst/>
            <a:cxnLst/>
            <a:rect l="l" t="t" r="r" b="b"/>
            <a:pathLst>
              <a:path w="431800" h="403860">
                <a:moveTo>
                  <a:pt x="216407" y="403860"/>
                </a:moveTo>
                <a:lnTo>
                  <a:pt x="172211" y="399288"/>
                </a:lnTo>
                <a:lnTo>
                  <a:pt x="132588" y="388620"/>
                </a:lnTo>
                <a:lnTo>
                  <a:pt x="96012" y="370332"/>
                </a:lnTo>
                <a:lnTo>
                  <a:pt x="64008" y="345948"/>
                </a:lnTo>
                <a:lnTo>
                  <a:pt x="38100" y="315468"/>
                </a:lnTo>
                <a:lnTo>
                  <a:pt x="18288" y="281940"/>
                </a:lnTo>
                <a:lnTo>
                  <a:pt x="4572" y="243840"/>
                </a:lnTo>
                <a:lnTo>
                  <a:pt x="0" y="202692"/>
                </a:lnTo>
                <a:lnTo>
                  <a:pt x="1524" y="181356"/>
                </a:lnTo>
                <a:lnTo>
                  <a:pt x="4572" y="161544"/>
                </a:lnTo>
                <a:lnTo>
                  <a:pt x="10668" y="143256"/>
                </a:lnTo>
                <a:lnTo>
                  <a:pt x="16764" y="123444"/>
                </a:lnTo>
                <a:lnTo>
                  <a:pt x="36576" y="89916"/>
                </a:lnTo>
                <a:lnTo>
                  <a:pt x="64008" y="59436"/>
                </a:lnTo>
                <a:lnTo>
                  <a:pt x="94488" y="35052"/>
                </a:lnTo>
                <a:lnTo>
                  <a:pt x="131064" y="16764"/>
                </a:lnTo>
                <a:lnTo>
                  <a:pt x="172211" y="4572"/>
                </a:lnTo>
                <a:lnTo>
                  <a:pt x="214883" y="0"/>
                </a:lnTo>
                <a:lnTo>
                  <a:pt x="237743" y="1524"/>
                </a:lnTo>
                <a:lnTo>
                  <a:pt x="259080" y="4572"/>
                </a:lnTo>
                <a:lnTo>
                  <a:pt x="278892" y="9144"/>
                </a:lnTo>
                <a:lnTo>
                  <a:pt x="298704" y="16764"/>
                </a:lnTo>
                <a:lnTo>
                  <a:pt x="306019" y="19812"/>
                </a:lnTo>
                <a:lnTo>
                  <a:pt x="196595" y="19812"/>
                </a:lnTo>
                <a:lnTo>
                  <a:pt x="176783" y="22860"/>
                </a:lnTo>
                <a:lnTo>
                  <a:pt x="121920" y="41148"/>
                </a:lnTo>
                <a:lnTo>
                  <a:pt x="64008" y="85344"/>
                </a:lnTo>
                <a:lnTo>
                  <a:pt x="35052" y="131064"/>
                </a:lnTo>
                <a:lnTo>
                  <a:pt x="21336" y="182880"/>
                </a:lnTo>
                <a:lnTo>
                  <a:pt x="19812" y="201168"/>
                </a:lnTo>
                <a:lnTo>
                  <a:pt x="19812" y="220980"/>
                </a:lnTo>
                <a:lnTo>
                  <a:pt x="35052" y="272796"/>
                </a:lnTo>
                <a:lnTo>
                  <a:pt x="64008" y="318516"/>
                </a:lnTo>
                <a:lnTo>
                  <a:pt x="105155" y="353568"/>
                </a:lnTo>
                <a:lnTo>
                  <a:pt x="156972" y="376428"/>
                </a:lnTo>
                <a:lnTo>
                  <a:pt x="195072" y="384048"/>
                </a:lnTo>
                <a:lnTo>
                  <a:pt x="214883" y="385572"/>
                </a:lnTo>
                <a:lnTo>
                  <a:pt x="306323" y="385572"/>
                </a:lnTo>
                <a:lnTo>
                  <a:pt x="300228" y="388620"/>
                </a:lnTo>
                <a:lnTo>
                  <a:pt x="280416" y="394716"/>
                </a:lnTo>
                <a:lnTo>
                  <a:pt x="259080" y="399288"/>
                </a:lnTo>
                <a:lnTo>
                  <a:pt x="237743" y="402336"/>
                </a:lnTo>
                <a:lnTo>
                  <a:pt x="216407" y="403860"/>
                </a:lnTo>
                <a:close/>
              </a:path>
              <a:path w="431800" h="403860">
                <a:moveTo>
                  <a:pt x="306323" y="385572"/>
                </a:moveTo>
                <a:lnTo>
                  <a:pt x="214883" y="385572"/>
                </a:lnTo>
                <a:lnTo>
                  <a:pt x="234695" y="384048"/>
                </a:lnTo>
                <a:lnTo>
                  <a:pt x="254507" y="381000"/>
                </a:lnTo>
                <a:lnTo>
                  <a:pt x="309372" y="362712"/>
                </a:lnTo>
                <a:lnTo>
                  <a:pt x="367284" y="318516"/>
                </a:lnTo>
                <a:lnTo>
                  <a:pt x="396239" y="272796"/>
                </a:lnTo>
                <a:lnTo>
                  <a:pt x="409956" y="220980"/>
                </a:lnTo>
                <a:lnTo>
                  <a:pt x="411480" y="202692"/>
                </a:lnTo>
                <a:lnTo>
                  <a:pt x="411480" y="184404"/>
                </a:lnTo>
                <a:lnTo>
                  <a:pt x="396239" y="131064"/>
                </a:lnTo>
                <a:lnTo>
                  <a:pt x="367284" y="86868"/>
                </a:lnTo>
                <a:lnTo>
                  <a:pt x="326136" y="51816"/>
                </a:lnTo>
                <a:lnTo>
                  <a:pt x="292607" y="33528"/>
                </a:lnTo>
                <a:lnTo>
                  <a:pt x="216407" y="19812"/>
                </a:lnTo>
                <a:lnTo>
                  <a:pt x="306019" y="19812"/>
                </a:lnTo>
                <a:lnTo>
                  <a:pt x="352043" y="45720"/>
                </a:lnTo>
                <a:lnTo>
                  <a:pt x="381000" y="73152"/>
                </a:lnTo>
                <a:lnTo>
                  <a:pt x="403860" y="105156"/>
                </a:lnTo>
                <a:lnTo>
                  <a:pt x="420623" y="141732"/>
                </a:lnTo>
                <a:lnTo>
                  <a:pt x="429767" y="181356"/>
                </a:lnTo>
                <a:lnTo>
                  <a:pt x="431291" y="201168"/>
                </a:lnTo>
                <a:lnTo>
                  <a:pt x="429767" y="222504"/>
                </a:lnTo>
                <a:lnTo>
                  <a:pt x="420623" y="262128"/>
                </a:lnTo>
                <a:lnTo>
                  <a:pt x="405384" y="298704"/>
                </a:lnTo>
                <a:lnTo>
                  <a:pt x="381000" y="330708"/>
                </a:lnTo>
                <a:lnTo>
                  <a:pt x="352043" y="358140"/>
                </a:lnTo>
                <a:lnTo>
                  <a:pt x="318515" y="379476"/>
                </a:lnTo>
                <a:lnTo>
                  <a:pt x="306323" y="385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133881" y="3239023"/>
            <a:ext cx="17399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170375" y="3785581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837867" y="2598382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891296" y="3811477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457444" y="2827019"/>
            <a:ext cx="143510" cy="431800"/>
          </a:xfrm>
          <a:custGeom>
            <a:avLst/>
            <a:gdLst/>
            <a:ahLst/>
            <a:cxnLst/>
            <a:rect l="l" t="t" r="r" b="b"/>
            <a:pathLst>
              <a:path w="143510" h="431800">
                <a:moveTo>
                  <a:pt x="0" y="0"/>
                </a:moveTo>
                <a:lnTo>
                  <a:pt x="143255" y="0"/>
                </a:lnTo>
                <a:lnTo>
                  <a:pt x="143255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48300" y="2816351"/>
            <a:ext cx="163195" cy="451484"/>
          </a:xfrm>
          <a:custGeom>
            <a:avLst/>
            <a:gdLst/>
            <a:ahLst/>
            <a:cxnLst/>
            <a:rect l="l" t="t" r="r" b="b"/>
            <a:pathLst>
              <a:path w="163195" h="451485">
                <a:moveTo>
                  <a:pt x="163068" y="451104"/>
                </a:moveTo>
                <a:lnTo>
                  <a:pt x="0" y="451104"/>
                </a:lnTo>
                <a:lnTo>
                  <a:pt x="0" y="0"/>
                </a:lnTo>
                <a:lnTo>
                  <a:pt x="163068" y="0"/>
                </a:lnTo>
                <a:lnTo>
                  <a:pt x="163068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432815"/>
                </a:lnTo>
                <a:lnTo>
                  <a:pt x="9144" y="432815"/>
                </a:lnTo>
                <a:lnTo>
                  <a:pt x="18288" y="441960"/>
                </a:lnTo>
                <a:lnTo>
                  <a:pt x="163068" y="441960"/>
                </a:lnTo>
                <a:lnTo>
                  <a:pt x="163068" y="451104"/>
                </a:lnTo>
                <a:close/>
              </a:path>
              <a:path w="163195" h="451485">
                <a:moveTo>
                  <a:pt x="18288" y="19811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1"/>
                </a:lnTo>
                <a:close/>
              </a:path>
              <a:path w="163195" h="451485">
                <a:moveTo>
                  <a:pt x="143256" y="19811"/>
                </a:moveTo>
                <a:lnTo>
                  <a:pt x="18288" y="19811"/>
                </a:lnTo>
                <a:lnTo>
                  <a:pt x="18288" y="10668"/>
                </a:lnTo>
                <a:lnTo>
                  <a:pt x="143256" y="10668"/>
                </a:lnTo>
                <a:lnTo>
                  <a:pt x="143256" y="19811"/>
                </a:lnTo>
                <a:close/>
              </a:path>
              <a:path w="163195" h="451485">
                <a:moveTo>
                  <a:pt x="143256" y="441960"/>
                </a:moveTo>
                <a:lnTo>
                  <a:pt x="143256" y="10668"/>
                </a:lnTo>
                <a:lnTo>
                  <a:pt x="152400" y="19812"/>
                </a:lnTo>
                <a:lnTo>
                  <a:pt x="163068" y="19811"/>
                </a:lnTo>
                <a:lnTo>
                  <a:pt x="163068" y="432815"/>
                </a:lnTo>
                <a:lnTo>
                  <a:pt x="152400" y="432815"/>
                </a:lnTo>
                <a:lnTo>
                  <a:pt x="143256" y="441960"/>
                </a:lnTo>
                <a:close/>
              </a:path>
              <a:path w="163195" h="451485">
                <a:moveTo>
                  <a:pt x="163068" y="19811"/>
                </a:moveTo>
                <a:lnTo>
                  <a:pt x="152400" y="19812"/>
                </a:lnTo>
                <a:lnTo>
                  <a:pt x="143256" y="10668"/>
                </a:lnTo>
                <a:lnTo>
                  <a:pt x="163068" y="10668"/>
                </a:lnTo>
                <a:lnTo>
                  <a:pt x="163068" y="19811"/>
                </a:lnTo>
                <a:close/>
              </a:path>
              <a:path w="163195" h="451485">
                <a:moveTo>
                  <a:pt x="18288" y="441960"/>
                </a:moveTo>
                <a:lnTo>
                  <a:pt x="9144" y="432815"/>
                </a:lnTo>
                <a:lnTo>
                  <a:pt x="18288" y="432815"/>
                </a:lnTo>
                <a:lnTo>
                  <a:pt x="18288" y="441960"/>
                </a:lnTo>
                <a:close/>
              </a:path>
              <a:path w="163195" h="451485">
                <a:moveTo>
                  <a:pt x="143256" y="441960"/>
                </a:moveTo>
                <a:lnTo>
                  <a:pt x="18288" y="441960"/>
                </a:lnTo>
                <a:lnTo>
                  <a:pt x="18288" y="432815"/>
                </a:lnTo>
                <a:lnTo>
                  <a:pt x="143256" y="432815"/>
                </a:lnTo>
                <a:lnTo>
                  <a:pt x="143256" y="441960"/>
                </a:lnTo>
                <a:close/>
              </a:path>
              <a:path w="163195" h="451485">
                <a:moveTo>
                  <a:pt x="163068" y="441960"/>
                </a:moveTo>
                <a:lnTo>
                  <a:pt x="143256" y="441960"/>
                </a:lnTo>
                <a:lnTo>
                  <a:pt x="152400" y="432815"/>
                </a:lnTo>
                <a:lnTo>
                  <a:pt x="163068" y="432815"/>
                </a:lnTo>
                <a:lnTo>
                  <a:pt x="163068" y="44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5062176" y="2784811"/>
            <a:ext cx="26098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s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945379" y="3508248"/>
            <a:ext cx="314325" cy="434340"/>
          </a:xfrm>
          <a:custGeom>
            <a:avLst/>
            <a:gdLst/>
            <a:ahLst/>
            <a:cxnLst/>
            <a:rect l="l" t="t" r="r" b="b"/>
            <a:pathLst>
              <a:path w="314325" h="434339">
                <a:moveTo>
                  <a:pt x="0" y="0"/>
                </a:moveTo>
                <a:lnTo>
                  <a:pt x="313943" y="0"/>
                </a:lnTo>
                <a:lnTo>
                  <a:pt x="313943" y="434340"/>
                </a:lnTo>
                <a:lnTo>
                  <a:pt x="0" y="434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133847" y="3705859"/>
            <a:ext cx="90805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5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944871" y="3458717"/>
            <a:ext cx="22860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814" sz="3375" spc="-1747">
                <a:latin typeface="Times New Roman"/>
                <a:cs typeface="Times New Roman"/>
              </a:rPr>
              <a:t>V</a:t>
            </a:r>
            <a:r>
              <a:rPr dirty="0" sz="2250" spc="-116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783579" y="3232403"/>
            <a:ext cx="312420" cy="410209"/>
          </a:xfrm>
          <a:custGeom>
            <a:avLst/>
            <a:gdLst/>
            <a:ahLst/>
            <a:cxnLst/>
            <a:rect l="l" t="t" r="r" b="b"/>
            <a:pathLst>
              <a:path w="312420" h="410210">
                <a:moveTo>
                  <a:pt x="0" y="0"/>
                </a:moveTo>
                <a:lnTo>
                  <a:pt x="312419" y="0"/>
                </a:lnTo>
                <a:lnTo>
                  <a:pt x="312419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5783071" y="3260598"/>
            <a:ext cx="262255" cy="37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30">
                <a:latin typeface="Times New Roman"/>
                <a:cs typeface="Times New Roman"/>
              </a:rPr>
              <a:t>V</a:t>
            </a:r>
            <a:r>
              <a:rPr dirty="0" baseline="-14957" sz="1950">
                <a:latin typeface="Times New Roman"/>
                <a:cs typeface="Times New Roman"/>
              </a:rPr>
              <a:t>i</a:t>
            </a:r>
            <a:endParaRPr baseline="-14957" sz="19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888228" y="3182873"/>
            <a:ext cx="12192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741664" y="3288791"/>
            <a:ext cx="669290" cy="600710"/>
          </a:xfrm>
          <a:custGeom>
            <a:avLst/>
            <a:gdLst/>
            <a:ahLst/>
            <a:cxnLst/>
            <a:rect l="l" t="t" r="r" b="b"/>
            <a:pathLst>
              <a:path w="669290" h="600710">
                <a:moveTo>
                  <a:pt x="0" y="0"/>
                </a:moveTo>
                <a:lnTo>
                  <a:pt x="669035" y="0"/>
                </a:lnTo>
                <a:lnTo>
                  <a:pt x="669035" y="600456"/>
                </a:lnTo>
                <a:lnTo>
                  <a:pt x="0" y="6004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8914892" y="3710177"/>
            <a:ext cx="475615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2745" algn="l"/>
              </a:tabLst>
            </a:pPr>
            <a:r>
              <a:rPr dirty="0" sz="1050">
                <a:latin typeface="Times New Roman"/>
                <a:cs typeface="Times New Roman"/>
              </a:rPr>
              <a:t>c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60">
                <a:latin typeface="Times New Roman"/>
                <a:cs typeface="Times New Roman"/>
              </a:rPr>
              <a:t>L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773159" y="3576827"/>
            <a:ext cx="538480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latin typeface="Times New Roman"/>
                <a:cs typeface="Times New Roman"/>
              </a:rPr>
              <a:t>R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//</a:t>
            </a:r>
            <a:r>
              <a:rPr dirty="0" sz="180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821928" y="3297935"/>
            <a:ext cx="417830" cy="30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655">
                <a:latin typeface="Times New Roman"/>
                <a:cs typeface="Times New Roman"/>
              </a:rPr>
              <a:t>R</a:t>
            </a:r>
            <a:r>
              <a:rPr dirty="0" baseline="-15873" sz="1575" spc="-982">
                <a:latin typeface="Times New Roman"/>
                <a:cs typeface="Times New Roman"/>
              </a:rPr>
              <a:t>L</a:t>
            </a:r>
            <a:r>
              <a:rPr dirty="0" baseline="4629" sz="2700" spc="-982">
                <a:latin typeface="Times New Roman"/>
                <a:cs typeface="Times New Roman"/>
              </a:rPr>
              <a:t></a:t>
            </a:r>
            <a:r>
              <a:rPr dirty="0" baseline="4629" sz="2700" spc="-277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9390126" y="2574035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390126" y="3515867"/>
            <a:ext cx="0" cy="678180"/>
          </a:xfrm>
          <a:custGeom>
            <a:avLst/>
            <a:gdLst/>
            <a:ahLst/>
            <a:cxnLst/>
            <a:rect l="l" t="t" r="r" b="b"/>
            <a:pathLst>
              <a:path w="0" h="678179">
                <a:moveTo>
                  <a:pt x="0" y="0"/>
                </a:moveTo>
                <a:lnTo>
                  <a:pt x="0" y="67818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317735" y="3084576"/>
            <a:ext cx="144780" cy="431800"/>
          </a:xfrm>
          <a:custGeom>
            <a:avLst/>
            <a:gdLst/>
            <a:ahLst/>
            <a:cxnLst/>
            <a:rect l="l" t="t" r="r" b="b"/>
            <a:pathLst>
              <a:path w="144779" h="431800">
                <a:moveTo>
                  <a:pt x="0" y="0"/>
                </a:moveTo>
                <a:lnTo>
                  <a:pt x="144780" y="0"/>
                </a:lnTo>
                <a:lnTo>
                  <a:pt x="144780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308592" y="3075432"/>
            <a:ext cx="163195" cy="451484"/>
          </a:xfrm>
          <a:custGeom>
            <a:avLst/>
            <a:gdLst/>
            <a:ahLst/>
            <a:cxnLst/>
            <a:rect l="l" t="t" r="r" b="b"/>
            <a:pathLst>
              <a:path w="163195" h="451485">
                <a:moveTo>
                  <a:pt x="163068" y="451104"/>
                </a:moveTo>
                <a:lnTo>
                  <a:pt x="0" y="451104"/>
                </a:lnTo>
                <a:lnTo>
                  <a:pt x="0" y="0"/>
                </a:lnTo>
                <a:lnTo>
                  <a:pt x="163068" y="0"/>
                </a:lnTo>
                <a:lnTo>
                  <a:pt x="163068" y="9143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431291"/>
                </a:lnTo>
                <a:lnTo>
                  <a:pt x="9144" y="431291"/>
                </a:lnTo>
                <a:lnTo>
                  <a:pt x="18288" y="440436"/>
                </a:lnTo>
                <a:lnTo>
                  <a:pt x="163068" y="440436"/>
                </a:lnTo>
                <a:lnTo>
                  <a:pt x="163068" y="451104"/>
                </a:lnTo>
                <a:close/>
              </a:path>
              <a:path w="163195" h="451485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63195" h="451485">
                <a:moveTo>
                  <a:pt x="143256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43256" y="9144"/>
                </a:lnTo>
                <a:lnTo>
                  <a:pt x="143256" y="18288"/>
                </a:lnTo>
                <a:close/>
              </a:path>
              <a:path w="163195" h="451485">
                <a:moveTo>
                  <a:pt x="143256" y="440436"/>
                </a:moveTo>
                <a:lnTo>
                  <a:pt x="143256" y="9144"/>
                </a:lnTo>
                <a:lnTo>
                  <a:pt x="153924" y="18288"/>
                </a:lnTo>
                <a:lnTo>
                  <a:pt x="163068" y="18288"/>
                </a:lnTo>
                <a:lnTo>
                  <a:pt x="163068" y="431291"/>
                </a:lnTo>
                <a:lnTo>
                  <a:pt x="153924" y="431291"/>
                </a:lnTo>
                <a:lnTo>
                  <a:pt x="143256" y="440436"/>
                </a:lnTo>
                <a:close/>
              </a:path>
              <a:path w="163195" h="451485">
                <a:moveTo>
                  <a:pt x="163068" y="18288"/>
                </a:moveTo>
                <a:lnTo>
                  <a:pt x="153924" y="18288"/>
                </a:lnTo>
                <a:lnTo>
                  <a:pt x="143256" y="9144"/>
                </a:lnTo>
                <a:lnTo>
                  <a:pt x="163068" y="9143"/>
                </a:lnTo>
                <a:lnTo>
                  <a:pt x="163068" y="18288"/>
                </a:lnTo>
                <a:close/>
              </a:path>
              <a:path w="163195" h="451485">
                <a:moveTo>
                  <a:pt x="18288" y="440436"/>
                </a:moveTo>
                <a:lnTo>
                  <a:pt x="9144" y="431291"/>
                </a:lnTo>
                <a:lnTo>
                  <a:pt x="18288" y="431291"/>
                </a:lnTo>
                <a:lnTo>
                  <a:pt x="18288" y="440436"/>
                </a:lnTo>
                <a:close/>
              </a:path>
              <a:path w="163195" h="451485">
                <a:moveTo>
                  <a:pt x="143256" y="440436"/>
                </a:moveTo>
                <a:lnTo>
                  <a:pt x="18288" y="440436"/>
                </a:lnTo>
                <a:lnTo>
                  <a:pt x="18288" y="431291"/>
                </a:lnTo>
                <a:lnTo>
                  <a:pt x="143256" y="431291"/>
                </a:lnTo>
                <a:lnTo>
                  <a:pt x="143256" y="440436"/>
                </a:lnTo>
                <a:close/>
              </a:path>
              <a:path w="163195" h="451485">
                <a:moveTo>
                  <a:pt x="163068" y="440436"/>
                </a:moveTo>
                <a:lnTo>
                  <a:pt x="143256" y="440436"/>
                </a:lnTo>
                <a:lnTo>
                  <a:pt x="153924" y="431291"/>
                </a:lnTo>
                <a:lnTo>
                  <a:pt x="163068" y="431291"/>
                </a:lnTo>
                <a:lnTo>
                  <a:pt x="163068" y="440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9493950" y="2558794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532087" y="3816091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9477755" y="3104388"/>
            <a:ext cx="337185" cy="434340"/>
          </a:xfrm>
          <a:custGeom>
            <a:avLst/>
            <a:gdLst/>
            <a:ahLst/>
            <a:cxnLst/>
            <a:rect l="l" t="t" r="r" b="b"/>
            <a:pathLst>
              <a:path w="337184" h="434339">
                <a:moveTo>
                  <a:pt x="0" y="0"/>
                </a:moveTo>
                <a:lnTo>
                  <a:pt x="336804" y="0"/>
                </a:lnTo>
                <a:lnTo>
                  <a:pt x="336804" y="434339"/>
                </a:lnTo>
                <a:lnTo>
                  <a:pt x="0" y="434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9477247" y="3132582"/>
            <a:ext cx="296545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55">
                <a:latin typeface="Times New Roman"/>
                <a:cs typeface="Times New Roman"/>
              </a:rPr>
              <a:t>V</a:t>
            </a:r>
            <a:r>
              <a:rPr dirty="0" baseline="-17094" sz="1950" spc="7">
                <a:latin typeface="Times New Roman"/>
                <a:cs typeface="Times New Roman"/>
              </a:rPr>
              <a:t>o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582403" y="3054858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8554211" y="2587752"/>
            <a:ext cx="829310" cy="0"/>
          </a:xfrm>
          <a:custGeom>
            <a:avLst/>
            <a:gdLst/>
            <a:ahLst/>
            <a:cxnLst/>
            <a:rect l="l" t="t" r="r" b="b"/>
            <a:pathLst>
              <a:path w="829309" h="0">
                <a:moveTo>
                  <a:pt x="0" y="0"/>
                </a:moveTo>
                <a:lnTo>
                  <a:pt x="8290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908292" y="3331464"/>
            <a:ext cx="414655" cy="434340"/>
          </a:xfrm>
          <a:custGeom>
            <a:avLst/>
            <a:gdLst/>
            <a:ahLst/>
            <a:cxnLst/>
            <a:rect l="l" t="t" r="r" b="b"/>
            <a:pathLst>
              <a:path w="414654" h="434339">
                <a:moveTo>
                  <a:pt x="0" y="0"/>
                </a:moveTo>
                <a:lnTo>
                  <a:pt x="414527" y="0"/>
                </a:lnTo>
                <a:lnTo>
                  <a:pt x="414527" y="434339"/>
                </a:lnTo>
                <a:lnTo>
                  <a:pt x="0" y="434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7076947" y="3529076"/>
            <a:ext cx="225425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80">
                <a:latin typeface="Times New Roman"/>
                <a:cs typeface="Times New Roman"/>
              </a:rPr>
              <a:t>b</a:t>
            </a:r>
            <a:r>
              <a:rPr dirty="0" sz="1300" spc="-170">
                <a:latin typeface="Times New Roman"/>
                <a:cs typeface="Times New Roman"/>
              </a:rPr>
              <a:t> </a:t>
            </a:r>
            <a:r>
              <a:rPr dirty="0" sz="1300" spc="5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906259" y="3359658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875">
                <a:latin typeface="Times New Roman"/>
                <a:cs typeface="Times New Roman"/>
              </a:rPr>
              <a:t>V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163816" y="3516884"/>
            <a:ext cx="67310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975">
                <a:latin typeface="Times New Roman"/>
                <a:cs typeface="Times New Roman"/>
              </a:rPr>
              <a:t>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002271" y="3281934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304532" y="2546603"/>
            <a:ext cx="1263650" cy="76200"/>
          </a:xfrm>
          <a:custGeom>
            <a:avLst/>
            <a:gdLst/>
            <a:ahLst/>
            <a:cxnLst/>
            <a:rect l="l" t="t" r="r" b="b"/>
            <a:pathLst>
              <a:path w="1263650" h="76200">
                <a:moveTo>
                  <a:pt x="38100" y="76199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4394" y="28955"/>
                </a:lnTo>
                <a:lnTo>
                  <a:pt x="38100" y="28955"/>
                </a:lnTo>
                <a:lnTo>
                  <a:pt x="38100" y="47243"/>
                </a:lnTo>
                <a:lnTo>
                  <a:pt x="74394" y="47243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38100" y="76199"/>
                </a:lnTo>
                <a:close/>
              </a:path>
              <a:path w="1263650" h="76200">
                <a:moveTo>
                  <a:pt x="1225295" y="76199"/>
                </a:moveTo>
                <a:lnTo>
                  <a:pt x="1210984" y="73247"/>
                </a:lnTo>
                <a:lnTo>
                  <a:pt x="1198816" y="65150"/>
                </a:lnTo>
                <a:lnTo>
                  <a:pt x="1190363" y="53054"/>
                </a:lnTo>
                <a:lnTo>
                  <a:pt x="1187195" y="38099"/>
                </a:lnTo>
                <a:lnTo>
                  <a:pt x="1190363" y="23145"/>
                </a:lnTo>
                <a:lnTo>
                  <a:pt x="1198816" y="11048"/>
                </a:lnTo>
                <a:lnTo>
                  <a:pt x="1210984" y="2952"/>
                </a:lnTo>
                <a:lnTo>
                  <a:pt x="1225295" y="0"/>
                </a:lnTo>
                <a:lnTo>
                  <a:pt x="1240250" y="2952"/>
                </a:lnTo>
                <a:lnTo>
                  <a:pt x="1252346" y="11048"/>
                </a:lnTo>
                <a:lnTo>
                  <a:pt x="1260443" y="23145"/>
                </a:lnTo>
                <a:lnTo>
                  <a:pt x="1261590" y="28955"/>
                </a:lnTo>
                <a:lnTo>
                  <a:pt x="1225295" y="28955"/>
                </a:lnTo>
                <a:lnTo>
                  <a:pt x="1225295" y="47243"/>
                </a:lnTo>
                <a:lnTo>
                  <a:pt x="1261590" y="47243"/>
                </a:lnTo>
                <a:lnTo>
                  <a:pt x="1260443" y="53054"/>
                </a:lnTo>
                <a:lnTo>
                  <a:pt x="1252346" y="65150"/>
                </a:lnTo>
                <a:lnTo>
                  <a:pt x="1240250" y="73247"/>
                </a:lnTo>
                <a:lnTo>
                  <a:pt x="1225295" y="76199"/>
                </a:lnTo>
                <a:close/>
              </a:path>
              <a:path w="1263650" h="76200">
                <a:moveTo>
                  <a:pt x="74394" y="47243"/>
                </a:moveTo>
                <a:lnTo>
                  <a:pt x="38100" y="47243"/>
                </a:lnTo>
                <a:lnTo>
                  <a:pt x="38100" y="28955"/>
                </a:lnTo>
                <a:lnTo>
                  <a:pt x="74394" y="28955"/>
                </a:lnTo>
                <a:lnTo>
                  <a:pt x="76200" y="38099"/>
                </a:lnTo>
                <a:lnTo>
                  <a:pt x="74394" y="47243"/>
                </a:lnTo>
                <a:close/>
              </a:path>
              <a:path w="1263650" h="76200">
                <a:moveTo>
                  <a:pt x="1189132" y="47243"/>
                </a:moveTo>
                <a:lnTo>
                  <a:pt x="74394" y="47243"/>
                </a:lnTo>
                <a:lnTo>
                  <a:pt x="76200" y="38099"/>
                </a:lnTo>
                <a:lnTo>
                  <a:pt x="74394" y="28955"/>
                </a:lnTo>
                <a:lnTo>
                  <a:pt x="1189132" y="28955"/>
                </a:lnTo>
                <a:lnTo>
                  <a:pt x="1187195" y="38099"/>
                </a:lnTo>
                <a:lnTo>
                  <a:pt x="1189132" y="47243"/>
                </a:lnTo>
                <a:close/>
              </a:path>
              <a:path w="1263650" h="76200">
                <a:moveTo>
                  <a:pt x="1261590" y="47243"/>
                </a:moveTo>
                <a:lnTo>
                  <a:pt x="1225295" y="47243"/>
                </a:lnTo>
                <a:lnTo>
                  <a:pt x="1225295" y="28955"/>
                </a:lnTo>
                <a:lnTo>
                  <a:pt x="1261590" y="28955"/>
                </a:lnTo>
                <a:lnTo>
                  <a:pt x="1263395" y="38099"/>
                </a:lnTo>
                <a:lnTo>
                  <a:pt x="126159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208264" y="2420111"/>
            <a:ext cx="90170" cy="330835"/>
          </a:xfrm>
          <a:custGeom>
            <a:avLst/>
            <a:gdLst/>
            <a:ahLst/>
            <a:cxnLst/>
            <a:rect l="l" t="t" r="r" b="b"/>
            <a:pathLst>
              <a:path w="90170" h="330835">
                <a:moveTo>
                  <a:pt x="0" y="0"/>
                </a:moveTo>
                <a:lnTo>
                  <a:pt x="89916" y="0"/>
                </a:lnTo>
                <a:lnTo>
                  <a:pt x="89916" y="330708"/>
                </a:lnTo>
                <a:lnTo>
                  <a:pt x="0" y="3307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194547" y="2363724"/>
            <a:ext cx="119380" cy="431800"/>
          </a:xfrm>
          <a:custGeom>
            <a:avLst/>
            <a:gdLst/>
            <a:ahLst/>
            <a:cxnLst/>
            <a:rect l="l" t="t" r="r" b="b"/>
            <a:pathLst>
              <a:path w="119379" h="431800">
                <a:moveTo>
                  <a:pt x="118872" y="431291"/>
                </a:moveTo>
                <a:lnTo>
                  <a:pt x="0" y="431291"/>
                </a:lnTo>
                <a:lnTo>
                  <a:pt x="0" y="0"/>
                </a:lnTo>
                <a:lnTo>
                  <a:pt x="118872" y="0"/>
                </a:lnTo>
                <a:lnTo>
                  <a:pt x="118872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lnTo>
                  <a:pt x="28956" y="403860"/>
                </a:lnTo>
                <a:lnTo>
                  <a:pt x="13716" y="403860"/>
                </a:lnTo>
                <a:lnTo>
                  <a:pt x="28956" y="417576"/>
                </a:lnTo>
                <a:lnTo>
                  <a:pt x="118872" y="417576"/>
                </a:lnTo>
                <a:lnTo>
                  <a:pt x="118872" y="431291"/>
                </a:lnTo>
                <a:close/>
              </a:path>
              <a:path w="119379" h="431800">
                <a:moveTo>
                  <a:pt x="28956" y="27432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119379" h="431800">
                <a:moveTo>
                  <a:pt x="89916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89916" y="13716"/>
                </a:lnTo>
                <a:lnTo>
                  <a:pt x="89916" y="27432"/>
                </a:lnTo>
                <a:close/>
              </a:path>
              <a:path w="119379" h="431800">
                <a:moveTo>
                  <a:pt x="89916" y="417576"/>
                </a:moveTo>
                <a:lnTo>
                  <a:pt x="89916" y="13716"/>
                </a:lnTo>
                <a:lnTo>
                  <a:pt x="103632" y="27432"/>
                </a:lnTo>
                <a:lnTo>
                  <a:pt x="118872" y="27432"/>
                </a:lnTo>
                <a:lnTo>
                  <a:pt x="118872" y="403860"/>
                </a:lnTo>
                <a:lnTo>
                  <a:pt x="103632" y="403860"/>
                </a:lnTo>
                <a:lnTo>
                  <a:pt x="89916" y="417576"/>
                </a:lnTo>
                <a:close/>
              </a:path>
              <a:path w="119379" h="431800">
                <a:moveTo>
                  <a:pt x="118872" y="27432"/>
                </a:moveTo>
                <a:lnTo>
                  <a:pt x="103632" y="27432"/>
                </a:lnTo>
                <a:lnTo>
                  <a:pt x="89916" y="13716"/>
                </a:lnTo>
                <a:lnTo>
                  <a:pt x="118872" y="13716"/>
                </a:lnTo>
                <a:lnTo>
                  <a:pt x="118872" y="27432"/>
                </a:lnTo>
                <a:close/>
              </a:path>
              <a:path w="119379" h="431800">
                <a:moveTo>
                  <a:pt x="28956" y="417576"/>
                </a:moveTo>
                <a:lnTo>
                  <a:pt x="13716" y="403860"/>
                </a:lnTo>
                <a:lnTo>
                  <a:pt x="28956" y="403860"/>
                </a:lnTo>
                <a:lnTo>
                  <a:pt x="28956" y="417576"/>
                </a:lnTo>
                <a:close/>
              </a:path>
              <a:path w="119379" h="431800">
                <a:moveTo>
                  <a:pt x="89916" y="417576"/>
                </a:moveTo>
                <a:lnTo>
                  <a:pt x="28956" y="417576"/>
                </a:lnTo>
                <a:lnTo>
                  <a:pt x="28956" y="403860"/>
                </a:lnTo>
                <a:lnTo>
                  <a:pt x="89916" y="403860"/>
                </a:lnTo>
                <a:lnTo>
                  <a:pt x="89916" y="417576"/>
                </a:lnTo>
                <a:close/>
              </a:path>
              <a:path w="119379" h="431800">
                <a:moveTo>
                  <a:pt x="118872" y="417576"/>
                </a:moveTo>
                <a:lnTo>
                  <a:pt x="89916" y="417576"/>
                </a:lnTo>
                <a:lnTo>
                  <a:pt x="103632" y="403860"/>
                </a:lnTo>
                <a:lnTo>
                  <a:pt x="118872" y="403860"/>
                </a:lnTo>
                <a:lnTo>
                  <a:pt x="118872" y="417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173211" y="2314955"/>
            <a:ext cx="169545" cy="105410"/>
          </a:xfrm>
          <a:custGeom>
            <a:avLst/>
            <a:gdLst/>
            <a:ahLst/>
            <a:cxnLst/>
            <a:rect l="l" t="t" r="r" b="b"/>
            <a:pathLst>
              <a:path w="169545" h="105410">
                <a:moveTo>
                  <a:pt x="169164" y="105156"/>
                </a:moveTo>
                <a:lnTo>
                  <a:pt x="0" y="105156"/>
                </a:lnTo>
                <a:lnTo>
                  <a:pt x="0" y="0"/>
                </a:lnTo>
                <a:lnTo>
                  <a:pt x="169164" y="0"/>
                </a:lnTo>
                <a:lnTo>
                  <a:pt x="169164" y="105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183880" y="2750819"/>
            <a:ext cx="169545" cy="105410"/>
          </a:xfrm>
          <a:custGeom>
            <a:avLst/>
            <a:gdLst/>
            <a:ahLst/>
            <a:cxnLst/>
            <a:rect l="l" t="t" r="r" b="b"/>
            <a:pathLst>
              <a:path w="169545" h="105410">
                <a:moveTo>
                  <a:pt x="169164" y="105156"/>
                </a:moveTo>
                <a:lnTo>
                  <a:pt x="0" y="105156"/>
                </a:lnTo>
                <a:lnTo>
                  <a:pt x="0" y="0"/>
                </a:lnTo>
                <a:lnTo>
                  <a:pt x="169164" y="0"/>
                </a:lnTo>
                <a:lnTo>
                  <a:pt x="169164" y="105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8178813" y="2144765"/>
            <a:ext cx="40259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7">
                <a:latin typeface="Times New Roman"/>
                <a:cs typeface="Times New Roman"/>
              </a:rPr>
              <a:t>C</a:t>
            </a:r>
            <a:r>
              <a:rPr dirty="0" sz="1300" spc="90">
                <a:latin typeface="Times New Roman"/>
                <a:cs typeface="Times New Roman"/>
              </a:rPr>
              <a:t>b</a:t>
            </a:r>
            <a:r>
              <a:rPr dirty="0" sz="1300" spc="-13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752588" y="2543555"/>
            <a:ext cx="76200" cy="1696720"/>
          </a:xfrm>
          <a:custGeom>
            <a:avLst/>
            <a:gdLst/>
            <a:ahLst/>
            <a:cxnLst/>
            <a:rect l="l" t="t" r="r" b="b"/>
            <a:pathLst>
              <a:path w="76200" h="1696720">
                <a:moveTo>
                  <a:pt x="28956" y="74313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8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13"/>
                </a:lnTo>
                <a:close/>
              </a:path>
              <a:path w="76200" h="1696720">
                <a:moveTo>
                  <a:pt x="38100" y="76200"/>
                </a:moveTo>
                <a:lnTo>
                  <a:pt x="28956" y="74313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4093"/>
                </a:lnTo>
                <a:lnTo>
                  <a:pt x="38100" y="76200"/>
                </a:lnTo>
                <a:close/>
              </a:path>
              <a:path w="76200" h="1696720">
                <a:moveTo>
                  <a:pt x="48768" y="74093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8768" y="74093"/>
                </a:lnTo>
                <a:close/>
              </a:path>
              <a:path w="76200" h="1696720">
                <a:moveTo>
                  <a:pt x="48768" y="76200"/>
                </a:moveTo>
                <a:lnTo>
                  <a:pt x="38100" y="76200"/>
                </a:lnTo>
                <a:lnTo>
                  <a:pt x="48768" y="74093"/>
                </a:lnTo>
                <a:lnTo>
                  <a:pt x="48768" y="76200"/>
                </a:lnTo>
                <a:close/>
              </a:path>
              <a:path w="76200" h="1696720">
                <a:moveTo>
                  <a:pt x="28956" y="1621898"/>
                </a:moveTo>
                <a:lnTo>
                  <a:pt x="28956" y="74313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1620012"/>
                </a:lnTo>
                <a:lnTo>
                  <a:pt x="38100" y="1620012"/>
                </a:lnTo>
                <a:lnTo>
                  <a:pt x="28956" y="1621898"/>
                </a:lnTo>
                <a:close/>
              </a:path>
              <a:path w="76200" h="1696720">
                <a:moveTo>
                  <a:pt x="48768" y="1658112"/>
                </a:moveTo>
                <a:lnTo>
                  <a:pt x="28956" y="1658112"/>
                </a:lnTo>
                <a:lnTo>
                  <a:pt x="28956" y="1621898"/>
                </a:lnTo>
                <a:lnTo>
                  <a:pt x="38100" y="1620012"/>
                </a:lnTo>
                <a:lnTo>
                  <a:pt x="48768" y="1622118"/>
                </a:lnTo>
                <a:lnTo>
                  <a:pt x="48768" y="1658112"/>
                </a:lnTo>
                <a:close/>
              </a:path>
              <a:path w="76200" h="1696720">
                <a:moveTo>
                  <a:pt x="48768" y="1622118"/>
                </a:moveTo>
                <a:lnTo>
                  <a:pt x="38100" y="1620012"/>
                </a:lnTo>
                <a:lnTo>
                  <a:pt x="48768" y="1620012"/>
                </a:lnTo>
                <a:lnTo>
                  <a:pt x="48768" y="1622118"/>
                </a:lnTo>
                <a:close/>
              </a:path>
              <a:path w="76200" h="1696720">
                <a:moveTo>
                  <a:pt x="38100" y="1696212"/>
                </a:moveTo>
                <a:lnTo>
                  <a:pt x="23788" y="1693259"/>
                </a:lnTo>
                <a:lnTo>
                  <a:pt x="11620" y="1685163"/>
                </a:lnTo>
                <a:lnTo>
                  <a:pt x="3167" y="1673066"/>
                </a:lnTo>
                <a:lnTo>
                  <a:pt x="0" y="1658112"/>
                </a:lnTo>
                <a:lnTo>
                  <a:pt x="3167" y="1643157"/>
                </a:lnTo>
                <a:lnTo>
                  <a:pt x="11620" y="1631061"/>
                </a:lnTo>
                <a:lnTo>
                  <a:pt x="23788" y="1622964"/>
                </a:lnTo>
                <a:lnTo>
                  <a:pt x="28956" y="1621898"/>
                </a:lnTo>
                <a:lnTo>
                  <a:pt x="28956" y="1658112"/>
                </a:lnTo>
                <a:lnTo>
                  <a:pt x="76200" y="1658112"/>
                </a:lnTo>
                <a:lnTo>
                  <a:pt x="73247" y="1673066"/>
                </a:lnTo>
                <a:lnTo>
                  <a:pt x="65151" y="1685163"/>
                </a:lnTo>
                <a:lnTo>
                  <a:pt x="53054" y="1693259"/>
                </a:lnTo>
                <a:lnTo>
                  <a:pt x="38100" y="1696212"/>
                </a:lnTo>
                <a:close/>
              </a:path>
              <a:path w="76200" h="1696720">
                <a:moveTo>
                  <a:pt x="76200" y="1658112"/>
                </a:moveTo>
                <a:lnTo>
                  <a:pt x="48768" y="1658112"/>
                </a:lnTo>
                <a:lnTo>
                  <a:pt x="48768" y="1622118"/>
                </a:lnTo>
                <a:lnTo>
                  <a:pt x="53054" y="1622964"/>
                </a:lnTo>
                <a:lnTo>
                  <a:pt x="65151" y="1631061"/>
                </a:lnTo>
                <a:lnTo>
                  <a:pt x="73247" y="1643157"/>
                </a:lnTo>
                <a:lnTo>
                  <a:pt x="76200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633716" y="3238499"/>
            <a:ext cx="330835" cy="90170"/>
          </a:xfrm>
          <a:custGeom>
            <a:avLst/>
            <a:gdLst/>
            <a:ahLst/>
            <a:cxnLst/>
            <a:rect l="l" t="t" r="r" b="b"/>
            <a:pathLst>
              <a:path w="330834" h="90170">
                <a:moveTo>
                  <a:pt x="0" y="0"/>
                </a:moveTo>
                <a:lnTo>
                  <a:pt x="330707" y="0"/>
                </a:lnTo>
                <a:lnTo>
                  <a:pt x="330707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587996" y="3224783"/>
            <a:ext cx="433070" cy="117475"/>
          </a:xfrm>
          <a:custGeom>
            <a:avLst/>
            <a:gdLst/>
            <a:ahLst/>
            <a:cxnLst/>
            <a:rect l="l" t="t" r="r" b="b"/>
            <a:pathLst>
              <a:path w="433070" h="117475">
                <a:moveTo>
                  <a:pt x="432815" y="117348"/>
                </a:moveTo>
                <a:lnTo>
                  <a:pt x="0" y="117348"/>
                </a:lnTo>
                <a:lnTo>
                  <a:pt x="0" y="0"/>
                </a:lnTo>
                <a:lnTo>
                  <a:pt x="432815" y="0"/>
                </a:lnTo>
                <a:lnTo>
                  <a:pt x="432815" y="13716"/>
                </a:lnTo>
                <a:lnTo>
                  <a:pt x="28955" y="13716"/>
                </a:lnTo>
                <a:lnTo>
                  <a:pt x="15239" y="27432"/>
                </a:lnTo>
                <a:lnTo>
                  <a:pt x="28955" y="27432"/>
                </a:lnTo>
                <a:lnTo>
                  <a:pt x="28955" y="89916"/>
                </a:lnTo>
                <a:lnTo>
                  <a:pt x="15239" y="89916"/>
                </a:lnTo>
                <a:lnTo>
                  <a:pt x="28955" y="103632"/>
                </a:lnTo>
                <a:lnTo>
                  <a:pt x="432815" y="103632"/>
                </a:lnTo>
                <a:lnTo>
                  <a:pt x="432815" y="117348"/>
                </a:lnTo>
                <a:close/>
              </a:path>
              <a:path w="433070" h="117475">
                <a:moveTo>
                  <a:pt x="28955" y="27432"/>
                </a:moveTo>
                <a:lnTo>
                  <a:pt x="15239" y="27432"/>
                </a:lnTo>
                <a:lnTo>
                  <a:pt x="28955" y="13716"/>
                </a:lnTo>
                <a:lnTo>
                  <a:pt x="28955" y="27432"/>
                </a:lnTo>
                <a:close/>
              </a:path>
              <a:path w="433070" h="117475">
                <a:moveTo>
                  <a:pt x="403859" y="27432"/>
                </a:moveTo>
                <a:lnTo>
                  <a:pt x="28955" y="27432"/>
                </a:lnTo>
                <a:lnTo>
                  <a:pt x="28955" y="13716"/>
                </a:lnTo>
                <a:lnTo>
                  <a:pt x="403859" y="13716"/>
                </a:lnTo>
                <a:lnTo>
                  <a:pt x="403859" y="274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403859" y="13716"/>
                </a:lnTo>
                <a:lnTo>
                  <a:pt x="419099" y="27432"/>
                </a:lnTo>
                <a:lnTo>
                  <a:pt x="432815" y="27432"/>
                </a:lnTo>
                <a:lnTo>
                  <a:pt x="432815" y="89915"/>
                </a:lnTo>
                <a:lnTo>
                  <a:pt x="419099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27432"/>
                </a:moveTo>
                <a:lnTo>
                  <a:pt x="419099" y="27432"/>
                </a:lnTo>
                <a:lnTo>
                  <a:pt x="403859" y="13716"/>
                </a:lnTo>
                <a:lnTo>
                  <a:pt x="432815" y="13716"/>
                </a:lnTo>
                <a:lnTo>
                  <a:pt x="432815" y="27432"/>
                </a:lnTo>
                <a:close/>
              </a:path>
              <a:path w="433070" h="117475">
                <a:moveTo>
                  <a:pt x="28955" y="103632"/>
                </a:moveTo>
                <a:lnTo>
                  <a:pt x="15239" y="89916"/>
                </a:lnTo>
                <a:lnTo>
                  <a:pt x="28955" y="89916"/>
                </a:lnTo>
                <a:lnTo>
                  <a:pt x="28955" y="1036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28955" y="103632"/>
                </a:lnTo>
                <a:lnTo>
                  <a:pt x="28955" y="89916"/>
                </a:lnTo>
                <a:lnTo>
                  <a:pt x="403859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103632"/>
                </a:moveTo>
                <a:lnTo>
                  <a:pt x="403859" y="103632"/>
                </a:lnTo>
                <a:lnTo>
                  <a:pt x="419099" y="89916"/>
                </a:lnTo>
                <a:lnTo>
                  <a:pt x="432815" y="89915"/>
                </a:lnTo>
                <a:lnTo>
                  <a:pt x="432815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964423" y="3203448"/>
            <a:ext cx="104139" cy="167640"/>
          </a:xfrm>
          <a:custGeom>
            <a:avLst/>
            <a:gdLst/>
            <a:ahLst/>
            <a:cxnLst/>
            <a:rect l="l" t="t" r="r" b="b"/>
            <a:pathLst>
              <a:path w="104140" h="167639">
                <a:moveTo>
                  <a:pt x="103632" y="167640"/>
                </a:moveTo>
                <a:lnTo>
                  <a:pt x="0" y="167640"/>
                </a:lnTo>
                <a:lnTo>
                  <a:pt x="0" y="0"/>
                </a:lnTo>
                <a:lnTo>
                  <a:pt x="103632" y="0"/>
                </a:lnTo>
                <a:lnTo>
                  <a:pt x="103632" y="167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528559" y="3214116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09" h="169545">
                <a:moveTo>
                  <a:pt x="105155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5" y="0"/>
                </a:lnTo>
                <a:lnTo>
                  <a:pt x="105155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7819125" y="3371612"/>
            <a:ext cx="40259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7">
                <a:latin typeface="Times New Roman"/>
                <a:cs typeface="Times New Roman"/>
              </a:rPr>
              <a:t>C</a:t>
            </a:r>
            <a:r>
              <a:rPr dirty="0" sz="1300" spc="90">
                <a:latin typeface="Times New Roman"/>
                <a:cs typeface="Times New Roman"/>
              </a:rPr>
              <a:t>b</a:t>
            </a:r>
            <a:r>
              <a:rPr dirty="0" sz="1300" spc="-13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412275" y="3476755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511267" y="3628106"/>
            <a:ext cx="233045" cy="612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0">
                <a:latin typeface="Times New Roman"/>
                <a:cs typeface="Times New Roman"/>
              </a:rPr>
              <a:t>b</a:t>
            </a:r>
            <a:r>
              <a:rPr dirty="0" sz="1300" spc="-13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765"/>
              </a:spcBef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236928" y="2263616"/>
            <a:ext cx="25272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8677142" y="2303259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8494776" y="2564892"/>
            <a:ext cx="76200" cy="167640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28956" y="1602005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1600200"/>
                </a:lnTo>
                <a:lnTo>
                  <a:pt x="38100" y="1600200"/>
                </a:lnTo>
                <a:lnTo>
                  <a:pt x="28956" y="1602005"/>
                </a:lnTo>
                <a:close/>
              </a:path>
              <a:path w="76200" h="1676400">
                <a:moveTo>
                  <a:pt x="47244" y="1638300"/>
                </a:moveTo>
                <a:lnTo>
                  <a:pt x="28956" y="1638300"/>
                </a:lnTo>
                <a:lnTo>
                  <a:pt x="28956" y="1602005"/>
                </a:lnTo>
                <a:lnTo>
                  <a:pt x="38100" y="1600200"/>
                </a:lnTo>
                <a:lnTo>
                  <a:pt x="47243" y="1602005"/>
                </a:lnTo>
                <a:lnTo>
                  <a:pt x="47244" y="1638300"/>
                </a:lnTo>
                <a:close/>
              </a:path>
              <a:path w="76200" h="1676400">
                <a:moveTo>
                  <a:pt x="47244" y="1602005"/>
                </a:moveTo>
                <a:lnTo>
                  <a:pt x="38100" y="1600200"/>
                </a:lnTo>
                <a:lnTo>
                  <a:pt x="47244" y="1600200"/>
                </a:lnTo>
                <a:lnTo>
                  <a:pt x="47244" y="1602005"/>
                </a:lnTo>
                <a:close/>
              </a:path>
              <a:path w="76200" h="1676400">
                <a:moveTo>
                  <a:pt x="38100" y="1676400"/>
                </a:moveTo>
                <a:lnTo>
                  <a:pt x="23145" y="1673447"/>
                </a:lnTo>
                <a:lnTo>
                  <a:pt x="11049" y="1665351"/>
                </a:lnTo>
                <a:lnTo>
                  <a:pt x="2952" y="1653254"/>
                </a:lnTo>
                <a:lnTo>
                  <a:pt x="0" y="1638300"/>
                </a:lnTo>
                <a:lnTo>
                  <a:pt x="2952" y="1623345"/>
                </a:lnTo>
                <a:lnTo>
                  <a:pt x="11049" y="1611249"/>
                </a:lnTo>
                <a:lnTo>
                  <a:pt x="23145" y="1603152"/>
                </a:lnTo>
                <a:lnTo>
                  <a:pt x="28956" y="1602005"/>
                </a:lnTo>
                <a:lnTo>
                  <a:pt x="28956" y="1638300"/>
                </a:lnTo>
                <a:lnTo>
                  <a:pt x="76200" y="1638300"/>
                </a:lnTo>
                <a:lnTo>
                  <a:pt x="73247" y="1653254"/>
                </a:lnTo>
                <a:lnTo>
                  <a:pt x="65151" y="1665351"/>
                </a:lnTo>
                <a:lnTo>
                  <a:pt x="53054" y="1673447"/>
                </a:lnTo>
                <a:lnTo>
                  <a:pt x="38100" y="1676400"/>
                </a:lnTo>
                <a:close/>
              </a:path>
              <a:path w="76200" h="1676400">
                <a:moveTo>
                  <a:pt x="76200" y="1638300"/>
                </a:moveTo>
                <a:lnTo>
                  <a:pt x="47244" y="1638300"/>
                </a:lnTo>
                <a:lnTo>
                  <a:pt x="47244" y="1602005"/>
                </a:lnTo>
                <a:lnTo>
                  <a:pt x="53054" y="1603152"/>
                </a:lnTo>
                <a:lnTo>
                  <a:pt x="65151" y="1611249"/>
                </a:lnTo>
                <a:lnTo>
                  <a:pt x="73247" y="1623345"/>
                </a:lnTo>
                <a:lnTo>
                  <a:pt x="76200" y="1638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423147" y="3124200"/>
            <a:ext cx="219710" cy="445134"/>
          </a:xfrm>
          <a:custGeom>
            <a:avLst/>
            <a:gdLst/>
            <a:ahLst/>
            <a:cxnLst/>
            <a:rect l="l" t="t" r="r" b="b"/>
            <a:pathLst>
              <a:path w="219709" h="445135">
                <a:moveTo>
                  <a:pt x="109728" y="445008"/>
                </a:moveTo>
                <a:lnTo>
                  <a:pt x="0" y="222503"/>
                </a:lnTo>
                <a:lnTo>
                  <a:pt x="109728" y="0"/>
                </a:lnTo>
                <a:lnTo>
                  <a:pt x="219455" y="222503"/>
                </a:lnTo>
                <a:lnTo>
                  <a:pt x="109728" y="4450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412480" y="3102863"/>
            <a:ext cx="241300" cy="487680"/>
          </a:xfrm>
          <a:custGeom>
            <a:avLst/>
            <a:gdLst/>
            <a:ahLst/>
            <a:cxnLst/>
            <a:rect l="l" t="t" r="r" b="b"/>
            <a:pathLst>
              <a:path w="241300" h="487679">
                <a:moveTo>
                  <a:pt x="120396" y="487679"/>
                </a:moveTo>
                <a:lnTo>
                  <a:pt x="0" y="243839"/>
                </a:lnTo>
                <a:lnTo>
                  <a:pt x="120396" y="0"/>
                </a:lnTo>
                <a:lnTo>
                  <a:pt x="133188" y="25908"/>
                </a:lnTo>
                <a:lnTo>
                  <a:pt x="111252" y="25908"/>
                </a:lnTo>
                <a:lnTo>
                  <a:pt x="119634" y="42904"/>
                </a:lnTo>
                <a:lnTo>
                  <a:pt x="22797" y="239267"/>
                </a:lnTo>
                <a:lnTo>
                  <a:pt x="18288" y="239267"/>
                </a:lnTo>
                <a:lnTo>
                  <a:pt x="18288" y="248411"/>
                </a:lnTo>
                <a:lnTo>
                  <a:pt x="22766" y="248411"/>
                </a:lnTo>
                <a:lnTo>
                  <a:pt x="119634" y="446182"/>
                </a:lnTo>
                <a:lnTo>
                  <a:pt x="111252" y="463296"/>
                </a:lnTo>
                <a:lnTo>
                  <a:pt x="132435" y="463296"/>
                </a:lnTo>
                <a:lnTo>
                  <a:pt x="120396" y="487679"/>
                </a:lnTo>
                <a:close/>
              </a:path>
              <a:path w="241300" h="487679">
                <a:moveTo>
                  <a:pt x="119634" y="42904"/>
                </a:moveTo>
                <a:lnTo>
                  <a:pt x="111252" y="25908"/>
                </a:lnTo>
                <a:lnTo>
                  <a:pt x="128016" y="25908"/>
                </a:lnTo>
                <a:lnTo>
                  <a:pt x="119634" y="42904"/>
                </a:lnTo>
                <a:close/>
              </a:path>
              <a:path w="241300" h="487679">
                <a:moveTo>
                  <a:pt x="218733" y="243855"/>
                </a:moveTo>
                <a:lnTo>
                  <a:pt x="119634" y="42904"/>
                </a:lnTo>
                <a:lnTo>
                  <a:pt x="128016" y="25908"/>
                </a:lnTo>
                <a:lnTo>
                  <a:pt x="133188" y="25908"/>
                </a:lnTo>
                <a:lnTo>
                  <a:pt x="238534" y="239267"/>
                </a:lnTo>
                <a:lnTo>
                  <a:pt x="220980" y="239267"/>
                </a:lnTo>
                <a:lnTo>
                  <a:pt x="218733" y="243855"/>
                </a:lnTo>
                <a:close/>
              </a:path>
              <a:path w="241300" h="487679">
                <a:moveTo>
                  <a:pt x="18288" y="248411"/>
                </a:moveTo>
                <a:lnTo>
                  <a:pt x="18288" y="239267"/>
                </a:lnTo>
                <a:lnTo>
                  <a:pt x="20534" y="243855"/>
                </a:lnTo>
                <a:lnTo>
                  <a:pt x="18288" y="248411"/>
                </a:lnTo>
                <a:close/>
              </a:path>
              <a:path w="241300" h="487679">
                <a:moveTo>
                  <a:pt x="20534" y="243855"/>
                </a:moveTo>
                <a:lnTo>
                  <a:pt x="18288" y="239267"/>
                </a:lnTo>
                <a:lnTo>
                  <a:pt x="22797" y="239267"/>
                </a:lnTo>
                <a:lnTo>
                  <a:pt x="20534" y="243855"/>
                </a:lnTo>
                <a:close/>
              </a:path>
              <a:path w="241300" h="487679">
                <a:moveTo>
                  <a:pt x="220980" y="248411"/>
                </a:moveTo>
                <a:lnTo>
                  <a:pt x="218733" y="243855"/>
                </a:lnTo>
                <a:lnTo>
                  <a:pt x="220980" y="239267"/>
                </a:lnTo>
                <a:lnTo>
                  <a:pt x="220980" y="248411"/>
                </a:lnTo>
                <a:close/>
              </a:path>
              <a:path w="241300" h="487679">
                <a:moveTo>
                  <a:pt x="238534" y="248411"/>
                </a:moveTo>
                <a:lnTo>
                  <a:pt x="220980" y="248411"/>
                </a:lnTo>
                <a:lnTo>
                  <a:pt x="220980" y="239267"/>
                </a:lnTo>
                <a:lnTo>
                  <a:pt x="238534" y="239267"/>
                </a:lnTo>
                <a:lnTo>
                  <a:pt x="240792" y="243839"/>
                </a:lnTo>
                <a:lnTo>
                  <a:pt x="238534" y="248411"/>
                </a:lnTo>
                <a:close/>
              </a:path>
              <a:path w="241300" h="487679">
                <a:moveTo>
                  <a:pt x="22766" y="248411"/>
                </a:moveTo>
                <a:lnTo>
                  <a:pt x="18288" y="248411"/>
                </a:lnTo>
                <a:lnTo>
                  <a:pt x="20534" y="243855"/>
                </a:lnTo>
                <a:lnTo>
                  <a:pt x="22766" y="248411"/>
                </a:lnTo>
                <a:close/>
              </a:path>
              <a:path w="241300" h="487679">
                <a:moveTo>
                  <a:pt x="132435" y="463296"/>
                </a:moveTo>
                <a:lnTo>
                  <a:pt x="128016" y="463296"/>
                </a:lnTo>
                <a:lnTo>
                  <a:pt x="119634" y="446182"/>
                </a:lnTo>
                <a:lnTo>
                  <a:pt x="218733" y="243855"/>
                </a:lnTo>
                <a:lnTo>
                  <a:pt x="220980" y="248411"/>
                </a:lnTo>
                <a:lnTo>
                  <a:pt x="238534" y="248411"/>
                </a:lnTo>
                <a:lnTo>
                  <a:pt x="132435" y="463296"/>
                </a:lnTo>
                <a:close/>
              </a:path>
              <a:path w="241300" h="487679">
                <a:moveTo>
                  <a:pt x="128016" y="463296"/>
                </a:moveTo>
                <a:lnTo>
                  <a:pt x="111252" y="463296"/>
                </a:lnTo>
                <a:lnTo>
                  <a:pt x="119634" y="446182"/>
                </a:lnTo>
                <a:lnTo>
                  <a:pt x="128016" y="463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439911" y="3354323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303007" y="2592324"/>
            <a:ext cx="76200" cy="1623060"/>
          </a:xfrm>
          <a:custGeom>
            <a:avLst/>
            <a:gdLst/>
            <a:ahLst/>
            <a:cxnLst/>
            <a:rect l="l" t="t" r="r" b="b"/>
            <a:pathLst>
              <a:path w="76200" h="1623060">
                <a:moveTo>
                  <a:pt x="28956" y="1548665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1546859"/>
                </a:lnTo>
                <a:lnTo>
                  <a:pt x="38100" y="1546859"/>
                </a:lnTo>
                <a:lnTo>
                  <a:pt x="28956" y="1548665"/>
                </a:lnTo>
                <a:close/>
              </a:path>
              <a:path w="76200" h="1623060">
                <a:moveTo>
                  <a:pt x="47244" y="1584959"/>
                </a:moveTo>
                <a:lnTo>
                  <a:pt x="28956" y="1584959"/>
                </a:lnTo>
                <a:lnTo>
                  <a:pt x="28956" y="1548665"/>
                </a:lnTo>
                <a:lnTo>
                  <a:pt x="38100" y="1546859"/>
                </a:lnTo>
                <a:lnTo>
                  <a:pt x="47244" y="1548665"/>
                </a:lnTo>
                <a:lnTo>
                  <a:pt x="47244" y="1584959"/>
                </a:lnTo>
                <a:close/>
              </a:path>
              <a:path w="76200" h="1623060">
                <a:moveTo>
                  <a:pt x="47244" y="1548665"/>
                </a:moveTo>
                <a:lnTo>
                  <a:pt x="38100" y="1546859"/>
                </a:lnTo>
                <a:lnTo>
                  <a:pt x="47244" y="1546859"/>
                </a:lnTo>
                <a:lnTo>
                  <a:pt x="47244" y="1548665"/>
                </a:lnTo>
                <a:close/>
              </a:path>
              <a:path w="76200" h="1623060">
                <a:moveTo>
                  <a:pt x="38100" y="1623059"/>
                </a:moveTo>
                <a:lnTo>
                  <a:pt x="23145" y="1620107"/>
                </a:lnTo>
                <a:lnTo>
                  <a:pt x="11049" y="1612010"/>
                </a:lnTo>
                <a:lnTo>
                  <a:pt x="2952" y="1599914"/>
                </a:lnTo>
                <a:lnTo>
                  <a:pt x="0" y="1584959"/>
                </a:lnTo>
                <a:lnTo>
                  <a:pt x="2952" y="1570005"/>
                </a:lnTo>
                <a:lnTo>
                  <a:pt x="11049" y="1557908"/>
                </a:lnTo>
                <a:lnTo>
                  <a:pt x="23145" y="1549812"/>
                </a:lnTo>
                <a:lnTo>
                  <a:pt x="28956" y="1548665"/>
                </a:lnTo>
                <a:lnTo>
                  <a:pt x="28956" y="1584959"/>
                </a:lnTo>
                <a:lnTo>
                  <a:pt x="76200" y="1584959"/>
                </a:lnTo>
                <a:lnTo>
                  <a:pt x="73247" y="1599914"/>
                </a:lnTo>
                <a:lnTo>
                  <a:pt x="65151" y="1612010"/>
                </a:lnTo>
                <a:lnTo>
                  <a:pt x="53054" y="1620107"/>
                </a:lnTo>
                <a:lnTo>
                  <a:pt x="38100" y="1623059"/>
                </a:lnTo>
                <a:close/>
              </a:path>
              <a:path w="76200" h="1623060">
                <a:moveTo>
                  <a:pt x="76200" y="1584959"/>
                </a:moveTo>
                <a:lnTo>
                  <a:pt x="47244" y="1584959"/>
                </a:lnTo>
                <a:lnTo>
                  <a:pt x="47244" y="1548665"/>
                </a:lnTo>
                <a:lnTo>
                  <a:pt x="53054" y="1549812"/>
                </a:lnTo>
                <a:lnTo>
                  <a:pt x="65151" y="1557908"/>
                </a:lnTo>
                <a:lnTo>
                  <a:pt x="73247" y="1570005"/>
                </a:lnTo>
                <a:lnTo>
                  <a:pt x="76200" y="1584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833616" y="2510027"/>
            <a:ext cx="325120" cy="143510"/>
          </a:xfrm>
          <a:custGeom>
            <a:avLst/>
            <a:gdLst/>
            <a:ahLst/>
            <a:cxnLst/>
            <a:rect l="l" t="t" r="r" b="b"/>
            <a:pathLst>
              <a:path w="325120" h="143510">
                <a:moveTo>
                  <a:pt x="0" y="0"/>
                </a:moveTo>
                <a:lnTo>
                  <a:pt x="324612" y="0"/>
                </a:lnTo>
                <a:lnTo>
                  <a:pt x="324612" y="143256"/>
                </a:lnTo>
                <a:lnTo>
                  <a:pt x="0" y="1432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824471" y="2500883"/>
            <a:ext cx="342900" cy="163195"/>
          </a:xfrm>
          <a:custGeom>
            <a:avLst/>
            <a:gdLst/>
            <a:ahLst/>
            <a:cxnLst/>
            <a:rect l="l" t="t" r="r" b="b"/>
            <a:pathLst>
              <a:path w="342900" h="163194">
                <a:moveTo>
                  <a:pt x="342900" y="163068"/>
                </a:moveTo>
                <a:lnTo>
                  <a:pt x="0" y="163068"/>
                </a:lnTo>
                <a:lnTo>
                  <a:pt x="0" y="0"/>
                </a:lnTo>
                <a:lnTo>
                  <a:pt x="342900" y="0"/>
                </a:lnTo>
                <a:lnTo>
                  <a:pt x="342900" y="9144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143256"/>
                </a:lnTo>
                <a:lnTo>
                  <a:pt x="9144" y="143256"/>
                </a:lnTo>
                <a:lnTo>
                  <a:pt x="18288" y="152400"/>
                </a:lnTo>
                <a:lnTo>
                  <a:pt x="342900" y="152400"/>
                </a:lnTo>
                <a:lnTo>
                  <a:pt x="342900" y="163068"/>
                </a:lnTo>
                <a:close/>
              </a:path>
              <a:path w="342900" h="163194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342900" h="163194">
                <a:moveTo>
                  <a:pt x="323087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323087" y="9144"/>
                </a:lnTo>
                <a:lnTo>
                  <a:pt x="323087" y="18288"/>
                </a:lnTo>
                <a:close/>
              </a:path>
              <a:path w="342900" h="163194">
                <a:moveTo>
                  <a:pt x="323087" y="152400"/>
                </a:moveTo>
                <a:lnTo>
                  <a:pt x="323087" y="9144"/>
                </a:lnTo>
                <a:lnTo>
                  <a:pt x="333756" y="18288"/>
                </a:lnTo>
                <a:lnTo>
                  <a:pt x="342900" y="18288"/>
                </a:lnTo>
                <a:lnTo>
                  <a:pt x="342900" y="143256"/>
                </a:lnTo>
                <a:lnTo>
                  <a:pt x="333756" y="143256"/>
                </a:lnTo>
                <a:lnTo>
                  <a:pt x="323087" y="152400"/>
                </a:lnTo>
                <a:close/>
              </a:path>
              <a:path w="342900" h="163194">
                <a:moveTo>
                  <a:pt x="342900" y="18288"/>
                </a:moveTo>
                <a:lnTo>
                  <a:pt x="333756" y="18288"/>
                </a:lnTo>
                <a:lnTo>
                  <a:pt x="323087" y="9144"/>
                </a:lnTo>
                <a:lnTo>
                  <a:pt x="342900" y="9144"/>
                </a:lnTo>
                <a:lnTo>
                  <a:pt x="342900" y="18288"/>
                </a:lnTo>
                <a:close/>
              </a:path>
              <a:path w="342900" h="163194">
                <a:moveTo>
                  <a:pt x="18288" y="152400"/>
                </a:moveTo>
                <a:lnTo>
                  <a:pt x="9144" y="143256"/>
                </a:lnTo>
                <a:lnTo>
                  <a:pt x="18288" y="143256"/>
                </a:lnTo>
                <a:lnTo>
                  <a:pt x="18288" y="152400"/>
                </a:lnTo>
                <a:close/>
              </a:path>
              <a:path w="342900" h="163194">
                <a:moveTo>
                  <a:pt x="323087" y="152400"/>
                </a:moveTo>
                <a:lnTo>
                  <a:pt x="18288" y="152400"/>
                </a:lnTo>
                <a:lnTo>
                  <a:pt x="18288" y="143256"/>
                </a:lnTo>
                <a:lnTo>
                  <a:pt x="323087" y="143256"/>
                </a:lnTo>
                <a:lnTo>
                  <a:pt x="323087" y="152400"/>
                </a:lnTo>
                <a:close/>
              </a:path>
              <a:path w="342900" h="163194">
                <a:moveTo>
                  <a:pt x="342900" y="152400"/>
                </a:moveTo>
                <a:lnTo>
                  <a:pt x="323087" y="152400"/>
                </a:lnTo>
                <a:lnTo>
                  <a:pt x="333756" y="143256"/>
                </a:lnTo>
                <a:lnTo>
                  <a:pt x="342900" y="143256"/>
                </a:lnTo>
                <a:lnTo>
                  <a:pt x="3429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692895" y="3168396"/>
            <a:ext cx="76200" cy="358140"/>
          </a:xfrm>
          <a:custGeom>
            <a:avLst/>
            <a:gdLst/>
            <a:ahLst/>
            <a:cxnLst/>
            <a:rect l="l" t="t" r="r" b="b"/>
            <a:pathLst>
              <a:path w="76200" h="358139">
                <a:moveTo>
                  <a:pt x="47244" y="294131"/>
                </a:moveTo>
                <a:lnTo>
                  <a:pt x="28956" y="294131"/>
                </a:lnTo>
                <a:lnTo>
                  <a:pt x="28956" y="0"/>
                </a:lnTo>
                <a:lnTo>
                  <a:pt x="47244" y="0"/>
                </a:lnTo>
                <a:lnTo>
                  <a:pt x="47244" y="294131"/>
                </a:lnTo>
                <a:close/>
              </a:path>
              <a:path w="76200" h="358139">
                <a:moveTo>
                  <a:pt x="38100" y="358139"/>
                </a:moveTo>
                <a:lnTo>
                  <a:pt x="0" y="281940"/>
                </a:lnTo>
                <a:lnTo>
                  <a:pt x="28956" y="281940"/>
                </a:lnTo>
                <a:lnTo>
                  <a:pt x="28956" y="294131"/>
                </a:lnTo>
                <a:lnTo>
                  <a:pt x="70104" y="294131"/>
                </a:lnTo>
                <a:lnTo>
                  <a:pt x="38100" y="358139"/>
                </a:lnTo>
                <a:close/>
              </a:path>
              <a:path w="76200" h="358139">
                <a:moveTo>
                  <a:pt x="70104" y="294131"/>
                </a:moveTo>
                <a:lnTo>
                  <a:pt x="47244" y="294131"/>
                </a:lnTo>
                <a:lnTo>
                  <a:pt x="47244" y="281940"/>
                </a:lnTo>
                <a:lnTo>
                  <a:pt x="76200" y="281940"/>
                </a:lnTo>
                <a:lnTo>
                  <a:pt x="70104" y="29413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6682179" y="2586754"/>
            <a:ext cx="495300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 baseline="13888" sz="3000" spc="60">
                <a:latin typeface="Times New Roman"/>
                <a:cs typeface="Times New Roman"/>
              </a:rPr>
              <a:t>r</a:t>
            </a:r>
            <a:r>
              <a:rPr dirty="0" sz="1300" spc="40">
                <a:latin typeface="Times New Roman"/>
                <a:cs typeface="Times New Roman"/>
              </a:rPr>
              <a:t>bb</a:t>
            </a:r>
            <a:r>
              <a:rPr dirty="0" sz="1300" spc="40">
                <a:latin typeface="Times New Roman"/>
                <a:cs typeface="Times New Roman"/>
              </a:rPr>
              <a:t>’</a:t>
            </a:r>
            <a:endParaRPr sz="1300">
              <a:latin typeface="Times New Roman"/>
              <a:cs typeface="Times New Roman"/>
            </a:endParaRPr>
          </a:p>
          <a:p>
            <a:pPr algn="r" marR="5080">
              <a:lnSpc>
                <a:spcPts val="1775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008393" y="3741951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621287" y="2301768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7272528" y="3156203"/>
            <a:ext cx="146685" cy="405765"/>
          </a:xfrm>
          <a:custGeom>
            <a:avLst/>
            <a:gdLst/>
            <a:ahLst/>
            <a:cxnLst/>
            <a:rect l="l" t="t" r="r" b="b"/>
            <a:pathLst>
              <a:path w="146684" h="405764">
                <a:moveTo>
                  <a:pt x="0" y="0"/>
                </a:moveTo>
                <a:lnTo>
                  <a:pt x="146303" y="0"/>
                </a:lnTo>
                <a:lnTo>
                  <a:pt x="146303" y="405384"/>
                </a:lnTo>
                <a:lnTo>
                  <a:pt x="0" y="4053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263383" y="3147060"/>
            <a:ext cx="165100" cy="424180"/>
          </a:xfrm>
          <a:custGeom>
            <a:avLst/>
            <a:gdLst/>
            <a:ahLst/>
            <a:cxnLst/>
            <a:rect l="l" t="t" r="r" b="b"/>
            <a:pathLst>
              <a:path w="165100" h="424179">
                <a:moveTo>
                  <a:pt x="164592" y="423672"/>
                </a:moveTo>
                <a:lnTo>
                  <a:pt x="0" y="423672"/>
                </a:lnTo>
                <a:lnTo>
                  <a:pt x="0" y="0"/>
                </a:lnTo>
                <a:lnTo>
                  <a:pt x="164592" y="0"/>
                </a:lnTo>
                <a:lnTo>
                  <a:pt x="164592" y="9143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405384"/>
                </a:lnTo>
                <a:lnTo>
                  <a:pt x="9144" y="405384"/>
                </a:lnTo>
                <a:lnTo>
                  <a:pt x="18288" y="414528"/>
                </a:lnTo>
                <a:lnTo>
                  <a:pt x="164592" y="414528"/>
                </a:lnTo>
                <a:lnTo>
                  <a:pt x="164592" y="423672"/>
                </a:lnTo>
                <a:close/>
              </a:path>
              <a:path w="165100" h="424179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65100" h="424179">
                <a:moveTo>
                  <a:pt x="146304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46304" y="9144"/>
                </a:lnTo>
                <a:lnTo>
                  <a:pt x="146304" y="18288"/>
                </a:lnTo>
                <a:close/>
              </a:path>
              <a:path w="165100" h="424179">
                <a:moveTo>
                  <a:pt x="146304" y="414528"/>
                </a:moveTo>
                <a:lnTo>
                  <a:pt x="146304" y="9144"/>
                </a:lnTo>
                <a:lnTo>
                  <a:pt x="155448" y="18288"/>
                </a:lnTo>
                <a:lnTo>
                  <a:pt x="164592" y="18288"/>
                </a:lnTo>
                <a:lnTo>
                  <a:pt x="164592" y="405384"/>
                </a:lnTo>
                <a:lnTo>
                  <a:pt x="155448" y="405384"/>
                </a:lnTo>
                <a:lnTo>
                  <a:pt x="146304" y="414528"/>
                </a:lnTo>
                <a:close/>
              </a:path>
              <a:path w="165100" h="424179">
                <a:moveTo>
                  <a:pt x="164592" y="18288"/>
                </a:moveTo>
                <a:lnTo>
                  <a:pt x="155448" y="18288"/>
                </a:lnTo>
                <a:lnTo>
                  <a:pt x="146304" y="9144"/>
                </a:lnTo>
                <a:lnTo>
                  <a:pt x="164592" y="9143"/>
                </a:lnTo>
                <a:lnTo>
                  <a:pt x="164592" y="18288"/>
                </a:lnTo>
                <a:close/>
              </a:path>
              <a:path w="165100" h="424179">
                <a:moveTo>
                  <a:pt x="18288" y="414528"/>
                </a:moveTo>
                <a:lnTo>
                  <a:pt x="9144" y="405384"/>
                </a:lnTo>
                <a:lnTo>
                  <a:pt x="18288" y="405384"/>
                </a:lnTo>
                <a:lnTo>
                  <a:pt x="18288" y="414528"/>
                </a:lnTo>
                <a:close/>
              </a:path>
              <a:path w="165100" h="424179">
                <a:moveTo>
                  <a:pt x="146304" y="414528"/>
                </a:moveTo>
                <a:lnTo>
                  <a:pt x="18288" y="414528"/>
                </a:lnTo>
                <a:lnTo>
                  <a:pt x="18288" y="405384"/>
                </a:lnTo>
                <a:lnTo>
                  <a:pt x="146304" y="405384"/>
                </a:lnTo>
                <a:lnTo>
                  <a:pt x="146304" y="414528"/>
                </a:lnTo>
                <a:close/>
              </a:path>
              <a:path w="165100" h="424179">
                <a:moveTo>
                  <a:pt x="164592" y="414528"/>
                </a:moveTo>
                <a:lnTo>
                  <a:pt x="146304" y="414528"/>
                </a:lnTo>
                <a:lnTo>
                  <a:pt x="155448" y="405384"/>
                </a:lnTo>
                <a:lnTo>
                  <a:pt x="164592" y="405384"/>
                </a:lnTo>
                <a:lnTo>
                  <a:pt x="164592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583167" y="2715767"/>
            <a:ext cx="567055" cy="381000"/>
          </a:xfrm>
          <a:custGeom>
            <a:avLst/>
            <a:gdLst/>
            <a:ahLst/>
            <a:cxnLst/>
            <a:rect l="l" t="t" r="r" b="b"/>
            <a:pathLst>
              <a:path w="567054" h="381000">
                <a:moveTo>
                  <a:pt x="0" y="0"/>
                </a:moveTo>
                <a:lnTo>
                  <a:pt x="566928" y="0"/>
                </a:lnTo>
                <a:lnTo>
                  <a:pt x="566928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8721344" y="2886709"/>
            <a:ext cx="414020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65">
                <a:latin typeface="Times New Roman"/>
                <a:cs typeface="Times New Roman"/>
              </a:rPr>
              <a:t>m </a:t>
            </a:r>
            <a:r>
              <a:rPr dirty="0" sz="1150" spc="254">
                <a:latin typeface="Times New Roman"/>
                <a:cs typeface="Times New Roman"/>
              </a:rPr>
              <a:t> </a:t>
            </a:r>
            <a:r>
              <a:rPr dirty="0" sz="1150" spc="-380">
                <a:latin typeface="Times New Roman"/>
                <a:cs typeface="Times New Roman"/>
              </a:rPr>
              <a:t>b</a:t>
            </a:r>
            <a:r>
              <a:rPr dirty="0" baseline="4830" sz="1725" spc="-569">
                <a:latin typeface="Times New Roman"/>
                <a:cs typeface="Times New Roman"/>
              </a:rPr>
              <a:t></a:t>
            </a:r>
            <a:r>
              <a:rPr dirty="0" sz="1150" spc="-380">
                <a:latin typeface="Times New Roman"/>
                <a:cs typeface="Times New Roman"/>
              </a:rPr>
              <a:t>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8614664" y="2737611"/>
            <a:ext cx="3829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130">
                <a:latin typeface="Times New Roman"/>
                <a:cs typeface="Times New Roman"/>
              </a:rPr>
              <a:t>V</a:t>
            </a:r>
            <a:r>
              <a:rPr dirty="0" baseline="15277" sz="3000" spc="-1695">
                <a:latin typeface="Times New Roman"/>
                <a:cs typeface="Times New Roman"/>
              </a:rPr>
              <a:t></a:t>
            </a:r>
            <a:endParaRPr baseline="15277" sz="30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6682740" y="4194047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4" h="0">
                <a:moveTo>
                  <a:pt x="0" y="0"/>
                </a:moveTo>
                <a:lnTo>
                  <a:pt x="270052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1480842" y="6823420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21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8876" y="1402105"/>
            <a:ext cx="31591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①</a:t>
            </a:r>
            <a:r>
              <a:rPr dirty="0" sz="2400" spc="-63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高频小信号等效电路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3686" y="722709"/>
            <a:ext cx="39274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2.</a:t>
            </a:r>
            <a:r>
              <a:rPr dirty="0" sz="2400" spc="5">
                <a:latin typeface="宋体"/>
                <a:cs typeface="宋体"/>
              </a:rPr>
              <a:t>共射极放大电路的高频响应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ct val="100000"/>
              </a:lnSpc>
            </a:pPr>
            <a:r>
              <a:rPr dirty="0" sz="2400" spc="-55"/>
              <a:t>4.7.3</a:t>
            </a:r>
            <a:r>
              <a:rPr dirty="0" sz="2400" spc="-520"/>
              <a:t> </a:t>
            </a:r>
            <a:r>
              <a:rPr dirty="0" sz="2400"/>
              <a:t>单级放大电路的高频响应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6222492" y="2261616"/>
            <a:ext cx="798830" cy="600710"/>
          </a:xfrm>
          <a:custGeom>
            <a:avLst/>
            <a:gdLst/>
            <a:ahLst/>
            <a:cxnLst/>
            <a:rect l="l" t="t" r="r" b="b"/>
            <a:pathLst>
              <a:path w="798829" h="600710">
                <a:moveTo>
                  <a:pt x="0" y="0"/>
                </a:moveTo>
                <a:lnTo>
                  <a:pt x="798575" y="0"/>
                </a:lnTo>
                <a:lnTo>
                  <a:pt x="798575" y="600456"/>
                </a:lnTo>
                <a:lnTo>
                  <a:pt x="0" y="6004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9415" y="2270759"/>
            <a:ext cx="377190" cy="30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75">
                <a:latin typeface="Times New Roman"/>
                <a:cs typeface="Times New Roman"/>
              </a:rPr>
              <a:t>R</a:t>
            </a:r>
            <a:r>
              <a:rPr dirty="0" baseline="-15873" sz="1575" spc="-112">
                <a:latin typeface="Times New Roman"/>
                <a:cs typeface="Times New Roman"/>
              </a:rPr>
              <a:t>b</a:t>
            </a:r>
            <a:r>
              <a:rPr dirty="0" baseline="-15873" sz="1575" spc="-322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2379" y="2549652"/>
            <a:ext cx="671195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200">
                <a:latin typeface="Times New Roman"/>
                <a:cs typeface="Times New Roman"/>
              </a:rPr>
              <a:t>R</a:t>
            </a:r>
            <a:r>
              <a:rPr dirty="0" baseline="-15873" sz="1575" spc="-37">
                <a:latin typeface="Times New Roman"/>
                <a:cs typeface="Times New Roman"/>
              </a:rPr>
              <a:t>b</a:t>
            </a:r>
            <a:r>
              <a:rPr dirty="0" baseline="-15873" sz="1575">
                <a:latin typeface="Times New Roman"/>
                <a:cs typeface="Times New Roman"/>
              </a:rPr>
              <a:t>1</a:t>
            </a:r>
            <a:r>
              <a:rPr dirty="0" baseline="-15873" sz="1575" spc="-217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/</a:t>
            </a:r>
            <a:r>
              <a:rPr dirty="0" sz="1800" spc="-55">
                <a:latin typeface="Times New Roman"/>
                <a:cs typeface="Times New Roman"/>
              </a:rPr>
              <a:t>/</a:t>
            </a:r>
            <a:r>
              <a:rPr dirty="0" sz="1800" spc="-220">
                <a:latin typeface="Times New Roman"/>
                <a:cs typeface="Times New Roman"/>
              </a:rPr>
              <a:t>R</a:t>
            </a:r>
            <a:r>
              <a:rPr dirty="0" baseline="-15873" sz="1575" spc="-37">
                <a:latin typeface="Times New Roman"/>
                <a:cs typeface="Times New Roman"/>
              </a:rPr>
              <a:t>b</a:t>
            </a:r>
            <a:r>
              <a:rPr dirty="0" baseline="-15873" sz="1575">
                <a:latin typeface="Times New Roman"/>
                <a:cs typeface="Times New Roman"/>
              </a:rPr>
              <a:t>2</a:t>
            </a:r>
            <a:endParaRPr baseline="-15873" sz="15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78295" y="2014727"/>
            <a:ext cx="76200" cy="1696720"/>
          </a:xfrm>
          <a:custGeom>
            <a:avLst/>
            <a:gdLst/>
            <a:ahLst/>
            <a:cxnLst/>
            <a:rect l="l" t="t" r="r" b="b"/>
            <a:pathLst>
              <a:path w="76200" h="1696720">
                <a:moveTo>
                  <a:pt x="28955" y="74394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100"/>
                </a:lnTo>
                <a:lnTo>
                  <a:pt x="28955" y="38100"/>
                </a:lnTo>
                <a:lnTo>
                  <a:pt x="28955" y="74394"/>
                </a:lnTo>
                <a:close/>
              </a:path>
              <a:path w="76200" h="1696720">
                <a:moveTo>
                  <a:pt x="38099" y="76200"/>
                </a:moveTo>
                <a:lnTo>
                  <a:pt x="28955" y="74394"/>
                </a:lnTo>
                <a:lnTo>
                  <a:pt x="28955" y="38100"/>
                </a:lnTo>
                <a:lnTo>
                  <a:pt x="47243" y="38100"/>
                </a:lnTo>
                <a:lnTo>
                  <a:pt x="47243" y="74394"/>
                </a:lnTo>
                <a:lnTo>
                  <a:pt x="38099" y="76200"/>
                </a:lnTo>
                <a:close/>
              </a:path>
              <a:path w="76200" h="1696720">
                <a:moveTo>
                  <a:pt x="47243" y="74394"/>
                </a:moveTo>
                <a:lnTo>
                  <a:pt x="47243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47243" y="74394"/>
                </a:lnTo>
                <a:close/>
              </a:path>
              <a:path w="76200" h="1696720">
                <a:moveTo>
                  <a:pt x="28955" y="1621817"/>
                </a:moveTo>
                <a:lnTo>
                  <a:pt x="28955" y="74394"/>
                </a:lnTo>
                <a:lnTo>
                  <a:pt x="38099" y="76200"/>
                </a:lnTo>
                <a:lnTo>
                  <a:pt x="47243" y="76200"/>
                </a:lnTo>
                <a:lnTo>
                  <a:pt x="47243" y="1620012"/>
                </a:lnTo>
                <a:lnTo>
                  <a:pt x="38099" y="1620012"/>
                </a:lnTo>
                <a:lnTo>
                  <a:pt x="28955" y="1621817"/>
                </a:lnTo>
                <a:close/>
              </a:path>
              <a:path w="76200" h="1696720">
                <a:moveTo>
                  <a:pt x="47243" y="76200"/>
                </a:moveTo>
                <a:lnTo>
                  <a:pt x="38099" y="76200"/>
                </a:lnTo>
                <a:lnTo>
                  <a:pt x="47243" y="74394"/>
                </a:lnTo>
                <a:lnTo>
                  <a:pt x="47243" y="76200"/>
                </a:lnTo>
                <a:close/>
              </a:path>
              <a:path w="76200" h="1696720">
                <a:moveTo>
                  <a:pt x="47243" y="1658112"/>
                </a:moveTo>
                <a:lnTo>
                  <a:pt x="28955" y="1658112"/>
                </a:lnTo>
                <a:lnTo>
                  <a:pt x="28955" y="1621817"/>
                </a:lnTo>
                <a:lnTo>
                  <a:pt x="38099" y="1620012"/>
                </a:lnTo>
                <a:lnTo>
                  <a:pt x="47243" y="1621817"/>
                </a:lnTo>
                <a:lnTo>
                  <a:pt x="47243" y="1658112"/>
                </a:lnTo>
                <a:close/>
              </a:path>
              <a:path w="76200" h="1696720">
                <a:moveTo>
                  <a:pt x="47243" y="1621817"/>
                </a:moveTo>
                <a:lnTo>
                  <a:pt x="38099" y="1620012"/>
                </a:lnTo>
                <a:lnTo>
                  <a:pt x="47243" y="1620012"/>
                </a:lnTo>
                <a:lnTo>
                  <a:pt x="47243" y="1621817"/>
                </a:lnTo>
                <a:close/>
              </a:path>
              <a:path w="76200" h="1696720">
                <a:moveTo>
                  <a:pt x="38099" y="1696212"/>
                </a:moveTo>
                <a:lnTo>
                  <a:pt x="23145" y="1693259"/>
                </a:lnTo>
                <a:lnTo>
                  <a:pt x="11048" y="1685163"/>
                </a:lnTo>
                <a:lnTo>
                  <a:pt x="2952" y="1673066"/>
                </a:lnTo>
                <a:lnTo>
                  <a:pt x="0" y="1658112"/>
                </a:lnTo>
                <a:lnTo>
                  <a:pt x="2952" y="1643157"/>
                </a:lnTo>
                <a:lnTo>
                  <a:pt x="11048" y="1631061"/>
                </a:lnTo>
                <a:lnTo>
                  <a:pt x="23145" y="1622964"/>
                </a:lnTo>
                <a:lnTo>
                  <a:pt x="28955" y="1621817"/>
                </a:lnTo>
                <a:lnTo>
                  <a:pt x="28955" y="1658112"/>
                </a:lnTo>
                <a:lnTo>
                  <a:pt x="76199" y="1658112"/>
                </a:lnTo>
                <a:lnTo>
                  <a:pt x="73247" y="1673066"/>
                </a:lnTo>
                <a:lnTo>
                  <a:pt x="65150" y="1685163"/>
                </a:lnTo>
                <a:lnTo>
                  <a:pt x="53054" y="1693259"/>
                </a:lnTo>
                <a:lnTo>
                  <a:pt x="38099" y="1696212"/>
                </a:lnTo>
                <a:close/>
              </a:path>
              <a:path w="76200" h="1696720">
                <a:moveTo>
                  <a:pt x="76199" y="1658112"/>
                </a:moveTo>
                <a:lnTo>
                  <a:pt x="47243" y="1658112"/>
                </a:lnTo>
                <a:lnTo>
                  <a:pt x="47243" y="1621817"/>
                </a:lnTo>
                <a:lnTo>
                  <a:pt x="53054" y="1622964"/>
                </a:lnTo>
                <a:lnTo>
                  <a:pt x="65150" y="1631061"/>
                </a:lnTo>
                <a:lnTo>
                  <a:pt x="73247" y="1643157"/>
                </a:lnTo>
                <a:lnTo>
                  <a:pt x="76199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50864" y="2621280"/>
            <a:ext cx="143510" cy="433070"/>
          </a:xfrm>
          <a:custGeom>
            <a:avLst/>
            <a:gdLst/>
            <a:ahLst/>
            <a:cxnLst/>
            <a:rect l="l" t="t" r="r" b="b"/>
            <a:pathLst>
              <a:path w="143510" h="433069">
                <a:moveTo>
                  <a:pt x="0" y="0"/>
                </a:moveTo>
                <a:lnTo>
                  <a:pt x="143255" y="0"/>
                </a:lnTo>
                <a:lnTo>
                  <a:pt x="143255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40196" y="2612136"/>
            <a:ext cx="163195" cy="451484"/>
          </a:xfrm>
          <a:custGeom>
            <a:avLst/>
            <a:gdLst/>
            <a:ahLst/>
            <a:cxnLst/>
            <a:rect l="l" t="t" r="r" b="b"/>
            <a:pathLst>
              <a:path w="163195" h="451485">
                <a:moveTo>
                  <a:pt x="163068" y="451104"/>
                </a:moveTo>
                <a:lnTo>
                  <a:pt x="0" y="451104"/>
                </a:lnTo>
                <a:lnTo>
                  <a:pt x="0" y="0"/>
                </a:lnTo>
                <a:lnTo>
                  <a:pt x="163068" y="0"/>
                </a:lnTo>
                <a:lnTo>
                  <a:pt x="163068" y="9143"/>
                </a:lnTo>
                <a:lnTo>
                  <a:pt x="19812" y="9143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431292"/>
                </a:lnTo>
                <a:lnTo>
                  <a:pt x="10668" y="431292"/>
                </a:lnTo>
                <a:lnTo>
                  <a:pt x="19812" y="441960"/>
                </a:lnTo>
                <a:lnTo>
                  <a:pt x="163068" y="441960"/>
                </a:lnTo>
                <a:lnTo>
                  <a:pt x="163068" y="451104"/>
                </a:lnTo>
                <a:close/>
              </a:path>
              <a:path w="163195" h="451485">
                <a:moveTo>
                  <a:pt x="19812" y="18288"/>
                </a:moveTo>
                <a:lnTo>
                  <a:pt x="10668" y="18288"/>
                </a:lnTo>
                <a:lnTo>
                  <a:pt x="19812" y="9143"/>
                </a:lnTo>
                <a:lnTo>
                  <a:pt x="19812" y="18288"/>
                </a:lnTo>
                <a:close/>
              </a:path>
              <a:path w="163195" h="451485">
                <a:moveTo>
                  <a:pt x="144780" y="18288"/>
                </a:moveTo>
                <a:lnTo>
                  <a:pt x="19812" y="18288"/>
                </a:lnTo>
                <a:lnTo>
                  <a:pt x="19812" y="9143"/>
                </a:lnTo>
                <a:lnTo>
                  <a:pt x="144780" y="9143"/>
                </a:lnTo>
                <a:lnTo>
                  <a:pt x="144780" y="18288"/>
                </a:lnTo>
                <a:close/>
              </a:path>
              <a:path w="163195" h="451485">
                <a:moveTo>
                  <a:pt x="144780" y="441960"/>
                </a:moveTo>
                <a:lnTo>
                  <a:pt x="144780" y="9143"/>
                </a:lnTo>
                <a:lnTo>
                  <a:pt x="153924" y="18288"/>
                </a:lnTo>
                <a:lnTo>
                  <a:pt x="163068" y="18288"/>
                </a:lnTo>
                <a:lnTo>
                  <a:pt x="163068" y="431292"/>
                </a:lnTo>
                <a:lnTo>
                  <a:pt x="153924" y="431292"/>
                </a:lnTo>
                <a:lnTo>
                  <a:pt x="144780" y="441960"/>
                </a:lnTo>
                <a:close/>
              </a:path>
              <a:path w="163195" h="451485">
                <a:moveTo>
                  <a:pt x="163068" y="18288"/>
                </a:moveTo>
                <a:lnTo>
                  <a:pt x="153924" y="18288"/>
                </a:lnTo>
                <a:lnTo>
                  <a:pt x="144780" y="9143"/>
                </a:lnTo>
                <a:lnTo>
                  <a:pt x="163068" y="9143"/>
                </a:lnTo>
                <a:lnTo>
                  <a:pt x="163068" y="18288"/>
                </a:lnTo>
                <a:close/>
              </a:path>
              <a:path w="163195" h="451485">
                <a:moveTo>
                  <a:pt x="19812" y="441960"/>
                </a:moveTo>
                <a:lnTo>
                  <a:pt x="10668" y="431292"/>
                </a:lnTo>
                <a:lnTo>
                  <a:pt x="19812" y="431292"/>
                </a:lnTo>
                <a:lnTo>
                  <a:pt x="19812" y="441960"/>
                </a:lnTo>
                <a:close/>
              </a:path>
              <a:path w="163195" h="451485">
                <a:moveTo>
                  <a:pt x="144780" y="441960"/>
                </a:moveTo>
                <a:lnTo>
                  <a:pt x="19812" y="441960"/>
                </a:lnTo>
                <a:lnTo>
                  <a:pt x="19812" y="431292"/>
                </a:lnTo>
                <a:lnTo>
                  <a:pt x="144780" y="431292"/>
                </a:lnTo>
                <a:lnTo>
                  <a:pt x="144780" y="441960"/>
                </a:lnTo>
                <a:close/>
              </a:path>
              <a:path w="163195" h="451485">
                <a:moveTo>
                  <a:pt x="163068" y="441960"/>
                </a:moveTo>
                <a:lnTo>
                  <a:pt x="144780" y="441960"/>
                </a:lnTo>
                <a:lnTo>
                  <a:pt x="153924" y="431292"/>
                </a:lnTo>
                <a:lnTo>
                  <a:pt x="163068" y="431292"/>
                </a:lnTo>
                <a:lnTo>
                  <a:pt x="163068" y="44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59752" y="2065019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 h="0">
                <a:moveTo>
                  <a:pt x="0" y="0"/>
                </a:moveTo>
                <a:lnTo>
                  <a:pt x="16611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26023" y="2065019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40" h="0">
                <a:moveTo>
                  <a:pt x="0" y="0"/>
                </a:moveTo>
                <a:lnTo>
                  <a:pt x="131064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18403" y="3675888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14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29400" y="3640835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28702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28702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287020">
                <a:moveTo>
                  <a:pt x="47244" y="286512"/>
                </a:moveTo>
                <a:lnTo>
                  <a:pt x="28956" y="286512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286512"/>
                </a:lnTo>
                <a:close/>
              </a:path>
              <a:path w="76200" h="28702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34911" y="391287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22976" y="2055876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6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22976" y="2740151"/>
            <a:ext cx="0" cy="935990"/>
          </a:xfrm>
          <a:custGeom>
            <a:avLst/>
            <a:gdLst/>
            <a:ahLst/>
            <a:cxnLst/>
            <a:rect l="l" t="t" r="r" b="b"/>
            <a:pathLst>
              <a:path w="0" h="935989">
                <a:moveTo>
                  <a:pt x="0" y="0"/>
                </a:moveTo>
                <a:lnTo>
                  <a:pt x="0" y="935736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05044" y="3005327"/>
            <a:ext cx="429895" cy="403860"/>
          </a:xfrm>
          <a:custGeom>
            <a:avLst/>
            <a:gdLst/>
            <a:ahLst/>
            <a:cxnLst/>
            <a:rect l="l" t="t" r="r" b="b"/>
            <a:pathLst>
              <a:path w="429895" h="403860">
                <a:moveTo>
                  <a:pt x="214883" y="403860"/>
                </a:moveTo>
                <a:lnTo>
                  <a:pt x="172211" y="399288"/>
                </a:lnTo>
                <a:lnTo>
                  <a:pt x="132588" y="388620"/>
                </a:lnTo>
                <a:lnTo>
                  <a:pt x="96012" y="370332"/>
                </a:lnTo>
                <a:lnTo>
                  <a:pt x="64008" y="344424"/>
                </a:lnTo>
                <a:lnTo>
                  <a:pt x="36576" y="315468"/>
                </a:lnTo>
                <a:lnTo>
                  <a:pt x="16764" y="280416"/>
                </a:lnTo>
                <a:lnTo>
                  <a:pt x="4572" y="243840"/>
                </a:lnTo>
                <a:lnTo>
                  <a:pt x="0" y="202692"/>
                </a:lnTo>
                <a:lnTo>
                  <a:pt x="1524" y="181356"/>
                </a:lnTo>
                <a:lnTo>
                  <a:pt x="9144" y="141732"/>
                </a:lnTo>
                <a:lnTo>
                  <a:pt x="25908" y="106680"/>
                </a:lnTo>
                <a:lnTo>
                  <a:pt x="48768" y="73152"/>
                </a:lnTo>
                <a:lnTo>
                  <a:pt x="77724" y="47244"/>
                </a:lnTo>
                <a:lnTo>
                  <a:pt x="112775" y="24384"/>
                </a:lnTo>
                <a:lnTo>
                  <a:pt x="150876" y="9144"/>
                </a:lnTo>
                <a:lnTo>
                  <a:pt x="192024" y="1524"/>
                </a:lnTo>
                <a:lnTo>
                  <a:pt x="214883" y="0"/>
                </a:lnTo>
                <a:lnTo>
                  <a:pt x="236219" y="1524"/>
                </a:lnTo>
                <a:lnTo>
                  <a:pt x="257556" y="4572"/>
                </a:lnTo>
                <a:lnTo>
                  <a:pt x="278892" y="9144"/>
                </a:lnTo>
                <a:lnTo>
                  <a:pt x="298704" y="16764"/>
                </a:lnTo>
                <a:lnTo>
                  <a:pt x="306019" y="19812"/>
                </a:lnTo>
                <a:lnTo>
                  <a:pt x="195072" y="19812"/>
                </a:lnTo>
                <a:lnTo>
                  <a:pt x="175260" y="22860"/>
                </a:lnTo>
                <a:lnTo>
                  <a:pt x="121920" y="41148"/>
                </a:lnTo>
                <a:lnTo>
                  <a:pt x="76200" y="73152"/>
                </a:lnTo>
                <a:lnTo>
                  <a:pt x="42672" y="114300"/>
                </a:lnTo>
                <a:lnTo>
                  <a:pt x="22859" y="164592"/>
                </a:lnTo>
                <a:lnTo>
                  <a:pt x="18288" y="201168"/>
                </a:lnTo>
                <a:lnTo>
                  <a:pt x="19812" y="219456"/>
                </a:lnTo>
                <a:lnTo>
                  <a:pt x="33528" y="272796"/>
                </a:lnTo>
                <a:lnTo>
                  <a:pt x="76200" y="330708"/>
                </a:lnTo>
                <a:lnTo>
                  <a:pt x="120396" y="362712"/>
                </a:lnTo>
                <a:lnTo>
                  <a:pt x="156972" y="376428"/>
                </a:lnTo>
                <a:lnTo>
                  <a:pt x="195072" y="384048"/>
                </a:lnTo>
                <a:lnTo>
                  <a:pt x="306628" y="384048"/>
                </a:lnTo>
                <a:lnTo>
                  <a:pt x="278892" y="394716"/>
                </a:lnTo>
                <a:lnTo>
                  <a:pt x="259080" y="399288"/>
                </a:lnTo>
                <a:lnTo>
                  <a:pt x="237743" y="402336"/>
                </a:lnTo>
                <a:lnTo>
                  <a:pt x="214883" y="403860"/>
                </a:lnTo>
                <a:close/>
              </a:path>
              <a:path w="429895" h="403860">
                <a:moveTo>
                  <a:pt x="306628" y="384048"/>
                </a:moveTo>
                <a:lnTo>
                  <a:pt x="234695" y="384048"/>
                </a:lnTo>
                <a:lnTo>
                  <a:pt x="254507" y="381000"/>
                </a:lnTo>
                <a:lnTo>
                  <a:pt x="272795" y="376428"/>
                </a:lnTo>
                <a:lnTo>
                  <a:pt x="324612" y="353568"/>
                </a:lnTo>
                <a:lnTo>
                  <a:pt x="365760" y="318516"/>
                </a:lnTo>
                <a:lnTo>
                  <a:pt x="396239" y="272796"/>
                </a:lnTo>
                <a:lnTo>
                  <a:pt x="409956" y="220980"/>
                </a:lnTo>
                <a:lnTo>
                  <a:pt x="411480" y="202692"/>
                </a:lnTo>
                <a:lnTo>
                  <a:pt x="409956" y="184404"/>
                </a:lnTo>
                <a:lnTo>
                  <a:pt x="396239" y="131064"/>
                </a:lnTo>
                <a:lnTo>
                  <a:pt x="367284" y="86868"/>
                </a:lnTo>
                <a:lnTo>
                  <a:pt x="326136" y="50292"/>
                </a:lnTo>
                <a:lnTo>
                  <a:pt x="274319" y="27432"/>
                </a:lnTo>
                <a:lnTo>
                  <a:pt x="236219" y="19812"/>
                </a:lnTo>
                <a:lnTo>
                  <a:pt x="306019" y="19812"/>
                </a:lnTo>
                <a:lnTo>
                  <a:pt x="352043" y="45720"/>
                </a:lnTo>
                <a:lnTo>
                  <a:pt x="381000" y="73152"/>
                </a:lnTo>
                <a:lnTo>
                  <a:pt x="403860" y="105156"/>
                </a:lnTo>
                <a:lnTo>
                  <a:pt x="420623" y="141732"/>
                </a:lnTo>
                <a:lnTo>
                  <a:pt x="429767" y="181356"/>
                </a:lnTo>
                <a:lnTo>
                  <a:pt x="429767" y="222504"/>
                </a:lnTo>
                <a:lnTo>
                  <a:pt x="420623" y="262128"/>
                </a:lnTo>
                <a:lnTo>
                  <a:pt x="403860" y="297180"/>
                </a:lnTo>
                <a:lnTo>
                  <a:pt x="381000" y="330708"/>
                </a:lnTo>
                <a:lnTo>
                  <a:pt x="352043" y="358140"/>
                </a:lnTo>
                <a:lnTo>
                  <a:pt x="318515" y="379476"/>
                </a:lnTo>
                <a:lnTo>
                  <a:pt x="306628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135372" y="2720811"/>
            <a:ext cx="17399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73500" y="3267512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0993" y="2078676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94273" y="3293408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60492" y="2307336"/>
            <a:ext cx="143510" cy="433070"/>
          </a:xfrm>
          <a:custGeom>
            <a:avLst/>
            <a:gdLst/>
            <a:ahLst/>
            <a:cxnLst/>
            <a:rect l="l" t="t" r="r" b="b"/>
            <a:pathLst>
              <a:path w="143510" h="433069">
                <a:moveTo>
                  <a:pt x="0" y="0"/>
                </a:moveTo>
                <a:lnTo>
                  <a:pt x="143255" y="0"/>
                </a:lnTo>
                <a:lnTo>
                  <a:pt x="143255" y="432815"/>
                </a:lnTo>
                <a:lnTo>
                  <a:pt x="0" y="4328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49823" y="2298192"/>
            <a:ext cx="163195" cy="451484"/>
          </a:xfrm>
          <a:custGeom>
            <a:avLst/>
            <a:gdLst/>
            <a:ahLst/>
            <a:cxnLst/>
            <a:rect l="l" t="t" r="r" b="b"/>
            <a:pathLst>
              <a:path w="163195" h="451485">
                <a:moveTo>
                  <a:pt x="163068" y="451104"/>
                </a:moveTo>
                <a:lnTo>
                  <a:pt x="0" y="451104"/>
                </a:lnTo>
                <a:lnTo>
                  <a:pt x="0" y="0"/>
                </a:lnTo>
                <a:lnTo>
                  <a:pt x="163068" y="0"/>
                </a:lnTo>
                <a:lnTo>
                  <a:pt x="163068" y="9143"/>
                </a:lnTo>
                <a:lnTo>
                  <a:pt x="19812" y="9144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432815"/>
                </a:lnTo>
                <a:lnTo>
                  <a:pt x="10668" y="432815"/>
                </a:lnTo>
                <a:lnTo>
                  <a:pt x="19812" y="441960"/>
                </a:lnTo>
                <a:lnTo>
                  <a:pt x="163068" y="441960"/>
                </a:lnTo>
                <a:lnTo>
                  <a:pt x="163068" y="451104"/>
                </a:lnTo>
                <a:close/>
              </a:path>
              <a:path w="163195" h="451485">
                <a:moveTo>
                  <a:pt x="19812" y="19811"/>
                </a:moveTo>
                <a:lnTo>
                  <a:pt x="10668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63195" h="451485">
                <a:moveTo>
                  <a:pt x="144779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44779" y="9144"/>
                </a:lnTo>
                <a:lnTo>
                  <a:pt x="144779" y="19811"/>
                </a:lnTo>
                <a:close/>
              </a:path>
              <a:path w="163195" h="451485">
                <a:moveTo>
                  <a:pt x="144779" y="441960"/>
                </a:moveTo>
                <a:lnTo>
                  <a:pt x="144779" y="9144"/>
                </a:lnTo>
                <a:lnTo>
                  <a:pt x="153924" y="19812"/>
                </a:lnTo>
                <a:lnTo>
                  <a:pt x="163068" y="19811"/>
                </a:lnTo>
                <a:lnTo>
                  <a:pt x="163068" y="432815"/>
                </a:lnTo>
                <a:lnTo>
                  <a:pt x="153924" y="432815"/>
                </a:lnTo>
                <a:lnTo>
                  <a:pt x="144779" y="441960"/>
                </a:lnTo>
                <a:close/>
              </a:path>
              <a:path w="163195" h="451485">
                <a:moveTo>
                  <a:pt x="163068" y="19811"/>
                </a:moveTo>
                <a:lnTo>
                  <a:pt x="153924" y="19812"/>
                </a:lnTo>
                <a:lnTo>
                  <a:pt x="144779" y="9144"/>
                </a:lnTo>
                <a:lnTo>
                  <a:pt x="163068" y="9143"/>
                </a:lnTo>
                <a:lnTo>
                  <a:pt x="163068" y="19811"/>
                </a:lnTo>
                <a:close/>
              </a:path>
              <a:path w="163195" h="451485">
                <a:moveTo>
                  <a:pt x="19812" y="441960"/>
                </a:moveTo>
                <a:lnTo>
                  <a:pt x="10668" y="432815"/>
                </a:lnTo>
                <a:lnTo>
                  <a:pt x="19812" y="432815"/>
                </a:lnTo>
                <a:lnTo>
                  <a:pt x="19812" y="441960"/>
                </a:lnTo>
                <a:close/>
              </a:path>
              <a:path w="163195" h="451485">
                <a:moveTo>
                  <a:pt x="144779" y="441960"/>
                </a:moveTo>
                <a:lnTo>
                  <a:pt x="19812" y="441960"/>
                </a:lnTo>
                <a:lnTo>
                  <a:pt x="19812" y="432815"/>
                </a:lnTo>
                <a:lnTo>
                  <a:pt x="144779" y="432815"/>
                </a:lnTo>
                <a:lnTo>
                  <a:pt x="144779" y="441960"/>
                </a:lnTo>
                <a:close/>
              </a:path>
              <a:path w="163195" h="451485">
                <a:moveTo>
                  <a:pt x="163068" y="441960"/>
                </a:moveTo>
                <a:lnTo>
                  <a:pt x="144779" y="441960"/>
                </a:lnTo>
                <a:lnTo>
                  <a:pt x="153924" y="432815"/>
                </a:lnTo>
                <a:lnTo>
                  <a:pt x="163068" y="432815"/>
                </a:lnTo>
                <a:lnTo>
                  <a:pt x="163068" y="44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149042" y="2336812"/>
            <a:ext cx="260985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R</a:t>
            </a:r>
            <a:r>
              <a:rPr dirty="0" baseline="-21367" sz="1950" spc="15">
                <a:latin typeface="Times New Roman"/>
                <a:cs typeface="Times New Roman"/>
              </a:rPr>
              <a:t>s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48428" y="2990088"/>
            <a:ext cx="312420" cy="434340"/>
          </a:xfrm>
          <a:custGeom>
            <a:avLst/>
            <a:gdLst/>
            <a:ahLst/>
            <a:cxnLst/>
            <a:rect l="l" t="t" r="r" b="b"/>
            <a:pathLst>
              <a:path w="312420" h="434339">
                <a:moveTo>
                  <a:pt x="0" y="0"/>
                </a:moveTo>
                <a:lnTo>
                  <a:pt x="312419" y="0"/>
                </a:lnTo>
                <a:lnTo>
                  <a:pt x="312419" y="434339"/>
                </a:lnTo>
                <a:lnTo>
                  <a:pt x="0" y="434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947920" y="3018282"/>
            <a:ext cx="278130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55">
                <a:latin typeface="Times New Roman"/>
                <a:cs typeface="Times New Roman"/>
              </a:rPr>
              <a:t>V</a:t>
            </a:r>
            <a:r>
              <a:rPr dirty="0" baseline="-17094" sz="1950" spc="7">
                <a:latin typeface="Times New Roman"/>
                <a:cs typeface="Times New Roman"/>
              </a:rPr>
              <a:t>s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3076" y="2940558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85103" y="2712719"/>
            <a:ext cx="314325" cy="411480"/>
          </a:xfrm>
          <a:custGeom>
            <a:avLst/>
            <a:gdLst/>
            <a:ahLst/>
            <a:cxnLst/>
            <a:rect l="l" t="t" r="r" b="b"/>
            <a:pathLst>
              <a:path w="314325" h="411480">
                <a:moveTo>
                  <a:pt x="0" y="0"/>
                </a:moveTo>
                <a:lnTo>
                  <a:pt x="313944" y="0"/>
                </a:lnTo>
                <a:lnTo>
                  <a:pt x="313944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784596" y="2742438"/>
            <a:ext cx="264160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20">
                <a:latin typeface="Times New Roman"/>
                <a:cs typeface="Times New Roman"/>
              </a:rPr>
              <a:t>V</a:t>
            </a:r>
            <a:r>
              <a:rPr dirty="0" baseline="-14957" sz="1950" spc="7">
                <a:latin typeface="Times New Roman"/>
                <a:cs typeface="Times New Roman"/>
              </a:rPr>
              <a:t>i</a:t>
            </a:r>
            <a:endParaRPr baseline="-14957" sz="1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91276" y="2664714"/>
            <a:ext cx="12255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0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44711" y="2770632"/>
            <a:ext cx="668020" cy="599440"/>
          </a:xfrm>
          <a:custGeom>
            <a:avLst/>
            <a:gdLst/>
            <a:ahLst/>
            <a:cxnLst/>
            <a:rect l="l" t="t" r="r" b="b"/>
            <a:pathLst>
              <a:path w="668020" h="599439">
                <a:moveTo>
                  <a:pt x="0" y="0"/>
                </a:moveTo>
                <a:lnTo>
                  <a:pt x="667511" y="0"/>
                </a:lnTo>
                <a:lnTo>
                  <a:pt x="667511" y="598932"/>
                </a:lnTo>
                <a:lnTo>
                  <a:pt x="0" y="5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776207" y="3057144"/>
            <a:ext cx="614680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45">
                <a:latin typeface="Times New Roman"/>
                <a:cs typeface="Times New Roman"/>
              </a:rPr>
              <a:t>R</a:t>
            </a:r>
            <a:r>
              <a:rPr dirty="0" baseline="-15873" sz="1575" spc="-67">
                <a:latin typeface="Times New Roman"/>
                <a:cs typeface="Times New Roman"/>
              </a:rPr>
              <a:t>c</a:t>
            </a:r>
            <a:r>
              <a:rPr dirty="0" baseline="-15873" sz="1575" spc="-17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//</a:t>
            </a:r>
            <a:r>
              <a:rPr dirty="0" sz="1800" spc="-10">
                <a:latin typeface="Times New Roman"/>
                <a:cs typeface="Times New Roman"/>
              </a:rPr>
              <a:t>R</a:t>
            </a:r>
            <a:r>
              <a:rPr dirty="0" baseline="-15873" sz="1575" spc="-15">
                <a:latin typeface="Times New Roman"/>
                <a:cs typeface="Times New Roman"/>
              </a:rPr>
              <a:t>L</a:t>
            </a:r>
            <a:endParaRPr baseline="-15873" sz="157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24976" y="2779776"/>
            <a:ext cx="419100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655">
                <a:latin typeface="Times New Roman"/>
                <a:cs typeface="Times New Roman"/>
              </a:rPr>
              <a:t>R</a:t>
            </a:r>
            <a:r>
              <a:rPr dirty="0" baseline="-15873" sz="1575" spc="-982">
                <a:latin typeface="Times New Roman"/>
                <a:cs typeface="Times New Roman"/>
              </a:rPr>
              <a:t>L</a:t>
            </a:r>
            <a:r>
              <a:rPr dirty="0" baseline="4629" sz="2700" spc="-982">
                <a:latin typeface="Times New Roman"/>
                <a:cs typeface="Times New Roman"/>
              </a:rPr>
              <a:t></a:t>
            </a:r>
            <a:r>
              <a:rPr dirty="0" baseline="4629" sz="2700" spc="-254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392411" y="2055876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392411" y="2997708"/>
            <a:ext cx="0" cy="678180"/>
          </a:xfrm>
          <a:custGeom>
            <a:avLst/>
            <a:gdLst/>
            <a:ahLst/>
            <a:cxnLst/>
            <a:rect l="l" t="t" r="r" b="b"/>
            <a:pathLst>
              <a:path w="0" h="678179">
                <a:moveTo>
                  <a:pt x="0" y="0"/>
                </a:moveTo>
                <a:lnTo>
                  <a:pt x="0" y="67818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320783" y="2566416"/>
            <a:ext cx="143510" cy="431800"/>
          </a:xfrm>
          <a:custGeom>
            <a:avLst/>
            <a:gdLst/>
            <a:ahLst/>
            <a:cxnLst/>
            <a:rect l="l" t="t" r="r" b="b"/>
            <a:pathLst>
              <a:path w="143509" h="431800">
                <a:moveTo>
                  <a:pt x="0" y="0"/>
                </a:moveTo>
                <a:lnTo>
                  <a:pt x="143255" y="0"/>
                </a:lnTo>
                <a:lnTo>
                  <a:pt x="143255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310116" y="2555748"/>
            <a:ext cx="163195" cy="451484"/>
          </a:xfrm>
          <a:custGeom>
            <a:avLst/>
            <a:gdLst/>
            <a:ahLst/>
            <a:cxnLst/>
            <a:rect l="l" t="t" r="r" b="b"/>
            <a:pathLst>
              <a:path w="163195" h="451485">
                <a:moveTo>
                  <a:pt x="163068" y="451104"/>
                </a:moveTo>
                <a:lnTo>
                  <a:pt x="0" y="451104"/>
                </a:lnTo>
                <a:lnTo>
                  <a:pt x="0" y="0"/>
                </a:lnTo>
                <a:lnTo>
                  <a:pt x="163068" y="0"/>
                </a:lnTo>
                <a:lnTo>
                  <a:pt x="163068" y="10668"/>
                </a:lnTo>
                <a:lnTo>
                  <a:pt x="19812" y="10668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432815"/>
                </a:lnTo>
                <a:lnTo>
                  <a:pt x="10668" y="432815"/>
                </a:lnTo>
                <a:lnTo>
                  <a:pt x="19812" y="441960"/>
                </a:lnTo>
                <a:lnTo>
                  <a:pt x="163068" y="441960"/>
                </a:lnTo>
                <a:lnTo>
                  <a:pt x="163068" y="451104"/>
                </a:lnTo>
                <a:close/>
              </a:path>
              <a:path w="163195" h="451485">
                <a:moveTo>
                  <a:pt x="19812" y="19811"/>
                </a:moveTo>
                <a:lnTo>
                  <a:pt x="10668" y="19812"/>
                </a:lnTo>
                <a:lnTo>
                  <a:pt x="19812" y="10668"/>
                </a:lnTo>
                <a:lnTo>
                  <a:pt x="19812" y="19811"/>
                </a:lnTo>
                <a:close/>
              </a:path>
              <a:path w="163195" h="451485">
                <a:moveTo>
                  <a:pt x="144779" y="19811"/>
                </a:moveTo>
                <a:lnTo>
                  <a:pt x="19812" y="19811"/>
                </a:lnTo>
                <a:lnTo>
                  <a:pt x="19812" y="10668"/>
                </a:lnTo>
                <a:lnTo>
                  <a:pt x="144779" y="10668"/>
                </a:lnTo>
                <a:lnTo>
                  <a:pt x="144779" y="19811"/>
                </a:lnTo>
                <a:close/>
              </a:path>
              <a:path w="163195" h="451485">
                <a:moveTo>
                  <a:pt x="144779" y="441960"/>
                </a:moveTo>
                <a:lnTo>
                  <a:pt x="144779" y="10668"/>
                </a:lnTo>
                <a:lnTo>
                  <a:pt x="153924" y="19812"/>
                </a:lnTo>
                <a:lnTo>
                  <a:pt x="163068" y="19811"/>
                </a:lnTo>
                <a:lnTo>
                  <a:pt x="163068" y="432815"/>
                </a:lnTo>
                <a:lnTo>
                  <a:pt x="153924" y="432815"/>
                </a:lnTo>
                <a:lnTo>
                  <a:pt x="144779" y="441960"/>
                </a:lnTo>
                <a:close/>
              </a:path>
              <a:path w="163195" h="451485">
                <a:moveTo>
                  <a:pt x="163068" y="19811"/>
                </a:moveTo>
                <a:lnTo>
                  <a:pt x="153924" y="19812"/>
                </a:lnTo>
                <a:lnTo>
                  <a:pt x="144779" y="10668"/>
                </a:lnTo>
                <a:lnTo>
                  <a:pt x="163068" y="10668"/>
                </a:lnTo>
                <a:lnTo>
                  <a:pt x="163068" y="19811"/>
                </a:lnTo>
                <a:close/>
              </a:path>
              <a:path w="163195" h="451485">
                <a:moveTo>
                  <a:pt x="19812" y="441960"/>
                </a:moveTo>
                <a:lnTo>
                  <a:pt x="10668" y="432815"/>
                </a:lnTo>
                <a:lnTo>
                  <a:pt x="19812" y="432815"/>
                </a:lnTo>
                <a:lnTo>
                  <a:pt x="19812" y="441960"/>
                </a:lnTo>
                <a:close/>
              </a:path>
              <a:path w="163195" h="451485">
                <a:moveTo>
                  <a:pt x="144779" y="441960"/>
                </a:moveTo>
                <a:lnTo>
                  <a:pt x="19812" y="441960"/>
                </a:lnTo>
                <a:lnTo>
                  <a:pt x="19812" y="432815"/>
                </a:lnTo>
                <a:lnTo>
                  <a:pt x="144779" y="432815"/>
                </a:lnTo>
                <a:lnTo>
                  <a:pt x="144779" y="441960"/>
                </a:lnTo>
                <a:close/>
              </a:path>
              <a:path w="163195" h="451485">
                <a:moveTo>
                  <a:pt x="163068" y="441960"/>
                </a:moveTo>
                <a:lnTo>
                  <a:pt x="144779" y="441960"/>
                </a:lnTo>
                <a:lnTo>
                  <a:pt x="153924" y="432815"/>
                </a:lnTo>
                <a:lnTo>
                  <a:pt x="163068" y="432815"/>
                </a:lnTo>
                <a:lnTo>
                  <a:pt x="163068" y="44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497114" y="2040576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35157" y="3297873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479280" y="2586227"/>
            <a:ext cx="337185" cy="434340"/>
          </a:xfrm>
          <a:custGeom>
            <a:avLst/>
            <a:gdLst/>
            <a:ahLst/>
            <a:cxnLst/>
            <a:rect l="l" t="t" r="r" b="b"/>
            <a:pathLst>
              <a:path w="337184" h="434339">
                <a:moveTo>
                  <a:pt x="0" y="0"/>
                </a:moveTo>
                <a:lnTo>
                  <a:pt x="336804" y="0"/>
                </a:lnTo>
                <a:lnTo>
                  <a:pt x="336804" y="434340"/>
                </a:lnTo>
                <a:lnTo>
                  <a:pt x="0" y="434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478771" y="2614422"/>
            <a:ext cx="296545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55">
                <a:latin typeface="Times New Roman"/>
                <a:cs typeface="Times New Roman"/>
              </a:rPr>
              <a:t>V</a:t>
            </a:r>
            <a:r>
              <a:rPr dirty="0" baseline="-17094" sz="1950" spc="7">
                <a:latin typeface="Times New Roman"/>
                <a:cs typeface="Times New Roman"/>
              </a:rPr>
              <a:t>o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83928" y="2536698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57259" y="2068830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 h="0">
                <a:moveTo>
                  <a:pt x="0" y="0"/>
                </a:moveTo>
                <a:lnTo>
                  <a:pt x="827532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09816" y="2820924"/>
            <a:ext cx="414655" cy="434340"/>
          </a:xfrm>
          <a:custGeom>
            <a:avLst/>
            <a:gdLst/>
            <a:ahLst/>
            <a:cxnLst/>
            <a:rect l="l" t="t" r="r" b="b"/>
            <a:pathLst>
              <a:path w="414654" h="434339">
                <a:moveTo>
                  <a:pt x="0" y="0"/>
                </a:moveTo>
                <a:lnTo>
                  <a:pt x="414528" y="0"/>
                </a:lnTo>
                <a:lnTo>
                  <a:pt x="414528" y="434340"/>
                </a:lnTo>
                <a:lnTo>
                  <a:pt x="0" y="434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907783" y="2897885"/>
            <a:ext cx="39624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</a:pPr>
            <a:r>
              <a:rPr dirty="0" baseline="9876" sz="3375" spc="-502">
                <a:latin typeface="Times New Roman"/>
                <a:cs typeface="Times New Roman"/>
              </a:rPr>
              <a:t>V</a:t>
            </a:r>
            <a:r>
              <a:rPr dirty="0" sz="1300" spc="-335">
                <a:latin typeface="Times New Roman"/>
                <a:cs typeface="Times New Roman"/>
              </a:rPr>
              <a:t>b</a:t>
            </a:r>
            <a:r>
              <a:rPr dirty="0" baseline="4273" sz="1950" spc="-502">
                <a:latin typeface="Times New Roman"/>
                <a:cs typeface="Times New Roman"/>
              </a:rPr>
              <a:t></a:t>
            </a:r>
            <a:r>
              <a:rPr dirty="0" sz="1300" spc="-335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03796" y="2771394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306055" y="2028444"/>
            <a:ext cx="1264920" cy="76200"/>
          </a:xfrm>
          <a:custGeom>
            <a:avLst/>
            <a:gdLst/>
            <a:ahLst/>
            <a:cxnLst/>
            <a:rect l="l" t="t" r="r" b="b"/>
            <a:pathLst>
              <a:path w="1264920" h="76200">
                <a:moveTo>
                  <a:pt x="38100" y="76200"/>
                </a:moveTo>
                <a:lnTo>
                  <a:pt x="23788" y="73032"/>
                </a:lnTo>
                <a:lnTo>
                  <a:pt x="11620" y="64579"/>
                </a:lnTo>
                <a:lnTo>
                  <a:pt x="3167" y="52411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4093" y="27432"/>
                </a:lnTo>
                <a:lnTo>
                  <a:pt x="38100" y="27432"/>
                </a:lnTo>
                <a:lnTo>
                  <a:pt x="38100" y="47244"/>
                </a:lnTo>
                <a:lnTo>
                  <a:pt x="74313" y="47244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38100" y="76200"/>
                </a:lnTo>
                <a:close/>
              </a:path>
              <a:path w="1264920" h="76200">
                <a:moveTo>
                  <a:pt x="1226820" y="76200"/>
                </a:moveTo>
                <a:lnTo>
                  <a:pt x="1211865" y="73032"/>
                </a:lnTo>
                <a:lnTo>
                  <a:pt x="1199769" y="64579"/>
                </a:lnTo>
                <a:lnTo>
                  <a:pt x="1191672" y="52411"/>
                </a:lnTo>
                <a:lnTo>
                  <a:pt x="1188720" y="38100"/>
                </a:lnTo>
                <a:lnTo>
                  <a:pt x="1191672" y="23145"/>
                </a:lnTo>
                <a:lnTo>
                  <a:pt x="1199769" y="11049"/>
                </a:lnTo>
                <a:lnTo>
                  <a:pt x="1211865" y="2952"/>
                </a:lnTo>
                <a:lnTo>
                  <a:pt x="1226820" y="0"/>
                </a:lnTo>
                <a:lnTo>
                  <a:pt x="1241774" y="2952"/>
                </a:lnTo>
                <a:lnTo>
                  <a:pt x="1253871" y="11049"/>
                </a:lnTo>
                <a:lnTo>
                  <a:pt x="1261967" y="23145"/>
                </a:lnTo>
                <a:lnTo>
                  <a:pt x="1262813" y="27432"/>
                </a:lnTo>
                <a:lnTo>
                  <a:pt x="1226820" y="27432"/>
                </a:lnTo>
                <a:lnTo>
                  <a:pt x="1226820" y="47244"/>
                </a:lnTo>
                <a:lnTo>
                  <a:pt x="1263033" y="47244"/>
                </a:lnTo>
                <a:lnTo>
                  <a:pt x="1261967" y="52411"/>
                </a:lnTo>
                <a:lnTo>
                  <a:pt x="1253871" y="64579"/>
                </a:lnTo>
                <a:lnTo>
                  <a:pt x="1241774" y="73032"/>
                </a:lnTo>
                <a:lnTo>
                  <a:pt x="1226820" y="76200"/>
                </a:lnTo>
                <a:close/>
              </a:path>
              <a:path w="1264920" h="76200">
                <a:moveTo>
                  <a:pt x="74313" y="47244"/>
                </a:moveTo>
                <a:lnTo>
                  <a:pt x="38100" y="47244"/>
                </a:lnTo>
                <a:lnTo>
                  <a:pt x="38100" y="27432"/>
                </a:lnTo>
                <a:lnTo>
                  <a:pt x="74093" y="27432"/>
                </a:lnTo>
                <a:lnTo>
                  <a:pt x="76200" y="38100"/>
                </a:lnTo>
                <a:lnTo>
                  <a:pt x="74313" y="47244"/>
                </a:lnTo>
                <a:close/>
              </a:path>
              <a:path w="1264920" h="76200">
                <a:moveTo>
                  <a:pt x="1190606" y="47244"/>
                </a:moveTo>
                <a:lnTo>
                  <a:pt x="74313" y="47244"/>
                </a:lnTo>
                <a:lnTo>
                  <a:pt x="76200" y="38100"/>
                </a:lnTo>
                <a:lnTo>
                  <a:pt x="74093" y="27432"/>
                </a:lnTo>
                <a:lnTo>
                  <a:pt x="1190826" y="27432"/>
                </a:lnTo>
                <a:lnTo>
                  <a:pt x="1188720" y="38100"/>
                </a:lnTo>
                <a:lnTo>
                  <a:pt x="1190606" y="47244"/>
                </a:lnTo>
                <a:close/>
              </a:path>
              <a:path w="1264920" h="76200">
                <a:moveTo>
                  <a:pt x="1263033" y="47244"/>
                </a:moveTo>
                <a:lnTo>
                  <a:pt x="1226820" y="47244"/>
                </a:lnTo>
                <a:lnTo>
                  <a:pt x="1226820" y="27432"/>
                </a:lnTo>
                <a:lnTo>
                  <a:pt x="1262813" y="27432"/>
                </a:lnTo>
                <a:lnTo>
                  <a:pt x="1264920" y="38100"/>
                </a:lnTo>
                <a:lnTo>
                  <a:pt x="1263033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211311" y="1901951"/>
            <a:ext cx="90170" cy="330835"/>
          </a:xfrm>
          <a:custGeom>
            <a:avLst/>
            <a:gdLst/>
            <a:ahLst/>
            <a:cxnLst/>
            <a:rect l="l" t="t" r="r" b="b"/>
            <a:pathLst>
              <a:path w="90170" h="330835">
                <a:moveTo>
                  <a:pt x="0" y="0"/>
                </a:moveTo>
                <a:lnTo>
                  <a:pt x="89916" y="0"/>
                </a:lnTo>
                <a:lnTo>
                  <a:pt x="89916" y="330708"/>
                </a:lnTo>
                <a:lnTo>
                  <a:pt x="0" y="3307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197596" y="1845563"/>
            <a:ext cx="117475" cy="431800"/>
          </a:xfrm>
          <a:custGeom>
            <a:avLst/>
            <a:gdLst/>
            <a:ahLst/>
            <a:cxnLst/>
            <a:rect l="l" t="t" r="r" b="b"/>
            <a:pathLst>
              <a:path w="117475" h="431800">
                <a:moveTo>
                  <a:pt x="117348" y="431291"/>
                </a:moveTo>
                <a:lnTo>
                  <a:pt x="0" y="431291"/>
                </a:lnTo>
                <a:lnTo>
                  <a:pt x="0" y="0"/>
                </a:lnTo>
                <a:lnTo>
                  <a:pt x="117348" y="0"/>
                </a:lnTo>
                <a:lnTo>
                  <a:pt x="117348" y="13716"/>
                </a:ln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lnTo>
                  <a:pt x="27432" y="403860"/>
                </a:lnTo>
                <a:lnTo>
                  <a:pt x="13716" y="403860"/>
                </a:lnTo>
                <a:lnTo>
                  <a:pt x="27432" y="417576"/>
                </a:lnTo>
                <a:lnTo>
                  <a:pt x="117348" y="417576"/>
                </a:lnTo>
                <a:lnTo>
                  <a:pt x="117348" y="431291"/>
                </a:lnTo>
                <a:close/>
              </a:path>
              <a:path w="117475" h="431800">
                <a:moveTo>
                  <a:pt x="27432" y="27432"/>
                </a:move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close/>
              </a:path>
              <a:path w="117475" h="431800">
                <a:moveTo>
                  <a:pt x="89916" y="27432"/>
                </a:moveTo>
                <a:lnTo>
                  <a:pt x="27432" y="27432"/>
                </a:lnTo>
                <a:lnTo>
                  <a:pt x="27432" y="13716"/>
                </a:lnTo>
                <a:lnTo>
                  <a:pt x="89916" y="13716"/>
                </a:lnTo>
                <a:lnTo>
                  <a:pt x="89916" y="27432"/>
                </a:lnTo>
                <a:close/>
              </a:path>
              <a:path w="117475" h="431800">
                <a:moveTo>
                  <a:pt x="89916" y="417576"/>
                </a:moveTo>
                <a:lnTo>
                  <a:pt x="89916" y="13716"/>
                </a:lnTo>
                <a:lnTo>
                  <a:pt x="103632" y="27432"/>
                </a:lnTo>
                <a:lnTo>
                  <a:pt x="117348" y="27432"/>
                </a:lnTo>
                <a:lnTo>
                  <a:pt x="117348" y="403860"/>
                </a:lnTo>
                <a:lnTo>
                  <a:pt x="103632" y="403860"/>
                </a:lnTo>
                <a:lnTo>
                  <a:pt x="89916" y="417576"/>
                </a:lnTo>
                <a:close/>
              </a:path>
              <a:path w="117475" h="431800">
                <a:moveTo>
                  <a:pt x="117348" y="27432"/>
                </a:moveTo>
                <a:lnTo>
                  <a:pt x="103632" y="27432"/>
                </a:lnTo>
                <a:lnTo>
                  <a:pt x="89916" y="13716"/>
                </a:lnTo>
                <a:lnTo>
                  <a:pt x="117348" y="13716"/>
                </a:lnTo>
                <a:lnTo>
                  <a:pt x="117348" y="27432"/>
                </a:lnTo>
                <a:close/>
              </a:path>
              <a:path w="117475" h="431800">
                <a:moveTo>
                  <a:pt x="27432" y="417576"/>
                </a:moveTo>
                <a:lnTo>
                  <a:pt x="13716" y="403860"/>
                </a:lnTo>
                <a:lnTo>
                  <a:pt x="27432" y="403860"/>
                </a:lnTo>
                <a:lnTo>
                  <a:pt x="27432" y="417576"/>
                </a:lnTo>
                <a:close/>
              </a:path>
              <a:path w="117475" h="431800">
                <a:moveTo>
                  <a:pt x="89916" y="417576"/>
                </a:moveTo>
                <a:lnTo>
                  <a:pt x="27432" y="417576"/>
                </a:lnTo>
                <a:lnTo>
                  <a:pt x="27432" y="403860"/>
                </a:lnTo>
                <a:lnTo>
                  <a:pt x="89916" y="403860"/>
                </a:lnTo>
                <a:lnTo>
                  <a:pt x="89916" y="417576"/>
                </a:lnTo>
                <a:close/>
              </a:path>
              <a:path w="117475" h="431800">
                <a:moveTo>
                  <a:pt x="117348" y="417576"/>
                </a:moveTo>
                <a:lnTo>
                  <a:pt x="89916" y="417576"/>
                </a:lnTo>
                <a:lnTo>
                  <a:pt x="103632" y="403860"/>
                </a:lnTo>
                <a:lnTo>
                  <a:pt x="117348" y="403860"/>
                </a:lnTo>
                <a:lnTo>
                  <a:pt x="117348" y="417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176259" y="1796795"/>
            <a:ext cx="167640" cy="105410"/>
          </a:xfrm>
          <a:custGeom>
            <a:avLst/>
            <a:gdLst/>
            <a:ahLst/>
            <a:cxnLst/>
            <a:rect l="l" t="t" r="r" b="b"/>
            <a:pathLst>
              <a:path w="167640" h="105410">
                <a:moveTo>
                  <a:pt x="167639" y="105155"/>
                </a:moveTo>
                <a:lnTo>
                  <a:pt x="0" y="105155"/>
                </a:lnTo>
                <a:lnTo>
                  <a:pt x="0" y="0"/>
                </a:lnTo>
                <a:lnTo>
                  <a:pt x="167639" y="0"/>
                </a:lnTo>
                <a:lnTo>
                  <a:pt x="167639" y="105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186928" y="2232660"/>
            <a:ext cx="169545" cy="104139"/>
          </a:xfrm>
          <a:custGeom>
            <a:avLst/>
            <a:gdLst/>
            <a:ahLst/>
            <a:cxnLst/>
            <a:rect l="l" t="t" r="r" b="b"/>
            <a:pathLst>
              <a:path w="169545" h="104139">
                <a:moveTo>
                  <a:pt x="169164" y="103632"/>
                </a:moveTo>
                <a:lnTo>
                  <a:pt x="0" y="103632"/>
                </a:lnTo>
                <a:lnTo>
                  <a:pt x="0" y="0"/>
                </a:lnTo>
                <a:lnTo>
                  <a:pt x="169164" y="0"/>
                </a:lnTo>
                <a:lnTo>
                  <a:pt x="169164" y="103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8181919" y="1564092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50992" y="1715520"/>
            <a:ext cx="233045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0">
                <a:latin typeface="Times New Roman"/>
                <a:cs typeface="Times New Roman"/>
              </a:rPr>
              <a:t>b</a:t>
            </a:r>
            <a:r>
              <a:rPr dirty="0" sz="1300" spc="-13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755635" y="2025395"/>
            <a:ext cx="76200" cy="1696720"/>
          </a:xfrm>
          <a:custGeom>
            <a:avLst/>
            <a:gdLst/>
            <a:ahLst/>
            <a:cxnLst/>
            <a:rect l="l" t="t" r="r" b="b"/>
            <a:pathLst>
              <a:path w="76200" h="169672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169672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169672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1696720">
                <a:moveTo>
                  <a:pt x="28956" y="1621817"/>
                </a:move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1620012"/>
                </a:lnTo>
                <a:lnTo>
                  <a:pt x="38100" y="1620012"/>
                </a:lnTo>
                <a:lnTo>
                  <a:pt x="28956" y="1621817"/>
                </a:lnTo>
                <a:close/>
              </a:path>
              <a:path w="76200" h="169672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  <a:path w="76200" h="1696720">
                <a:moveTo>
                  <a:pt x="47244" y="1658112"/>
                </a:moveTo>
                <a:lnTo>
                  <a:pt x="28956" y="1658112"/>
                </a:lnTo>
                <a:lnTo>
                  <a:pt x="28956" y="1621817"/>
                </a:lnTo>
                <a:lnTo>
                  <a:pt x="38100" y="1620012"/>
                </a:lnTo>
                <a:lnTo>
                  <a:pt x="47244" y="1621817"/>
                </a:lnTo>
                <a:lnTo>
                  <a:pt x="47244" y="1658112"/>
                </a:lnTo>
                <a:close/>
              </a:path>
              <a:path w="76200" h="1696720">
                <a:moveTo>
                  <a:pt x="47244" y="1621817"/>
                </a:moveTo>
                <a:lnTo>
                  <a:pt x="38100" y="1620012"/>
                </a:lnTo>
                <a:lnTo>
                  <a:pt x="47244" y="1620012"/>
                </a:lnTo>
                <a:lnTo>
                  <a:pt x="47244" y="1621817"/>
                </a:lnTo>
                <a:close/>
              </a:path>
              <a:path w="76200" h="1696720">
                <a:moveTo>
                  <a:pt x="38100" y="1696212"/>
                </a:moveTo>
                <a:lnTo>
                  <a:pt x="23145" y="1693259"/>
                </a:lnTo>
                <a:lnTo>
                  <a:pt x="11049" y="1685163"/>
                </a:lnTo>
                <a:lnTo>
                  <a:pt x="2952" y="1673066"/>
                </a:lnTo>
                <a:lnTo>
                  <a:pt x="0" y="1658112"/>
                </a:lnTo>
                <a:lnTo>
                  <a:pt x="2952" y="1643157"/>
                </a:lnTo>
                <a:lnTo>
                  <a:pt x="11049" y="1631061"/>
                </a:lnTo>
                <a:lnTo>
                  <a:pt x="23145" y="1622964"/>
                </a:lnTo>
                <a:lnTo>
                  <a:pt x="28956" y="1621817"/>
                </a:lnTo>
                <a:lnTo>
                  <a:pt x="28956" y="1658112"/>
                </a:lnTo>
                <a:lnTo>
                  <a:pt x="76200" y="1658112"/>
                </a:lnTo>
                <a:lnTo>
                  <a:pt x="73247" y="1673066"/>
                </a:lnTo>
                <a:lnTo>
                  <a:pt x="65151" y="1685163"/>
                </a:lnTo>
                <a:lnTo>
                  <a:pt x="53054" y="1693259"/>
                </a:lnTo>
                <a:lnTo>
                  <a:pt x="38100" y="1696212"/>
                </a:lnTo>
                <a:close/>
              </a:path>
              <a:path w="76200" h="1696720">
                <a:moveTo>
                  <a:pt x="76200" y="1658112"/>
                </a:moveTo>
                <a:lnTo>
                  <a:pt x="47244" y="1658112"/>
                </a:lnTo>
                <a:lnTo>
                  <a:pt x="47244" y="1621817"/>
                </a:lnTo>
                <a:lnTo>
                  <a:pt x="53054" y="1622964"/>
                </a:lnTo>
                <a:lnTo>
                  <a:pt x="65151" y="1631061"/>
                </a:lnTo>
                <a:lnTo>
                  <a:pt x="73247" y="1643157"/>
                </a:lnTo>
                <a:lnTo>
                  <a:pt x="76200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636764" y="2720339"/>
            <a:ext cx="329565" cy="90170"/>
          </a:xfrm>
          <a:custGeom>
            <a:avLst/>
            <a:gdLst/>
            <a:ahLst/>
            <a:cxnLst/>
            <a:rect l="l" t="t" r="r" b="b"/>
            <a:pathLst>
              <a:path w="329565" h="90169">
                <a:moveTo>
                  <a:pt x="0" y="0"/>
                </a:moveTo>
                <a:lnTo>
                  <a:pt x="329183" y="0"/>
                </a:lnTo>
                <a:lnTo>
                  <a:pt x="329183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91044" y="2705100"/>
            <a:ext cx="433070" cy="119380"/>
          </a:xfrm>
          <a:custGeom>
            <a:avLst/>
            <a:gdLst/>
            <a:ahLst/>
            <a:cxnLst/>
            <a:rect l="l" t="t" r="r" b="b"/>
            <a:pathLst>
              <a:path w="433070" h="119380">
                <a:moveTo>
                  <a:pt x="432815" y="118872"/>
                </a:moveTo>
                <a:lnTo>
                  <a:pt x="0" y="118872"/>
                </a:lnTo>
                <a:lnTo>
                  <a:pt x="0" y="0"/>
                </a:lnTo>
                <a:lnTo>
                  <a:pt x="432815" y="0"/>
                </a:lnTo>
                <a:lnTo>
                  <a:pt x="432815" y="15240"/>
                </a:lnTo>
                <a:lnTo>
                  <a:pt x="28955" y="15240"/>
                </a:lnTo>
                <a:lnTo>
                  <a:pt x="13715" y="28956"/>
                </a:lnTo>
                <a:lnTo>
                  <a:pt x="28955" y="28956"/>
                </a:lnTo>
                <a:lnTo>
                  <a:pt x="28955" y="91439"/>
                </a:lnTo>
                <a:lnTo>
                  <a:pt x="13715" y="91439"/>
                </a:lnTo>
                <a:lnTo>
                  <a:pt x="28955" y="105155"/>
                </a:lnTo>
                <a:lnTo>
                  <a:pt x="432815" y="105155"/>
                </a:lnTo>
                <a:lnTo>
                  <a:pt x="432815" y="118872"/>
                </a:lnTo>
                <a:close/>
              </a:path>
              <a:path w="433070" h="119380">
                <a:moveTo>
                  <a:pt x="28955" y="28956"/>
                </a:moveTo>
                <a:lnTo>
                  <a:pt x="13715" y="28956"/>
                </a:lnTo>
                <a:lnTo>
                  <a:pt x="28955" y="15240"/>
                </a:lnTo>
                <a:lnTo>
                  <a:pt x="28955" y="28956"/>
                </a:lnTo>
                <a:close/>
              </a:path>
              <a:path w="433070" h="119380">
                <a:moveTo>
                  <a:pt x="403859" y="28956"/>
                </a:moveTo>
                <a:lnTo>
                  <a:pt x="28955" y="28956"/>
                </a:lnTo>
                <a:lnTo>
                  <a:pt x="28955" y="15240"/>
                </a:lnTo>
                <a:lnTo>
                  <a:pt x="403859" y="15240"/>
                </a:lnTo>
                <a:lnTo>
                  <a:pt x="403859" y="28956"/>
                </a:lnTo>
                <a:close/>
              </a:path>
              <a:path w="433070" h="119380">
                <a:moveTo>
                  <a:pt x="403859" y="105155"/>
                </a:moveTo>
                <a:lnTo>
                  <a:pt x="403859" y="15240"/>
                </a:lnTo>
                <a:lnTo>
                  <a:pt x="417575" y="28956"/>
                </a:lnTo>
                <a:lnTo>
                  <a:pt x="432815" y="28956"/>
                </a:lnTo>
                <a:lnTo>
                  <a:pt x="432815" y="91439"/>
                </a:lnTo>
                <a:lnTo>
                  <a:pt x="417575" y="91439"/>
                </a:lnTo>
                <a:lnTo>
                  <a:pt x="403859" y="105155"/>
                </a:lnTo>
                <a:close/>
              </a:path>
              <a:path w="433070" h="119380">
                <a:moveTo>
                  <a:pt x="432815" y="28956"/>
                </a:moveTo>
                <a:lnTo>
                  <a:pt x="417575" y="28956"/>
                </a:lnTo>
                <a:lnTo>
                  <a:pt x="403859" y="15240"/>
                </a:lnTo>
                <a:lnTo>
                  <a:pt x="432815" y="15240"/>
                </a:lnTo>
                <a:lnTo>
                  <a:pt x="432815" y="28956"/>
                </a:lnTo>
                <a:close/>
              </a:path>
              <a:path w="433070" h="119380">
                <a:moveTo>
                  <a:pt x="28955" y="105155"/>
                </a:moveTo>
                <a:lnTo>
                  <a:pt x="13715" y="91439"/>
                </a:lnTo>
                <a:lnTo>
                  <a:pt x="28955" y="91439"/>
                </a:lnTo>
                <a:lnTo>
                  <a:pt x="28955" y="105155"/>
                </a:lnTo>
                <a:close/>
              </a:path>
              <a:path w="433070" h="119380">
                <a:moveTo>
                  <a:pt x="403859" y="105155"/>
                </a:moveTo>
                <a:lnTo>
                  <a:pt x="28955" y="105155"/>
                </a:lnTo>
                <a:lnTo>
                  <a:pt x="28955" y="91439"/>
                </a:lnTo>
                <a:lnTo>
                  <a:pt x="403859" y="91439"/>
                </a:lnTo>
                <a:lnTo>
                  <a:pt x="403859" y="105155"/>
                </a:lnTo>
                <a:close/>
              </a:path>
              <a:path w="433070" h="119380">
                <a:moveTo>
                  <a:pt x="432815" y="105155"/>
                </a:moveTo>
                <a:lnTo>
                  <a:pt x="403859" y="105155"/>
                </a:lnTo>
                <a:lnTo>
                  <a:pt x="417575" y="91439"/>
                </a:lnTo>
                <a:lnTo>
                  <a:pt x="432815" y="91439"/>
                </a:lnTo>
                <a:lnTo>
                  <a:pt x="432815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965947" y="2683764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09" h="169544">
                <a:moveTo>
                  <a:pt x="105155" y="169163"/>
                </a:moveTo>
                <a:lnTo>
                  <a:pt x="0" y="169163"/>
                </a:lnTo>
                <a:lnTo>
                  <a:pt x="0" y="0"/>
                </a:lnTo>
                <a:lnTo>
                  <a:pt x="105155" y="0"/>
                </a:lnTo>
                <a:lnTo>
                  <a:pt x="105155" y="1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531607" y="2695956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09" h="169544">
                <a:moveTo>
                  <a:pt x="105156" y="169163"/>
                </a:moveTo>
                <a:lnTo>
                  <a:pt x="0" y="169163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7822231" y="2853384"/>
            <a:ext cx="402590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-7">
                <a:latin typeface="Times New Roman"/>
                <a:cs typeface="Times New Roman"/>
              </a:rPr>
              <a:t>C</a:t>
            </a:r>
            <a:r>
              <a:rPr dirty="0" sz="1300" spc="90">
                <a:latin typeface="Times New Roman"/>
                <a:cs typeface="Times New Roman"/>
              </a:rPr>
              <a:t>b</a:t>
            </a:r>
            <a:r>
              <a:rPr dirty="0" sz="1300" spc="-13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13766" y="2958543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12764" y="3109961"/>
            <a:ext cx="233045" cy="612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0">
                <a:latin typeface="Times New Roman"/>
                <a:cs typeface="Times New Roman"/>
              </a:rPr>
              <a:t>b</a:t>
            </a:r>
            <a:r>
              <a:rPr dirty="0" sz="1300" spc="-13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765"/>
              </a:spcBef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240034" y="1745528"/>
            <a:ext cx="25272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680249" y="1783556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497823" y="2046732"/>
            <a:ext cx="76200" cy="167640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27432" y="1602306"/>
                </a:moveTo>
                <a:lnTo>
                  <a:pt x="27432" y="0"/>
                </a:lnTo>
                <a:lnTo>
                  <a:pt x="47244" y="0"/>
                </a:lnTo>
                <a:lnTo>
                  <a:pt x="47244" y="1600200"/>
                </a:lnTo>
                <a:lnTo>
                  <a:pt x="38100" y="1600200"/>
                </a:lnTo>
                <a:lnTo>
                  <a:pt x="27432" y="1602306"/>
                </a:lnTo>
                <a:close/>
              </a:path>
              <a:path w="76200" h="1676400">
                <a:moveTo>
                  <a:pt x="47244" y="1638300"/>
                </a:moveTo>
                <a:lnTo>
                  <a:pt x="27432" y="1638300"/>
                </a:lnTo>
                <a:lnTo>
                  <a:pt x="27432" y="1602306"/>
                </a:lnTo>
                <a:lnTo>
                  <a:pt x="38100" y="1600200"/>
                </a:lnTo>
                <a:lnTo>
                  <a:pt x="47244" y="1602086"/>
                </a:lnTo>
                <a:lnTo>
                  <a:pt x="47244" y="1638300"/>
                </a:lnTo>
                <a:close/>
              </a:path>
              <a:path w="76200" h="1676400">
                <a:moveTo>
                  <a:pt x="47244" y="1602086"/>
                </a:moveTo>
                <a:lnTo>
                  <a:pt x="38100" y="1600200"/>
                </a:lnTo>
                <a:lnTo>
                  <a:pt x="47244" y="1600200"/>
                </a:lnTo>
                <a:lnTo>
                  <a:pt x="47244" y="1602086"/>
                </a:lnTo>
                <a:close/>
              </a:path>
              <a:path w="76200" h="1676400">
                <a:moveTo>
                  <a:pt x="76200" y="1638300"/>
                </a:moveTo>
                <a:lnTo>
                  <a:pt x="47244" y="1638300"/>
                </a:lnTo>
                <a:lnTo>
                  <a:pt x="47244" y="1602086"/>
                </a:lnTo>
                <a:lnTo>
                  <a:pt x="52411" y="1603152"/>
                </a:lnTo>
                <a:lnTo>
                  <a:pt x="64579" y="1611249"/>
                </a:lnTo>
                <a:lnTo>
                  <a:pt x="73032" y="1623345"/>
                </a:lnTo>
                <a:lnTo>
                  <a:pt x="76200" y="1638300"/>
                </a:lnTo>
                <a:close/>
              </a:path>
              <a:path w="76200" h="1676400">
                <a:moveTo>
                  <a:pt x="38100" y="1676400"/>
                </a:moveTo>
                <a:lnTo>
                  <a:pt x="23145" y="1673232"/>
                </a:lnTo>
                <a:lnTo>
                  <a:pt x="11049" y="1664779"/>
                </a:lnTo>
                <a:lnTo>
                  <a:pt x="2952" y="1652611"/>
                </a:lnTo>
                <a:lnTo>
                  <a:pt x="0" y="1638300"/>
                </a:lnTo>
                <a:lnTo>
                  <a:pt x="2952" y="1623345"/>
                </a:lnTo>
                <a:lnTo>
                  <a:pt x="11049" y="1611249"/>
                </a:lnTo>
                <a:lnTo>
                  <a:pt x="23145" y="1603152"/>
                </a:lnTo>
                <a:lnTo>
                  <a:pt x="27432" y="1602306"/>
                </a:lnTo>
                <a:lnTo>
                  <a:pt x="27432" y="1638300"/>
                </a:lnTo>
                <a:lnTo>
                  <a:pt x="76200" y="1638300"/>
                </a:lnTo>
                <a:lnTo>
                  <a:pt x="73032" y="1652611"/>
                </a:lnTo>
                <a:lnTo>
                  <a:pt x="64579" y="1664779"/>
                </a:lnTo>
                <a:lnTo>
                  <a:pt x="52411" y="1673232"/>
                </a:lnTo>
                <a:lnTo>
                  <a:pt x="38100" y="1676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424671" y="2606040"/>
            <a:ext cx="219710" cy="445134"/>
          </a:xfrm>
          <a:custGeom>
            <a:avLst/>
            <a:gdLst/>
            <a:ahLst/>
            <a:cxnLst/>
            <a:rect l="l" t="t" r="r" b="b"/>
            <a:pathLst>
              <a:path w="219709" h="445135">
                <a:moveTo>
                  <a:pt x="109728" y="445008"/>
                </a:moveTo>
                <a:lnTo>
                  <a:pt x="0" y="222503"/>
                </a:lnTo>
                <a:lnTo>
                  <a:pt x="109728" y="0"/>
                </a:lnTo>
                <a:lnTo>
                  <a:pt x="219456" y="222503"/>
                </a:lnTo>
                <a:lnTo>
                  <a:pt x="109728" y="4450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14003" y="2584703"/>
            <a:ext cx="241300" cy="487680"/>
          </a:xfrm>
          <a:custGeom>
            <a:avLst/>
            <a:gdLst/>
            <a:ahLst/>
            <a:cxnLst/>
            <a:rect l="l" t="t" r="r" b="b"/>
            <a:pathLst>
              <a:path w="241300" h="487680">
                <a:moveTo>
                  <a:pt x="120396" y="487679"/>
                </a:moveTo>
                <a:lnTo>
                  <a:pt x="0" y="243839"/>
                </a:lnTo>
                <a:lnTo>
                  <a:pt x="120396" y="0"/>
                </a:lnTo>
                <a:lnTo>
                  <a:pt x="133188" y="25908"/>
                </a:lnTo>
                <a:lnTo>
                  <a:pt x="112775" y="25908"/>
                </a:lnTo>
                <a:lnTo>
                  <a:pt x="121158" y="42904"/>
                </a:lnTo>
                <a:lnTo>
                  <a:pt x="24321" y="239267"/>
                </a:lnTo>
                <a:lnTo>
                  <a:pt x="19812" y="239267"/>
                </a:lnTo>
                <a:lnTo>
                  <a:pt x="19812" y="248411"/>
                </a:lnTo>
                <a:lnTo>
                  <a:pt x="24321" y="248411"/>
                </a:lnTo>
                <a:lnTo>
                  <a:pt x="121158" y="444775"/>
                </a:lnTo>
                <a:lnTo>
                  <a:pt x="112775" y="461771"/>
                </a:lnTo>
                <a:lnTo>
                  <a:pt x="133188" y="461771"/>
                </a:lnTo>
                <a:lnTo>
                  <a:pt x="120396" y="487679"/>
                </a:lnTo>
                <a:close/>
              </a:path>
              <a:path w="241300" h="487680">
                <a:moveTo>
                  <a:pt x="121158" y="42904"/>
                </a:moveTo>
                <a:lnTo>
                  <a:pt x="112775" y="25908"/>
                </a:lnTo>
                <a:lnTo>
                  <a:pt x="129539" y="25908"/>
                </a:lnTo>
                <a:lnTo>
                  <a:pt x="121158" y="42904"/>
                </a:lnTo>
                <a:close/>
              </a:path>
              <a:path w="241300" h="487680">
                <a:moveTo>
                  <a:pt x="220249" y="243839"/>
                </a:moveTo>
                <a:lnTo>
                  <a:pt x="121158" y="42904"/>
                </a:lnTo>
                <a:lnTo>
                  <a:pt x="129539" y="25908"/>
                </a:lnTo>
                <a:lnTo>
                  <a:pt x="133188" y="25908"/>
                </a:lnTo>
                <a:lnTo>
                  <a:pt x="238534" y="239267"/>
                </a:lnTo>
                <a:lnTo>
                  <a:pt x="222504" y="239267"/>
                </a:lnTo>
                <a:lnTo>
                  <a:pt x="220249" y="243839"/>
                </a:lnTo>
                <a:close/>
              </a:path>
              <a:path w="241300" h="487680">
                <a:moveTo>
                  <a:pt x="19812" y="248411"/>
                </a:moveTo>
                <a:lnTo>
                  <a:pt x="19812" y="239267"/>
                </a:lnTo>
                <a:lnTo>
                  <a:pt x="22066" y="243839"/>
                </a:lnTo>
                <a:lnTo>
                  <a:pt x="19812" y="248411"/>
                </a:lnTo>
                <a:close/>
              </a:path>
              <a:path w="241300" h="487680">
                <a:moveTo>
                  <a:pt x="22066" y="243839"/>
                </a:moveTo>
                <a:lnTo>
                  <a:pt x="19812" y="239267"/>
                </a:lnTo>
                <a:lnTo>
                  <a:pt x="24321" y="239267"/>
                </a:lnTo>
                <a:lnTo>
                  <a:pt x="22066" y="243839"/>
                </a:lnTo>
                <a:close/>
              </a:path>
              <a:path w="241300" h="487680">
                <a:moveTo>
                  <a:pt x="222504" y="248411"/>
                </a:moveTo>
                <a:lnTo>
                  <a:pt x="220249" y="243839"/>
                </a:lnTo>
                <a:lnTo>
                  <a:pt x="222504" y="239267"/>
                </a:lnTo>
                <a:lnTo>
                  <a:pt x="222504" y="248411"/>
                </a:lnTo>
                <a:close/>
              </a:path>
              <a:path w="241300" h="487680">
                <a:moveTo>
                  <a:pt x="238534" y="248411"/>
                </a:moveTo>
                <a:lnTo>
                  <a:pt x="222504" y="248411"/>
                </a:lnTo>
                <a:lnTo>
                  <a:pt x="222504" y="239267"/>
                </a:lnTo>
                <a:lnTo>
                  <a:pt x="238534" y="239267"/>
                </a:lnTo>
                <a:lnTo>
                  <a:pt x="240792" y="243839"/>
                </a:lnTo>
                <a:lnTo>
                  <a:pt x="238534" y="248411"/>
                </a:lnTo>
                <a:close/>
              </a:path>
              <a:path w="241300" h="487680">
                <a:moveTo>
                  <a:pt x="24321" y="248411"/>
                </a:moveTo>
                <a:lnTo>
                  <a:pt x="19812" y="248411"/>
                </a:lnTo>
                <a:lnTo>
                  <a:pt x="22066" y="243839"/>
                </a:lnTo>
                <a:lnTo>
                  <a:pt x="24321" y="248411"/>
                </a:lnTo>
                <a:close/>
              </a:path>
              <a:path w="241300" h="487680">
                <a:moveTo>
                  <a:pt x="133188" y="461771"/>
                </a:moveTo>
                <a:lnTo>
                  <a:pt x="129539" y="461771"/>
                </a:lnTo>
                <a:lnTo>
                  <a:pt x="121158" y="444775"/>
                </a:lnTo>
                <a:lnTo>
                  <a:pt x="220249" y="243839"/>
                </a:lnTo>
                <a:lnTo>
                  <a:pt x="222504" y="248411"/>
                </a:lnTo>
                <a:lnTo>
                  <a:pt x="238534" y="248411"/>
                </a:lnTo>
                <a:lnTo>
                  <a:pt x="133188" y="461771"/>
                </a:lnTo>
                <a:close/>
              </a:path>
              <a:path w="241300" h="487680">
                <a:moveTo>
                  <a:pt x="129539" y="461771"/>
                </a:moveTo>
                <a:lnTo>
                  <a:pt x="112775" y="461771"/>
                </a:lnTo>
                <a:lnTo>
                  <a:pt x="121158" y="444775"/>
                </a:lnTo>
                <a:lnTo>
                  <a:pt x="129539" y="461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442959" y="2835402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 h="0">
                <a:moveTo>
                  <a:pt x="0" y="0"/>
                </a:moveTo>
                <a:lnTo>
                  <a:pt x="201167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04531" y="2074163"/>
            <a:ext cx="76200" cy="1623060"/>
          </a:xfrm>
          <a:custGeom>
            <a:avLst/>
            <a:gdLst/>
            <a:ahLst/>
            <a:cxnLst/>
            <a:rect l="l" t="t" r="r" b="b"/>
            <a:pathLst>
              <a:path w="76200" h="1623060">
                <a:moveTo>
                  <a:pt x="28956" y="1548746"/>
                </a:moveTo>
                <a:lnTo>
                  <a:pt x="28956" y="0"/>
                </a:lnTo>
                <a:lnTo>
                  <a:pt x="48768" y="0"/>
                </a:lnTo>
                <a:lnTo>
                  <a:pt x="48768" y="1546859"/>
                </a:lnTo>
                <a:lnTo>
                  <a:pt x="38100" y="1546859"/>
                </a:lnTo>
                <a:lnTo>
                  <a:pt x="28956" y="1548746"/>
                </a:lnTo>
                <a:close/>
              </a:path>
              <a:path w="76200" h="1623060">
                <a:moveTo>
                  <a:pt x="48768" y="1584959"/>
                </a:moveTo>
                <a:lnTo>
                  <a:pt x="28956" y="1584959"/>
                </a:lnTo>
                <a:lnTo>
                  <a:pt x="28956" y="1548746"/>
                </a:lnTo>
                <a:lnTo>
                  <a:pt x="38100" y="1546859"/>
                </a:lnTo>
                <a:lnTo>
                  <a:pt x="48768" y="1548966"/>
                </a:lnTo>
                <a:lnTo>
                  <a:pt x="48768" y="1584959"/>
                </a:lnTo>
                <a:close/>
              </a:path>
              <a:path w="76200" h="1623060">
                <a:moveTo>
                  <a:pt x="48768" y="1548966"/>
                </a:moveTo>
                <a:lnTo>
                  <a:pt x="38100" y="1546859"/>
                </a:lnTo>
                <a:lnTo>
                  <a:pt x="48768" y="1546859"/>
                </a:lnTo>
                <a:lnTo>
                  <a:pt x="48768" y="1548966"/>
                </a:lnTo>
                <a:close/>
              </a:path>
              <a:path w="76200" h="1623060">
                <a:moveTo>
                  <a:pt x="38100" y="1623059"/>
                </a:moveTo>
                <a:lnTo>
                  <a:pt x="23788" y="1619892"/>
                </a:lnTo>
                <a:lnTo>
                  <a:pt x="11620" y="1611439"/>
                </a:lnTo>
                <a:lnTo>
                  <a:pt x="3167" y="1599271"/>
                </a:lnTo>
                <a:lnTo>
                  <a:pt x="0" y="1584959"/>
                </a:lnTo>
                <a:lnTo>
                  <a:pt x="3167" y="1570005"/>
                </a:lnTo>
                <a:lnTo>
                  <a:pt x="11620" y="1557908"/>
                </a:lnTo>
                <a:lnTo>
                  <a:pt x="23788" y="1549812"/>
                </a:lnTo>
                <a:lnTo>
                  <a:pt x="28956" y="1548746"/>
                </a:lnTo>
                <a:lnTo>
                  <a:pt x="28956" y="1584959"/>
                </a:lnTo>
                <a:lnTo>
                  <a:pt x="76200" y="1584959"/>
                </a:lnTo>
                <a:lnTo>
                  <a:pt x="73247" y="1599271"/>
                </a:lnTo>
                <a:lnTo>
                  <a:pt x="65151" y="1611439"/>
                </a:lnTo>
                <a:lnTo>
                  <a:pt x="53054" y="1619892"/>
                </a:lnTo>
                <a:lnTo>
                  <a:pt x="38100" y="1623059"/>
                </a:lnTo>
                <a:close/>
              </a:path>
              <a:path w="76200" h="1623060">
                <a:moveTo>
                  <a:pt x="76200" y="1584959"/>
                </a:moveTo>
                <a:lnTo>
                  <a:pt x="48768" y="1584959"/>
                </a:lnTo>
                <a:lnTo>
                  <a:pt x="48768" y="1548966"/>
                </a:lnTo>
                <a:lnTo>
                  <a:pt x="53054" y="1549812"/>
                </a:lnTo>
                <a:lnTo>
                  <a:pt x="65151" y="1557908"/>
                </a:lnTo>
                <a:lnTo>
                  <a:pt x="73247" y="1570005"/>
                </a:lnTo>
                <a:lnTo>
                  <a:pt x="76200" y="1584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836664" y="1991867"/>
            <a:ext cx="323215" cy="143510"/>
          </a:xfrm>
          <a:custGeom>
            <a:avLst/>
            <a:gdLst/>
            <a:ahLst/>
            <a:cxnLst/>
            <a:rect l="l" t="t" r="r" b="b"/>
            <a:pathLst>
              <a:path w="323215" h="143510">
                <a:moveTo>
                  <a:pt x="0" y="0"/>
                </a:moveTo>
                <a:lnTo>
                  <a:pt x="323087" y="0"/>
                </a:lnTo>
                <a:lnTo>
                  <a:pt x="323087" y="143256"/>
                </a:lnTo>
                <a:lnTo>
                  <a:pt x="0" y="1432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825996" y="1982724"/>
            <a:ext cx="342900" cy="161925"/>
          </a:xfrm>
          <a:custGeom>
            <a:avLst/>
            <a:gdLst/>
            <a:ahLst/>
            <a:cxnLst/>
            <a:rect l="l" t="t" r="r" b="b"/>
            <a:pathLst>
              <a:path w="342900" h="161925">
                <a:moveTo>
                  <a:pt x="342900" y="161543"/>
                </a:moveTo>
                <a:lnTo>
                  <a:pt x="0" y="161543"/>
                </a:lnTo>
                <a:lnTo>
                  <a:pt x="0" y="0"/>
                </a:lnTo>
                <a:lnTo>
                  <a:pt x="342900" y="0"/>
                </a:lnTo>
                <a:lnTo>
                  <a:pt x="342900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143256"/>
                </a:lnTo>
                <a:lnTo>
                  <a:pt x="10668" y="143256"/>
                </a:lnTo>
                <a:lnTo>
                  <a:pt x="19812" y="152400"/>
                </a:lnTo>
                <a:lnTo>
                  <a:pt x="342900" y="152400"/>
                </a:lnTo>
                <a:lnTo>
                  <a:pt x="342900" y="161543"/>
                </a:lnTo>
                <a:close/>
              </a:path>
              <a:path w="342900" h="161925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342900" h="161925">
                <a:moveTo>
                  <a:pt x="324612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324612" y="9144"/>
                </a:lnTo>
                <a:lnTo>
                  <a:pt x="324612" y="18288"/>
                </a:lnTo>
                <a:close/>
              </a:path>
              <a:path w="342900" h="161925">
                <a:moveTo>
                  <a:pt x="324612" y="152400"/>
                </a:moveTo>
                <a:lnTo>
                  <a:pt x="324612" y="9144"/>
                </a:lnTo>
                <a:lnTo>
                  <a:pt x="333756" y="18288"/>
                </a:lnTo>
                <a:lnTo>
                  <a:pt x="342900" y="18288"/>
                </a:lnTo>
                <a:lnTo>
                  <a:pt x="342900" y="143256"/>
                </a:lnTo>
                <a:lnTo>
                  <a:pt x="333756" y="143256"/>
                </a:lnTo>
                <a:lnTo>
                  <a:pt x="324612" y="152400"/>
                </a:lnTo>
                <a:close/>
              </a:path>
              <a:path w="342900" h="161925">
                <a:moveTo>
                  <a:pt x="342900" y="18288"/>
                </a:moveTo>
                <a:lnTo>
                  <a:pt x="333756" y="18288"/>
                </a:lnTo>
                <a:lnTo>
                  <a:pt x="324612" y="9144"/>
                </a:lnTo>
                <a:lnTo>
                  <a:pt x="342900" y="9144"/>
                </a:lnTo>
                <a:lnTo>
                  <a:pt x="342900" y="18288"/>
                </a:lnTo>
                <a:close/>
              </a:path>
              <a:path w="342900" h="161925">
                <a:moveTo>
                  <a:pt x="19812" y="152400"/>
                </a:moveTo>
                <a:lnTo>
                  <a:pt x="10668" y="143256"/>
                </a:lnTo>
                <a:lnTo>
                  <a:pt x="19812" y="143256"/>
                </a:lnTo>
                <a:lnTo>
                  <a:pt x="19812" y="152400"/>
                </a:lnTo>
                <a:close/>
              </a:path>
              <a:path w="342900" h="161925">
                <a:moveTo>
                  <a:pt x="324612" y="152400"/>
                </a:moveTo>
                <a:lnTo>
                  <a:pt x="19812" y="152400"/>
                </a:lnTo>
                <a:lnTo>
                  <a:pt x="19812" y="143256"/>
                </a:lnTo>
                <a:lnTo>
                  <a:pt x="324612" y="143256"/>
                </a:lnTo>
                <a:lnTo>
                  <a:pt x="324612" y="152400"/>
                </a:lnTo>
                <a:close/>
              </a:path>
              <a:path w="342900" h="161925">
                <a:moveTo>
                  <a:pt x="342900" y="152400"/>
                </a:moveTo>
                <a:lnTo>
                  <a:pt x="324612" y="152400"/>
                </a:lnTo>
                <a:lnTo>
                  <a:pt x="333756" y="143256"/>
                </a:lnTo>
                <a:lnTo>
                  <a:pt x="342900" y="143256"/>
                </a:lnTo>
                <a:lnTo>
                  <a:pt x="342900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695943" y="2650235"/>
            <a:ext cx="76200" cy="356870"/>
          </a:xfrm>
          <a:custGeom>
            <a:avLst/>
            <a:gdLst/>
            <a:ahLst/>
            <a:cxnLst/>
            <a:rect l="l" t="t" r="r" b="b"/>
            <a:pathLst>
              <a:path w="76200" h="356869">
                <a:moveTo>
                  <a:pt x="47244" y="294131"/>
                </a:moveTo>
                <a:lnTo>
                  <a:pt x="27432" y="294131"/>
                </a:lnTo>
                <a:lnTo>
                  <a:pt x="27432" y="0"/>
                </a:lnTo>
                <a:lnTo>
                  <a:pt x="47244" y="0"/>
                </a:lnTo>
                <a:lnTo>
                  <a:pt x="47244" y="294131"/>
                </a:lnTo>
                <a:close/>
              </a:path>
              <a:path w="76200" h="356869">
                <a:moveTo>
                  <a:pt x="38100" y="356615"/>
                </a:moveTo>
                <a:lnTo>
                  <a:pt x="0" y="280416"/>
                </a:lnTo>
                <a:lnTo>
                  <a:pt x="27432" y="280416"/>
                </a:lnTo>
                <a:lnTo>
                  <a:pt x="27432" y="294131"/>
                </a:lnTo>
                <a:lnTo>
                  <a:pt x="69342" y="294131"/>
                </a:lnTo>
                <a:lnTo>
                  <a:pt x="38100" y="356615"/>
                </a:lnTo>
                <a:close/>
              </a:path>
              <a:path w="76200" h="356869">
                <a:moveTo>
                  <a:pt x="69342" y="294131"/>
                </a:moveTo>
                <a:lnTo>
                  <a:pt x="47244" y="294131"/>
                </a:lnTo>
                <a:lnTo>
                  <a:pt x="47244" y="280416"/>
                </a:lnTo>
                <a:lnTo>
                  <a:pt x="76200" y="280416"/>
                </a:lnTo>
                <a:lnTo>
                  <a:pt x="69342" y="29413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6685286" y="2067039"/>
            <a:ext cx="495300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80"/>
              </a:lnSpc>
            </a:pPr>
            <a:r>
              <a:rPr dirty="0" baseline="13888" sz="3000" spc="60">
                <a:latin typeface="Times New Roman"/>
                <a:cs typeface="Times New Roman"/>
              </a:rPr>
              <a:t>r</a:t>
            </a:r>
            <a:r>
              <a:rPr dirty="0" sz="1300" spc="40">
                <a:latin typeface="Times New Roman"/>
                <a:cs typeface="Times New Roman"/>
              </a:rPr>
              <a:t>bb</a:t>
            </a:r>
            <a:r>
              <a:rPr dirty="0" sz="1300" spc="40">
                <a:latin typeface="Times New Roman"/>
                <a:cs typeface="Times New Roman"/>
              </a:rPr>
              <a:t>’</a:t>
            </a:r>
            <a:endParaRPr sz="1300">
              <a:latin typeface="Times New Roman"/>
              <a:cs typeface="Times New Roman"/>
            </a:endParaRPr>
          </a:p>
          <a:p>
            <a:pPr algn="r" marR="5080">
              <a:lnSpc>
                <a:spcPts val="178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011375" y="3222247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624270" y="1782064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275576" y="2638043"/>
            <a:ext cx="146685" cy="405765"/>
          </a:xfrm>
          <a:custGeom>
            <a:avLst/>
            <a:gdLst/>
            <a:ahLst/>
            <a:cxnLst/>
            <a:rect l="l" t="t" r="r" b="b"/>
            <a:pathLst>
              <a:path w="146684" h="405764">
                <a:moveTo>
                  <a:pt x="0" y="0"/>
                </a:moveTo>
                <a:lnTo>
                  <a:pt x="146303" y="0"/>
                </a:lnTo>
                <a:lnTo>
                  <a:pt x="146303" y="405383"/>
                </a:lnTo>
                <a:lnTo>
                  <a:pt x="0" y="4053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64907" y="2628900"/>
            <a:ext cx="166370" cy="424180"/>
          </a:xfrm>
          <a:custGeom>
            <a:avLst/>
            <a:gdLst/>
            <a:ahLst/>
            <a:cxnLst/>
            <a:rect l="l" t="t" r="r" b="b"/>
            <a:pathLst>
              <a:path w="166370" h="424180">
                <a:moveTo>
                  <a:pt x="166116" y="423672"/>
                </a:moveTo>
                <a:lnTo>
                  <a:pt x="0" y="423672"/>
                </a:lnTo>
                <a:lnTo>
                  <a:pt x="0" y="0"/>
                </a:lnTo>
                <a:lnTo>
                  <a:pt x="166116" y="0"/>
                </a:lnTo>
                <a:lnTo>
                  <a:pt x="166116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405384"/>
                </a:lnTo>
                <a:lnTo>
                  <a:pt x="10668" y="405384"/>
                </a:lnTo>
                <a:lnTo>
                  <a:pt x="19812" y="414528"/>
                </a:lnTo>
                <a:lnTo>
                  <a:pt x="166116" y="414528"/>
                </a:lnTo>
                <a:lnTo>
                  <a:pt x="166116" y="423672"/>
                </a:lnTo>
                <a:close/>
              </a:path>
              <a:path w="166370" h="424180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66370" h="424180">
                <a:moveTo>
                  <a:pt x="146304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46304" y="9144"/>
                </a:lnTo>
                <a:lnTo>
                  <a:pt x="146304" y="18288"/>
                </a:lnTo>
                <a:close/>
              </a:path>
              <a:path w="166370" h="424180">
                <a:moveTo>
                  <a:pt x="146304" y="414528"/>
                </a:moveTo>
                <a:lnTo>
                  <a:pt x="146304" y="9144"/>
                </a:lnTo>
                <a:lnTo>
                  <a:pt x="156972" y="18288"/>
                </a:lnTo>
                <a:lnTo>
                  <a:pt x="166116" y="18288"/>
                </a:lnTo>
                <a:lnTo>
                  <a:pt x="166116" y="405384"/>
                </a:lnTo>
                <a:lnTo>
                  <a:pt x="156972" y="405384"/>
                </a:lnTo>
                <a:lnTo>
                  <a:pt x="146304" y="414528"/>
                </a:lnTo>
                <a:close/>
              </a:path>
              <a:path w="166370" h="424180">
                <a:moveTo>
                  <a:pt x="166116" y="18288"/>
                </a:moveTo>
                <a:lnTo>
                  <a:pt x="156972" y="18288"/>
                </a:lnTo>
                <a:lnTo>
                  <a:pt x="146304" y="9144"/>
                </a:lnTo>
                <a:lnTo>
                  <a:pt x="166116" y="9144"/>
                </a:lnTo>
                <a:lnTo>
                  <a:pt x="166116" y="18288"/>
                </a:lnTo>
                <a:close/>
              </a:path>
              <a:path w="166370" h="424180">
                <a:moveTo>
                  <a:pt x="19812" y="414528"/>
                </a:moveTo>
                <a:lnTo>
                  <a:pt x="10668" y="405384"/>
                </a:lnTo>
                <a:lnTo>
                  <a:pt x="19812" y="405384"/>
                </a:lnTo>
                <a:lnTo>
                  <a:pt x="19812" y="414528"/>
                </a:lnTo>
                <a:close/>
              </a:path>
              <a:path w="166370" h="424180">
                <a:moveTo>
                  <a:pt x="146304" y="414528"/>
                </a:moveTo>
                <a:lnTo>
                  <a:pt x="19812" y="414528"/>
                </a:lnTo>
                <a:lnTo>
                  <a:pt x="19812" y="405384"/>
                </a:lnTo>
                <a:lnTo>
                  <a:pt x="146304" y="405384"/>
                </a:lnTo>
                <a:lnTo>
                  <a:pt x="146304" y="414528"/>
                </a:lnTo>
                <a:close/>
              </a:path>
              <a:path w="166370" h="424180">
                <a:moveTo>
                  <a:pt x="166116" y="414528"/>
                </a:moveTo>
                <a:lnTo>
                  <a:pt x="146304" y="414528"/>
                </a:lnTo>
                <a:lnTo>
                  <a:pt x="156972" y="405384"/>
                </a:lnTo>
                <a:lnTo>
                  <a:pt x="166116" y="405384"/>
                </a:lnTo>
                <a:lnTo>
                  <a:pt x="166116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86216" y="2196083"/>
            <a:ext cx="567055" cy="382905"/>
          </a:xfrm>
          <a:custGeom>
            <a:avLst/>
            <a:gdLst/>
            <a:ahLst/>
            <a:cxnLst/>
            <a:rect l="l" t="t" r="r" b="b"/>
            <a:pathLst>
              <a:path w="567054" h="382905">
                <a:moveTo>
                  <a:pt x="0" y="0"/>
                </a:moveTo>
                <a:lnTo>
                  <a:pt x="566928" y="0"/>
                </a:lnTo>
                <a:lnTo>
                  <a:pt x="566928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8724392" y="2368550"/>
            <a:ext cx="414020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70">
                <a:latin typeface="Times New Roman"/>
                <a:cs typeface="Times New Roman"/>
              </a:rPr>
              <a:t>m </a:t>
            </a:r>
            <a:r>
              <a:rPr dirty="0" sz="1150" spc="254">
                <a:latin typeface="Times New Roman"/>
                <a:cs typeface="Times New Roman"/>
              </a:rPr>
              <a:t> </a:t>
            </a:r>
            <a:r>
              <a:rPr dirty="0" sz="1150" spc="-385">
                <a:latin typeface="Times New Roman"/>
                <a:cs typeface="Times New Roman"/>
              </a:rPr>
              <a:t>b</a:t>
            </a:r>
            <a:r>
              <a:rPr dirty="0" baseline="4830" sz="1725" spc="-577">
                <a:latin typeface="Times New Roman"/>
                <a:cs typeface="Times New Roman"/>
              </a:rPr>
              <a:t></a:t>
            </a:r>
            <a:r>
              <a:rPr dirty="0" sz="1150" spc="-385">
                <a:latin typeface="Times New Roman"/>
                <a:cs typeface="Times New Roman"/>
              </a:rPr>
              <a:t>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617711" y="2217927"/>
            <a:ext cx="38354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135">
                <a:latin typeface="Times New Roman"/>
                <a:cs typeface="Times New Roman"/>
              </a:rPr>
              <a:t>V</a:t>
            </a:r>
            <a:r>
              <a:rPr dirty="0" baseline="15277" sz="3000" spc="-1702">
                <a:latin typeface="Times New Roman"/>
                <a:cs typeface="Times New Roman"/>
              </a:rPr>
              <a:t></a:t>
            </a:r>
            <a:endParaRPr baseline="15277" sz="30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685788" y="3675888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4" h="0">
                <a:moveTo>
                  <a:pt x="0" y="0"/>
                </a:moveTo>
                <a:lnTo>
                  <a:pt x="270052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153216" y="1993398"/>
            <a:ext cx="317436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电路简化</a:t>
            </a:r>
            <a:r>
              <a:rPr dirty="0" sz="2400" spc="-409">
                <a:latin typeface="宋体"/>
                <a:cs typeface="宋体"/>
              </a:rPr>
              <a:t>(</a:t>
            </a:r>
            <a:r>
              <a:rPr dirty="0" sz="2400">
                <a:latin typeface="宋体"/>
                <a:cs typeface="宋体"/>
              </a:rPr>
              <a:t>推导过程略）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307066" y="2818851"/>
            <a:ext cx="27432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1600" spc="-175">
                <a:solidFill>
                  <a:srgbClr val="0000CC"/>
                </a:solidFill>
                <a:latin typeface="Times New Roman"/>
                <a:cs typeface="Times New Roman"/>
              </a:rPr>
              <a:t>’</a:t>
            </a:r>
            <a:r>
              <a:rPr dirty="0" sz="1600" spc="-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04400" y="2642584"/>
            <a:ext cx="38296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3550" algn="l"/>
              </a:tabLst>
            </a:pP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sz="2400" spc="-5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0000CC"/>
                </a:solidFill>
                <a:latin typeface="宋体"/>
                <a:cs typeface="宋体"/>
              </a:rPr>
              <a:t>对后续电路影响可忽略；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104400" y="3188212"/>
            <a:ext cx="3829685" cy="291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对前面电路的影响很大，可  等效为密勒电容，与</a:t>
            </a: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baseline="-20833" sz="2400" spc="-262">
                <a:solidFill>
                  <a:srgbClr val="0000CC"/>
                </a:solidFill>
                <a:latin typeface="Times New Roman"/>
                <a:cs typeface="Times New Roman"/>
              </a:rPr>
              <a:t>’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并联</a:t>
            </a:r>
            <a:endParaRPr sz="2400">
              <a:latin typeface="宋体"/>
              <a:cs typeface="宋体"/>
            </a:endParaRPr>
          </a:p>
          <a:p>
            <a:pPr marL="146685">
              <a:lnSpc>
                <a:spcPct val="100000"/>
              </a:lnSpc>
              <a:spcBef>
                <a:spcPts val="1430"/>
              </a:spcBef>
            </a:pPr>
            <a:r>
              <a:rPr dirty="0" sz="2600" spc="95">
                <a:latin typeface="Times New Roman"/>
                <a:cs typeface="Times New Roman"/>
              </a:rPr>
              <a:t>C</a:t>
            </a:r>
            <a:r>
              <a:rPr dirty="0" baseline="-16666" sz="2250" spc="142">
                <a:latin typeface="Times New Roman"/>
                <a:cs typeface="Times New Roman"/>
              </a:rPr>
              <a:t>M1 </a:t>
            </a:r>
            <a:r>
              <a:rPr dirty="0" sz="2600" spc="-210">
                <a:latin typeface="Times New Roman"/>
                <a:cs typeface="Times New Roman"/>
              </a:rPr>
              <a:t> </a:t>
            </a:r>
            <a:r>
              <a:rPr dirty="0" sz="2600" spc="-20">
                <a:latin typeface="Times New Roman"/>
                <a:cs typeface="Times New Roman"/>
              </a:rPr>
              <a:t>(1 </a:t>
            </a:r>
            <a:r>
              <a:rPr dirty="0" sz="2600" spc="-1160">
                <a:latin typeface="Times New Roman"/>
                <a:cs typeface="Times New Roman"/>
              </a:rPr>
              <a:t>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g</a:t>
            </a:r>
            <a:r>
              <a:rPr dirty="0" baseline="-16666" sz="2250" spc="127">
                <a:latin typeface="Times New Roman"/>
                <a:cs typeface="Times New Roman"/>
              </a:rPr>
              <a:t>m</a:t>
            </a:r>
            <a:r>
              <a:rPr dirty="0" baseline="-16666" sz="2250" spc="97">
                <a:latin typeface="Times New Roman"/>
                <a:cs typeface="Times New Roman"/>
              </a:rPr>
              <a:t> </a:t>
            </a:r>
            <a:r>
              <a:rPr dirty="0" sz="2600" spc="-915">
                <a:latin typeface="Times New Roman"/>
                <a:cs typeface="Times New Roman"/>
              </a:rPr>
              <a:t>R</a:t>
            </a:r>
            <a:r>
              <a:rPr dirty="0" baseline="-16666" sz="2250" spc="-1372">
                <a:latin typeface="Times New Roman"/>
                <a:cs typeface="Times New Roman"/>
              </a:rPr>
              <a:t>L</a:t>
            </a:r>
            <a:r>
              <a:rPr dirty="0" baseline="4273" sz="3900" spc="-1372">
                <a:latin typeface="Times New Roman"/>
                <a:cs typeface="Times New Roman"/>
              </a:rPr>
              <a:t></a:t>
            </a:r>
            <a:r>
              <a:rPr dirty="0" baseline="4273" sz="3900" spc="-15">
                <a:latin typeface="Times New Roman"/>
                <a:cs typeface="Times New Roman"/>
              </a:rPr>
              <a:t> </a:t>
            </a:r>
            <a:r>
              <a:rPr dirty="0" sz="2600" spc="-175">
                <a:latin typeface="Times New Roman"/>
                <a:cs typeface="Times New Roman"/>
              </a:rPr>
              <a:t>)</a:t>
            </a:r>
            <a:r>
              <a:rPr dirty="0" sz="2600" spc="-175">
                <a:latin typeface="Times New Roman"/>
                <a:cs typeface="Times New Roman"/>
              </a:rPr>
              <a:t>C</a:t>
            </a:r>
            <a:r>
              <a:rPr dirty="0" baseline="-16666" sz="2250" spc="-262">
                <a:latin typeface="Times New Roman"/>
                <a:cs typeface="Times New Roman"/>
              </a:rPr>
              <a:t>b</a:t>
            </a:r>
            <a:r>
              <a:rPr dirty="0" baseline="-11111" sz="2250" spc="-262">
                <a:latin typeface="Times New Roman"/>
                <a:cs typeface="Times New Roman"/>
              </a:rPr>
              <a:t></a:t>
            </a:r>
            <a:r>
              <a:rPr dirty="0" baseline="-16666" sz="2250" spc="-262">
                <a:latin typeface="Times New Roman"/>
                <a:cs typeface="Times New Roman"/>
              </a:rPr>
              <a:t>c</a:t>
            </a:r>
            <a:endParaRPr baseline="-16666" sz="225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spcBef>
                <a:spcPts val="1400"/>
              </a:spcBef>
            </a:pPr>
            <a:r>
              <a:rPr dirty="0" sz="2600" spc="20">
                <a:latin typeface="Times New Roman"/>
                <a:cs typeface="Times New Roman"/>
              </a:rPr>
              <a:t>C </a:t>
            </a:r>
            <a:r>
              <a:rPr dirty="0" sz="2600" spc="-210">
                <a:latin typeface="Times New Roman"/>
                <a:cs typeface="Times New Roman"/>
              </a:rPr>
              <a:t> </a:t>
            </a:r>
            <a:r>
              <a:rPr dirty="0" sz="2600" spc="-220">
                <a:latin typeface="Times New Roman"/>
                <a:cs typeface="Times New Roman"/>
              </a:rPr>
              <a:t>C</a:t>
            </a:r>
            <a:r>
              <a:rPr dirty="0" baseline="-16666" sz="2250" spc="-330">
                <a:latin typeface="Times New Roman"/>
                <a:cs typeface="Times New Roman"/>
              </a:rPr>
              <a:t>b</a:t>
            </a:r>
            <a:r>
              <a:rPr dirty="0" baseline="-11111" sz="2250" spc="-330">
                <a:latin typeface="Times New Roman"/>
                <a:cs typeface="Times New Roman"/>
              </a:rPr>
              <a:t></a:t>
            </a:r>
            <a:r>
              <a:rPr dirty="0" baseline="-16666" sz="2250" spc="-330">
                <a:latin typeface="Times New Roman"/>
                <a:cs typeface="Times New Roman"/>
              </a:rPr>
              <a:t>e   </a:t>
            </a:r>
            <a:r>
              <a:rPr dirty="0" baseline="-16666" sz="2250" spc="-277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+</a:t>
            </a:r>
            <a:r>
              <a:rPr dirty="0" sz="2600" spc="75">
                <a:latin typeface="Times New Roman"/>
                <a:cs typeface="Times New Roman"/>
              </a:rPr>
              <a:t>C</a:t>
            </a:r>
            <a:r>
              <a:rPr dirty="0" baseline="-16666" sz="2250" spc="112">
                <a:latin typeface="Times New Roman"/>
                <a:cs typeface="Times New Roman"/>
              </a:rPr>
              <a:t>M1</a:t>
            </a:r>
            <a:endParaRPr baseline="-16666" sz="225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2300"/>
              </a:spcBef>
            </a:pPr>
            <a:r>
              <a:rPr dirty="0" sz="2400">
                <a:latin typeface="宋体"/>
                <a:cs typeface="宋体"/>
              </a:rPr>
              <a:t>可分别计算输入和输出</a:t>
            </a:r>
            <a:endParaRPr sz="2400">
              <a:latin typeface="宋体"/>
              <a:cs typeface="宋体"/>
            </a:endParaRPr>
          </a:p>
          <a:p>
            <a:pPr marL="86995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（简化计算）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222492" y="4824984"/>
            <a:ext cx="798830" cy="600710"/>
          </a:xfrm>
          <a:custGeom>
            <a:avLst/>
            <a:gdLst/>
            <a:ahLst/>
            <a:cxnLst/>
            <a:rect l="l" t="t" r="r" b="b"/>
            <a:pathLst>
              <a:path w="798829" h="600710">
                <a:moveTo>
                  <a:pt x="0" y="0"/>
                </a:moveTo>
                <a:lnTo>
                  <a:pt x="798575" y="0"/>
                </a:lnTo>
                <a:lnTo>
                  <a:pt x="798575" y="600455"/>
                </a:lnTo>
                <a:lnTo>
                  <a:pt x="0" y="6004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6249415" y="4834128"/>
            <a:ext cx="377190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latin typeface="Times New Roman"/>
                <a:cs typeface="Times New Roman"/>
              </a:rPr>
              <a:t>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42379" y="4969002"/>
            <a:ext cx="671195" cy="450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">
              <a:lnSpc>
                <a:spcPts val="1195"/>
              </a:lnSpc>
            </a:pPr>
            <a:r>
              <a:rPr dirty="0" sz="1050" spc="6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2095"/>
              </a:lnSpc>
            </a:pPr>
            <a:r>
              <a:rPr dirty="0" sz="1800" spc="-200">
                <a:latin typeface="Times New Roman"/>
                <a:cs typeface="Times New Roman"/>
              </a:rPr>
              <a:t>R</a:t>
            </a:r>
            <a:r>
              <a:rPr dirty="0" baseline="-15873" sz="1575" spc="-37">
                <a:latin typeface="Times New Roman"/>
                <a:cs typeface="Times New Roman"/>
              </a:rPr>
              <a:t>b</a:t>
            </a:r>
            <a:r>
              <a:rPr dirty="0" baseline="-15873" sz="1575">
                <a:latin typeface="Times New Roman"/>
                <a:cs typeface="Times New Roman"/>
              </a:rPr>
              <a:t>1</a:t>
            </a:r>
            <a:r>
              <a:rPr dirty="0" baseline="-15873" sz="1575" spc="-217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/</a:t>
            </a:r>
            <a:r>
              <a:rPr dirty="0" sz="1800" spc="-55">
                <a:latin typeface="Times New Roman"/>
                <a:cs typeface="Times New Roman"/>
              </a:rPr>
              <a:t>/</a:t>
            </a:r>
            <a:r>
              <a:rPr dirty="0" sz="1800" spc="-220">
                <a:latin typeface="Times New Roman"/>
                <a:cs typeface="Times New Roman"/>
              </a:rPr>
              <a:t>R</a:t>
            </a:r>
            <a:r>
              <a:rPr dirty="0" baseline="-15873" sz="1575" spc="-37">
                <a:latin typeface="Times New Roman"/>
                <a:cs typeface="Times New Roman"/>
              </a:rPr>
              <a:t>b</a:t>
            </a:r>
            <a:r>
              <a:rPr dirty="0" baseline="-15873" sz="1575">
                <a:latin typeface="Times New Roman"/>
                <a:cs typeface="Times New Roman"/>
              </a:rPr>
              <a:t>2</a:t>
            </a:r>
            <a:endParaRPr baseline="-15873" sz="1575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178295" y="4587239"/>
            <a:ext cx="76200" cy="1696720"/>
          </a:xfrm>
          <a:custGeom>
            <a:avLst/>
            <a:gdLst/>
            <a:ahLst/>
            <a:cxnLst/>
            <a:rect l="l" t="t" r="r" b="b"/>
            <a:pathLst>
              <a:path w="76200" h="1696720">
                <a:moveTo>
                  <a:pt x="28955" y="74394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8"/>
                </a:lnTo>
                <a:lnTo>
                  <a:pt x="73247" y="23145"/>
                </a:lnTo>
                <a:lnTo>
                  <a:pt x="76199" y="38100"/>
                </a:lnTo>
                <a:lnTo>
                  <a:pt x="28955" y="38100"/>
                </a:lnTo>
                <a:lnTo>
                  <a:pt x="28955" y="74394"/>
                </a:lnTo>
                <a:close/>
              </a:path>
              <a:path w="76200" h="1696720">
                <a:moveTo>
                  <a:pt x="38099" y="76200"/>
                </a:moveTo>
                <a:lnTo>
                  <a:pt x="28955" y="74394"/>
                </a:lnTo>
                <a:lnTo>
                  <a:pt x="28955" y="38100"/>
                </a:lnTo>
                <a:lnTo>
                  <a:pt x="47243" y="38100"/>
                </a:lnTo>
                <a:lnTo>
                  <a:pt x="47243" y="74394"/>
                </a:lnTo>
                <a:lnTo>
                  <a:pt x="38099" y="76200"/>
                </a:lnTo>
                <a:close/>
              </a:path>
              <a:path w="76200" h="1696720">
                <a:moveTo>
                  <a:pt x="47243" y="74394"/>
                </a:moveTo>
                <a:lnTo>
                  <a:pt x="47243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47243" y="74394"/>
                </a:lnTo>
                <a:close/>
              </a:path>
              <a:path w="76200" h="1696720">
                <a:moveTo>
                  <a:pt x="28955" y="1621817"/>
                </a:moveTo>
                <a:lnTo>
                  <a:pt x="28955" y="74394"/>
                </a:lnTo>
                <a:lnTo>
                  <a:pt x="38099" y="76200"/>
                </a:lnTo>
                <a:lnTo>
                  <a:pt x="47243" y="76200"/>
                </a:lnTo>
                <a:lnTo>
                  <a:pt x="47243" y="1620012"/>
                </a:lnTo>
                <a:lnTo>
                  <a:pt x="38099" y="1620012"/>
                </a:lnTo>
                <a:lnTo>
                  <a:pt x="28955" y="1621817"/>
                </a:lnTo>
                <a:close/>
              </a:path>
              <a:path w="76200" h="1696720">
                <a:moveTo>
                  <a:pt x="47243" y="76200"/>
                </a:moveTo>
                <a:lnTo>
                  <a:pt x="38099" y="76200"/>
                </a:lnTo>
                <a:lnTo>
                  <a:pt x="47243" y="74394"/>
                </a:lnTo>
                <a:lnTo>
                  <a:pt x="47243" y="76200"/>
                </a:lnTo>
                <a:close/>
              </a:path>
              <a:path w="76200" h="1696720">
                <a:moveTo>
                  <a:pt x="47243" y="1658112"/>
                </a:moveTo>
                <a:lnTo>
                  <a:pt x="28955" y="1658112"/>
                </a:lnTo>
                <a:lnTo>
                  <a:pt x="28955" y="1621817"/>
                </a:lnTo>
                <a:lnTo>
                  <a:pt x="38099" y="1620012"/>
                </a:lnTo>
                <a:lnTo>
                  <a:pt x="47243" y="1621817"/>
                </a:lnTo>
                <a:lnTo>
                  <a:pt x="47243" y="1658112"/>
                </a:lnTo>
                <a:close/>
              </a:path>
              <a:path w="76200" h="1696720">
                <a:moveTo>
                  <a:pt x="47243" y="1621817"/>
                </a:moveTo>
                <a:lnTo>
                  <a:pt x="38099" y="1620012"/>
                </a:lnTo>
                <a:lnTo>
                  <a:pt x="47243" y="1620012"/>
                </a:lnTo>
                <a:lnTo>
                  <a:pt x="47243" y="1621817"/>
                </a:lnTo>
                <a:close/>
              </a:path>
              <a:path w="76200" h="1696720">
                <a:moveTo>
                  <a:pt x="38099" y="1696212"/>
                </a:moveTo>
                <a:lnTo>
                  <a:pt x="23145" y="1693259"/>
                </a:lnTo>
                <a:lnTo>
                  <a:pt x="11048" y="1685163"/>
                </a:lnTo>
                <a:lnTo>
                  <a:pt x="2952" y="1673066"/>
                </a:lnTo>
                <a:lnTo>
                  <a:pt x="0" y="1658112"/>
                </a:lnTo>
                <a:lnTo>
                  <a:pt x="2952" y="1643157"/>
                </a:lnTo>
                <a:lnTo>
                  <a:pt x="11048" y="1631061"/>
                </a:lnTo>
                <a:lnTo>
                  <a:pt x="23145" y="1622964"/>
                </a:lnTo>
                <a:lnTo>
                  <a:pt x="28955" y="1621817"/>
                </a:lnTo>
                <a:lnTo>
                  <a:pt x="28955" y="1658112"/>
                </a:lnTo>
                <a:lnTo>
                  <a:pt x="76199" y="1658112"/>
                </a:lnTo>
                <a:lnTo>
                  <a:pt x="73247" y="1673066"/>
                </a:lnTo>
                <a:lnTo>
                  <a:pt x="65150" y="1685163"/>
                </a:lnTo>
                <a:lnTo>
                  <a:pt x="53054" y="1693259"/>
                </a:lnTo>
                <a:lnTo>
                  <a:pt x="38099" y="1696212"/>
                </a:lnTo>
                <a:close/>
              </a:path>
              <a:path w="76200" h="1696720">
                <a:moveTo>
                  <a:pt x="76199" y="1658112"/>
                </a:moveTo>
                <a:lnTo>
                  <a:pt x="47243" y="1658112"/>
                </a:lnTo>
                <a:lnTo>
                  <a:pt x="47243" y="1621817"/>
                </a:lnTo>
                <a:lnTo>
                  <a:pt x="53054" y="1622964"/>
                </a:lnTo>
                <a:lnTo>
                  <a:pt x="65150" y="1631061"/>
                </a:lnTo>
                <a:lnTo>
                  <a:pt x="73247" y="1643157"/>
                </a:lnTo>
                <a:lnTo>
                  <a:pt x="76199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150864" y="5193792"/>
            <a:ext cx="143510" cy="433070"/>
          </a:xfrm>
          <a:custGeom>
            <a:avLst/>
            <a:gdLst/>
            <a:ahLst/>
            <a:cxnLst/>
            <a:rect l="l" t="t" r="r" b="b"/>
            <a:pathLst>
              <a:path w="143510" h="433070">
                <a:moveTo>
                  <a:pt x="0" y="0"/>
                </a:moveTo>
                <a:lnTo>
                  <a:pt x="143255" y="0"/>
                </a:lnTo>
                <a:lnTo>
                  <a:pt x="143255" y="432815"/>
                </a:lnTo>
                <a:lnTo>
                  <a:pt x="0" y="4328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140196" y="5184647"/>
            <a:ext cx="163195" cy="451484"/>
          </a:xfrm>
          <a:custGeom>
            <a:avLst/>
            <a:gdLst/>
            <a:ahLst/>
            <a:cxnLst/>
            <a:rect l="l" t="t" r="r" b="b"/>
            <a:pathLst>
              <a:path w="163195" h="451485">
                <a:moveTo>
                  <a:pt x="163068" y="451104"/>
                </a:moveTo>
                <a:lnTo>
                  <a:pt x="0" y="451104"/>
                </a:lnTo>
                <a:lnTo>
                  <a:pt x="0" y="0"/>
                </a:lnTo>
                <a:lnTo>
                  <a:pt x="163068" y="0"/>
                </a:lnTo>
                <a:lnTo>
                  <a:pt x="163068" y="9143"/>
                </a:lnTo>
                <a:lnTo>
                  <a:pt x="19812" y="9143"/>
                </a:lnTo>
                <a:lnTo>
                  <a:pt x="10668" y="19812"/>
                </a:lnTo>
                <a:lnTo>
                  <a:pt x="19812" y="19812"/>
                </a:lnTo>
                <a:lnTo>
                  <a:pt x="19812" y="432816"/>
                </a:lnTo>
                <a:lnTo>
                  <a:pt x="10668" y="432816"/>
                </a:lnTo>
                <a:lnTo>
                  <a:pt x="19812" y="441960"/>
                </a:lnTo>
                <a:lnTo>
                  <a:pt x="163068" y="441960"/>
                </a:lnTo>
                <a:lnTo>
                  <a:pt x="163068" y="451104"/>
                </a:lnTo>
                <a:close/>
              </a:path>
              <a:path w="163195" h="451485">
                <a:moveTo>
                  <a:pt x="19812" y="19812"/>
                </a:moveTo>
                <a:lnTo>
                  <a:pt x="10668" y="19812"/>
                </a:lnTo>
                <a:lnTo>
                  <a:pt x="19812" y="9143"/>
                </a:lnTo>
                <a:lnTo>
                  <a:pt x="19812" y="19812"/>
                </a:lnTo>
                <a:close/>
              </a:path>
              <a:path w="163195" h="451485">
                <a:moveTo>
                  <a:pt x="144780" y="19812"/>
                </a:moveTo>
                <a:lnTo>
                  <a:pt x="19812" y="19812"/>
                </a:lnTo>
                <a:lnTo>
                  <a:pt x="19812" y="9143"/>
                </a:lnTo>
                <a:lnTo>
                  <a:pt x="144780" y="9143"/>
                </a:lnTo>
                <a:lnTo>
                  <a:pt x="144780" y="19812"/>
                </a:lnTo>
                <a:close/>
              </a:path>
              <a:path w="163195" h="451485">
                <a:moveTo>
                  <a:pt x="144780" y="441960"/>
                </a:moveTo>
                <a:lnTo>
                  <a:pt x="144780" y="9143"/>
                </a:lnTo>
                <a:lnTo>
                  <a:pt x="153924" y="19812"/>
                </a:lnTo>
                <a:lnTo>
                  <a:pt x="163068" y="19812"/>
                </a:lnTo>
                <a:lnTo>
                  <a:pt x="163068" y="432816"/>
                </a:lnTo>
                <a:lnTo>
                  <a:pt x="153924" y="432816"/>
                </a:lnTo>
                <a:lnTo>
                  <a:pt x="144780" y="441960"/>
                </a:lnTo>
                <a:close/>
              </a:path>
              <a:path w="163195" h="451485">
                <a:moveTo>
                  <a:pt x="163068" y="19812"/>
                </a:moveTo>
                <a:lnTo>
                  <a:pt x="153924" y="19812"/>
                </a:lnTo>
                <a:lnTo>
                  <a:pt x="144780" y="9143"/>
                </a:lnTo>
                <a:lnTo>
                  <a:pt x="163068" y="9143"/>
                </a:lnTo>
                <a:lnTo>
                  <a:pt x="163068" y="19812"/>
                </a:lnTo>
                <a:close/>
              </a:path>
              <a:path w="163195" h="451485">
                <a:moveTo>
                  <a:pt x="19812" y="441960"/>
                </a:moveTo>
                <a:lnTo>
                  <a:pt x="10668" y="432816"/>
                </a:lnTo>
                <a:lnTo>
                  <a:pt x="19812" y="432816"/>
                </a:lnTo>
                <a:lnTo>
                  <a:pt x="19812" y="441960"/>
                </a:lnTo>
                <a:close/>
              </a:path>
              <a:path w="163195" h="451485">
                <a:moveTo>
                  <a:pt x="144780" y="441960"/>
                </a:moveTo>
                <a:lnTo>
                  <a:pt x="19812" y="441960"/>
                </a:lnTo>
                <a:lnTo>
                  <a:pt x="19812" y="432816"/>
                </a:lnTo>
                <a:lnTo>
                  <a:pt x="144780" y="432816"/>
                </a:lnTo>
                <a:lnTo>
                  <a:pt x="144780" y="441960"/>
                </a:lnTo>
                <a:close/>
              </a:path>
              <a:path w="163195" h="451485">
                <a:moveTo>
                  <a:pt x="163068" y="441960"/>
                </a:moveTo>
                <a:lnTo>
                  <a:pt x="144780" y="441960"/>
                </a:lnTo>
                <a:lnTo>
                  <a:pt x="153924" y="432816"/>
                </a:lnTo>
                <a:lnTo>
                  <a:pt x="163068" y="432816"/>
                </a:lnTo>
                <a:lnTo>
                  <a:pt x="163068" y="44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159752" y="4638294"/>
            <a:ext cx="923925" cy="0"/>
          </a:xfrm>
          <a:custGeom>
            <a:avLst/>
            <a:gdLst/>
            <a:ahLst/>
            <a:cxnLst/>
            <a:rect l="l" t="t" r="r" b="b"/>
            <a:pathLst>
              <a:path w="923925" h="0">
                <a:moveTo>
                  <a:pt x="0" y="0"/>
                </a:moveTo>
                <a:lnTo>
                  <a:pt x="923544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526023" y="4638294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40" h="0">
                <a:moveTo>
                  <a:pt x="0" y="0"/>
                </a:moveTo>
                <a:lnTo>
                  <a:pt x="1310640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518403" y="6248400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14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629400" y="6213348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287020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287020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287020">
                <a:moveTo>
                  <a:pt x="47244" y="286512"/>
                </a:moveTo>
                <a:lnTo>
                  <a:pt x="28956" y="286512"/>
                </a:ln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286512"/>
                </a:lnTo>
                <a:close/>
              </a:path>
              <a:path w="76200" h="287020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34911" y="6485382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522976" y="4629911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59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522976" y="5312664"/>
            <a:ext cx="0" cy="935990"/>
          </a:xfrm>
          <a:custGeom>
            <a:avLst/>
            <a:gdLst/>
            <a:ahLst/>
            <a:cxnLst/>
            <a:rect l="l" t="t" r="r" b="b"/>
            <a:pathLst>
              <a:path w="0" h="935989">
                <a:moveTo>
                  <a:pt x="0" y="0"/>
                </a:moveTo>
                <a:lnTo>
                  <a:pt x="0" y="935735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305044" y="5579364"/>
            <a:ext cx="429895" cy="402590"/>
          </a:xfrm>
          <a:custGeom>
            <a:avLst/>
            <a:gdLst/>
            <a:ahLst/>
            <a:cxnLst/>
            <a:rect l="l" t="t" r="r" b="b"/>
            <a:pathLst>
              <a:path w="429895" h="402589">
                <a:moveTo>
                  <a:pt x="237743" y="402336"/>
                </a:moveTo>
                <a:lnTo>
                  <a:pt x="193548" y="402336"/>
                </a:lnTo>
                <a:lnTo>
                  <a:pt x="172211" y="399288"/>
                </a:lnTo>
                <a:lnTo>
                  <a:pt x="132588" y="387096"/>
                </a:lnTo>
                <a:lnTo>
                  <a:pt x="96012" y="368808"/>
                </a:lnTo>
                <a:lnTo>
                  <a:pt x="64008" y="344424"/>
                </a:lnTo>
                <a:lnTo>
                  <a:pt x="36576" y="313944"/>
                </a:lnTo>
                <a:lnTo>
                  <a:pt x="16764" y="280416"/>
                </a:lnTo>
                <a:lnTo>
                  <a:pt x="4572" y="242316"/>
                </a:lnTo>
                <a:lnTo>
                  <a:pt x="0" y="201168"/>
                </a:lnTo>
                <a:lnTo>
                  <a:pt x="1524" y="181356"/>
                </a:lnTo>
                <a:lnTo>
                  <a:pt x="9144" y="141732"/>
                </a:lnTo>
                <a:lnTo>
                  <a:pt x="25908" y="105156"/>
                </a:lnTo>
                <a:lnTo>
                  <a:pt x="48768" y="73152"/>
                </a:lnTo>
                <a:lnTo>
                  <a:pt x="77724" y="45720"/>
                </a:lnTo>
                <a:lnTo>
                  <a:pt x="131064" y="15240"/>
                </a:lnTo>
                <a:lnTo>
                  <a:pt x="172211" y="3048"/>
                </a:lnTo>
                <a:lnTo>
                  <a:pt x="192024" y="0"/>
                </a:lnTo>
                <a:lnTo>
                  <a:pt x="236219" y="0"/>
                </a:lnTo>
                <a:lnTo>
                  <a:pt x="257556" y="3048"/>
                </a:lnTo>
                <a:lnTo>
                  <a:pt x="278892" y="7620"/>
                </a:lnTo>
                <a:lnTo>
                  <a:pt x="298704" y="15240"/>
                </a:lnTo>
                <a:lnTo>
                  <a:pt x="306019" y="18288"/>
                </a:lnTo>
                <a:lnTo>
                  <a:pt x="214883" y="18288"/>
                </a:lnTo>
                <a:lnTo>
                  <a:pt x="175260" y="21336"/>
                </a:lnTo>
                <a:lnTo>
                  <a:pt x="121920" y="39624"/>
                </a:lnTo>
                <a:lnTo>
                  <a:pt x="76200" y="71628"/>
                </a:lnTo>
                <a:lnTo>
                  <a:pt x="42672" y="114300"/>
                </a:lnTo>
                <a:lnTo>
                  <a:pt x="22859" y="163068"/>
                </a:lnTo>
                <a:lnTo>
                  <a:pt x="18288" y="201168"/>
                </a:lnTo>
                <a:lnTo>
                  <a:pt x="19812" y="219456"/>
                </a:lnTo>
                <a:lnTo>
                  <a:pt x="33528" y="271272"/>
                </a:lnTo>
                <a:lnTo>
                  <a:pt x="64008" y="316992"/>
                </a:lnTo>
                <a:lnTo>
                  <a:pt x="105155" y="352044"/>
                </a:lnTo>
                <a:lnTo>
                  <a:pt x="156972" y="374904"/>
                </a:lnTo>
                <a:lnTo>
                  <a:pt x="195072" y="382524"/>
                </a:lnTo>
                <a:lnTo>
                  <a:pt x="214883" y="384048"/>
                </a:lnTo>
                <a:lnTo>
                  <a:pt x="305307" y="384048"/>
                </a:lnTo>
                <a:lnTo>
                  <a:pt x="298704" y="387096"/>
                </a:lnTo>
                <a:lnTo>
                  <a:pt x="278892" y="393192"/>
                </a:lnTo>
                <a:lnTo>
                  <a:pt x="259080" y="397764"/>
                </a:lnTo>
                <a:lnTo>
                  <a:pt x="237743" y="402336"/>
                </a:lnTo>
                <a:close/>
              </a:path>
              <a:path w="429895" h="402589">
                <a:moveTo>
                  <a:pt x="305307" y="384048"/>
                </a:moveTo>
                <a:lnTo>
                  <a:pt x="214883" y="384048"/>
                </a:lnTo>
                <a:lnTo>
                  <a:pt x="234695" y="382524"/>
                </a:lnTo>
                <a:lnTo>
                  <a:pt x="254507" y="379476"/>
                </a:lnTo>
                <a:lnTo>
                  <a:pt x="307848" y="361188"/>
                </a:lnTo>
                <a:lnTo>
                  <a:pt x="353567" y="330708"/>
                </a:lnTo>
                <a:lnTo>
                  <a:pt x="396239" y="272796"/>
                </a:lnTo>
                <a:lnTo>
                  <a:pt x="409956" y="219456"/>
                </a:lnTo>
                <a:lnTo>
                  <a:pt x="411480" y="201168"/>
                </a:lnTo>
                <a:lnTo>
                  <a:pt x="409956" y="182880"/>
                </a:lnTo>
                <a:lnTo>
                  <a:pt x="396239" y="131064"/>
                </a:lnTo>
                <a:lnTo>
                  <a:pt x="367284" y="85344"/>
                </a:lnTo>
                <a:lnTo>
                  <a:pt x="326136" y="50292"/>
                </a:lnTo>
                <a:lnTo>
                  <a:pt x="274319" y="27432"/>
                </a:lnTo>
                <a:lnTo>
                  <a:pt x="236219" y="19812"/>
                </a:lnTo>
                <a:lnTo>
                  <a:pt x="214883" y="18288"/>
                </a:lnTo>
                <a:lnTo>
                  <a:pt x="306019" y="18288"/>
                </a:lnTo>
                <a:lnTo>
                  <a:pt x="352043" y="45720"/>
                </a:lnTo>
                <a:lnTo>
                  <a:pt x="381000" y="71628"/>
                </a:lnTo>
                <a:lnTo>
                  <a:pt x="403860" y="103632"/>
                </a:lnTo>
                <a:lnTo>
                  <a:pt x="420623" y="140208"/>
                </a:lnTo>
                <a:lnTo>
                  <a:pt x="429767" y="179832"/>
                </a:lnTo>
                <a:lnTo>
                  <a:pt x="429767" y="220980"/>
                </a:lnTo>
                <a:lnTo>
                  <a:pt x="420623" y="260604"/>
                </a:lnTo>
                <a:lnTo>
                  <a:pt x="403860" y="297180"/>
                </a:lnTo>
                <a:lnTo>
                  <a:pt x="381000" y="329184"/>
                </a:lnTo>
                <a:lnTo>
                  <a:pt x="352043" y="356616"/>
                </a:lnTo>
                <a:lnTo>
                  <a:pt x="318515" y="377952"/>
                </a:lnTo>
                <a:lnTo>
                  <a:pt x="305307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5135372" y="5293357"/>
            <a:ext cx="17399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173500" y="5840000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840993" y="4652800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94273" y="5865895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460492" y="4881371"/>
            <a:ext cx="143510" cy="431800"/>
          </a:xfrm>
          <a:custGeom>
            <a:avLst/>
            <a:gdLst/>
            <a:ahLst/>
            <a:cxnLst/>
            <a:rect l="l" t="t" r="r" b="b"/>
            <a:pathLst>
              <a:path w="143510" h="431800">
                <a:moveTo>
                  <a:pt x="0" y="0"/>
                </a:moveTo>
                <a:lnTo>
                  <a:pt x="143255" y="0"/>
                </a:lnTo>
                <a:lnTo>
                  <a:pt x="143255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449823" y="4872227"/>
            <a:ext cx="163195" cy="451484"/>
          </a:xfrm>
          <a:custGeom>
            <a:avLst/>
            <a:gdLst/>
            <a:ahLst/>
            <a:cxnLst/>
            <a:rect l="l" t="t" r="r" b="b"/>
            <a:pathLst>
              <a:path w="163195" h="451485">
                <a:moveTo>
                  <a:pt x="163068" y="451104"/>
                </a:moveTo>
                <a:lnTo>
                  <a:pt x="0" y="451104"/>
                </a:lnTo>
                <a:lnTo>
                  <a:pt x="0" y="0"/>
                </a:lnTo>
                <a:lnTo>
                  <a:pt x="163068" y="0"/>
                </a:lnTo>
                <a:lnTo>
                  <a:pt x="163068" y="9143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431291"/>
                </a:lnTo>
                <a:lnTo>
                  <a:pt x="10668" y="431291"/>
                </a:lnTo>
                <a:lnTo>
                  <a:pt x="19812" y="440436"/>
                </a:lnTo>
                <a:lnTo>
                  <a:pt x="163068" y="440436"/>
                </a:lnTo>
                <a:lnTo>
                  <a:pt x="163068" y="451104"/>
                </a:lnTo>
                <a:close/>
              </a:path>
              <a:path w="163195" h="451485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63195" h="451485">
                <a:moveTo>
                  <a:pt x="144779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44779" y="9144"/>
                </a:lnTo>
                <a:lnTo>
                  <a:pt x="144779" y="18288"/>
                </a:lnTo>
                <a:close/>
              </a:path>
              <a:path w="163195" h="451485">
                <a:moveTo>
                  <a:pt x="144779" y="440436"/>
                </a:moveTo>
                <a:lnTo>
                  <a:pt x="144779" y="9144"/>
                </a:lnTo>
                <a:lnTo>
                  <a:pt x="153924" y="18288"/>
                </a:lnTo>
                <a:lnTo>
                  <a:pt x="163068" y="18288"/>
                </a:lnTo>
                <a:lnTo>
                  <a:pt x="163068" y="431291"/>
                </a:lnTo>
                <a:lnTo>
                  <a:pt x="153924" y="431291"/>
                </a:lnTo>
                <a:lnTo>
                  <a:pt x="144779" y="440436"/>
                </a:lnTo>
                <a:close/>
              </a:path>
              <a:path w="163195" h="451485">
                <a:moveTo>
                  <a:pt x="163068" y="18288"/>
                </a:moveTo>
                <a:lnTo>
                  <a:pt x="153924" y="18288"/>
                </a:lnTo>
                <a:lnTo>
                  <a:pt x="144779" y="9144"/>
                </a:lnTo>
                <a:lnTo>
                  <a:pt x="163068" y="9143"/>
                </a:lnTo>
                <a:lnTo>
                  <a:pt x="163068" y="18288"/>
                </a:lnTo>
                <a:close/>
              </a:path>
              <a:path w="163195" h="451485">
                <a:moveTo>
                  <a:pt x="19812" y="440436"/>
                </a:moveTo>
                <a:lnTo>
                  <a:pt x="10668" y="431291"/>
                </a:lnTo>
                <a:lnTo>
                  <a:pt x="19812" y="431291"/>
                </a:lnTo>
                <a:lnTo>
                  <a:pt x="19812" y="440436"/>
                </a:lnTo>
                <a:close/>
              </a:path>
              <a:path w="163195" h="451485">
                <a:moveTo>
                  <a:pt x="144779" y="440436"/>
                </a:moveTo>
                <a:lnTo>
                  <a:pt x="19812" y="440436"/>
                </a:lnTo>
                <a:lnTo>
                  <a:pt x="19812" y="431291"/>
                </a:lnTo>
                <a:lnTo>
                  <a:pt x="144779" y="431291"/>
                </a:lnTo>
                <a:lnTo>
                  <a:pt x="144779" y="440436"/>
                </a:lnTo>
                <a:close/>
              </a:path>
              <a:path w="163195" h="451485">
                <a:moveTo>
                  <a:pt x="163068" y="440436"/>
                </a:moveTo>
                <a:lnTo>
                  <a:pt x="144779" y="440436"/>
                </a:lnTo>
                <a:lnTo>
                  <a:pt x="153924" y="431291"/>
                </a:lnTo>
                <a:lnTo>
                  <a:pt x="163068" y="431291"/>
                </a:lnTo>
                <a:lnTo>
                  <a:pt x="163068" y="440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5149042" y="4910849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318257" y="5062194"/>
            <a:ext cx="9144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0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948428" y="5564123"/>
            <a:ext cx="312420" cy="434340"/>
          </a:xfrm>
          <a:custGeom>
            <a:avLst/>
            <a:gdLst/>
            <a:ahLst/>
            <a:cxnLst/>
            <a:rect l="l" t="t" r="r" b="b"/>
            <a:pathLst>
              <a:path w="312420" h="434339">
                <a:moveTo>
                  <a:pt x="0" y="0"/>
                </a:moveTo>
                <a:lnTo>
                  <a:pt x="312419" y="0"/>
                </a:lnTo>
                <a:lnTo>
                  <a:pt x="312419" y="434340"/>
                </a:lnTo>
                <a:lnTo>
                  <a:pt x="0" y="434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4947920" y="5592317"/>
            <a:ext cx="278130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55">
                <a:latin typeface="Times New Roman"/>
                <a:cs typeface="Times New Roman"/>
              </a:rPr>
              <a:t>V</a:t>
            </a:r>
            <a:r>
              <a:rPr dirty="0" baseline="-17094" sz="1950" spc="7">
                <a:latin typeface="Times New Roman"/>
                <a:cs typeface="Times New Roman"/>
              </a:rPr>
              <a:t>s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053076" y="5514594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785103" y="5286755"/>
            <a:ext cx="314325" cy="410209"/>
          </a:xfrm>
          <a:custGeom>
            <a:avLst/>
            <a:gdLst/>
            <a:ahLst/>
            <a:cxnLst/>
            <a:rect l="l" t="t" r="r" b="b"/>
            <a:pathLst>
              <a:path w="314325" h="410210">
                <a:moveTo>
                  <a:pt x="0" y="0"/>
                </a:moveTo>
                <a:lnTo>
                  <a:pt x="313944" y="0"/>
                </a:lnTo>
                <a:lnTo>
                  <a:pt x="313944" y="409956"/>
                </a:lnTo>
                <a:lnTo>
                  <a:pt x="0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5784596" y="5314950"/>
            <a:ext cx="264160" cy="37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20">
                <a:latin typeface="Times New Roman"/>
                <a:cs typeface="Times New Roman"/>
              </a:rPr>
              <a:t>V</a:t>
            </a:r>
            <a:r>
              <a:rPr dirty="0" baseline="-14957" sz="1950">
                <a:latin typeface="Times New Roman"/>
                <a:cs typeface="Times New Roman"/>
              </a:rPr>
              <a:t>i</a:t>
            </a:r>
            <a:endParaRPr baseline="-14957" sz="195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891276" y="5237226"/>
            <a:ext cx="121920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8744711" y="5343144"/>
            <a:ext cx="668020" cy="600710"/>
          </a:xfrm>
          <a:custGeom>
            <a:avLst/>
            <a:gdLst/>
            <a:ahLst/>
            <a:cxnLst/>
            <a:rect l="l" t="t" r="r" b="b"/>
            <a:pathLst>
              <a:path w="668020" h="600710">
                <a:moveTo>
                  <a:pt x="0" y="0"/>
                </a:moveTo>
                <a:lnTo>
                  <a:pt x="667511" y="0"/>
                </a:lnTo>
                <a:lnTo>
                  <a:pt x="667511" y="600455"/>
                </a:lnTo>
                <a:lnTo>
                  <a:pt x="0" y="6004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8776207" y="5631180"/>
            <a:ext cx="615950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45">
                <a:latin typeface="Times New Roman"/>
                <a:cs typeface="Times New Roman"/>
              </a:rPr>
              <a:t>R</a:t>
            </a:r>
            <a:r>
              <a:rPr dirty="0" baseline="-15873" sz="1575" spc="-67">
                <a:latin typeface="Times New Roman"/>
                <a:cs typeface="Times New Roman"/>
              </a:rPr>
              <a:t>c</a:t>
            </a:r>
            <a:r>
              <a:rPr dirty="0" baseline="-15873" sz="1575" spc="-157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//</a:t>
            </a:r>
            <a:r>
              <a:rPr dirty="0" sz="1800" spc="-10">
                <a:latin typeface="Times New Roman"/>
                <a:cs typeface="Times New Roman"/>
              </a:rPr>
              <a:t>R</a:t>
            </a:r>
            <a:r>
              <a:rPr dirty="0" baseline="-15873" sz="1575" spc="-15">
                <a:latin typeface="Times New Roman"/>
                <a:cs typeface="Times New Roman"/>
              </a:rPr>
              <a:t>L</a:t>
            </a:r>
            <a:endParaRPr baseline="-15873" sz="1575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824976" y="5352288"/>
            <a:ext cx="417830" cy="307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660">
                <a:latin typeface="Times New Roman"/>
                <a:cs typeface="Times New Roman"/>
              </a:rPr>
              <a:t>R</a:t>
            </a:r>
            <a:r>
              <a:rPr dirty="0" baseline="-15873" sz="1575" spc="-989">
                <a:latin typeface="Times New Roman"/>
                <a:cs typeface="Times New Roman"/>
              </a:rPr>
              <a:t>L</a:t>
            </a:r>
            <a:r>
              <a:rPr dirty="0" baseline="4629" sz="2700" spc="-989">
                <a:latin typeface="Times New Roman"/>
                <a:cs typeface="Times New Roman"/>
              </a:rPr>
              <a:t></a:t>
            </a:r>
            <a:r>
              <a:rPr dirty="0" baseline="4629" sz="2700" spc="-262">
                <a:latin typeface="Times New Roman"/>
                <a:cs typeface="Times New Roman"/>
              </a:rPr>
              <a:t> </a:t>
            </a:r>
            <a:r>
              <a:rPr dirty="0" sz="1800" spc="25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9392411" y="4629911"/>
            <a:ext cx="0" cy="509270"/>
          </a:xfrm>
          <a:custGeom>
            <a:avLst/>
            <a:gdLst/>
            <a:ahLst/>
            <a:cxnLst/>
            <a:rect l="l" t="t" r="r" b="b"/>
            <a:pathLst>
              <a:path w="0" h="509270">
                <a:moveTo>
                  <a:pt x="0" y="0"/>
                </a:moveTo>
                <a:lnTo>
                  <a:pt x="0" y="50901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392411" y="5570220"/>
            <a:ext cx="0" cy="680085"/>
          </a:xfrm>
          <a:custGeom>
            <a:avLst/>
            <a:gdLst/>
            <a:ahLst/>
            <a:cxnLst/>
            <a:rect l="l" t="t" r="r" b="b"/>
            <a:pathLst>
              <a:path w="0" h="680085">
                <a:moveTo>
                  <a:pt x="0" y="0"/>
                </a:moveTo>
                <a:lnTo>
                  <a:pt x="0" y="679703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320783" y="5138928"/>
            <a:ext cx="143510" cy="431800"/>
          </a:xfrm>
          <a:custGeom>
            <a:avLst/>
            <a:gdLst/>
            <a:ahLst/>
            <a:cxnLst/>
            <a:rect l="l" t="t" r="r" b="b"/>
            <a:pathLst>
              <a:path w="143509" h="431800">
                <a:moveTo>
                  <a:pt x="0" y="0"/>
                </a:moveTo>
                <a:lnTo>
                  <a:pt x="143255" y="0"/>
                </a:lnTo>
                <a:lnTo>
                  <a:pt x="143255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310116" y="5129784"/>
            <a:ext cx="163195" cy="451484"/>
          </a:xfrm>
          <a:custGeom>
            <a:avLst/>
            <a:gdLst/>
            <a:ahLst/>
            <a:cxnLst/>
            <a:rect l="l" t="t" r="r" b="b"/>
            <a:pathLst>
              <a:path w="163195" h="451485">
                <a:moveTo>
                  <a:pt x="163068" y="451104"/>
                </a:moveTo>
                <a:lnTo>
                  <a:pt x="0" y="451104"/>
                </a:lnTo>
                <a:lnTo>
                  <a:pt x="0" y="0"/>
                </a:lnTo>
                <a:lnTo>
                  <a:pt x="163068" y="0"/>
                </a:lnTo>
                <a:lnTo>
                  <a:pt x="163068" y="9143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431291"/>
                </a:lnTo>
                <a:lnTo>
                  <a:pt x="10668" y="431291"/>
                </a:lnTo>
                <a:lnTo>
                  <a:pt x="19812" y="440436"/>
                </a:lnTo>
                <a:lnTo>
                  <a:pt x="163068" y="440436"/>
                </a:lnTo>
                <a:lnTo>
                  <a:pt x="163068" y="451104"/>
                </a:lnTo>
                <a:close/>
              </a:path>
              <a:path w="163195" h="451485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163195" h="451485">
                <a:moveTo>
                  <a:pt x="144779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144779" y="9144"/>
                </a:lnTo>
                <a:lnTo>
                  <a:pt x="144779" y="18288"/>
                </a:lnTo>
                <a:close/>
              </a:path>
              <a:path w="163195" h="451485">
                <a:moveTo>
                  <a:pt x="144779" y="440436"/>
                </a:moveTo>
                <a:lnTo>
                  <a:pt x="144779" y="9144"/>
                </a:lnTo>
                <a:lnTo>
                  <a:pt x="153924" y="18288"/>
                </a:lnTo>
                <a:lnTo>
                  <a:pt x="163068" y="18288"/>
                </a:lnTo>
                <a:lnTo>
                  <a:pt x="163068" y="431291"/>
                </a:lnTo>
                <a:lnTo>
                  <a:pt x="153924" y="431291"/>
                </a:lnTo>
                <a:lnTo>
                  <a:pt x="144779" y="440436"/>
                </a:lnTo>
                <a:close/>
              </a:path>
              <a:path w="163195" h="451485">
                <a:moveTo>
                  <a:pt x="163068" y="18288"/>
                </a:moveTo>
                <a:lnTo>
                  <a:pt x="153924" y="18288"/>
                </a:lnTo>
                <a:lnTo>
                  <a:pt x="144779" y="9144"/>
                </a:lnTo>
                <a:lnTo>
                  <a:pt x="163068" y="9143"/>
                </a:lnTo>
                <a:lnTo>
                  <a:pt x="163068" y="18288"/>
                </a:lnTo>
                <a:close/>
              </a:path>
              <a:path w="163195" h="451485">
                <a:moveTo>
                  <a:pt x="19812" y="440436"/>
                </a:moveTo>
                <a:lnTo>
                  <a:pt x="10668" y="431291"/>
                </a:lnTo>
                <a:lnTo>
                  <a:pt x="19812" y="431291"/>
                </a:lnTo>
                <a:lnTo>
                  <a:pt x="19812" y="440436"/>
                </a:lnTo>
                <a:close/>
              </a:path>
              <a:path w="163195" h="451485">
                <a:moveTo>
                  <a:pt x="144779" y="440436"/>
                </a:moveTo>
                <a:lnTo>
                  <a:pt x="19812" y="440436"/>
                </a:lnTo>
                <a:lnTo>
                  <a:pt x="19812" y="431291"/>
                </a:lnTo>
                <a:lnTo>
                  <a:pt x="144779" y="431291"/>
                </a:lnTo>
                <a:lnTo>
                  <a:pt x="144779" y="440436"/>
                </a:lnTo>
                <a:close/>
              </a:path>
              <a:path w="163195" h="451485">
                <a:moveTo>
                  <a:pt x="163068" y="440436"/>
                </a:moveTo>
                <a:lnTo>
                  <a:pt x="144779" y="440436"/>
                </a:lnTo>
                <a:lnTo>
                  <a:pt x="153924" y="431291"/>
                </a:lnTo>
                <a:lnTo>
                  <a:pt x="163068" y="431291"/>
                </a:lnTo>
                <a:lnTo>
                  <a:pt x="163068" y="440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9497114" y="4613064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9535157" y="5870361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9479280" y="5158739"/>
            <a:ext cx="337185" cy="436245"/>
          </a:xfrm>
          <a:custGeom>
            <a:avLst/>
            <a:gdLst/>
            <a:ahLst/>
            <a:cxnLst/>
            <a:rect l="l" t="t" r="r" b="b"/>
            <a:pathLst>
              <a:path w="337184" h="436245">
                <a:moveTo>
                  <a:pt x="0" y="0"/>
                </a:moveTo>
                <a:lnTo>
                  <a:pt x="336804" y="0"/>
                </a:lnTo>
                <a:lnTo>
                  <a:pt x="336804" y="435864"/>
                </a:lnTo>
                <a:lnTo>
                  <a:pt x="0" y="4358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9478771" y="5188457"/>
            <a:ext cx="297180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55">
                <a:latin typeface="Times New Roman"/>
                <a:cs typeface="Times New Roman"/>
              </a:rPr>
              <a:t>V</a:t>
            </a:r>
            <a:r>
              <a:rPr dirty="0" baseline="-14957" sz="1950" spc="15">
                <a:latin typeface="Times New Roman"/>
                <a:cs typeface="Times New Roman"/>
              </a:rPr>
              <a:t>o</a:t>
            </a:r>
            <a:endParaRPr baseline="-14957" sz="195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9583928" y="5110733"/>
            <a:ext cx="12255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0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8557259" y="4642103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 h="0">
                <a:moveTo>
                  <a:pt x="0" y="0"/>
                </a:moveTo>
                <a:lnTo>
                  <a:pt x="82753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909816" y="5385815"/>
            <a:ext cx="414655" cy="434340"/>
          </a:xfrm>
          <a:custGeom>
            <a:avLst/>
            <a:gdLst/>
            <a:ahLst/>
            <a:cxnLst/>
            <a:rect l="l" t="t" r="r" b="b"/>
            <a:pathLst>
              <a:path w="414654" h="434339">
                <a:moveTo>
                  <a:pt x="0" y="0"/>
                </a:moveTo>
                <a:lnTo>
                  <a:pt x="414528" y="0"/>
                </a:lnTo>
                <a:lnTo>
                  <a:pt x="414528" y="434339"/>
                </a:lnTo>
                <a:lnTo>
                  <a:pt x="0" y="434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7078471" y="5583428"/>
            <a:ext cx="225425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345">
                <a:latin typeface="Times New Roman"/>
                <a:cs typeface="Times New Roman"/>
              </a:rPr>
              <a:t>b</a:t>
            </a:r>
            <a:r>
              <a:rPr dirty="0" baseline="4273" sz="1950" spc="-517">
                <a:latin typeface="Times New Roman"/>
                <a:cs typeface="Times New Roman"/>
              </a:rPr>
              <a:t></a:t>
            </a:r>
            <a:r>
              <a:rPr dirty="0" sz="1300" spc="-345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907783" y="5336285"/>
            <a:ext cx="21844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814" sz="3375" spc="-1814">
                <a:latin typeface="Times New Roman"/>
                <a:cs typeface="Times New Roman"/>
              </a:rPr>
              <a:t>V</a:t>
            </a:r>
            <a:r>
              <a:rPr dirty="0" sz="2250" spc="-1210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8036052" y="4626864"/>
            <a:ext cx="76200" cy="1658620"/>
          </a:xfrm>
          <a:custGeom>
            <a:avLst/>
            <a:gdLst/>
            <a:ahLst/>
            <a:cxnLst/>
            <a:rect l="l" t="t" r="r" b="b"/>
            <a:pathLst>
              <a:path w="76200" h="1658620">
                <a:moveTo>
                  <a:pt x="28956" y="1583848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1581912"/>
                </a:lnTo>
                <a:lnTo>
                  <a:pt x="38100" y="1581912"/>
                </a:lnTo>
                <a:lnTo>
                  <a:pt x="28956" y="1583848"/>
                </a:lnTo>
                <a:close/>
              </a:path>
              <a:path w="76200" h="1658620">
                <a:moveTo>
                  <a:pt x="47244" y="1620012"/>
                </a:moveTo>
                <a:lnTo>
                  <a:pt x="28956" y="1620012"/>
                </a:lnTo>
                <a:lnTo>
                  <a:pt x="28956" y="1583848"/>
                </a:lnTo>
                <a:lnTo>
                  <a:pt x="38100" y="1581912"/>
                </a:lnTo>
                <a:lnTo>
                  <a:pt x="47244" y="1583848"/>
                </a:lnTo>
                <a:lnTo>
                  <a:pt x="47244" y="1620012"/>
                </a:lnTo>
                <a:close/>
              </a:path>
              <a:path w="76200" h="1658620">
                <a:moveTo>
                  <a:pt x="47244" y="1583848"/>
                </a:moveTo>
                <a:lnTo>
                  <a:pt x="38100" y="1581912"/>
                </a:lnTo>
                <a:lnTo>
                  <a:pt x="47244" y="1581912"/>
                </a:lnTo>
                <a:lnTo>
                  <a:pt x="47244" y="1583848"/>
                </a:lnTo>
                <a:close/>
              </a:path>
              <a:path w="76200" h="1658620">
                <a:moveTo>
                  <a:pt x="38100" y="1658112"/>
                </a:moveTo>
                <a:lnTo>
                  <a:pt x="23145" y="1655159"/>
                </a:lnTo>
                <a:lnTo>
                  <a:pt x="11049" y="1647063"/>
                </a:lnTo>
                <a:lnTo>
                  <a:pt x="2952" y="1634966"/>
                </a:lnTo>
                <a:lnTo>
                  <a:pt x="0" y="1620012"/>
                </a:lnTo>
                <a:lnTo>
                  <a:pt x="2952" y="1605700"/>
                </a:lnTo>
                <a:lnTo>
                  <a:pt x="11049" y="1593532"/>
                </a:lnTo>
                <a:lnTo>
                  <a:pt x="23145" y="1585079"/>
                </a:lnTo>
                <a:lnTo>
                  <a:pt x="28956" y="1583848"/>
                </a:lnTo>
                <a:lnTo>
                  <a:pt x="28956" y="1620012"/>
                </a:lnTo>
                <a:lnTo>
                  <a:pt x="76200" y="1620012"/>
                </a:lnTo>
                <a:lnTo>
                  <a:pt x="73247" y="1634966"/>
                </a:lnTo>
                <a:lnTo>
                  <a:pt x="65151" y="1647063"/>
                </a:lnTo>
                <a:lnTo>
                  <a:pt x="53054" y="1655159"/>
                </a:lnTo>
                <a:lnTo>
                  <a:pt x="38100" y="1658112"/>
                </a:lnTo>
                <a:close/>
              </a:path>
              <a:path w="76200" h="1658620">
                <a:moveTo>
                  <a:pt x="76200" y="1620012"/>
                </a:moveTo>
                <a:lnTo>
                  <a:pt x="47244" y="1620012"/>
                </a:lnTo>
                <a:lnTo>
                  <a:pt x="47244" y="1583848"/>
                </a:lnTo>
                <a:lnTo>
                  <a:pt x="53054" y="1585079"/>
                </a:lnTo>
                <a:lnTo>
                  <a:pt x="65151" y="1593532"/>
                </a:lnTo>
                <a:lnTo>
                  <a:pt x="73247" y="1605700"/>
                </a:lnTo>
                <a:lnTo>
                  <a:pt x="76200" y="1620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900416" y="5292851"/>
            <a:ext cx="330835" cy="90170"/>
          </a:xfrm>
          <a:custGeom>
            <a:avLst/>
            <a:gdLst/>
            <a:ahLst/>
            <a:cxnLst/>
            <a:rect l="l" t="t" r="r" b="b"/>
            <a:pathLst>
              <a:path w="330834" h="90170">
                <a:moveTo>
                  <a:pt x="0" y="0"/>
                </a:moveTo>
                <a:lnTo>
                  <a:pt x="330707" y="0"/>
                </a:lnTo>
                <a:lnTo>
                  <a:pt x="330707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854696" y="5279135"/>
            <a:ext cx="433070" cy="119380"/>
          </a:xfrm>
          <a:custGeom>
            <a:avLst/>
            <a:gdLst/>
            <a:ahLst/>
            <a:cxnLst/>
            <a:rect l="l" t="t" r="r" b="b"/>
            <a:pathLst>
              <a:path w="433070" h="119379">
                <a:moveTo>
                  <a:pt x="432815" y="118872"/>
                </a:moveTo>
                <a:lnTo>
                  <a:pt x="0" y="118872"/>
                </a:lnTo>
                <a:lnTo>
                  <a:pt x="0" y="0"/>
                </a:lnTo>
                <a:lnTo>
                  <a:pt x="432815" y="0"/>
                </a:lnTo>
                <a:lnTo>
                  <a:pt x="432815" y="13716"/>
                </a:lnTo>
                <a:lnTo>
                  <a:pt x="28955" y="13716"/>
                </a:lnTo>
                <a:lnTo>
                  <a:pt x="15239" y="28956"/>
                </a:lnTo>
                <a:lnTo>
                  <a:pt x="28955" y="28956"/>
                </a:lnTo>
                <a:lnTo>
                  <a:pt x="28955" y="89916"/>
                </a:lnTo>
                <a:lnTo>
                  <a:pt x="15239" y="89916"/>
                </a:lnTo>
                <a:lnTo>
                  <a:pt x="28955" y="103632"/>
                </a:lnTo>
                <a:lnTo>
                  <a:pt x="432815" y="103632"/>
                </a:lnTo>
                <a:lnTo>
                  <a:pt x="432815" y="118872"/>
                </a:lnTo>
                <a:close/>
              </a:path>
              <a:path w="433070" h="119379">
                <a:moveTo>
                  <a:pt x="28955" y="28956"/>
                </a:moveTo>
                <a:lnTo>
                  <a:pt x="15239" y="28956"/>
                </a:lnTo>
                <a:lnTo>
                  <a:pt x="28955" y="13716"/>
                </a:lnTo>
                <a:lnTo>
                  <a:pt x="28955" y="28956"/>
                </a:lnTo>
                <a:close/>
              </a:path>
              <a:path w="433070" h="119379">
                <a:moveTo>
                  <a:pt x="405383" y="28956"/>
                </a:moveTo>
                <a:lnTo>
                  <a:pt x="28955" y="28956"/>
                </a:lnTo>
                <a:lnTo>
                  <a:pt x="28955" y="13716"/>
                </a:lnTo>
                <a:lnTo>
                  <a:pt x="405383" y="13716"/>
                </a:lnTo>
                <a:lnTo>
                  <a:pt x="405383" y="28956"/>
                </a:lnTo>
                <a:close/>
              </a:path>
              <a:path w="433070" h="119379">
                <a:moveTo>
                  <a:pt x="405383" y="103632"/>
                </a:moveTo>
                <a:lnTo>
                  <a:pt x="405383" y="13716"/>
                </a:lnTo>
                <a:lnTo>
                  <a:pt x="419099" y="28956"/>
                </a:lnTo>
                <a:lnTo>
                  <a:pt x="432815" y="28956"/>
                </a:lnTo>
                <a:lnTo>
                  <a:pt x="432815" y="89916"/>
                </a:lnTo>
                <a:lnTo>
                  <a:pt x="419099" y="89916"/>
                </a:lnTo>
                <a:lnTo>
                  <a:pt x="405383" y="103632"/>
                </a:lnTo>
                <a:close/>
              </a:path>
              <a:path w="433070" h="119379">
                <a:moveTo>
                  <a:pt x="432815" y="28956"/>
                </a:moveTo>
                <a:lnTo>
                  <a:pt x="419099" y="28956"/>
                </a:lnTo>
                <a:lnTo>
                  <a:pt x="405383" y="13716"/>
                </a:lnTo>
                <a:lnTo>
                  <a:pt x="432815" y="13716"/>
                </a:lnTo>
                <a:lnTo>
                  <a:pt x="432815" y="28956"/>
                </a:lnTo>
                <a:close/>
              </a:path>
              <a:path w="433070" h="119379">
                <a:moveTo>
                  <a:pt x="28955" y="103632"/>
                </a:moveTo>
                <a:lnTo>
                  <a:pt x="15239" y="89916"/>
                </a:lnTo>
                <a:lnTo>
                  <a:pt x="28955" y="89916"/>
                </a:lnTo>
                <a:lnTo>
                  <a:pt x="28955" y="103632"/>
                </a:lnTo>
                <a:close/>
              </a:path>
              <a:path w="433070" h="119379">
                <a:moveTo>
                  <a:pt x="405383" y="103632"/>
                </a:moveTo>
                <a:lnTo>
                  <a:pt x="28955" y="103632"/>
                </a:lnTo>
                <a:lnTo>
                  <a:pt x="28955" y="89916"/>
                </a:lnTo>
                <a:lnTo>
                  <a:pt x="405383" y="89916"/>
                </a:lnTo>
                <a:lnTo>
                  <a:pt x="405383" y="103632"/>
                </a:lnTo>
                <a:close/>
              </a:path>
              <a:path w="433070" h="119379">
                <a:moveTo>
                  <a:pt x="432815" y="103632"/>
                </a:moveTo>
                <a:lnTo>
                  <a:pt x="405383" y="103632"/>
                </a:lnTo>
                <a:lnTo>
                  <a:pt x="419099" y="89916"/>
                </a:lnTo>
                <a:lnTo>
                  <a:pt x="432815" y="89916"/>
                </a:lnTo>
                <a:lnTo>
                  <a:pt x="432815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231123" y="5257800"/>
            <a:ext cx="105410" cy="167640"/>
          </a:xfrm>
          <a:custGeom>
            <a:avLst/>
            <a:gdLst/>
            <a:ahLst/>
            <a:cxnLst/>
            <a:rect l="l" t="t" r="r" b="b"/>
            <a:pathLst>
              <a:path w="105409" h="167639">
                <a:moveTo>
                  <a:pt x="105156" y="167639"/>
                </a:moveTo>
                <a:lnTo>
                  <a:pt x="0" y="167639"/>
                </a:lnTo>
                <a:lnTo>
                  <a:pt x="0" y="0"/>
                </a:lnTo>
                <a:lnTo>
                  <a:pt x="105156" y="0"/>
                </a:lnTo>
                <a:lnTo>
                  <a:pt x="105156" y="167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795259" y="5268467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09" h="169545">
                <a:moveTo>
                  <a:pt x="105155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5" y="0"/>
                </a:lnTo>
                <a:lnTo>
                  <a:pt x="105155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8151318" y="5363446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7413766" y="5531087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512764" y="5682412"/>
            <a:ext cx="233045" cy="612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0">
                <a:latin typeface="Times New Roman"/>
                <a:cs typeface="Times New Roman"/>
              </a:rPr>
              <a:t>b</a:t>
            </a:r>
            <a:r>
              <a:rPr dirty="0" sz="1300" spc="-13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765"/>
              </a:spcBef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240034" y="4317949"/>
            <a:ext cx="25272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8680249" y="4357592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8497823" y="4620768"/>
            <a:ext cx="76200" cy="1675130"/>
          </a:xfrm>
          <a:custGeom>
            <a:avLst/>
            <a:gdLst/>
            <a:ahLst/>
            <a:cxnLst/>
            <a:rect l="l" t="t" r="r" b="b"/>
            <a:pathLst>
              <a:path w="76200" h="1675129">
                <a:moveTo>
                  <a:pt x="27432" y="1600782"/>
                </a:moveTo>
                <a:lnTo>
                  <a:pt x="27432" y="0"/>
                </a:lnTo>
                <a:lnTo>
                  <a:pt x="47244" y="0"/>
                </a:lnTo>
                <a:lnTo>
                  <a:pt x="47244" y="1598675"/>
                </a:lnTo>
                <a:lnTo>
                  <a:pt x="38100" y="1598675"/>
                </a:lnTo>
                <a:lnTo>
                  <a:pt x="27432" y="1600782"/>
                </a:lnTo>
                <a:close/>
              </a:path>
              <a:path w="76200" h="1675129">
                <a:moveTo>
                  <a:pt x="47244" y="1636775"/>
                </a:moveTo>
                <a:lnTo>
                  <a:pt x="27432" y="1636775"/>
                </a:lnTo>
                <a:lnTo>
                  <a:pt x="27432" y="1600782"/>
                </a:lnTo>
                <a:lnTo>
                  <a:pt x="38100" y="1598675"/>
                </a:lnTo>
                <a:lnTo>
                  <a:pt x="47244" y="1600562"/>
                </a:lnTo>
                <a:lnTo>
                  <a:pt x="47244" y="1636775"/>
                </a:lnTo>
                <a:close/>
              </a:path>
              <a:path w="76200" h="1675129">
                <a:moveTo>
                  <a:pt x="47244" y="1600562"/>
                </a:moveTo>
                <a:lnTo>
                  <a:pt x="38100" y="1598675"/>
                </a:lnTo>
                <a:lnTo>
                  <a:pt x="47244" y="1598675"/>
                </a:lnTo>
                <a:lnTo>
                  <a:pt x="47244" y="1600562"/>
                </a:lnTo>
                <a:close/>
              </a:path>
              <a:path w="76200" h="1675129">
                <a:moveTo>
                  <a:pt x="76200" y="1636775"/>
                </a:moveTo>
                <a:lnTo>
                  <a:pt x="47244" y="1636775"/>
                </a:lnTo>
                <a:lnTo>
                  <a:pt x="47244" y="1600562"/>
                </a:lnTo>
                <a:lnTo>
                  <a:pt x="52411" y="1601628"/>
                </a:lnTo>
                <a:lnTo>
                  <a:pt x="64579" y="1609724"/>
                </a:lnTo>
                <a:lnTo>
                  <a:pt x="73032" y="1621821"/>
                </a:lnTo>
                <a:lnTo>
                  <a:pt x="76200" y="1636775"/>
                </a:lnTo>
                <a:close/>
              </a:path>
              <a:path w="76200" h="1675129">
                <a:moveTo>
                  <a:pt x="38100" y="1674875"/>
                </a:moveTo>
                <a:lnTo>
                  <a:pt x="23145" y="1671923"/>
                </a:lnTo>
                <a:lnTo>
                  <a:pt x="11049" y="1663826"/>
                </a:lnTo>
                <a:lnTo>
                  <a:pt x="2952" y="1651730"/>
                </a:lnTo>
                <a:lnTo>
                  <a:pt x="0" y="1636775"/>
                </a:lnTo>
                <a:lnTo>
                  <a:pt x="2952" y="1621821"/>
                </a:lnTo>
                <a:lnTo>
                  <a:pt x="11049" y="1609724"/>
                </a:lnTo>
                <a:lnTo>
                  <a:pt x="23145" y="1601628"/>
                </a:lnTo>
                <a:lnTo>
                  <a:pt x="27432" y="1600782"/>
                </a:lnTo>
                <a:lnTo>
                  <a:pt x="27432" y="1636775"/>
                </a:lnTo>
                <a:lnTo>
                  <a:pt x="76200" y="1636775"/>
                </a:lnTo>
                <a:lnTo>
                  <a:pt x="73032" y="1651730"/>
                </a:lnTo>
                <a:lnTo>
                  <a:pt x="64579" y="1663826"/>
                </a:lnTo>
                <a:lnTo>
                  <a:pt x="52411" y="1671923"/>
                </a:lnTo>
                <a:lnTo>
                  <a:pt x="38100" y="1674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424671" y="5178552"/>
            <a:ext cx="219710" cy="447040"/>
          </a:xfrm>
          <a:custGeom>
            <a:avLst/>
            <a:gdLst/>
            <a:ahLst/>
            <a:cxnLst/>
            <a:rect l="l" t="t" r="r" b="b"/>
            <a:pathLst>
              <a:path w="219709" h="447039">
                <a:moveTo>
                  <a:pt x="109728" y="446532"/>
                </a:moveTo>
                <a:lnTo>
                  <a:pt x="0" y="222503"/>
                </a:lnTo>
                <a:lnTo>
                  <a:pt x="109728" y="0"/>
                </a:lnTo>
                <a:lnTo>
                  <a:pt x="219456" y="222503"/>
                </a:lnTo>
                <a:lnTo>
                  <a:pt x="109728" y="446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414003" y="5157215"/>
            <a:ext cx="241300" cy="489584"/>
          </a:xfrm>
          <a:custGeom>
            <a:avLst/>
            <a:gdLst/>
            <a:ahLst/>
            <a:cxnLst/>
            <a:rect l="l" t="t" r="r" b="b"/>
            <a:pathLst>
              <a:path w="241300" h="489585">
                <a:moveTo>
                  <a:pt x="120396" y="489203"/>
                </a:moveTo>
                <a:lnTo>
                  <a:pt x="0" y="243839"/>
                </a:lnTo>
                <a:lnTo>
                  <a:pt x="120396" y="0"/>
                </a:lnTo>
                <a:lnTo>
                  <a:pt x="133188" y="25908"/>
                </a:lnTo>
                <a:lnTo>
                  <a:pt x="112775" y="25908"/>
                </a:lnTo>
                <a:lnTo>
                  <a:pt x="121158" y="42904"/>
                </a:lnTo>
                <a:lnTo>
                  <a:pt x="23569" y="240791"/>
                </a:lnTo>
                <a:lnTo>
                  <a:pt x="19812" y="240791"/>
                </a:lnTo>
                <a:lnTo>
                  <a:pt x="19812" y="248411"/>
                </a:lnTo>
                <a:lnTo>
                  <a:pt x="23569" y="248411"/>
                </a:lnTo>
                <a:lnTo>
                  <a:pt x="121158" y="446299"/>
                </a:lnTo>
                <a:lnTo>
                  <a:pt x="112775" y="463296"/>
                </a:lnTo>
                <a:lnTo>
                  <a:pt x="133108" y="463296"/>
                </a:lnTo>
                <a:lnTo>
                  <a:pt x="120396" y="489203"/>
                </a:lnTo>
                <a:close/>
              </a:path>
              <a:path w="241300" h="489585">
                <a:moveTo>
                  <a:pt x="121158" y="42904"/>
                </a:moveTo>
                <a:lnTo>
                  <a:pt x="112775" y="25908"/>
                </a:lnTo>
                <a:lnTo>
                  <a:pt x="129539" y="25908"/>
                </a:lnTo>
                <a:lnTo>
                  <a:pt x="121158" y="42904"/>
                </a:lnTo>
                <a:close/>
              </a:path>
              <a:path w="241300" h="489585">
                <a:moveTo>
                  <a:pt x="220625" y="244602"/>
                </a:moveTo>
                <a:lnTo>
                  <a:pt x="121158" y="42904"/>
                </a:lnTo>
                <a:lnTo>
                  <a:pt x="129539" y="25908"/>
                </a:lnTo>
                <a:lnTo>
                  <a:pt x="133188" y="25908"/>
                </a:lnTo>
                <a:lnTo>
                  <a:pt x="239287" y="240791"/>
                </a:lnTo>
                <a:lnTo>
                  <a:pt x="222504" y="240791"/>
                </a:lnTo>
                <a:lnTo>
                  <a:pt x="220625" y="244602"/>
                </a:lnTo>
                <a:close/>
              </a:path>
              <a:path w="241300" h="489585">
                <a:moveTo>
                  <a:pt x="19812" y="248411"/>
                </a:moveTo>
                <a:lnTo>
                  <a:pt x="19812" y="240791"/>
                </a:lnTo>
                <a:lnTo>
                  <a:pt x="21690" y="244602"/>
                </a:lnTo>
                <a:lnTo>
                  <a:pt x="19812" y="248411"/>
                </a:lnTo>
                <a:close/>
              </a:path>
              <a:path w="241300" h="489585">
                <a:moveTo>
                  <a:pt x="21690" y="244602"/>
                </a:moveTo>
                <a:lnTo>
                  <a:pt x="19812" y="240791"/>
                </a:lnTo>
                <a:lnTo>
                  <a:pt x="23569" y="240791"/>
                </a:lnTo>
                <a:lnTo>
                  <a:pt x="21690" y="244602"/>
                </a:lnTo>
                <a:close/>
              </a:path>
              <a:path w="241300" h="489585">
                <a:moveTo>
                  <a:pt x="222504" y="248411"/>
                </a:moveTo>
                <a:lnTo>
                  <a:pt x="220625" y="244602"/>
                </a:lnTo>
                <a:lnTo>
                  <a:pt x="222504" y="240791"/>
                </a:lnTo>
                <a:lnTo>
                  <a:pt x="222504" y="248411"/>
                </a:lnTo>
                <a:close/>
              </a:path>
              <a:path w="241300" h="489585">
                <a:moveTo>
                  <a:pt x="238548" y="248411"/>
                </a:moveTo>
                <a:lnTo>
                  <a:pt x="222504" y="248411"/>
                </a:lnTo>
                <a:lnTo>
                  <a:pt x="222504" y="240791"/>
                </a:lnTo>
                <a:lnTo>
                  <a:pt x="239287" y="240791"/>
                </a:lnTo>
                <a:lnTo>
                  <a:pt x="240792" y="243839"/>
                </a:lnTo>
                <a:lnTo>
                  <a:pt x="238548" y="248411"/>
                </a:lnTo>
                <a:close/>
              </a:path>
              <a:path w="241300" h="489585">
                <a:moveTo>
                  <a:pt x="23569" y="248411"/>
                </a:moveTo>
                <a:lnTo>
                  <a:pt x="19812" y="248411"/>
                </a:lnTo>
                <a:lnTo>
                  <a:pt x="21690" y="244602"/>
                </a:lnTo>
                <a:lnTo>
                  <a:pt x="23569" y="248411"/>
                </a:lnTo>
                <a:close/>
              </a:path>
              <a:path w="241300" h="489585">
                <a:moveTo>
                  <a:pt x="133108" y="463296"/>
                </a:moveTo>
                <a:lnTo>
                  <a:pt x="129539" y="463296"/>
                </a:lnTo>
                <a:lnTo>
                  <a:pt x="121158" y="446299"/>
                </a:lnTo>
                <a:lnTo>
                  <a:pt x="220625" y="244602"/>
                </a:lnTo>
                <a:lnTo>
                  <a:pt x="222504" y="248411"/>
                </a:lnTo>
                <a:lnTo>
                  <a:pt x="238548" y="248411"/>
                </a:lnTo>
                <a:lnTo>
                  <a:pt x="133108" y="463296"/>
                </a:lnTo>
                <a:close/>
              </a:path>
              <a:path w="241300" h="489585">
                <a:moveTo>
                  <a:pt x="129539" y="463296"/>
                </a:moveTo>
                <a:lnTo>
                  <a:pt x="112775" y="463296"/>
                </a:lnTo>
                <a:lnTo>
                  <a:pt x="121158" y="446299"/>
                </a:lnTo>
                <a:lnTo>
                  <a:pt x="129539" y="463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442959" y="5408676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 h="0">
                <a:moveTo>
                  <a:pt x="0" y="0"/>
                </a:moveTo>
                <a:lnTo>
                  <a:pt x="20116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304531" y="4610100"/>
            <a:ext cx="76200" cy="1659889"/>
          </a:xfrm>
          <a:custGeom>
            <a:avLst/>
            <a:gdLst/>
            <a:ahLst/>
            <a:cxnLst/>
            <a:rect l="l" t="t" r="r" b="b"/>
            <a:pathLst>
              <a:path w="76200" h="1659889">
                <a:moveTo>
                  <a:pt x="28956" y="74176"/>
                </a:moveTo>
                <a:lnTo>
                  <a:pt x="23788" y="73032"/>
                </a:lnTo>
                <a:lnTo>
                  <a:pt x="11620" y="64579"/>
                </a:lnTo>
                <a:lnTo>
                  <a:pt x="3167" y="52411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176"/>
                </a:lnTo>
                <a:close/>
              </a:path>
              <a:path w="76200" h="1659889">
                <a:moveTo>
                  <a:pt x="38100" y="76200"/>
                </a:moveTo>
                <a:lnTo>
                  <a:pt x="28956" y="74176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3940"/>
                </a:lnTo>
                <a:lnTo>
                  <a:pt x="38100" y="76200"/>
                </a:lnTo>
                <a:close/>
              </a:path>
              <a:path w="76200" h="1659889">
                <a:moveTo>
                  <a:pt x="48768" y="73940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48768" y="73940"/>
                </a:lnTo>
                <a:close/>
              </a:path>
              <a:path w="76200" h="1659889">
                <a:moveTo>
                  <a:pt x="48768" y="76200"/>
                </a:moveTo>
                <a:lnTo>
                  <a:pt x="38100" y="76200"/>
                </a:lnTo>
                <a:lnTo>
                  <a:pt x="48768" y="73940"/>
                </a:lnTo>
                <a:lnTo>
                  <a:pt x="48768" y="76200"/>
                </a:lnTo>
                <a:close/>
              </a:path>
              <a:path w="76200" h="1659889">
                <a:moveTo>
                  <a:pt x="28956" y="1585322"/>
                </a:moveTo>
                <a:lnTo>
                  <a:pt x="28956" y="74176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1583436"/>
                </a:lnTo>
                <a:lnTo>
                  <a:pt x="38100" y="1583436"/>
                </a:lnTo>
                <a:lnTo>
                  <a:pt x="28956" y="1585322"/>
                </a:lnTo>
                <a:close/>
              </a:path>
              <a:path w="76200" h="1659889">
                <a:moveTo>
                  <a:pt x="48768" y="1621536"/>
                </a:moveTo>
                <a:lnTo>
                  <a:pt x="28956" y="1621536"/>
                </a:lnTo>
                <a:lnTo>
                  <a:pt x="28956" y="1585322"/>
                </a:lnTo>
                <a:lnTo>
                  <a:pt x="38100" y="1583436"/>
                </a:lnTo>
                <a:lnTo>
                  <a:pt x="48768" y="1585542"/>
                </a:lnTo>
                <a:lnTo>
                  <a:pt x="48768" y="1621536"/>
                </a:lnTo>
                <a:close/>
              </a:path>
              <a:path w="76200" h="1659889">
                <a:moveTo>
                  <a:pt x="48768" y="1585542"/>
                </a:moveTo>
                <a:lnTo>
                  <a:pt x="38100" y="1583436"/>
                </a:lnTo>
                <a:lnTo>
                  <a:pt x="48768" y="1583436"/>
                </a:lnTo>
                <a:lnTo>
                  <a:pt x="48768" y="1585542"/>
                </a:lnTo>
                <a:close/>
              </a:path>
              <a:path w="76200" h="1659889">
                <a:moveTo>
                  <a:pt x="38100" y="1659636"/>
                </a:moveTo>
                <a:lnTo>
                  <a:pt x="23788" y="1656683"/>
                </a:lnTo>
                <a:lnTo>
                  <a:pt x="11620" y="1648587"/>
                </a:lnTo>
                <a:lnTo>
                  <a:pt x="3167" y="1636490"/>
                </a:lnTo>
                <a:lnTo>
                  <a:pt x="0" y="1621536"/>
                </a:lnTo>
                <a:lnTo>
                  <a:pt x="3167" y="1606581"/>
                </a:lnTo>
                <a:lnTo>
                  <a:pt x="11620" y="1594485"/>
                </a:lnTo>
                <a:lnTo>
                  <a:pt x="23788" y="1586388"/>
                </a:lnTo>
                <a:lnTo>
                  <a:pt x="28956" y="1585322"/>
                </a:lnTo>
                <a:lnTo>
                  <a:pt x="28956" y="1621536"/>
                </a:lnTo>
                <a:lnTo>
                  <a:pt x="76200" y="1621536"/>
                </a:lnTo>
                <a:lnTo>
                  <a:pt x="73247" y="1636490"/>
                </a:lnTo>
                <a:lnTo>
                  <a:pt x="65151" y="1648587"/>
                </a:lnTo>
                <a:lnTo>
                  <a:pt x="53054" y="1656683"/>
                </a:lnTo>
                <a:lnTo>
                  <a:pt x="38100" y="1659636"/>
                </a:lnTo>
                <a:close/>
              </a:path>
              <a:path w="76200" h="1659889">
                <a:moveTo>
                  <a:pt x="76200" y="1621536"/>
                </a:moveTo>
                <a:lnTo>
                  <a:pt x="48768" y="1621536"/>
                </a:lnTo>
                <a:lnTo>
                  <a:pt x="48768" y="1585542"/>
                </a:lnTo>
                <a:lnTo>
                  <a:pt x="53054" y="1586388"/>
                </a:lnTo>
                <a:lnTo>
                  <a:pt x="65151" y="1594485"/>
                </a:lnTo>
                <a:lnTo>
                  <a:pt x="73247" y="1606581"/>
                </a:lnTo>
                <a:lnTo>
                  <a:pt x="76200" y="1621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836664" y="4564380"/>
            <a:ext cx="323215" cy="144780"/>
          </a:xfrm>
          <a:custGeom>
            <a:avLst/>
            <a:gdLst/>
            <a:ahLst/>
            <a:cxnLst/>
            <a:rect l="l" t="t" r="r" b="b"/>
            <a:pathLst>
              <a:path w="323215" h="144779">
                <a:moveTo>
                  <a:pt x="0" y="0"/>
                </a:moveTo>
                <a:lnTo>
                  <a:pt x="323087" y="0"/>
                </a:lnTo>
                <a:lnTo>
                  <a:pt x="323087" y="144779"/>
                </a:lnTo>
                <a:lnTo>
                  <a:pt x="0" y="1447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825996" y="4555235"/>
            <a:ext cx="342900" cy="163195"/>
          </a:xfrm>
          <a:custGeom>
            <a:avLst/>
            <a:gdLst/>
            <a:ahLst/>
            <a:cxnLst/>
            <a:rect l="l" t="t" r="r" b="b"/>
            <a:pathLst>
              <a:path w="342900" h="163195">
                <a:moveTo>
                  <a:pt x="342900" y="163068"/>
                </a:moveTo>
                <a:lnTo>
                  <a:pt x="0" y="163068"/>
                </a:lnTo>
                <a:lnTo>
                  <a:pt x="0" y="0"/>
                </a:lnTo>
                <a:lnTo>
                  <a:pt x="342900" y="0"/>
                </a:lnTo>
                <a:lnTo>
                  <a:pt x="342900" y="9144"/>
                </a:lnTo>
                <a:lnTo>
                  <a:pt x="19812" y="9144"/>
                </a:lnTo>
                <a:lnTo>
                  <a:pt x="10668" y="18288"/>
                </a:lnTo>
                <a:lnTo>
                  <a:pt x="19812" y="18288"/>
                </a:lnTo>
                <a:lnTo>
                  <a:pt x="19812" y="143256"/>
                </a:lnTo>
                <a:lnTo>
                  <a:pt x="10668" y="143256"/>
                </a:lnTo>
                <a:lnTo>
                  <a:pt x="19812" y="153924"/>
                </a:lnTo>
                <a:lnTo>
                  <a:pt x="342900" y="153924"/>
                </a:lnTo>
                <a:lnTo>
                  <a:pt x="342900" y="163068"/>
                </a:lnTo>
                <a:close/>
              </a:path>
              <a:path w="342900" h="163195">
                <a:moveTo>
                  <a:pt x="19812" y="18288"/>
                </a:moveTo>
                <a:lnTo>
                  <a:pt x="10668" y="18288"/>
                </a:lnTo>
                <a:lnTo>
                  <a:pt x="19812" y="9144"/>
                </a:lnTo>
                <a:lnTo>
                  <a:pt x="19812" y="18288"/>
                </a:lnTo>
                <a:close/>
              </a:path>
              <a:path w="342900" h="163195">
                <a:moveTo>
                  <a:pt x="324612" y="18288"/>
                </a:moveTo>
                <a:lnTo>
                  <a:pt x="19812" y="18288"/>
                </a:lnTo>
                <a:lnTo>
                  <a:pt x="19812" y="9144"/>
                </a:lnTo>
                <a:lnTo>
                  <a:pt x="324612" y="9144"/>
                </a:lnTo>
                <a:lnTo>
                  <a:pt x="324612" y="18288"/>
                </a:lnTo>
                <a:close/>
              </a:path>
              <a:path w="342900" h="163195">
                <a:moveTo>
                  <a:pt x="324612" y="153924"/>
                </a:moveTo>
                <a:lnTo>
                  <a:pt x="324612" y="9144"/>
                </a:lnTo>
                <a:lnTo>
                  <a:pt x="333756" y="18288"/>
                </a:lnTo>
                <a:lnTo>
                  <a:pt x="342900" y="18288"/>
                </a:lnTo>
                <a:lnTo>
                  <a:pt x="342900" y="143256"/>
                </a:lnTo>
                <a:lnTo>
                  <a:pt x="333756" y="143256"/>
                </a:lnTo>
                <a:lnTo>
                  <a:pt x="324612" y="153924"/>
                </a:lnTo>
                <a:close/>
              </a:path>
              <a:path w="342900" h="163195">
                <a:moveTo>
                  <a:pt x="342900" y="18288"/>
                </a:moveTo>
                <a:lnTo>
                  <a:pt x="333756" y="18288"/>
                </a:lnTo>
                <a:lnTo>
                  <a:pt x="324612" y="9144"/>
                </a:lnTo>
                <a:lnTo>
                  <a:pt x="342900" y="9144"/>
                </a:lnTo>
                <a:lnTo>
                  <a:pt x="342900" y="18288"/>
                </a:lnTo>
                <a:close/>
              </a:path>
              <a:path w="342900" h="163195">
                <a:moveTo>
                  <a:pt x="19812" y="153924"/>
                </a:moveTo>
                <a:lnTo>
                  <a:pt x="10668" y="143256"/>
                </a:lnTo>
                <a:lnTo>
                  <a:pt x="19812" y="143256"/>
                </a:lnTo>
                <a:lnTo>
                  <a:pt x="19812" y="153924"/>
                </a:lnTo>
                <a:close/>
              </a:path>
              <a:path w="342900" h="163195">
                <a:moveTo>
                  <a:pt x="324612" y="153924"/>
                </a:moveTo>
                <a:lnTo>
                  <a:pt x="19812" y="153924"/>
                </a:lnTo>
                <a:lnTo>
                  <a:pt x="19812" y="143256"/>
                </a:lnTo>
                <a:lnTo>
                  <a:pt x="324612" y="143256"/>
                </a:lnTo>
                <a:lnTo>
                  <a:pt x="324612" y="153924"/>
                </a:lnTo>
                <a:close/>
              </a:path>
              <a:path w="342900" h="163195">
                <a:moveTo>
                  <a:pt x="342900" y="153924"/>
                </a:moveTo>
                <a:lnTo>
                  <a:pt x="324612" y="153924"/>
                </a:lnTo>
                <a:lnTo>
                  <a:pt x="333756" y="143256"/>
                </a:lnTo>
                <a:lnTo>
                  <a:pt x="342900" y="143256"/>
                </a:lnTo>
                <a:lnTo>
                  <a:pt x="342900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676132" y="5010912"/>
            <a:ext cx="76200" cy="356870"/>
          </a:xfrm>
          <a:custGeom>
            <a:avLst/>
            <a:gdLst/>
            <a:ahLst/>
            <a:cxnLst/>
            <a:rect l="l" t="t" r="r" b="b"/>
            <a:pathLst>
              <a:path w="76200" h="356870">
                <a:moveTo>
                  <a:pt x="47244" y="294131"/>
                </a:moveTo>
                <a:lnTo>
                  <a:pt x="27432" y="294131"/>
                </a:lnTo>
                <a:lnTo>
                  <a:pt x="27432" y="0"/>
                </a:lnTo>
                <a:lnTo>
                  <a:pt x="47244" y="0"/>
                </a:lnTo>
                <a:lnTo>
                  <a:pt x="47244" y="294131"/>
                </a:lnTo>
                <a:close/>
              </a:path>
              <a:path w="76200" h="356870">
                <a:moveTo>
                  <a:pt x="38100" y="356615"/>
                </a:moveTo>
                <a:lnTo>
                  <a:pt x="0" y="280416"/>
                </a:lnTo>
                <a:lnTo>
                  <a:pt x="27432" y="280416"/>
                </a:lnTo>
                <a:lnTo>
                  <a:pt x="27432" y="294131"/>
                </a:lnTo>
                <a:lnTo>
                  <a:pt x="69342" y="294131"/>
                </a:lnTo>
                <a:lnTo>
                  <a:pt x="38100" y="356615"/>
                </a:lnTo>
                <a:close/>
              </a:path>
              <a:path w="76200" h="356870">
                <a:moveTo>
                  <a:pt x="69342" y="294131"/>
                </a:moveTo>
                <a:lnTo>
                  <a:pt x="47244" y="294131"/>
                </a:lnTo>
                <a:lnTo>
                  <a:pt x="47244" y="280416"/>
                </a:lnTo>
                <a:lnTo>
                  <a:pt x="76200" y="280416"/>
                </a:lnTo>
                <a:lnTo>
                  <a:pt x="69342" y="29413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6685286" y="4641081"/>
            <a:ext cx="35242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165">
                <a:latin typeface="Times New Roman"/>
                <a:cs typeface="Times New Roman"/>
              </a:rPr>
              <a:t>r</a:t>
            </a:r>
            <a:r>
              <a:rPr dirty="0" sz="1300" spc="95">
                <a:latin typeface="Times New Roman"/>
                <a:cs typeface="Times New Roman"/>
              </a:rPr>
              <a:t>b</a:t>
            </a:r>
            <a:r>
              <a:rPr dirty="0" sz="1300" spc="90">
                <a:latin typeface="Times New Roman"/>
                <a:cs typeface="Times New Roman"/>
              </a:rPr>
              <a:t>b</a:t>
            </a:r>
            <a:r>
              <a:rPr dirty="0" sz="1300" spc="-130">
                <a:latin typeface="Times New Roman"/>
                <a:cs typeface="Times New Roman"/>
              </a:rPr>
              <a:t>’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009883" y="4787447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7011375" y="5796283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6624270" y="4356100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7275576" y="5210555"/>
            <a:ext cx="146685" cy="405765"/>
          </a:xfrm>
          <a:custGeom>
            <a:avLst/>
            <a:gdLst/>
            <a:ahLst/>
            <a:cxnLst/>
            <a:rect l="l" t="t" r="r" b="b"/>
            <a:pathLst>
              <a:path w="146684" h="405764">
                <a:moveTo>
                  <a:pt x="0" y="0"/>
                </a:moveTo>
                <a:lnTo>
                  <a:pt x="146303" y="0"/>
                </a:lnTo>
                <a:lnTo>
                  <a:pt x="146303" y="405383"/>
                </a:lnTo>
                <a:lnTo>
                  <a:pt x="0" y="4053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264907" y="5201412"/>
            <a:ext cx="166370" cy="424180"/>
          </a:xfrm>
          <a:custGeom>
            <a:avLst/>
            <a:gdLst/>
            <a:ahLst/>
            <a:cxnLst/>
            <a:rect l="l" t="t" r="r" b="b"/>
            <a:pathLst>
              <a:path w="166370" h="424179">
                <a:moveTo>
                  <a:pt x="166116" y="423672"/>
                </a:moveTo>
                <a:lnTo>
                  <a:pt x="0" y="423672"/>
                </a:lnTo>
                <a:lnTo>
                  <a:pt x="0" y="0"/>
                </a:lnTo>
                <a:lnTo>
                  <a:pt x="166116" y="0"/>
                </a:lnTo>
                <a:lnTo>
                  <a:pt x="166116" y="9144"/>
                </a:lnTo>
                <a:lnTo>
                  <a:pt x="19812" y="9144"/>
                </a:lnTo>
                <a:lnTo>
                  <a:pt x="10668" y="19812"/>
                </a:lnTo>
                <a:lnTo>
                  <a:pt x="19812" y="19811"/>
                </a:lnTo>
                <a:lnTo>
                  <a:pt x="19812" y="405384"/>
                </a:lnTo>
                <a:lnTo>
                  <a:pt x="10668" y="405384"/>
                </a:lnTo>
                <a:lnTo>
                  <a:pt x="19812" y="414528"/>
                </a:lnTo>
                <a:lnTo>
                  <a:pt x="166116" y="414528"/>
                </a:lnTo>
                <a:lnTo>
                  <a:pt x="166116" y="423672"/>
                </a:lnTo>
                <a:close/>
              </a:path>
              <a:path w="166370" h="424179">
                <a:moveTo>
                  <a:pt x="19812" y="19811"/>
                </a:moveTo>
                <a:lnTo>
                  <a:pt x="10668" y="19812"/>
                </a:lnTo>
                <a:lnTo>
                  <a:pt x="19812" y="9144"/>
                </a:lnTo>
                <a:lnTo>
                  <a:pt x="19812" y="19811"/>
                </a:lnTo>
                <a:close/>
              </a:path>
              <a:path w="166370" h="424179">
                <a:moveTo>
                  <a:pt x="146304" y="19811"/>
                </a:moveTo>
                <a:lnTo>
                  <a:pt x="19812" y="19811"/>
                </a:lnTo>
                <a:lnTo>
                  <a:pt x="19812" y="9144"/>
                </a:lnTo>
                <a:lnTo>
                  <a:pt x="146304" y="9144"/>
                </a:lnTo>
                <a:lnTo>
                  <a:pt x="146304" y="19811"/>
                </a:lnTo>
                <a:close/>
              </a:path>
              <a:path w="166370" h="424179">
                <a:moveTo>
                  <a:pt x="146304" y="414528"/>
                </a:moveTo>
                <a:lnTo>
                  <a:pt x="146304" y="9144"/>
                </a:lnTo>
                <a:lnTo>
                  <a:pt x="156972" y="19812"/>
                </a:lnTo>
                <a:lnTo>
                  <a:pt x="166116" y="19811"/>
                </a:lnTo>
                <a:lnTo>
                  <a:pt x="166116" y="405384"/>
                </a:lnTo>
                <a:lnTo>
                  <a:pt x="156972" y="405384"/>
                </a:lnTo>
                <a:lnTo>
                  <a:pt x="146304" y="414528"/>
                </a:lnTo>
                <a:close/>
              </a:path>
              <a:path w="166370" h="424179">
                <a:moveTo>
                  <a:pt x="166116" y="19811"/>
                </a:moveTo>
                <a:lnTo>
                  <a:pt x="156972" y="19812"/>
                </a:lnTo>
                <a:lnTo>
                  <a:pt x="146304" y="9144"/>
                </a:lnTo>
                <a:lnTo>
                  <a:pt x="166116" y="9144"/>
                </a:lnTo>
                <a:lnTo>
                  <a:pt x="166116" y="19811"/>
                </a:lnTo>
                <a:close/>
              </a:path>
              <a:path w="166370" h="424179">
                <a:moveTo>
                  <a:pt x="19812" y="414528"/>
                </a:moveTo>
                <a:lnTo>
                  <a:pt x="10668" y="405384"/>
                </a:lnTo>
                <a:lnTo>
                  <a:pt x="19812" y="405384"/>
                </a:lnTo>
                <a:lnTo>
                  <a:pt x="19812" y="414528"/>
                </a:lnTo>
                <a:close/>
              </a:path>
              <a:path w="166370" h="424179">
                <a:moveTo>
                  <a:pt x="146304" y="414528"/>
                </a:moveTo>
                <a:lnTo>
                  <a:pt x="19812" y="414528"/>
                </a:lnTo>
                <a:lnTo>
                  <a:pt x="19812" y="405384"/>
                </a:lnTo>
                <a:lnTo>
                  <a:pt x="146304" y="405384"/>
                </a:lnTo>
                <a:lnTo>
                  <a:pt x="146304" y="414528"/>
                </a:lnTo>
                <a:close/>
              </a:path>
              <a:path w="166370" h="424179">
                <a:moveTo>
                  <a:pt x="166116" y="414528"/>
                </a:moveTo>
                <a:lnTo>
                  <a:pt x="146304" y="414528"/>
                </a:lnTo>
                <a:lnTo>
                  <a:pt x="156972" y="405384"/>
                </a:lnTo>
                <a:lnTo>
                  <a:pt x="166116" y="405384"/>
                </a:lnTo>
                <a:lnTo>
                  <a:pt x="166116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578596" y="4649723"/>
            <a:ext cx="567055" cy="382905"/>
          </a:xfrm>
          <a:custGeom>
            <a:avLst/>
            <a:gdLst/>
            <a:ahLst/>
            <a:cxnLst/>
            <a:rect l="l" t="t" r="r" b="b"/>
            <a:pathLst>
              <a:path w="567054" h="382904">
                <a:moveTo>
                  <a:pt x="0" y="0"/>
                </a:moveTo>
                <a:lnTo>
                  <a:pt x="566927" y="0"/>
                </a:lnTo>
                <a:lnTo>
                  <a:pt x="566927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8610092" y="4714239"/>
            <a:ext cx="520700" cy="295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25"/>
              </a:lnSpc>
            </a:pPr>
            <a:r>
              <a:rPr dirty="0" baseline="9722" sz="3000" spc="-480">
                <a:latin typeface="Times New Roman"/>
                <a:cs typeface="Times New Roman"/>
              </a:rPr>
              <a:t>g</a:t>
            </a:r>
            <a:r>
              <a:rPr dirty="0" sz="1150" spc="-320">
                <a:latin typeface="Times New Roman"/>
                <a:cs typeface="Times New Roman"/>
              </a:rPr>
              <a:t>m</a:t>
            </a:r>
            <a:r>
              <a:rPr dirty="0" baseline="9722" sz="3000" spc="-480">
                <a:latin typeface="Times New Roman"/>
                <a:cs typeface="Times New Roman"/>
              </a:rPr>
              <a:t>V</a:t>
            </a:r>
            <a:r>
              <a:rPr dirty="0" sz="1150" spc="-320">
                <a:latin typeface="Times New Roman"/>
                <a:cs typeface="Times New Roman"/>
              </a:rPr>
              <a:t>b</a:t>
            </a:r>
            <a:r>
              <a:rPr dirty="0" baseline="4830" sz="1725" spc="-480">
                <a:latin typeface="Times New Roman"/>
                <a:cs typeface="Times New Roman"/>
              </a:rPr>
              <a:t></a:t>
            </a:r>
            <a:r>
              <a:rPr dirty="0" sz="1150" spc="-320">
                <a:latin typeface="Times New Roman"/>
                <a:cs typeface="Times New Roman"/>
              </a:rPr>
              <a:t>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8882888" y="4604511"/>
            <a:ext cx="11048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335">
                <a:latin typeface="Times New Roman"/>
                <a:cs typeface="Times New Roman"/>
              </a:rPr>
              <a:t>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685788" y="6249161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4" h="0">
                <a:moveTo>
                  <a:pt x="0" y="0"/>
                </a:moveTo>
                <a:lnTo>
                  <a:pt x="270052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1480842" y="6823420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21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9156" y="5315807"/>
            <a:ext cx="795655" cy="0"/>
          </a:xfrm>
          <a:custGeom>
            <a:avLst/>
            <a:gdLst/>
            <a:ahLst/>
            <a:cxnLst/>
            <a:rect l="l" t="t" r="r" b="b"/>
            <a:pathLst>
              <a:path w="795654" h="0">
                <a:moveTo>
                  <a:pt x="0" y="0"/>
                </a:moveTo>
                <a:lnTo>
                  <a:pt x="795051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68115" y="4895088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3567" y="5091683"/>
            <a:ext cx="1031875" cy="610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  <a:p>
            <a:pPr marL="283845">
              <a:lnSpc>
                <a:spcPts val="2360"/>
              </a:lnSpc>
            </a:pPr>
            <a:r>
              <a:rPr dirty="0" sz="2400" spc="75">
                <a:latin typeface="Times New Roman"/>
                <a:cs typeface="Times New Roman"/>
              </a:rPr>
              <a:t>2</a:t>
            </a:r>
            <a:r>
              <a:rPr dirty="0" sz="2400" spc="95">
                <a:latin typeface="Times New Roman"/>
                <a:cs typeface="Times New Roman"/>
              </a:rPr>
              <a:t>π</a:t>
            </a:r>
            <a:r>
              <a:rPr dirty="0" sz="2400" spc="-5">
                <a:latin typeface="Times New Roman"/>
                <a:cs typeface="Times New Roman"/>
              </a:rPr>
              <a:t>RC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989" y="5117589"/>
            <a:ext cx="1670050" cy="376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上限频率</a:t>
            </a:r>
            <a:r>
              <a:rPr dirty="0" sz="2400" spc="-5">
                <a:latin typeface="宋体"/>
                <a:cs typeface="宋体"/>
              </a:rPr>
              <a:t> </a:t>
            </a:r>
            <a:r>
              <a:rPr dirty="0" baseline="4629" sz="3600" spc="202">
                <a:latin typeface="Times New Roman"/>
                <a:cs typeface="Times New Roman"/>
              </a:rPr>
              <a:t>f</a:t>
            </a:r>
            <a:r>
              <a:rPr dirty="0" baseline="-8230" sz="2025" spc="202">
                <a:latin typeface="Times New Roman"/>
                <a:cs typeface="Times New Roman"/>
              </a:rPr>
              <a:t>H</a:t>
            </a:r>
            <a:endParaRPr baseline="-8230" sz="20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54078" y="2295810"/>
            <a:ext cx="335280" cy="0"/>
          </a:xfrm>
          <a:custGeom>
            <a:avLst/>
            <a:gdLst/>
            <a:ahLst/>
            <a:cxnLst/>
            <a:rect l="l" t="t" r="r" b="b"/>
            <a:pathLst>
              <a:path w="335280" h="0">
                <a:moveTo>
                  <a:pt x="0" y="0"/>
                </a:moveTo>
                <a:lnTo>
                  <a:pt x="334899" y="0"/>
                </a:lnTo>
              </a:path>
            </a:pathLst>
          </a:custGeom>
          <a:ln w="15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8926" y="2295810"/>
            <a:ext cx="947419" cy="0"/>
          </a:xfrm>
          <a:custGeom>
            <a:avLst/>
            <a:gdLst/>
            <a:ahLst/>
            <a:cxnLst/>
            <a:rect l="l" t="t" r="r" b="b"/>
            <a:pathLst>
              <a:path w="947420" h="0">
                <a:moveTo>
                  <a:pt x="0" y="0"/>
                </a:moveTo>
                <a:lnTo>
                  <a:pt x="947356" y="0"/>
                </a:lnTo>
              </a:path>
            </a:pathLst>
          </a:custGeom>
          <a:ln w="15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143968" y="2043938"/>
            <a:ext cx="606425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0045" algn="l"/>
              </a:tabLst>
            </a:pPr>
            <a:r>
              <a:rPr dirty="0" sz="1450" spc="80">
                <a:latin typeface="Times New Roman"/>
                <a:cs typeface="Times New Roman"/>
              </a:rPr>
              <a:t>m	b</a:t>
            </a:r>
            <a:r>
              <a:rPr dirty="0" sz="1450" spc="-7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7000" y="2249678"/>
            <a:ext cx="39243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105">
                <a:latin typeface="Times New Roman"/>
                <a:cs typeface="Times New Roman"/>
              </a:rPr>
              <a:t>V</a:t>
            </a:r>
            <a:r>
              <a:rPr dirty="0" sz="1450">
                <a:latin typeface="Times New Roman"/>
                <a:cs typeface="Times New Roman"/>
              </a:rPr>
              <a:t>S</a:t>
            </a:r>
            <a:r>
              <a:rPr dirty="0" sz="1450" spc="80">
                <a:latin typeface="Times New Roman"/>
                <a:cs typeface="Times New Roman"/>
              </a:rPr>
              <a:t>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1751" y="1857248"/>
            <a:ext cx="67818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52120" algn="l"/>
              </a:tabLst>
            </a:pPr>
            <a:r>
              <a:rPr dirty="0" sz="2500" spc="210">
                <a:latin typeface="Times New Roman"/>
                <a:cs typeface="Times New Roman"/>
              </a:rPr>
              <a:t>-</a:t>
            </a:r>
            <a:r>
              <a:rPr dirty="0" sz="2500" spc="5">
                <a:latin typeface="Times New Roman"/>
                <a:cs typeface="Times New Roman"/>
              </a:rPr>
              <a:t>g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130">
                <a:latin typeface="Times New Roman"/>
                <a:cs typeface="Times New Roman"/>
              </a:rPr>
              <a:t>V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7167" y="2062988"/>
            <a:ext cx="23876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3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7663" y="2308352"/>
            <a:ext cx="1296035" cy="419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03300" algn="l"/>
              </a:tabLst>
            </a:pPr>
            <a:r>
              <a:rPr dirty="0" sz="2500" spc="-175">
                <a:latin typeface="Times New Roman"/>
                <a:cs typeface="Times New Roman"/>
              </a:rPr>
              <a:t>V</a:t>
            </a:r>
            <a:r>
              <a:rPr dirty="0" baseline="-15325" sz="2175">
                <a:latin typeface="Times New Roman"/>
                <a:cs typeface="Times New Roman"/>
              </a:rPr>
              <a:t>s</a:t>
            </a:r>
            <a:r>
              <a:rPr dirty="0" baseline="-15325" sz="2175">
                <a:latin typeface="Times New Roman"/>
                <a:cs typeface="Times New Roman"/>
              </a:rPr>
              <a:t>	</a:t>
            </a:r>
            <a:r>
              <a:rPr dirty="0" sz="2500" spc="-180">
                <a:latin typeface="Times New Roman"/>
                <a:cs typeface="Times New Roman"/>
              </a:rPr>
              <a:t>V</a:t>
            </a:r>
            <a:r>
              <a:rPr dirty="0" baseline="-15325" sz="2175">
                <a:latin typeface="Times New Roman"/>
                <a:cs typeface="Times New Roman"/>
              </a:rPr>
              <a:t>s</a:t>
            </a:r>
            <a:endParaRPr baseline="-15325" sz="21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7655" y="2030221"/>
            <a:ext cx="71120" cy="233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-1095">
                <a:latin typeface="Times New Roman"/>
                <a:cs typeface="Times New Roman"/>
              </a:rPr>
              <a:t>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2791" y="1832864"/>
            <a:ext cx="8064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2070">
                <a:latin typeface="Times New Roman"/>
                <a:cs typeface="Times New Roman"/>
              </a:rPr>
              <a:t>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7060" y="1857248"/>
            <a:ext cx="575310" cy="598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2255" indent="-249554">
              <a:lnSpc>
                <a:spcPct val="100000"/>
              </a:lnSpc>
              <a:buFont typeface="Times New Roman"/>
              <a:buChar char="□"/>
              <a:tabLst>
                <a:tab pos="262890" algn="l"/>
              </a:tabLst>
            </a:pPr>
            <a:r>
              <a:rPr dirty="0" sz="2500" spc="-175">
                <a:latin typeface="Times New Roman"/>
                <a:cs typeface="Times New Roman"/>
              </a:rPr>
              <a:t>V</a:t>
            </a:r>
            <a:r>
              <a:rPr dirty="0" baseline="-15325" sz="2175">
                <a:latin typeface="Times New Roman"/>
                <a:cs typeface="Times New Roman"/>
              </a:rPr>
              <a:t>o</a:t>
            </a:r>
            <a:endParaRPr baseline="-15325" sz="21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1360" y="2062988"/>
            <a:ext cx="20066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220">
                <a:latin typeface="Times New Roman"/>
                <a:cs typeface="Times New Roman"/>
              </a:rPr>
              <a:t>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4344" y="1771903"/>
            <a:ext cx="128968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69670" algn="l"/>
              </a:tabLst>
            </a:pPr>
            <a:r>
              <a:rPr dirty="0" sz="2500" spc="-1664">
                <a:latin typeface="Times New Roman"/>
                <a:cs typeface="Times New Roman"/>
              </a:rPr>
              <a:t></a:t>
            </a:r>
            <a:r>
              <a:rPr dirty="0" sz="2500" spc="-1664">
                <a:latin typeface="Times New Roman"/>
                <a:cs typeface="Times New Roman"/>
              </a:rPr>
              <a:t>	</a:t>
            </a:r>
            <a:r>
              <a:rPr dirty="0" sz="2500" spc="-1664">
                <a:latin typeface="Times New Roman"/>
                <a:cs typeface="Times New Roman"/>
              </a:rPr>
              <a:t>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8127" y="1973071"/>
            <a:ext cx="13208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664">
                <a:latin typeface="Times New Roman"/>
                <a:cs typeface="Times New Roman"/>
              </a:rPr>
              <a:t>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55011" y="2223008"/>
            <a:ext cx="112331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03300" algn="l"/>
              </a:tabLst>
            </a:pPr>
            <a:r>
              <a:rPr dirty="0" sz="2500" spc="-1664">
                <a:latin typeface="Times New Roman"/>
                <a:cs typeface="Times New Roman"/>
              </a:rPr>
              <a:t></a:t>
            </a:r>
            <a:r>
              <a:rPr dirty="0" sz="2500" spc="-1664">
                <a:latin typeface="Times New Roman"/>
                <a:cs typeface="Times New Roman"/>
              </a:rPr>
              <a:t>	</a:t>
            </a:r>
            <a:r>
              <a:rPr dirty="0" sz="2500" spc="-1664">
                <a:latin typeface="Times New Roman"/>
                <a:cs typeface="Times New Roman"/>
              </a:rPr>
              <a:t>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45017" y="4493323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5" h="0">
                <a:moveTo>
                  <a:pt x="0" y="0"/>
                </a:moveTo>
                <a:lnTo>
                  <a:pt x="884301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05531" y="4493323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 h="0">
                <a:moveTo>
                  <a:pt x="0" y="0"/>
                </a:moveTo>
                <a:lnTo>
                  <a:pt x="1338548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91844" y="4453890"/>
            <a:ext cx="40322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80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S</a:t>
            </a:r>
            <a:r>
              <a:rPr dirty="0" sz="1350" spc="100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63590" y="4073652"/>
            <a:ext cx="80899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16460" sz="2025" spc="7">
                <a:latin typeface="Times New Roman"/>
                <a:cs typeface="Times New Roman"/>
              </a:rPr>
              <a:t>b</a:t>
            </a:r>
            <a:r>
              <a:rPr dirty="0" baseline="-16460" sz="2025" spc="-12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//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16460" sz="2025" spc="30">
                <a:latin typeface="Times New Roman"/>
                <a:cs typeface="Times New Roman"/>
              </a:rPr>
              <a:t>be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27316" y="4501896"/>
            <a:ext cx="128333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40">
                <a:latin typeface="Times New Roman"/>
                <a:cs typeface="Times New Roman"/>
              </a:rPr>
              <a:t>R</a:t>
            </a:r>
            <a:r>
              <a:rPr dirty="0" baseline="-16460" sz="2025" spc="-60">
                <a:latin typeface="Times New Roman"/>
                <a:cs typeface="Times New Roman"/>
              </a:rPr>
              <a:t>s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16460" sz="2025">
                <a:latin typeface="Times New Roman"/>
                <a:cs typeface="Times New Roman"/>
              </a:rPr>
              <a:t>b</a:t>
            </a:r>
            <a:r>
              <a:rPr dirty="0" baseline="-16460" sz="2025" spc="-52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//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16460" sz="2025" spc="30">
                <a:latin typeface="Times New Roman"/>
                <a:cs typeface="Times New Roman"/>
              </a:rPr>
              <a:t>be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0732" y="4552188"/>
            <a:ext cx="34544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359">
                <a:latin typeface="Times New Roman"/>
                <a:cs typeface="Times New Roman"/>
              </a:rPr>
              <a:t>r</a:t>
            </a:r>
            <a:r>
              <a:rPr dirty="0" sz="1350" spc="-240">
                <a:latin typeface="Times New Roman"/>
                <a:cs typeface="Times New Roman"/>
              </a:rPr>
              <a:t>b</a:t>
            </a:r>
            <a:r>
              <a:rPr dirty="0" baseline="4115" sz="2025" spc="-359">
                <a:latin typeface="Times New Roman"/>
                <a:cs typeface="Times New Roman"/>
              </a:rPr>
              <a:t></a:t>
            </a:r>
            <a:r>
              <a:rPr dirty="0" sz="1350" spc="-24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79524" y="4060952"/>
            <a:ext cx="1287145" cy="584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7610" algn="l"/>
              </a:tabLst>
            </a:pPr>
            <a:r>
              <a:rPr dirty="0" baseline="-35879" sz="3600" spc="-345">
                <a:latin typeface="Times New Roman"/>
                <a:cs typeface="Times New Roman"/>
              </a:rPr>
              <a:t> </a:t>
            </a:r>
            <a:r>
              <a:rPr dirty="0" sz="2400" spc="-229">
                <a:latin typeface="Times New Roman"/>
                <a:cs typeface="Times New Roman"/>
              </a:rPr>
              <a:t> </a:t>
            </a:r>
            <a:r>
              <a:rPr dirty="0" sz="2500" spc="-1190" i="1">
                <a:latin typeface="Times New Roman"/>
                <a:cs typeface="Times New Roman"/>
              </a:rPr>
              <a:t></a:t>
            </a:r>
            <a:r>
              <a:rPr dirty="0" sz="2500" spc="-420" i="1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0</a:t>
            </a:r>
            <a:r>
              <a:rPr dirty="0" baseline="-16460" sz="2025">
                <a:latin typeface="Times New Roman"/>
                <a:cs typeface="Times New Roman"/>
              </a:rPr>
              <a:t> </a:t>
            </a:r>
            <a:r>
              <a:rPr dirty="0" sz="2400" spc="-850">
                <a:latin typeface="Times New Roman"/>
                <a:cs typeface="Times New Roman"/>
              </a:rPr>
              <a:t>R</a:t>
            </a:r>
            <a:r>
              <a:rPr dirty="0" baseline="-16460" sz="2025" spc="-1275">
                <a:latin typeface="Times New Roman"/>
                <a:cs typeface="Times New Roman"/>
              </a:rPr>
              <a:t>L</a:t>
            </a:r>
            <a:r>
              <a:rPr dirty="0" baseline="4629" sz="3600" spc="-1275">
                <a:latin typeface="Times New Roman"/>
                <a:cs typeface="Times New Roman"/>
              </a:rPr>
              <a:t> 	</a:t>
            </a:r>
            <a:r>
              <a:rPr dirty="0" baseline="-35879" sz="3600" spc="-2707">
                <a:latin typeface="Times New Roman"/>
                <a:cs typeface="Times New Roman"/>
              </a:rPr>
              <a:t></a:t>
            </a:r>
            <a:endParaRPr baseline="-35879" sz="3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1155" y="4183380"/>
            <a:ext cx="183515" cy="46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046" sz="3600" spc="-2250">
                <a:latin typeface="Times New Roman"/>
                <a:cs typeface="Times New Roman"/>
              </a:rPr>
              <a:t>A</a:t>
            </a:r>
            <a:r>
              <a:rPr dirty="0" sz="2400" spc="-1500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75987" y="1366982"/>
            <a:ext cx="2463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②高频源电压增益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73686" y="722709"/>
            <a:ext cx="39274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2.</a:t>
            </a:r>
            <a:r>
              <a:rPr dirty="0" sz="2400" spc="5">
                <a:latin typeface="宋体"/>
                <a:cs typeface="宋体"/>
              </a:rPr>
              <a:t>共射极放大电路的高频响应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ct val="100000"/>
              </a:lnSpc>
            </a:pPr>
            <a:r>
              <a:rPr dirty="0" sz="2400" spc="-55"/>
              <a:t>4.7.3</a:t>
            </a:r>
            <a:r>
              <a:rPr dirty="0" sz="2400" spc="-520"/>
              <a:t> </a:t>
            </a:r>
            <a:r>
              <a:rPr dirty="0" sz="2400"/>
              <a:t>单级放大电路的高频响应</a:t>
            </a:r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6166103" y="1914144"/>
            <a:ext cx="798830" cy="599440"/>
          </a:xfrm>
          <a:custGeom>
            <a:avLst/>
            <a:gdLst/>
            <a:ahLst/>
            <a:cxnLst/>
            <a:rect l="l" t="t" r="r" b="b"/>
            <a:pathLst>
              <a:path w="798829" h="599439">
                <a:moveTo>
                  <a:pt x="0" y="0"/>
                </a:moveTo>
                <a:lnTo>
                  <a:pt x="798576" y="0"/>
                </a:lnTo>
                <a:lnTo>
                  <a:pt x="798576" y="598931"/>
                </a:lnTo>
                <a:lnTo>
                  <a:pt x="0" y="5989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319520" y="2056638"/>
            <a:ext cx="100330" cy="172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50" spc="6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93028" y="1923288"/>
            <a:ext cx="377190" cy="287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15">
                <a:latin typeface="Times New Roman"/>
                <a:cs typeface="Times New Roman"/>
              </a:rPr>
              <a:t>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85992" y="2200655"/>
            <a:ext cx="669925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195">
                <a:latin typeface="Times New Roman"/>
                <a:cs typeface="Times New Roman"/>
              </a:rPr>
              <a:t>R</a:t>
            </a:r>
            <a:r>
              <a:rPr dirty="0" baseline="-15873" sz="1575" spc="-37">
                <a:latin typeface="Times New Roman"/>
                <a:cs typeface="Times New Roman"/>
              </a:rPr>
              <a:t>b</a:t>
            </a:r>
            <a:r>
              <a:rPr dirty="0" baseline="-15873" sz="1575">
                <a:latin typeface="Times New Roman"/>
                <a:cs typeface="Times New Roman"/>
              </a:rPr>
              <a:t>1</a:t>
            </a:r>
            <a:r>
              <a:rPr dirty="0" baseline="-15873" sz="1575" spc="-225">
                <a:latin typeface="Times New Roman"/>
                <a:cs typeface="Times New Roman"/>
              </a:rPr>
              <a:t> </a:t>
            </a:r>
            <a:r>
              <a:rPr dirty="0" sz="1800" spc="-65">
                <a:latin typeface="Times New Roman"/>
                <a:cs typeface="Times New Roman"/>
              </a:rPr>
              <a:t>/</a:t>
            </a:r>
            <a:r>
              <a:rPr dirty="0" sz="1800" spc="-50">
                <a:latin typeface="Times New Roman"/>
                <a:cs typeface="Times New Roman"/>
              </a:rPr>
              <a:t>/</a:t>
            </a:r>
            <a:r>
              <a:rPr dirty="0" sz="1800" spc="-204">
                <a:latin typeface="Times New Roman"/>
                <a:cs typeface="Times New Roman"/>
              </a:rPr>
              <a:t>R</a:t>
            </a:r>
            <a:r>
              <a:rPr dirty="0" baseline="-15873" sz="1575" spc="-52">
                <a:latin typeface="Times New Roman"/>
                <a:cs typeface="Times New Roman"/>
              </a:rPr>
              <a:t>b</a:t>
            </a:r>
            <a:r>
              <a:rPr dirty="0" baseline="-15873" sz="1575">
                <a:latin typeface="Times New Roman"/>
                <a:cs typeface="Times New Roman"/>
              </a:rPr>
              <a:t>2</a:t>
            </a:r>
            <a:endParaRPr baseline="-15873" sz="157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23432" y="1667255"/>
            <a:ext cx="76200" cy="1696720"/>
          </a:xfrm>
          <a:custGeom>
            <a:avLst/>
            <a:gdLst/>
            <a:ahLst/>
            <a:cxnLst/>
            <a:rect l="l" t="t" r="r" b="b"/>
            <a:pathLst>
              <a:path w="76200" h="1696720">
                <a:moveTo>
                  <a:pt x="27432" y="73940"/>
                </a:moveTo>
                <a:lnTo>
                  <a:pt x="23145" y="73032"/>
                </a:lnTo>
                <a:lnTo>
                  <a:pt x="11049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8"/>
                </a:lnTo>
                <a:lnTo>
                  <a:pt x="73032" y="23145"/>
                </a:lnTo>
                <a:lnTo>
                  <a:pt x="76200" y="38100"/>
                </a:lnTo>
                <a:lnTo>
                  <a:pt x="27432" y="38100"/>
                </a:lnTo>
                <a:lnTo>
                  <a:pt x="27432" y="73940"/>
                </a:lnTo>
                <a:close/>
              </a:path>
              <a:path w="76200" h="1696720">
                <a:moveTo>
                  <a:pt x="38100" y="76200"/>
                </a:moveTo>
                <a:lnTo>
                  <a:pt x="27432" y="73940"/>
                </a:lnTo>
                <a:lnTo>
                  <a:pt x="27432" y="38100"/>
                </a:lnTo>
                <a:lnTo>
                  <a:pt x="47244" y="38100"/>
                </a:lnTo>
                <a:lnTo>
                  <a:pt x="47244" y="74176"/>
                </a:lnTo>
                <a:lnTo>
                  <a:pt x="38100" y="76200"/>
                </a:lnTo>
                <a:close/>
              </a:path>
              <a:path w="76200" h="1696720">
                <a:moveTo>
                  <a:pt x="47244" y="74176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032" y="52411"/>
                </a:lnTo>
                <a:lnTo>
                  <a:pt x="64579" y="64579"/>
                </a:lnTo>
                <a:lnTo>
                  <a:pt x="52411" y="73032"/>
                </a:lnTo>
                <a:lnTo>
                  <a:pt x="47244" y="74176"/>
                </a:lnTo>
                <a:close/>
              </a:path>
              <a:path w="76200" h="1696720">
                <a:moveTo>
                  <a:pt x="27432" y="1622118"/>
                </a:moveTo>
                <a:lnTo>
                  <a:pt x="27432" y="73940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1620012"/>
                </a:lnTo>
                <a:lnTo>
                  <a:pt x="38100" y="1620012"/>
                </a:lnTo>
                <a:lnTo>
                  <a:pt x="27432" y="1622118"/>
                </a:lnTo>
                <a:close/>
              </a:path>
              <a:path w="76200" h="1696720">
                <a:moveTo>
                  <a:pt x="47244" y="76200"/>
                </a:moveTo>
                <a:lnTo>
                  <a:pt x="38100" y="76200"/>
                </a:lnTo>
                <a:lnTo>
                  <a:pt x="47244" y="74176"/>
                </a:lnTo>
                <a:lnTo>
                  <a:pt x="47244" y="76200"/>
                </a:lnTo>
                <a:close/>
              </a:path>
              <a:path w="76200" h="1696720">
                <a:moveTo>
                  <a:pt x="47244" y="1658112"/>
                </a:moveTo>
                <a:lnTo>
                  <a:pt x="27432" y="1658112"/>
                </a:lnTo>
                <a:lnTo>
                  <a:pt x="27432" y="1622118"/>
                </a:lnTo>
                <a:lnTo>
                  <a:pt x="38100" y="1620012"/>
                </a:lnTo>
                <a:lnTo>
                  <a:pt x="47244" y="1621898"/>
                </a:lnTo>
                <a:lnTo>
                  <a:pt x="47244" y="1658112"/>
                </a:lnTo>
                <a:close/>
              </a:path>
              <a:path w="76200" h="1696720">
                <a:moveTo>
                  <a:pt x="47244" y="1621898"/>
                </a:moveTo>
                <a:lnTo>
                  <a:pt x="38100" y="1620012"/>
                </a:lnTo>
                <a:lnTo>
                  <a:pt x="47244" y="1620012"/>
                </a:lnTo>
                <a:lnTo>
                  <a:pt x="47244" y="1621898"/>
                </a:lnTo>
                <a:close/>
              </a:path>
              <a:path w="76200" h="1696720">
                <a:moveTo>
                  <a:pt x="76200" y="1658112"/>
                </a:moveTo>
                <a:lnTo>
                  <a:pt x="47244" y="1658112"/>
                </a:lnTo>
                <a:lnTo>
                  <a:pt x="47244" y="1621898"/>
                </a:lnTo>
                <a:lnTo>
                  <a:pt x="52411" y="1622964"/>
                </a:lnTo>
                <a:lnTo>
                  <a:pt x="64579" y="1631061"/>
                </a:lnTo>
                <a:lnTo>
                  <a:pt x="73032" y="1643157"/>
                </a:lnTo>
                <a:lnTo>
                  <a:pt x="76200" y="1658112"/>
                </a:lnTo>
                <a:close/>
              </a:path>
              <a:path w="76200" h="1696720">
                <a:moveTo>
                  <a:pt x="38100" y="1696212"/>
                </a:moveTo>
                <a:lnTo>
                  <a:pt x="23145" y="1693044"/>
                </a:lnTo>
                <a:lnTo>
                  <a:pt x="11049" y="1684591"/>
                </a:lnTo>
                <a:lnTo>
                  <a:pt x="2952" y="1672423"/>
                </a:lnTo>
                <a:lnTo>
                  <a:pt x="0" y="1658112"/>
                </a:lnTo>
                <a:lnTo>
                  <a:pt x="2952" y="1643157"/>
                </a:lnTo>
                <a:lnTo>
                  <a:pt x="11049" y="1631061"/>
                </a:lnTo>
                <a:lnTo>
                  <a:pt x="23145" y="1622964"/>
                </a:lnTo>
                <a:lnTo>
                  <a:pt x="27432" y="1622118"/>
                </a:lnTo>
                <a:lnTo>
                  <a:pt x="27432" y="1658112"/>
                </a:lnTo>
                <a:lnTo>
                  <a:pt x="76200" y="1658112"/>
                </a:lnTo>
                <a:lnTo>
                  <a:pt x="73032" y="1672423"/>
                </a:lnTo>
                <a:lnTo>
                  <a:pt x="64579" y="1684591"/>
                </a:lnTo>
                <a:lnTo>
                  <a:pt x="52411" y="1693044"/>
                </a:lnTo>
                <a:lnTo>
                  <a:pt x="38100" y="1696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94476" y="2273808"/>
            <a:ext cx="144780" cy="431800"/>
          </a:xfrm>
          <a:custGeom>
            <a:avLst/>
            <a:gdLst/>
            <a:ahLst/>
            <a:cxnLst/>
            <a:rect l="l" t="t" r="r" b="b"/>
            <a:pathLst>
              <a:path w="144779" h="431800">
                <a:moveTo>
                  <a:pt x="0" y="0"/>
                </a:moveTo>
                <a:lnTo>
                  <a:pt x="144779" y="0"/>
                </a:lnTo>
                <a:lnTo>
                  <a:pt x="144779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85332" y="2264663"/>
            <a:ext cx="163195" cy="451484"/>
          </a:xfrm>
          <a:custGeom>
            <a:avLst/>
            <a:gdLst/>
            <a:ahLst/>
            <a:cxnLst/>
            <a:rect l="l" t="t" r="r" b="b"/>
            <a:pathLst>
              <a:path w="163195" h="451485">
                <a:moveTo>
                  <a:pt x="163068" y="451104"/>
                </a:moveTo>
                <a:lnTo>
                  <a:pt x="0" y="451104"/>
                </a:lnTo>
                <a:lnTo>
                  <a:pt x="0" y="0"/>
                </a:lnTo>
                <a:lnTo>
                  <a:pt x="163068" y="0"/>
                </a:lnTo>
                <a:lnTo>
                  <a:pt x="163068" y="9143"/>
                </a:lnTo>
                <a:lnTo>
                  <a:pt x="18288" y="9143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431292"/>
                </a:lnTo>
                <a:lnTo>
                  <a:pt x="9144" y="431292"/>
                </a:lnTo>
                <a:lnTo>
                  <a:pt x="18288" y="440436"/>
                </a:lnTo>
                <a:lnTo>
                  <a:pt x="163068" y="440436"/>
                </a:lnTo>
                <a:lnTo>
                  <a:pt x="163068" y="451104"/>
                </a:lnTo>
                <a:close/>
              </a:path>
              <a:path w="163195" h="451485">
                <a:moveTo>
                  <a:pt x="18288" y="18288"/>
                </a:moveTo>
                <a:lnTo>
                  <a:pt x="9144" y="18288"/>
                </a:lnTo>
                <a:lnTo>
                  <a:pt x="18288" y="9143"/>
                </a:lnTo>
                <a:lnTo>
                  <a:pt x="18288" y="18288"/>
                </a:lnTo>
                <a:close/>
              </a:path>
              <a:path w="163195" h="451485">
                <a:moveTo>
                  <a:pt x="143256" y="18288"/>
                </a:moveTo>
                <a:lnTo>
                  <a:pt x="18288" y="18288"/>
                </a:lnTo>
                <a:lnTo>
                  <a:pt x="18288" y="9143"/>
                </a:lnTo>
                <a:lnTo>
                  <a:pt x="143256" y="9143"/>
                </a:lnTo>
                <a:lnTo>
                  <a:pt x="143256" y="18288"/>
                </a:lnTo>
                <a:close/>
              </a:path>
              <a:path w="163195" h="451485">
                <a:moveTo>
                  <a:pt x="143256" y="440436"/>
                </a:moveTo>
                <a:lnTo>
                  <a:pt x="143256" y="9143"/>
                </a:lnTo>
                <a:lnTo>
                  <a:pt x="153924" y="18288"/>
                </a:lnTo>
                <a:lnTo>
                  <a:pt x="163068" y="18288"/>
                </a:lnTo>
                <a:lnTo>
                  <a:pt x="163068" y="431292"/>
                </a:lnTo>
                <a:lnTo>
                  <a:pt x="153924" y="431292"/>
                </a:lnTo>
                <a:lnTo>
                  <a:pt x="143256" y="440436"/>
                </a:lnTo>
                <a:close/>
              </a:path>
              <a:path w="163195" h="451485">
                <a:moveTo>
                  <a:pt x="163068" y="18288"/>
                </a:moveTo>
                <a:lnTo>
                  <a:pt x="153924" y="18288"/>
                </a:lnTo>
                <a:lnTo>
                  <a:pt x="143256" y="9143"/>
                </a:lnTo>
                <a:lnTo>
                  <a:pt x="163068" y="9143"/>
                </a:lnTo>
                <a:lnTo>
                  <a:pt x="163068" y="18288"/>
                </a:lnTo>
                <a:close/>
              </a:path>
              <a:path w="163195" h="451485">
                <a:moveTo>
                  <a:pt x="18288" y="440436"/>
                </a:moveTo>
                <a:lnTo>
                  <a:pt x="9144" y="431292"/>
                </a:lnTo>
                <a:lnTo>
                  <a:pt x="18288" y="431292"/>
                </a:lnTo>
                <a:lnTo>
                  <a:pt x="18288" y="440436"/>
                </a:lnTo>
                <a:close/>
              </a:path>
              <a:path w="163195" h="451485">
                <a:moveTo>
                  <a:pt x="143256" y="440436"/>
                </a:moveTo>
                <a:lnTo>
                  <a:pt x="18288" y="440436"/>
                </a:lnTo>
                <a:lnTo>
                  <a:pt x="18288" y="431292"/>
                </a:lnTo>
                <a:lnTo>
                  <a:pt x="143256" y="431292"/>
                </a:lnTo>
                <a:lnTo>
                  <a:pt x="143256" y="440436"/>
                </a:lnTo>
                <a:close/>
              </a:path>
              <a:path w="163195" h="451485">
                <a:moveTo>
                  <a:pt x="163068" y="440436"/>
                </a:moveTo>
                <a:lnTo>
                  <a:pt x="143256" y="440436"/>
                </a:lnTo>
                <a:lnTo>
                  <a:pt x="153924" y="431292"/>
                </a:lnTo>
                <a:lnTo>
                  <a:pt x="163068" y="431292"/>
                </a:lnTo>
                <a:lnTo>
                  <a:pt x="163068" y="440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04888" y="1717548"/>
            <a:ext cx="922019" cy="0"/>
          </a:xfrm>
          <a:custGeom>
            <a:avLst/>
            <a:gdLst/>
            <a:ahLst/>
            <a:cxnLst/>
            <a:rect l="l" t="t" r="r" b="b"/>
            <a:pathLst>
              <a:path w="922020" h="0">
                <a:moveTo>
                  <a:pt x="0" y="0"/>
                </a:moveTo>
                <a:lnTo>
                  <a:pt x="92201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71160" y="1717548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 h="0">
                <a:moveTo>
                  <a:pt x="0" y="0"/>
                </a:moveTo>
                <a:lnTo>
                  <a:pt x="130911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62015" y="3327653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 h="0">
                <a:moveTo>
                  <a:pt x="0" y="0"/>
                </a:moveTo>
                <a:lnTo>
                  <a:pt x="1152144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573011" y="3293364"/>
            <a:ext cx="76200" cy="287020"/>
          </a:xfrm>
          <a:custGeom>
            <a:avLst/>
            <a:gdLst/>
            <a:ahLst/>
            <a:cxnLst/>
            <a:rect l="l" t="t" r="r" b="b"/>
            <a:pathLst>
              <a:path w="76200" h="287020">
                <a:moveTo>
                  <a:pt x="28956" y="74313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13"/>
                </a:lnTo>
                <a:close/>
              </a:path>
              <a:path w="76200" h="287020">
                <a:moveTo>
                  <a:pt x="38100" y="76200"/>
                </a:moveTo>
                <a:lnTo>
                  <a:pt x="28956" y="74313"/>
                </a:lnTo>
                <a:lnTo>
                  <a:pt x="28956" y="38100"/>
                </a:lnTo>
                <a:lnTo>
                  <a:pt x="48768" y="38100"/>
                </a:lnTo>
                <a:lnTo>
                  <a:pt x="48768" y="74093"/>
                </a:lnTo>
                <a:lnTo>
                  <a:pt x="38100" y="76200"/>
                </a:lnTo>
                <a:close/>
              </a:path>
              <a:path w="76200" h="287020">
                <a:moveTo>
                  <a:pt x="48768" y="74093"/>
                </a:moveTo>
                <a:lnTo>
                  <a:pt x="48768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8768" y="74093"/>
                </a:lnTo>
                <a:close/>
              </a:path>
              <a:path w="76200" h="287020">
                <a:moveTo>
                  <a:pt x="48768" y="76200"/>
                </a:moveTo>
                <a:lnTo>
                  <a:pt x="38100" y="76200"/>
                </a:lnTo>
                <a:lnTo>
                  <a:pt x="48768" y="74093"/>
                </a:lnTo>
                <a:lnTo>
                  <a:pt x="48768" y="76200"/>
                </a:lnTo>
                <a:close/>
              </a:path>
              <a:path w="76200" h="287020">
                <a:moveTo>
                  <a:pt x="48768" y="286512"/>
                </a:moveTo>
                <a:lnTo>
                  <a:pt x="28956" y="286512"/>
                </a:lnTo>
                <a:lnTo>
                  <a:pt x="28956" y="74313"/>
                </a:lnTo>
                <a:lnTo>
                  <a:pt x="38100" y="76200"/>
                </a:lnTo>
                <a:lnTo>
                  <a:pt x="48768" y="76200"/>
                </a:lnTo>
                <a:lnTo>
                  <a:pt x="48768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78523" y="3565398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17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67350" y="1708404"/>
            <a:ext cx="0" cy="251460"/>
          </a:xfrm>
          <a:custGeom>
            <a:avLst/>
            <a:gdLst/>
            <a:ahLst/>
            <a:cxnLst/>
            <a:rect l="l" t="t" r="r" b="b"/>
            <a:pathLst>
              <a:path w="0" h="251460">
                <a:moveTo>
                  <a:pt x="0" y="0"/>
                </a:moveTo>
                <a:lnTo>
                  <a:pt x="0" y="251459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67350" y="2392679"/>
            <a:ext cx="0" cy="935990"/>
          </a:xfrm>
          <a:custGeom>
            <a:avLst/>
            <a:gdLst/>
            <a:ahLst/>
            <a:cxnLst/>
            <a:rect l="l" t="t" r="r" b="b"/>
            <a:pathLst>
              <a:path w="0" h="935989">
                <a:moveTo>
                  <a:pt x="0" y="0"/>
                </a:moveTo>
                <a:lnTo>
                  <a:pt x="0" y="935736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48655" y="2657855"/>
            <a:ext cx="431800" cy="403860"/>
          </a:xfrm>
          <a:custGeom>
            <a:avLst/>
            <a:gdLst/>
            <a:ahLst/>
            <a:cxnLst/>
            <a:rect l="l" t="t" r="r" b="b"/>
            <a:pathLst>
              <a:path w="431800" h="403860">
                <a:moveTo>
                  <a:pt x="216407" y="403860"/>
                </a:moveTo>
                <a:lnTo>
                  <a:pt x="172211" y="399288"/>
                </a:lnTo>
                <a:lnTo>
                  <a:pt x="132588" y="387096"/>
                </a:lnTo>
                <a:lnTo>
                  <a:pt x="96012" y="368808"/>
                </a:lnTo>
                <a:lnTo>
                  <a:pt x="64008" y="344424"/>
                </a:lnTo>
                <a:lnTo>
                  <a:pt x="38100" y="315468"/>
                </a:lnTo>
                <a:lnTo>
                  <a:pt x="18288" y="280416"/>
                </a:lnTo>
                <a:lnTo>
                  <a:pt x="4572" y="242316"/>
                </a:lnTo>
                <a:lnTo>
                  <a:pt x="0" y="202692"/>
                </a:lnTo>
                <a:lnTo>
                  <a:pt x="1524" y="181356"/>
                </a:lnTo>
                <a:lnTo>
                  <a:pt x="10668" y="141732"/>
                </a:lnTo>
                <a:lnTo>
                  <a:pt x="25908" y="105156"/>
                </a:lnTo>
                <a:lnTo>
                  <a:pt x="50292" y="73152"/>
                </a:lnTo>
                <a:lnTo>
                  <a:pt x="79248" y="45720"/>
                </a:lnTo>
                <a:lnTo>
                  <a:pt x="112775" y="24384"/>
                </a:lnTo>
                <a:lnTo>
                  <a:pt x="150876" y="9144"/>
                </a:lnTo>
                <a:lnTo>
                  <a:pt x="193548" y="1524"/>
                </a:lnTo>
                <a:lnTo>
                  <a:pt x="214883" y="0"/>
                </a:lnTo>
                <a:lnTo>
                  <a:pt x="237743" y="1524"/>
                </a:lnTo>
                <a:lnTo>
                  <a:pt x="259080" y="4572"/>
                </a:lnTo>
                <a:lnTo>
                  <a:pt x="278892" y="9144"/>
                </a:lnTo>
                <a:lnTo>
                  <a:pt x="298704" y="15240"/>
                </a:lnTo>
                <a:lnTo>
                  <a:pt x="307847" y="19812"/>
                </a:lnTo>
                <a:lnTo>
                  <a:pt x="196595" y="19812"/>
                </a:lnTo>
                <a:lnTo>
                  <a:pt x="176783" y="22860"/>
                </a:lnTo>
                <a:lnTo>
                  <a:pt x="121920" y="41148"/>
                </a:lnTo>
                <a:lnTo>
                  <a:pt x="64008" y="85344"/>
                </a:lnTo>
                <a:lnTo>
                  <a:pt x="35052" y="131064"/>
                </a:lnTo>
                <a:lnTo>
                  <a:pt x="21336" y="182880"/>
                </a:lnTo>
                <a:lnTo>
                  <a:pt x="19812" y="201168"/>
                </a:lnTo>
                <a:lnTo>
                  <a:pt x="19812" y="219456"/>
                </a:lnTo>
                <a:lnTo>
                  <a:pt x="35052" y="272796"/>
                </a:lnTo>
                <a:lnTo>
                  <a:pt x="64008" y="316992"/>
                </a:lnTo>
                <a:lnTo>
                  <a:pt x="105155" y="353568"/>
                </a:lnTo>
                <a:lnTo>
                  <a:pt x="156972" y="376428"/>
                </a:lnTo>
                <a:lnTo>
                  <a:pt x="195072" y="384048"/>
                </a:lnTo>
                <a:lnTo>
                  <a:pt x="307543" y="384048"/>
                </a:lnTo>
                <a:lnTo>
                  <a:pt x="300228" y="387096"/>
                </a:lnTo>
                <a:lnTo>
                  <a:pt x="280416" y="394716"/>
                </a:lnTo>
                <a:lnTo>
                  <a:pt x="259080" y="399288"/>
                </a:lnTo>
                <a:lnTo>
                  <a:pt x="237743" y="402336"/>
                </a:lnTo>
                <a:lnTo>
                  <a:pt x="216407" y="403860"/>
                </a:lnTo>
                <a:close/>
              </a:path>
              <a:path w="431800" h="403860">
                <a:moveTo>
                  <a:pt x="307543" y="384048"/>
                </a:moveTo>
                <a:lnTo>
                  <a:pt x="234695" y="384048"/>
                </a:lnTo>
                <a:lnTo>
                  <a:pt x="254507" y="381000"/>
                </a:lnTo>
                <a:lnTo>
                  <a:pt x="274319" y="376428"/>
                </a:lnTo>
                <a:lnTo>
                  <a:pt x="324612" y="353568"/>
                </a:lnTo>
                <a:lnTo>
                  <a:pt x="367284" y="318516"/>
                </a:lnTo>
                <a:lnTo>
                  <a:pt x="377952" y="303276"/>
                </a:lnTo>
                <a:lnTo>
                  <a:pt x="388619" y="289560"/>
                </a:lnTo>
                <a:lnTo>
                  <a:pt x="406908" y="239268"/>
                </a:lnTo>
                <a:lnTo>
                  <a:pt x="411480" y="202692"/>
                </a:lnTo>
                <a:lnTo>
                  <a:pt x="411480" y="184404"/>
                </a:lnTo>
                <a:lnTo>
                  <a:pt x="396239" y="131064"/>
                </a:lnTo>
                <a:lnTo>
                  <a:pt x="367284" y="86868"/>
                </a:lnTo>
                <a:lnTo>
                  <a:pt x="326136" y="50292"/>
                </a:lnTo>
                <a:lnTo>
                  <a:pt x="274319" y="27432"/>
                </a:lnTo>
                <a:lnTo>
                  <a:pt x="236219" y="19812"/>
                </a:lnTo>
                <a:lnTo>
                  <a:pt x="307847" y="19812"/>
                </a:lnTo>
                <a:lnTo>
                  <a:pt x="352043" y="45720"/>
                </a:lnTo>
                <a:lnTo>
                  <a:pt x="381000" y="73152"/>
                </a:lnTo>
                <a:lnTo>
                  <a:pt x="403860" y="105156"/>
                </a:lnTo>
                <a:lnTo>
                  <a:pt x="420623" y="141732"/>
                </a:lnTo>
                <a:lnTo>
                  <a:pt x="429767" y="179832"/>
                </a:lnTo>
                <a:lnTo>
                  <a:pt x="431291" y="201168"/>
                </a:lnTo>
                <a:lnTo>
                  <a:pt x="429767" y="222504"/>
                </a:lnTo>
                <a:lnTo>
                  <a:pt x="420623" y="262128"/>
                </a:lnTo>
                <a:lnTo>
                  <a:pt x="405384" y="297180"/>
                </a:lnTo>
                <a:lnTo>
                  <a:pt x="367284" y="344424"/>
                </a:lnTo>
                <a:lnTo>
                  <a:pt x="336804" y="368808"/>
                </a:lnTo>
                <a:lnTo>
                  <a:pt x="318515" y="379476"/>
                </a:lnTo>
                <a:lnTo>
                  <a:pt x="307543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5080568" y="2373348"/>
            <a:ext cx="173990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17094" y="2919999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84587" y="1731312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37867" y="2944407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404103" y="1959863"/>
            <a:ext cx="143510" cy="433070"/>
          </a:xfrm>
          <a:custGeom>
            <a:avLst/>
            <a:gdLst/>
            <a:ahLst/>
            <a:cxnLst/>
            <a:rect l="l" t="t" r="r" b="b"/>
            <a:pathLst>
              <a:path w="143510" h="433069">
                <a:moveTo>
                  <a:pt x="0" y="0"/>
                </a:moveTo>
                <a:lnTo>
                  <a:pt x="143256" y="0"/>
                </a:lnTo>
                <a:lnTo>
                  <a:pt x="143256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94960" y="1950720"/>
            <a:ext cx="163195" cy="451484"/>
          </a:xfrm>
          <a:custGeom>
            <a:avLst/>
            <a:gdLst/>
            <a:ahLst/>
            <a:cxnLst/>
            <a:rect l="l" t="t" r="r" b="b"/>
            <a:pathLst>
              <a:path w="163195" h="451485">
                <a:moveTo>
                  <a:pt x="163068" y="451104"/>
                </a:moveTo>
                <a:lnTo>
                  <a:pt x="0" y="451104"/>
                </a:lnTo>
                <a:lnTo>
                  <a:pt x="0" y="0"/>
                </a:lnTo>
                <a:lnTo>
                  <a:pt x="163068" y="0"/>
                </a:lnTo>
                <a:lnTo>
                  <a:pt x="163068" y="9143"/>
                </a:lnTo>
                <a:lnTo>
                  <a:pt x="18288" y="9144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432815"/>
                </a:lnTo>
                <a:lnTo>
                  <a:pt x="9144" y="432815"/>
                </a:lnTo>
                <a:lnTo>
                  <a:pt x="18288" y="441960"/>
                </a:lnTo>
                <a:lnTo>
                  <a:pt x="163068" y="441960"/>
                </a:lnTo>
                <a:lnTo>
                  <a:pt x="163068" y="451104"/>
                </a:lnTo>
                <a:close/>
              </a:path>
              <a:path w="163195" h="451485">
                <a:moveTo>
                  <a:pt x="18288" y="19811"/>
                </a:moveTo>
                <a:lnTo>
                  <a:pt x="9144" y="19812"/>
                </a:lnTo>
                <a:lnTo>
                  <a:pt x="18288" y="9144"/>
                </a:lnTo>
                <a:lnTo>
                  <a:pt x="18288" y="19811"/>
                </a:lnTo>
                <a:close/>
              </a:path>
              <a:path w="163195" h="451485">
                <a:moveTo>
                  <a:pt x="143256" y="19811"/>
                </a:moveTo>
                <a:lnTo>
                  <a:pt x="18288" y="19811"/>
                </a:lnTo>
                <a:lnTo>
                  <a:pt x="18288" y="9144"/>
                </a:lnTo>
                <a:lnTo>
                  <a:pt x="143256" y="9144"/>
                </a:lnTo>
                <a:lnTo>
                  <a:pt x="143256" y="19811"/>
                </a:lnTo>
                <a:close/>
              </a:path>
              <a:path w="163195" h="451485">
                <a:moveTo>
                  <a:pt x="143256" y="441960"/>
                </a:moveTo>
                <a:lnTo>
                  <a:pt x="143256" y="9144"/>
                </a:lnTo>
                <a:lnTo>
                  <a:pt x="152400" y="19812"/>
                </a:lnTo>
                <a:lnTo>
                  <a:pt x="163068" y="19811"/>
                </a:lnTo>
                <a:lnTo>
                  <a:pt x="163068" y="432815"/>
                </a:lnTo>
                <a:lnTo>
                  <a:pt x="152400" y="432815"/>
                </a:lnTo>
                <a:lnTo>
                  <a:pt x="143256" y="441960"/>
                </a:lnTo>
                <a:close/>
              </a:path>
              <a:path w="163195" h="451485">
                <a:moveTo>
                  <a:pt x="163068" y="19811"/>
                </a:moveTo>
                <a:lnTo>
                  <a:pt x="152400" y="19812"/>
                </a:lnTo>
                <a:lnTo>
                  <a:pt x="143256" y="9144"/>
                </a:lnTo>
                <a:lnTo>
                  <a:pt x="163068" y="9143"/>
                </a:lnTo>
                <a:lnTo>
                  <a:pt x="163068" y="19811"/>
                </a:lnTo>
                <a:close/>
              </a:path>
              <a:path w="163195" h="451485">
                <a:moveTo>
                  <a:pt x="18288" y="441960"/>
                </a:moveTo>
                <a:lnTo>
                  <a:pt x="9144" y="432815"/>
                </a:lnTo>
                <a:lnTo>
                  <a:pt x="18288" y="432815"/>
                </a:lnTo>
                <a:lnTo>
                  <a:pt x="18288" y="441960"/>
                </a:lnTo>
                <a:close/>
              </a:path>
              <a:path w="163195" h="451485">
                <a:moveTo>
                  <a:pt x="143256" y="441960"/>
                </a:moveTo>
                <a:lnTo>
                  <a:pt x="18288" y="441960"/>
                </a:lnTo>
                <a:lnTo>
                  <a:pt x="18288" y="432815"/>
                </a:lnTo>
                <a:lnTo>
                  <a:pt x="143256" y="432815"/>
                </a:lnTo>
                <a:lnTo>
                  <a:pt x="143256" y="441960"/>
                </a:lnTo>
                <a:close/>
              </a:path>
              <a:path w="163195" h="451485">
                <a:moveTo>
                  <a:pt x="163068" y="441960"/>
                </a:moveTo>
                <a:lnTo>
                  <a:pt x="143256" y="441960"/>
                </a:lnTo>
                <a:lnTo>
                  <a:pt x="152400" y="432815"/>
                </a:lnTo>
                <a:lnTo>
                  <a:pt x="163068" y="432815"/>
                </a:lnTo>
                <a:lnTo>
                  <a:pt x="163068" y="44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092747" y="1989349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61831" y="2140741"/>
            <a:ext cx="91440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10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92039" y="2642616"/>
            <a:ext cx="314325" cy="434340"/>
          </a:xfrm>
          <a:custGeom>
            <a:avLst/>
            <a:gdLst/>
            <a:ahLst/>
            <a:cxnLst/>
            <a:rect l="l" t="t" r="r" b="b"/>
            <a:pathLst>
              <a:path w="314325" h="434339">
                <a:moveTo>
                  <a:pt x="0" y="0"/>
                </a:moveTo>
                <a:lnTo>
                  <a:pt x="313944" y="0"/>
                </a:lnTo>
                <a:lnTo>
                  <a:pt x="313944" y="434340"/>
                </a:lnTo>
                <a:lnTo>
                  <a:pt x="0" y="434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891532" y="2670809"/>
            <a:ext cx="280035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5">
                <a:latin typeface="Times New Roman"/>
                <a:cs typeface="Times New Roman"/>
              </a:rPr>
              <a:t>V</a:t>
            </a:r>
            <a:r>
              <a:rPr dirty="0" baseline="-17094" sz="1950" spc="7">
                <a:latin typeface="Times New Roman"/>
                <a:cs typeface="Times New Roman"/>
              </a:rPr>
              <a:t>s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98211" y="2593085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730239" y="2365248"/>
            <a:ext cx="312420" cy="411480"/>
          </a:xfrm>
          <a:custGeom>
            <a:avLst/>
            <a:gdLst/>
            <a:ahLst/>
            <a:cxnLst/>
            <a:rect l="l" t="t" r="r" b="b"/>
            <a:pathLst>
              <a:path w="312420" h="411480">
                <a:moveTo>
                  <a:pt x="0" y="0"/>
                </a:moveTo>
                <a:lnTo>
                  <a:pt x="312420" y="0"/>
                </a:lnTo>
                <a:lnTo>
                  <a:pt x="312420" y="411479"/>
                </a:lnTo>
                <a:lnTo>
                  <a:pt x="0" y="4114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729732" y="2394965"/>
            <a:ext cx="262890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30">
                <a:latin typeface="Times New Roman"/>
                <a:cs typeface="Times New Roman"/>
              </a:rPr>
              <a:t>V</a:t>
            </a:r>
            <a:r>
              <a:rPr dirty="0" baseline="-14957" sz="1950" spc="7">
                <a:latin typeface="Times New Roman"/>
                <a:cs typeface="Times New Roman"/>
              </a:rPr>
              <a:t>i</a:t>
            </a:r>
            <a:endParaRPr baseline="-14957" sz="19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34888" y="2317241"/>
            <a:ext cx="12255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0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688323" y="2423160"/>
            <a:ext cx="669290" cy="599440"/>
          </a:xfrm>
          <a:custGeom>
            <a:avLst/>
            <a:gdLst/>
            <a:ahLst/>
            <a:cxnLst/>
            <a:rect l="l" t="t" r="r" b="b"/>
            <a:pathLst>
              <a:path w="669290" h="599439">
                <a:moveTo>
                  <a:pt x="0" y="0"/>
                </a:moveTo>
                <a:lnTo>
                  <a:pt x="669036" y="0"/>
                </a:lnTo>
                <a:lnTo>
                  <a:pt x="669036" y="598932"/>
                </a:lnTo>
                <a:lnTo>
                  <a:pt x="0" y="5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8719819" y="2709672"/>
            <a:ext cx="615950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45">
                <a:latin typeface="Times New Roman"/>
                <a:cs typeface="Times New Roman"/>
              </a:rPr>
              <a:t>R</a:t>
            </a:r>
            <a:r>
              <a:rPr dirty="0" baseline="-15873" sz="1575" spc="-67">
                <a:latin typeface="Times New Roman"/>
                <a:cs typeface="Times New Roman"/>
              </a:rPr>
              <a:t>c</a:t>
            </a:r>
            <a:r>
              <a:rPr dirty="0" baseline="-15873" sz="1575" spc="-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//</a:t>
            </a:r>
            <a:r>
              <a:rPr dirty="0" sz="1800" spc="-10">
                <a:latin typeface="Times New Roman"/>
                <a:cs typeface="Times New Roman"/>
              </a:rPr>
              <a:t>R</a:t>
            </a:r>
            <a:r>
              <a:rPr dirty="0" baseline="-15873" sz="1575" spc="-15">
                <a:latin typeface="Times New Roman"/>
                <a:cs typeface="Times New Roman"/>
              </a:rPr>
              <a:t>L</a:t>
            </a:r>
            <a:endParaRPr baseline="-15873" sz="1575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768588" y="2432303"/>
            <a:ext cx="419100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660">
                <a:latin typeface="Times New Roman"/>
                <a:cs typeface="Times New Roman"/>
              </a:rPr>
              <a:t>R</a:t>
            </a:r>
            <a:r>
              <a:rPr dirty="0" baseline="-15873" sz="1575" spc="-989">
                <a:latin typeface="Times New Roman"/>
                <a:cs typeface="Times New Roman"/>
              </a:rPr>
              <a:t>L</a:t>
            </a:r>
            <a:r>
              <a:rPr dirty="0" baseline="4629" sz="2700" spc="-989">
                <a:latin typeface="Times New Roman"/>
                <a:cs typeface="Times New Roman"/>
              </a:rPr>
              <a:t></a:t>
            </a:r>
            <a:r>
              <a:rPr dirty="0" baseline="4629" sz="2700" spc="-24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336785" y="1708404"/>
            <a:ext cx="0" cy="510540"/>
          </a:xfrm>
          <a:custGeom>
            <a:avLst/>
            <a:gdLst/>
            <a:ahLst/>
            <a:cxnLst/>
            <a:rect l="l" t="t" r="r" b="b"/>
            <a:pathLst>
              <a:path w="0" h="510539">
                <a:moveTo>
                  <a:pt x="0" y="0"/>
                </a:moveTo>
                <a:lnTo>
                  <a:pt x="0" y="51054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336785" y="2650235"/>
            <a:ext cx="0" cy="678180"/>
          </a:xfrm>
          <a:custGeom>
            <a:avLst/>
            <a:gdLst/>
            <a:ahLst/>
            <a:cxnLst/>
            <a:rect l="l" t="t" r="r" b="b"/>
            <a:pathLst>
              <a:path w="0" h="678179">
                <a:moveTo>
                  <a:pt x="0" y="0"/>
                </a:moveTo>
                <a:lnTo>
                  <a:pt x="0" y="67818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264396" y="2218944"/>
            <a:ext cx="144780" cy="431800"/>
          </a:xfrm>
          <a:custGeom>
            <a:avLst/>
            <a:gdLst/>
            <a:ahLst/>
            <a:cxnLst/>
            <a:rect l="l" t="t" r="r" b="b"/>
            <a:pathLst>
              <a:path w="144779" h="431800">
                <a:moveTo>
                  <a:pt x="0" y="0"/>
                </a:moveTo>
                <a:lnTo>
                  <a:pt x="144780" y="0"/>
                </a:lnTo>
                <a:lnTo>
                  <a:pt x="144780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255252" y="2208276"/>
            <a:ext cx="163195" cy="451484"/>
          </a:xfrm>
          <a:custGeom>
            <a:avLst/>
            <a:gdLst/>
            <a:ahLst/>
            <a:cxnLst/>
            <a:rect l="l" t="t" r="r" b="b"/>
            <a:pathLst>
              <a:path w="163195" h="451485">
                <a:moveTo>
                  <a:pt x="163068" y="451104"/>
                </a:moveTo>
                <a:lnTo>
                  <a:pt x="0" y="451104"/>
                </a:lnTo>
                <a:lnTo>
                  <a:pt x="0" y="0"/>
                </a:lnTo>
                <a:lnTo>
                  <a:pt x="163068" y="0"/>
                </a:lnTo>
                <a:lnTo>
                  <a:pt x="163068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1"/>
                </a:lnTo>
                <a:lnTo>
                  <a:pt x="18288" y="432815"/>
                </a:lnTo>
                <a:lnTo>
                  <a:pt x="9144" y="432815"/>
                </a:lnTo>
                <a:lnTo>
                  <a:pt x="18288" y="441960"/>
                </a:lnTo>
                <a:lnTo>
                  <a:pt x="163068" y="441960"/>
                </a:lnTo>
                <a:lnTo>
                  <a:pt x="163068" y="451104"/>
                </a:lnTo>
                <a:close/>
              </a:path>
              <a:path w="163195" h="451485">
                <a:moveTo>
                  <a:pt x="18288" y="19811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1"/>
                </a:lnTo>
                <a:close/>
              </a:path>
              <a:path w="163195" h="451485">
                <a:moveTo>
                  <a:pt x="143256" y="19811"/>
                </a:moveTo>
                <a:lnTo>
                  <a:pt x="18288" y="19811"/>
                </a:lnTo>
                <a:lnTo>
                  <a:pt x="18288" y="10668"/>
                </a:lnTo>
                <a:lnTo>
                  <a:pt x="143256" y="10668"/>
                </a:lnTo>
                <a:lnTo>
                  <a:pt x="143256" y="19811"/>
                </a:lnTo>
                <a:close/>
              </a:path>
              <a:path w="163195" h="451485">
                <a:moveTo>
                  <a:pt x="143256" y="441960"/>
                </a:moveTo>
                <a:lnTo>
                  <a:pt x="143256" y="10668"/>
                </a:lnTo>
                <a:lnTo>
                  <a:pt x="153924" y="19812"/>
                </a:lnTo>
                <a:lnTo>
                  <a:pt x="163068" y="19811"/>
                </a:lnTo>
                <a:lnTo>
                  <a:pt x="163068" y="432815"/>
                </a:lnTo>
                <a:lnTo>
                  <a:pt x="153924" y="432815"/>
                </a:lnTo>
                <a:lnTo>
                  <a:pt x="143256" y="441960"/>
                </a:lnTo>
                <a:close/>
              </a:path>
              <a:path w="163195" h="451485">
                <a:moveTo>
                  <a:pt x="163068" y="19811"/>
                </a:moveTo>
                <a:lnTo>
                  <a:pt x="153924" y="19812"/>
                </a:lnTo>
                <a:lnTo>
                  <a:pt x="143256" y="10668"/>
                </a:lnTo>
                <a:lnTo>
                  <a:pt x="163068" y="10668"/>
                </a:lnTo>
                <a:lnTo>
                  <a:pt x="163068" y="19811"/>
                </a:lnTo>
                <a:close/>
              </a:path>
              <a:path w="163195" h="451485">
                <a:moveTo>
                  <a:pt x="18288" y="441960"/>
                </a:moveTo>
                <a:lnTo>
                  <a:pt x="9144" y="432815"/>
                </a:lnTo>
                <a:lnTo>
                  <a:pt x="18288" y="432815"/>
                </a:lnTo>
                <a:lnTo>
                  <a:pt x="18288" y="441960"/>
                </a:lnTo>
                <a:close/>
              </a:path>
              <a:path w="163195" h="451485">
                <a:moveTo>
                  <a:pt x="143256" y="441960"/>
                </a:moveTo>
                <a:lnTo>
                  <a:pt x="18288" y="441960"/>
                </a:lnTo>
                <a:lnTo>
                  <a:pt x="18288" y="432815"/>
                </a:lnTo>
                <a:lnTo>
                  <a:pt x="143256" y="432815"/>
                </a:lnTo>
                <a:lnTo>
                  <a:pt x="143256" y="441960"/>
                </a:lnTo>
                <a:close/>
              </a:path>
              <a:path w="163195" h="451485">
                <a:moveTo>
                  <a:pt x="163068" y="441960"/>
                </a:moveTo>
                <a:lnTo>
                  <a:pt x="143256" y="441960"/>
                </a:lnTo>
                <a:lnTo>
                  <a:pt x="153924" y="432815"/>
                </a:lnTo>
                <a:lnTo>
                  <a:pt x="163068" y="432815"/>
                </a:lnTo>
                <a:lnTo>
                  <a:pt x="163068" y="44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9440652" y="1691575"/>
            <a:ext cx="2032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5"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478789" y="2950509"/>
            <a:ext cx="1270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424416" y="2238755"/>
            <a:ext cx="337185" cy="434340"/>
          </a:xfrm>
          <a:custGeom>
            <a:avLst/>
            <a:gdLst/>
            <a:ahLst/>
            <a:cxnLst/>
            <a:rect l="l" t="t" r="r" b="b"/>
            <a:pathLst>
              <a:path w="337184" h="434339">
                <a:moveTo>
                  <a:pt x="0" y="0"/>
                </a:moveTo>
                <a:lnTo>
                  <a:pt x="336804" y="0"/>
                </a:lnTo>
                <a:lnTo>
                  <a:pt x="336804" y="434340"/>
                </a:lnTo>
                <a:lnTo>
                  <a:pt x="0" y="434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9423907" y="2266950"/>
            <a:ext cx="296545" cy="380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55">
                <a:latin typeface="Times New Roman"/>
                <a:cs typeface="Times New Roman"/>
              </a:rPr>
              <a:t>V</a:t>
            </a:r>
            <a:r>
              <a:rPr dirty="0" baseline="-17094" sz="1950" spc="7">
                <a:latin typeface="Times New Roman"/>
                <a:cs typeface="Times New Roman"/>
              </a:rPr>
              <a:t>o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529064" y="2189226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500871" y="1721357"/>
            <a:ext cx="829310" cy="0"/>
          </a:xfrm>
          <a:custGeom>
            <a:avLst/>
            <a:gdLst/>
            <a:ahLst/>
            <a:cxnLst/>
            <a:rect l="l" t="t" r="r" b="b"/>
            <a:pathLst>
              <a:path w="829309" h="0">
                <a:moveTo>
                  <a:pt x="0" y="0"/>
                </a:moveTo>
                <a:lnTo>
                  <a:pt x="82905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854952" y="2473451"/>
            <a:ext cx="414655" cy="434340"/>
          </a:xfrm>
          <a:custGeom>
            <a:avLst/>
            <a:gdLst/>
            <a:ahLst/>
            <a:cxnLst/>
            <a:rect l="l" t="t" r="r" b="b"/>
            <a:pathLst>
              <a:path w="414654" h="434339">
                <a:moveTo>
                  <a:pt x="0" y="0"/>
                </a:moveTo>
                <a:lnTo>
                  <a:pt x="414528" y="0"/>
                </a:lnTo>
                <a:lnTo>
                  <a:pt x="414528" y="434340"/>
                </a:lnTo>
                <a:lnTo>
                  <a:pt x="0" y="434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852919" y="2550414"/>
            <a:ext cx="39624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</a:pPr>
            <a:r>
              <a:rPr dirty="0" baseline="9876" sz="3375" spc="-502">
                <a:latin typeface="Times New Roman"/>
                <a:cs typeface="Times New Roman"/>
              </a:rPr>
              <a:t>V</a:t>
            </a:r>
            <a:r>
              <a:rPr dirty="0" sz="1300" spc="-335">
                <a:latin typeface="Times New Roman"/>
                <a:cs typeface="Times New Roman"/>
              </a:rPr>
              <a:t>b</a:t>
            </a:r>
            <a:r>
              <a:rPr dirty="0" baseline="4273" sz="1950" spc="-502">
                <a:latin typeface="Times New Roman"/>
                <a:cs typeface="Times New Roman"/>
              </a:rPr>
              <a:t></a:t>
            </a:r>
            <a:r>
              <a:rPr dirty="0" sz="1300" spc="-335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948932" y="2423922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981188" y="1706879"/>
            <a:ext cx="76200" cy="1658620"/>
          </a:xfrm>
          <a:custGeom>
            <a:avLst/>
            <a:gdLst/>
            <a:ahLst/>
            <a:cxnLst/>
            <a:rect l="l" t="t" r="r" b="b"/>
            <a:pathLst>
              <a:path w="76200" h="1658620">
                <a:moveTo>
                  <a:pt x="27432" y="1584018"/>
                </a:moveTo>
                <a:lnTo>
                  <a:pt x="27432" y="0"/>
                </a:lnTo>
                <a:lnTo>
                  <a:pt x="47244" y="0"/>
                </a:lnTo>
                <a:lnTo>
                  <a:pt x="47244" y="1581912"/>
                </a:lnTo>
                <a:lnTo>
                  <a:pt x="38100" y="1581912"/>
                </a:lnTo>
                <a:lnTo>
                  <a:pt x="27432" y="1584018"/>
                </a:lnTo>
                <a:close/>
              </a:path>
              <a:path w="76200" h="1658620">
                <a:moveTo>
                  <a:pt x="47244" y="1620012"/>
                </a:moveTo>
                <a:lnTo>
                  <a:pt x="27432" y="1620012"/>
                </a:lnTo>
                <a:lnTo>
                  <a:pt x="27432" y="1584018"/>
                </a:lnTo>
                <a:lnTo>
                  <a:pt x="38100" y="1581912"/>
                </a:lnTo>
                <a:lnTo>
                  <a:pt x="47244" y="1583798"/>
                </a:lnTo>
                <a:lnTo>
                  <a:pt x="47244" y="1620012"/>
                </a:lnTo>
                <a:close/>
              </a:path>
              <a:path w="76200" h="1658620">
                <a:moveTo>
                  <a:pt x="47244" y="1583798"/>
                </a:moveTo>
                <a:lnTo>
                  <a:pt x="38100" y="1581912"/>
                </a:lnTo>
                <a:lnTo>
                  <a:pt x="47244" y="1581912"/>
                </a:lnTo>
                <a:lnTo>
                  <a:pt x="47244" y="1583798"/>
                </a:lnTo>
                <a:close/>
              </a:path>
              <a:path w="76200" h="1658620">
                <a:moveTo>
                  <a:pt x="76200" y="1620012"/>
                </a:moveTo>
                <a:lnTo>
                  <a:pt x="47244" y="1620012"/>
                </a:lnTo>
                <a:lnTo>
                  <a:pt x="47244" y="1583798"/>
                </a:lnTo>
                <a:lnTo>
                  <a:pt x="52411" y="1584864"/>
                </a:lnTo>
                <a:lnTo>
                  <a:pt x="64579" y="1592961"/>
                </a:lnTo>
                <a:lnTo>
                  <a:pt x="73032" y="1605057"/>
                </a:lnTo>
                <a:lnTo>
                  <a:pt x="76200" y="1620012"/>
                </a:lnTo>
                <a:close/>
              </a:path>
              <a:path w="76200" h="1658620">
                <a:moveTo>
                  <a:pt x="38100" y="1658112"/>
                </a:moveTo>
                <a:lnTo>
                  <a:pt x="23145" y="1655159"/>
                </a:lnTo>
                <a:lnTo>
                  <a:pt x="11049" y="1647063"/>
                </a:lnTo>
                <a:lnTo>
                  <a:pt x="2952" y="1634966"/>
                </a:lnTo>
                <a:lnTo>
                  <a:pt x="0" y="1620012"/>
                </a:lnTo>
                <a:lnTo>
                  <a:pt x="2952" y="1605057"/>
                </a:lnTo>
                <a:lnTo>
                  <a:pt x="11049" y="1592961"/>
                </a:lnTo>
                <a:lnTo>
                  <a:pt x="23145" y="1584864"/>
                </a:lnTo>
                <a:lnTo>
                  <a:pt x="27432" y="1584018"/>
                </a:lnTo>
                <a:lnTo>
                  <a:pt x="27432" y="1620012"/>
                </a:lnTo>
                <a:lnTo>
                  <a:pt x="76200" y="1620012"/>
                </a:lnTo>
                <a:lnTo>
                  <a:pt x="73032" y="1634966"/>
                </a:lnTo>
                <a:lnTo>
                  <a:pt x="64579" y="1647063"/>
                </a:lnTo>
                <a:lnTo>
                  <a:pt x="52411" y="1655159"/>
                </a:lnTo>
                <a:lnTo>
                  <a:pt x="38100" y="1658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845552" y="2372867"/>
            <a:ext cx="329565" cy="90170"/>
          </a:xfrm>
          <a:custGeom>
            <a:avLst/>
            <a:gdLst/>
            <a:ahLst/>
            <a:cxnLst/>
            <a:rect l="l" t="t" r="r" b="b"/>
            <a:pathLst>
              <a:path w="329565" h="90169">
                <a:moveTo>
                  <a:pt x="0" y="0"/>
                </a:moveTo>
                <a:lnTo>
                  <a:pt x="329183" y="0"/>
                </a:lnTo>
                <a:lnTo>
                  <a:pt x="329183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799832" y="2357627"/>
            <a:ext cx="433070" cy="119380"/>
          </a:xfrm>
          <a:custGeom>
            <a:avLst/>
            <a:gdLst/>
            <a:ahLst/>
            <a:cxnLst/>
            <a:rect l="l" t="t" r="r" b="b"/>
            <a:pathLst>
              <a:path w="433070" h="119380">
                <a:moveTo>
                  <a:pt x="432815" y="118872"/>
                </a:moveTo>
                <a:lnTo>
                  <a:pt x="0" y="118872"/>
                </a:lnTo>
                <a:lnTo>
                  <a:pt x="0" y="0"/>
                </a:lnTo>
                <a:lnTo>
                  <a:pt x="432815" y="0"/>
                </a:lnTo>
                <a:lnTo>
                  <a:pt x="432815" y="15240"/>
                </a:lnTo>
                <a:lnTo>
                  <a:pt x="28955" y="15240"/>
                </a:lnTo>
                <a:lnTo>
                  <a:pt x="13715" y="28956"/>
                </a:lnTo>
                <a:lnTo>
                  <a:pt x="28955" y="28956"/>
                </a:lnTo>
                <a:lnTo>
                  <a:pt x="28955" y="89916"/>
                </a:lnTo>
                <a:lnTo>
                  <a:pt x="13715" y="89916"/>
                </a:lnTo>
                <a:lnTo>
                  <a:pt x="28955" y="105155"/>
                </a:lnTo>
                <a:lnTo>
                  <a:pt x="432815" y="105155"/>
                </a:lnTo>
                <a:lnTo>
                  <a:pt x="432815" y="118872"/>
                </a:lnTo>
                <a:close/>
              </a:path>
              <a:path w="433070" h="119380">
                <a:moveTo>
                  <a:pt x="28955" y="28956"/>
                </a:moveTo>
                <a:lnTo>
                  <a:pt x="13715" y="28956"/>
                </a:lnTo>
                <a:lnTo>
                  <a:pt x="28955" y="15240"/>
                </a:lnTo>
                <a:lnTo>
                  <a:pt x="28955" y="28956"/>
                </a:lnTo>
                <a:close/>
              </a:path>
              <a:path w="433070" h="119380">
                <a:moveTo>
                  <a:pt x="403859" y="28956"/>
                </a:moveTo>
                <a:lnTo>
                  <a:pt x="28955" y="28956"/>
                </a:lnTo>
                <a:lnTo>
                  <a:pt x="28955" y="15240"/>
                </a:lnTo>
                <a:lnTo>
                  <a:pt x="403859" y="15240"/>
                </a:lnTo>
                <a:lnTo>
                  <a:pt x="403859" y="28956"/>
                </a:lnTo>
                <a:close/>
              </a:path>
              <a:path w="433070" h="119380">
                <a:moveTo>
                  <a:pt x="403859" y="105155"/>
                </a:moveTo>
                <a:lnTo>
                  <a:pt x="403859" y="15240"/>
                </a:lnTo>
                <a:lnTo>
                  <a:pt x="417575" y="28956"/>
                </a:lnTo>
                <a:lnTo>
                  <a:pt x="432815" y="28956"/>
                </a:lnTo>
                <a:lnTo>
                  <a:pt x="432815" y="89916"/>
                </a:lnTo>
                <a:lnTo>
                  <a:pt x="417575" y="89916"/>
                </a:lnTo>
                <a:lnTo>
                  <a:pt x="403859" y="105155"/>
                </a:lnTo>
                <a:close/>
              </a:path>
              <a:path w="433070" h="119380">
                <a:moveTo>
                  <a:pt x="432815" y="28956"/>
                </a:moveTo>
                <a:lnTo>
                  <a:pt x="417575" y="28956"/>
                </a:lnTo>
                <a:lnTo>
                  <a:pt x="403859" y="15240"/>
                </a:lnTo>
                <a:lnTo>
                  <a:pt x="432815" y="15240"/>
                </a:lnTo>
                <a:lnTo>
                  <a:pt x="432815" y="28956"/>
                </a:lnTo>
                <a:close/>
              </a:path>
              <a:path w="433070" h="119380">
                <a:moveTo>
                  <a:pt x="28955" y="105155"/>
                </a:moveTo>
                <a:lnTo>
                  <a:pt x="13715" y="89916"/>
                </a:lnTo>
                <a:lnTo>
                  <a:pt x="28955" y="89916"/>
                </a:lnTo>
                <a:lnTo>
                  <a:pt x="28955" y="105155"/>
                </a:lnTo>
                <a:close/>
              </a:path>
              <a:path w="433070" h="119380">
                <a:moveTo>
                  <a:pt x="403859" y="105155"/>
                </a:moveTo>
                <a:lnTo>
                  <a:pt x="28955" y="105155"/>
                </a:lnTo>
                <a:lnTo>
                  <a:pt x="28955" y="89916"/>
                </a:lnTo>
                <a:lnTo>
                  <a:pt x="403859" y="89916"/>
                </a:lnTo>
                <a:lnTo>
                  <a:pt x="403859" y="105155"/>
                </a:lnTo>
                <a:close/>
              </a:path>
              <a:path w="433070" h="119380">
                <a:moveTo>
                  <a:pt x="432815" y="105155"/>
                </a:moveTo>
                <a:lnTo>
                  <a:pt x="403859" y="105155"/>
                </a:lnTo>
                <a:lnTo>
                  <a:pt x="417575" y="89916"/>
                </a:lnTo>
                <a:lnTo>
                  <a:pt x="432815" y="89916"/>
                </a:lnTo>
                <a:lnTo>
                  <a:pt x="432815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74735" y="2336292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09" h="169544">
                <a:moveTo>
                  <a:pt x="105156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740396" y="2348483"/>
            <a:ext cx="105410" cy="167640"/>
          </a:xfrm>
          <a:custGeom>
            <a:avLst/>
            <a:gdLst/>
            <a:ahLst/>
            <a:cxnLst/>
            <a:rect l="l" t="t" r="r" b="b"/>
            <a:pathLst>
              <a:path w="105409" h="167639">
                <a:moveTo>
                  <a:pt x="105155" y="167640"/>
                </a:moveTo>
                <a:lnTo>
                  <a:pt x="0" y="167640"/>
                </a:lnTo>
                <a:lnTo>
                  <a:pt x="0" y="0"/>
                </a:lnTo>
                <a:lnTo>
                  <a:pt x="105155" y="0"/>
                </a:lnTo>
                <a:lnTo>
                  <a:pt x="105155" y="167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8096483" y="2441946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358838" y="2609588"/>
            <a:ext cx="1244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457888" y="2760979"/>
            <a:ext cx="233045" cy="6134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0">
                <a:latin typeface="Times New Roman"/>
                <a:cs typeface="Times New Roman"/>
              </a:rPr>
              <a:t>b</a:t>
            </a:r>
            <a:r>
              <a:rPr dirty="0" sz="1300" spc="-13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775"/>
              </a:spcBef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83615" y="1398065"/>
            <a:ext cx="25272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’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441435" y="1699260"/>
            <a:ext cx="76200" cy="1676400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28956" y="1602005"/>
                </a:moveTo>
                <a:lnTo>
                  <a:pt x="28956" y="0"/>
                </a:lnTo>
                <a:lnTo>
                  <a:pt x="47244" y="0"/>
                </a:lnTo>
                <a:lnTo>
                  <a:pt x="47244" y="1600200"/>
                </a:lnTo>
                <a:lnTo>
                  <a:pt x="38100" y="1600200"/>
                </a:lnTo>
                <a:lnTo>
                  <a:pt x="28956" y="1602005"/>
                </a:lnTo>
                <a:close/>
              </a:path>
              <a:path w="76200" h="1676400">
                <a:moveTo>
                  <a:pt x="47244" y="1638300"/>
                </a:moveTo>
                <a:lnTo>
                  <a:pt x="28956" y="1638300"/>
                </a:lnTo>
                <a:lnTo>
                  <a:pt x="28956" y="1602005"/>
                </a:lnTo>
                <a:lnTo>
                  <a:pt x="38100" y="1600200"/>
                </a:lnTo>
                <a:lnTo>
                  <a:pt x="47243" y="1602005"/>
                </a:lnTo>
                <a:lnTo>
                  <a:pt x="47244" y="1638300"/>
                </a:lnTo>
                <a:close/>
              </a:path>
              <a:path w="76200" h="1676400">
                <a:moveTo>
                  <a:pt x="47244" y="1602005"/>
                </a:moveTo>
                <a:lnTo>
                  <a:pt x="38100" y="1600200"/>
                </a:lnTo>
                <a:lnTo>
                  <a:pt x="47244" y="1600200"/>
                </a:lnTo>
                <a:lnTo>
                  <a:pt x="47244" y="1602005"/>
                </a:lnTo>
                <a:close/>
              </a:path>
              <a:path w="76200" h="1676400">
                <a:moveTo>
                  <a:pt x="38100" y="1676400"/>
                </a:moveTo>
                <a:lnTo>
                  <a:pt x="23145" y="1673232"/>
                </a:lnTo>
                <a:lnTo>
                  <a:pt x="11049" y="1664779"/>
                </a:lnTo>
                <a:lnTo>
                  <a:pt x="2952" y="1652611"/>
                </a:lnTo>
                <a:lnTo>
                  <a:pt x="0" y="1638300"/>
                </a:lnTo>
                <a:lnTo>
                  <a:pt x="2952" y="1623345"/>
                </a:lnTo>
                <a:lnTo>
                  <a:pt x="11049" y="1611249"/>
                </a:lnTo>
                <a:lnTo>
                  <a:pt x="23145" y="1603152"/>
                </a:lnTo>
                <a:lnTo>
                  <a:pt x="28956" y="1602005"/>
                </a:lnTo>
                <a:lnTo>
                  <a:pt x="28956" y="1638300"/>
                </a:lnTo>
                <a:lnTo>
                  <a:pt x="76200" y="1638300"/>
                </a:lnTo>
                <a:lnTo>
                  <a:pt x="73247" y="1652611"/>
                </a:lnTo>
                <a:lnTo>
                  <a:pt x="65151" y="1664779"/>
                </a:lnTo>
                <a:lnTo>
                  <a:pt x="53054" y="1673232"/>
                </a:lnTo>
                <a:lnTo>
                  <a:pt x="38100" y="1676400"/>
                </a:lnTo>
                <a:close/>
              </a:path>
              <a:path w="76200" h="1676400">
                <a:moveTo>
                  <a:pt x="76200" y="1638300"/>
                </a:moveTo>
                <a:lnTo>
                  <a:pt x="47244" y="1638300"/>
                </a:lnTo>
                <a:lnTo>
                  <a:pt x="47244" y="1602005"/>
                </a:lnTo>
                <a:lnTo>
                  <a:pt x="53054" y="1603152"/>
                </a:lnTo>
                <a:lnTo>
                  <a:pt x="65151" y="1611249"/>
                </a:lnTo>
                <a:lnTo>
                  <a:pt x="73247" y="1623345"/>
                </a:lnTo>
                <a:lnTo>
                  <a:pt x="76200" y="1638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369807" y="2258567"/>
            <a:ext cx="219710" cy="445134"/>
          </a:xfrm>
          <a:custGeom>
            <a:avLst/>
            <a:gdLst/>
            <a:ahLst/>
            <a:cxnLst/>
            <a:rect l="l" t="t" r="r" b="b"/>
            <a:pathLst>
              <a:path w="219709" h="445135">
                <a:moveTo>
                  <a:pt x="109728" y="445008"/>
                </a:moveTo>
                <a:lnTo>
                  <a:pt x="0" y="222504"/>
                </a:lnTo>
                <a:lnTo>
                  <a:pt x="109728" y="0"/>
                </a:lnTo>
                <a:lnTo>
                  <a:pt x="219456" y="222504"/>
                </a:lnTo>
                <a:lnTo>
                  <a:pt x="109728" y="4450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359140" y="2237232"/>
            <a:ext cx="241300" cy="487680"/>
          </a:xfrm>
          <a:custGeom>
            <a:avLst/>
            <a:gdLst/>
            <a:ahLst/>
            <a:cxnLst/>
            <a:rect l="l" t="t" r="r" b="b"/>
            <a:pathLst>
              <a:path w="241300" h="487680">
                <a:moveTo>
                  <a:pt x="120396" y="487679"/>
                </a:moveTo>
                <a:lnTo>
                  <a:pt x="0" y="243839"/>
                </a:lnTo>
                <a:lnTo>
                  <a:pt x="120396" y="0"/>
                </a:lnTo>
                <a:lnTo>
                  <a:pt x="133188" y="25908"/>
                </a:lnTo>
                <a:lnTo>
                  <a:pt x="111252" y="25908"/>
                </a:lnTo>
                <a:lnTo>
                  <a:pt x="119634" y="42904"/>
                </a:lnTo>
                <a:lnTo>
                  <a:pt x="22797" y="239267"/>
                </a:lnTo>
                <a:lnTo>
                  <a:pt x="18288" y="239267"/>
                </a:lnTo>
                <a:lnTo>
                  <a:pt x="18288" y="248411"/>
                </a:lnTo>
                <a:lnTo>
                  <a:pt x="22797" y="248411"/>
                </a:lnTo>
                <a:lnTo>
                  <a:pt x="119634" y="444775"/>
                </a:lnTo>
                <a:lnTo>
                  <a:pt x="111252" y="461771"/>
                </a:lnTo>
                <a:lnTo>
                  <a:pt x="133188" y="461771"/>
                </a:lnTo>
                <a:lnTo>
                  <a:pt x="120396" y="487679"/>
                </a:lnTo>
                <a:close/>
              </a:path>
              <a:path w="241300" h="487680">
                <a:moveTo>
                  <a:pt x="119634" y="42904"/>
                </a:moveTo>
                <a:lnTo>
                  <a:pt x="111252" y="25908"/>
                </a:lnTo>
                <a:lnTo>
                  <a:pt x="128016" y="25908"/>
                </a:lnTo>
                <a:lnTo>
                  <a:pt x="119634" y="42904"/>
                </a:lnTo>
                <a:close/>
              </a:path>
              <a:path w="241300" h="487680">
                <a:moveTo>
                  <a:pt x="218725" y="243839"/>
                </a:moveTo>
                <a:lnTo>
                  <a:pt x="119634" y="42904"/>
                </a:lnTo>
                <a:lnTo>
                  <a:pt x="128016" y="25908"/>
                </a:lnTo>
                <a:lnTo>
                  <a:pt x="133188" y="25908"/>
                </a:lnTo>
                <a:lnTo>
                  <a:pt x="238534" y="239267"/>
                </a:lnTo>
                <a:lnTo>
                  <a:pt x="220980" y="239267"/>
                </a:lnTo>
                <a:lnTo>
                  <a:pt x="218725" y="243839"/>
                </a:lnTo>
                <a:close/>
              </a:path>
              <a:path w="241300" h="487680">
                <a:moveTo>
                  <a:pt x="18288" y="248411"/>
                </a:moveTo>
                <a:lnTo>
                  <a:pt x="18288" y="239267"/>
                </a:lnTo>
                <a:lnTo>
                  <a:pt x="20542" y="243839"/>
                </a:lnTo>
                <a:lnTo>
                  <a:pt x="18288" y="248411"/>
                </a:lnTo>
                <a:close/>
              </a:path>
              <a:path w="241300" h="487680">
                <a:moveTo>
                  <a:pt x="20542" y="243839"/>
                </a:moveTo>
                <a:lnTo>
                  <a:pt x="18288" y="239267"/>
                </a:lnTo>
                <a:lnTo>
                  <a:pt x="22797" y="239267"/>
                </a:lnTo>
                <a:lnTo>
                  <a:pt x="20542" y="243839"/>
                </a:lnTo>
                <a:close/>
              </a:path>
              <a:path w="241300" h="487680">
                <a:moveTo>
                  <a:pt x="220980" y="248411"/>
                </a:moveTo>
                <a:lnTo>
                  <a:pt x="218725" y="243839"/>
                </a:lnTo>
                <a:lnTo>
                  <a:pt x="220980" y="239267"/>
                </a:lnTo>
                <a:lnTo>
                  <a:pt x="220980" y="248411"/>
                </a:lnTo>
                <a:close/>
              </a:path>
              <a:path w="241300" h="487680">
                <a:moveTo>
                  <a:pt x="238534" y="248411"/>
                </a:moveTo>
                <a:lnTo>
                  <a:pt x="220980" y="248411"/>
                </a:lnTo>
                <a:lnTo>
                  <a:pt x="220980" y="239267"/>
                </a:lnTo>
                <a:lnTo>
                  <a:pt x="238534" y="239267"/>
                </a:lnTo>
                <a:lnTo>
                  <a:pt x="240792" y="243839"/>
                </a:lnTo>
                <a:lnTo>
                  <a:pt x="238534" y="248411"/>
                </a:lnTo>
                <a:close/>
              </a:path>
              <a:path w="241300" h="487680">
                <a:moveTo>
                  <a:pt x="22797" y="248411"/>
                </a:moveTo>
                <a:lnTo>
                  <a:pt x="18288" y="248411"/>
                </a:lnTo>
                <a:lnTo>
                  <a:pt x="20542" y="243839"/>
                </a:lnTo>
                <a:lnTo>
                  <a:pt x="22797" y="248411"/>
                </a:lnTo>
                <a:close/>
              </a:path>
              <a:path w="241300" h="487680">
                <a:moveTo>
                  <a:pt x="133188" y="461771"/>
                </a:moveTo>
                <a:lnTo>
                  <a:pt x="128016" y="461771"/>
                </a:lnTo>
                <a:lnTo>
                  <a:pt x="119634" y="444775"/>
                </a:lnTo>
                <a:lnTo>
                  <a:pt x="218725" y="243839"/>
                </a:lnTo>
                <a:lnTo>
                  <a:pt x="220980" y="248411"/>
                </a:lnTo>
                <a:lnTo>
                  <a:pt x="238534" y="248411"/>
                </a:lnTo>
                <a:lnTo>
                  <a:pt x="133188" y="461771"/>
                </a:lnTo>
                <a:close/>
              </a:path>
              <a:path w="241300" h="487680">
                <a:moveTo>
                  <a:pt x="128016" y="461771"/>
                </a:moveTo>
                <a:lnTo>
                  <a:pt x="111252" y="461771"/>
                </a:lnTo>
                <a:lnTo>
                  <a:pt x="119634" y="444775"/>
                </a:lnTo>
                <a:lnTo>
                  <a:pt x="128016" y="461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386571" y="2487929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692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249668" y="1688592"/>
            <a:ext cx="76200" cy="1659889"/>
          </a:xfrm>
          <a:custGeom>
            <a:avLst/>
            <a:gdLst/>
            <a:ahLst/>
            <a:cxnLst/>
            <a:rect l="l" t="t" r="r" b="b"/>
            <a:pathLst>
              <a:path w="76200" h="1659889">
                <a:moveTo>
                  <a:pt x="28956" y="74394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8956" y="38100"/>
                </a:lnTo>
                <a:lnTo>
                  <a:pt x="28956" y="74394"/>
                </a:lnTo>
                <a:close/>
              </a:path>
              <a:path w="76200" h="1659889">
                <a:moveTo>
                  <a:pt x="38100" y="76200"/>
                </a:moveTo>
                <a:lnTo>
                  <a:pt x="28956" y="74394"/>
                </a:lnTo>
                <a:lnTo>
                  <a:pt x="28956" y="38100"/>
                </a:lnTo>
                <a:lnTo>
                  <a:pt x="47244" y="38100"/>
                </a:lnTo>
                <a:lnTo>
                  <a:pt x="47244" y="74394"/>
                </a:lnTo>
                <a:lnTo>
                  <a:pt x="38100" y="76200"/>
                </a:lnTo>
                <a:close/>
              </a:path>
              <a:path w="76200" h="1659889">
                <a:moveTo>
                  <a:pt x="47244" y="74394"/>
                </a:moveTo>
                <a:lnTo>
                  <a:pt x="47244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47244" y="74394"/>
                </a:lnTo>
                <a:close/>
              </a:path>
              <a:path w="76200" h="1659889">
                <a:moveTo>
                  <a:pt x="28956" y="1585372"/>
                </a:moveTo>
                <a:lnTo>
                  <a:pt x="28956" y="74394"/>
                </a:lnTo>
                <a:lnTo>
                  <a:pt x="38100" y="76200"/>
                </a:lnTo>
                <a:lnTo>
                  <a:pt x="47244" y="76200"/>
                </a:lnTo>
                <a:lnTo>
                  <a:pt x="47244" y="1583436"/>
                </a:lnTo>
                <a:lnTo>
                  <a:pt x="38100" y="1583436"/>
                </a:lnTo>
                <a:lnTo>
                  <a:pt x="28956" y="1585372"/>
                </a:lnTo>
                <a:close/>
              </a:path>
              <a:path w="76200" h="1659889">
                <a:moveTo>
                  <a:pt x="47244" y="76200"/>
                </a:moveTo>
                <a:lnTo>
                  <a:pt x="38100" y="76200"/>
                </a:lnTo>
                <a:lnTo>
                  <a:pt x="47244" y="74394"/>
                </a:lnTo>
                <a:lnTo>
                  <a:pt x="47244" y="76200"/>
                </a:lnTo>
                <a:close/>
              </a:path>
              <a:path w="76200" h="1659889">
                <a:moveTo>
                  <a:pt x="47244" y="1621536"/>
                </a:moveTo>
                <a:lnTo>
                  <a:pt x="28956" y="1621536"/>
                </a:lnTo>
                <a:lnTo>
                  <a:pt x="28956" y="1585372"/>
                </a:lnTo>
                <a:lnTo>
                  <a:pt x="38100" y="1583436"/>
                </a:lnTo>
                <a:lnTo>
                  <a:pt x="47244" y="1585372"/>
                </a:lnTo>
                <a:lnTo>
                  <a:pt x="47244" y="1621536"/>
                </a:lnTo>
                <a:close/>
              </a:path>
              <a:path w="76200" h="1659889">
                <a:moveTo>
                  <a:pt x="47244" y="1585372"/>
                </a:moveTo>
                <a:lnTo>
                  <a:pt x="38100" y="1583436"/>
                </a:lnTo>
                <a:lnTo>
                  <a:pt x="47244" y="1583436"/>
                </a:lnTo>
                <a:lnTo>
                  <a:pt x="47244" y="1585372"/>
                </a:lnTo>
                <a:close/>
              </a:path>
              <a:path w="76200" h="1659889">
                <a:moveTo>
                  <a:pt x="38100" y="1659636"/>
                </a:moveTo>
                <a:lnTo>
                  <a:pt x="23145" y="1656683"/>
                </a:lnTo>
                <a:lnTo>
                  <a:pt x="11049" y="1648587"/>
                </a:lnTo>
                <a:lnTo>
                  <a:pt x="2952" y="1636490"/>
                </a:lnTo>
                <a:lnTo>
                  <a:pt x="0" y="1621536"/>
                </a:lnTo>
                <a:lnTo>
                  <a:pt x="2952" y="1607224"/>
                </a:lnTo>
                <a:lnTo>
                  <a:pt x="11049" y="1595056"/>
                </a:lnTo>
                <a:lnTo>
                  <a:pt x="23145" y="1586603"/>
                </a:lnTo>
                <a:lnTo>
                  <a:pt x="28956" y="1585372"/>
                </a:lnTo>
                <a:lnTo>
                  <a:pt x="28956" y="1621536"/>
                </a:lnTo>
                <a:lnTo>
                  <a:pt x="76200" y="1621536"/>
                </a:lnTo>
                <a:lnTo>
                  <a:pt x="73247" y="1636490"/>
                </a:lnTo>
                <a:lnTo>
                  <a:pt x="65151" y="1648587"/>
                </a:lnTo>
                <a:lnTo>
                  <a:pt x="53054" y="1656683"/>
                </a:lnTo>
                <a:lnTo>
                  <a:pt x="38100" y="1659636"/>
                </a:lnTo>
                <a:close/>
              </a:path>
              <a:path w="76200" h="1659889">
                <a:moveTo>
                  <a:pt x="76200" y="1621536"/>
                </a:moveTo>
                <a:lnTo>
                  <a:pt x="47244" y="1621536"/>
                </a:lnTo>
                <a:lnTo>
                  <a:pt x="47244" y="1585372"/>
                </a:lnTo>
                <a:lnTo>
                  <a:pt x="53054" y="1586603"/>
                </a:lnTo>
                <a:lnTo>
                  <a:pt x="65151" y="1595056"/>
                </a:lnTo>
                <a:lnTo>
                  <a:pt x="73247" y="1607224"/>
                </a:lnTo>
                <a:lnTo>
                  <a:pt x="76200" y="1621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780276" y="1644395"/>
            <a:ext cx="325120" cy="143510"/>
          </a:xfrm>
          <a:custGeom>
            <a:avLst/>
            <a:gdLst/>
            <a:ahLst/>
            <a:cxnLst/>
            <a:rect l="l" t="t" r="r" b="b"/>
            <a:pathLst>
              <a:path w="325120" h="143510">
                <a:moveTo>
                  <a:pt x="0" y="0"/>
                </a:moveTo>
                <a:lnTo>
                  <a:pt x="324611" y="0"/>
                </a:lnTo>
                <a:lnTo>
                  <a:pt x="324611" y="143255"/>
                </a:lnTo>
                <a:lnTo>
                  <a:pt x="0" y="1432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771132" y="1633727"/>
            <a:ext cx="342900" cy="163195"/>
          </a:xfrm>
          <a:custGeom>
            <a:avLst/>
            <a:gdLst/>
            <a:ahLst/>
            <a:cxnLst/>
            <a:rect l="l" t="t" r="r" b="b"/>
            <a:pathLst>
              <a:path w="342900" h="163194">
                <a:moveTo>
                  <a:pt x="342900" y="163068"/>
                </a:moveTo>
                <a:lnTo>
                  <a:pt x="0" y="163068"/>
                </a:lnTo>
                <a:lnTo>
                  <a:pt x="0" y="0"/>
                </a:lnTo>
                <a:lnTo>
                  <a:pt x="342900" y="0"/>
                </a:lnTo>
                <a:lnTo>
                  <a:pt x="342900" y="10668"/>
                </a:lnTo>
                <a:lnTo>
                  <a:pt x="18288" y="10668"/>
                </a:lnTo>
                <a:lnTo>
                  <a:pt x="9144" y="19812"/>
                </a:lnTo>
                <a:lnTo>
                  <a:pt x="18288" y="19812"/>
                </a:lnTo>
                <a:lnTo>
                  <a:pt x="18288" y="144779"/>
                </a:lnTo>
                <a:lnTo>
                  <a:pt x="9144" y="144779"/>
                </a:lnTo>
                <a:lnTo>
                  <a:pt x="18288" y="153924"/>
                </a:lnTo>
                <a:lnTo>
                  <a:pt x="342900" y="153924"/>
                </a:lnTo>
                <a:lnTo>
                  <a:pt x="342900" y="163068"/>
                </a:lnTo>
                <a:close/>
              </a:path>
              <a:path w="342900" h="163194">
                <a:moveTo>
                  <a:pt x="18288" y="19812"/>
                </a:moveTo>
                <a:lnTo>
                  <a:pt x="9144" y="19812"/>
                </a:lnTo>
                <a:lnTo>
                  <a:pt x="18288" y="10668"/>
                </a:lnTo>
                <a:lnTo>
                  <a:pt x="18288" y="19812"/>
                </a:lnTo>
                <a:close/>
              </a:path>
              <a:path w="342900" h="163194">
                <a:moveTo>
                  <a:pt x="323087" y="19812"/>
                </a:moveTo>
                <a:lnTo>
                  <a:pt x="18288" y="19812"/>
                </a:lnTo>
                <a:lnTo>
                  <a:pt x="18288" y="10668"/>
                </a:lnTo>
                <a:lnTo>
                  <a:pt x="323087" y="10668"/>
                </a:lnTo>
                <a:lnTo>
                  <a:pt x="323087" y="19812"/>
                </a:lnTo>
                <a:close/>
              </a:path>
              <a:path w="342900" h="163194">
                <a:moveTo>
                  <a:pt x="323087" y="153924"/>
                </a:moveTo>
                <a:lnTo>
                  <a:pt x="323087" y="10668"/>
                </a:lnTo>
                <a:lnTo>
                  <a:pt x="333756" y="19812"/>
                </a:lnTo>
                <a:lnTo>
                  <a:pt x="342900" y="19812"/>
                </a:lnTo>
                <a:lnTo>
                  <a:pt x="342900" y="144779"/>
                </a:lnTo>
                <a:lnTo>
                  <a:pt x="333756" y="144779"/>
                </a:lnTo>
                <a:lnTo>
                  <a:pt x="323087" y="153924"/>
                </a:lnTo>
                <a:close/>
              </a:path>
              <a:path w="342900" h="163194">
                <a:moveTo>
                  <a:pt x="342900" y="19812"/>
                </a:moveTo>
                <a:lnTo>
                  <a:pt x="333756" y="19812"/>
                </a:lnTo>
                <a:lnTo>
                  <a:pt x="323087" y="10668"/>
                </a:lnTo>
                <a:lnTo>
                  <a:pt x="342900" y="10668"/>
                </a:lnTo>
                <a:lnTo>
                  <a:pt x="342900" y="19812"/>
                </a:lnTo>
                <a:close/>
              </a:path>
              <a:path w="342900" h="163194">
                <a:moveTo>
                  <a:pt x="18288" y="153924"/>
                </a:moveTo>
                <a:lnTo>
                  <a:pt x="9144" y="144779"/>
                </a:lnTo>
                <a:lnTo>
                  <a:pt x="18288" y="144779"/>
                </a:lnTo>
                <a:lnTo>
                  <a:pt x="18288" y="153924"/>
                </a:lnTo>
                <a:close/>
              </a:path>
              <a:path w="342900" h="163194">
                <a:moveTo>
                  <a:pt x="323087" y="153924"/>
                </a:moveTo>
                <a:lnTo>
                  <a:pt x="18288" y="153924"/>
                </a:lnTo>
                <a:lnTo>
                  <a:pt x="18288" y="144779"/>
                </a:lnTo>
                <a:lnTo>
                  <a:pt x="323087" y="144779"/>
                </a:lnTo>
                <a:lnTo>
                  <a:pt x="323087" y="153924"/>
                </a:lnTo>
                <a:close/>
              </a:path>
              <a:path w="342900" h="163194">
                <a:moveTo>
                  <a:pt x="342900" y="153924"/>
                </a:moveTo>
                <a:lnTo>
                  <a:pt x="323087" y="153924"/>
                </a:lnTo>
                <a:lnTo>
                  <a:pt x="333756" y="144779"/>
                </a:lnTo>
                <a:lnTo>
                  <a:pt x="342900" y="144779"/>
                </a:lnTo>
                <a:lnTo>
                  <a:pt x="342900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619743" y="2089404"/>
            <a:ext cx="76200" cy="358140"/>
          </a:xfrm>
          <a:custGeom>
            <a:avLst/>
            <a:gdLst/>
            <a:ahLst/>
            <a:cxnLst/>
            <a:rect l="l" t="t" r="r" b="b"/>
            <a:pathLst>
              <a:path w="76200" h="358139">
                <a:moveTo>
                  <a:pt x="47244" y="294131"/>
                </a:moveTo>
                <a:lnTo>
                  <a:pt x="28956" y="294131"/>
                </a:lnTo>
                <a:lnTo>
                  <a:pt x="28956" y="0"/>
                </a:lnTo>
                <a:lnTo>
                  <a:pt x="47244" y="0"/>
                </a:lnTo>
                <a:lnTo>
                  <a:pt x="47244" y="294131"/>
                </a:lnTo>
                <a:close/>
              </a:path>
              <a:path w="76200" h="358139">
                <a:moveTo>
                  <a:pt x="38100" y="358139"/>
                </a:moveTo>
                <a:lnTo>
                  <a:pt x="0" y="281940"/>
                </a:lnTo>
                <a:lnTo>
                  <a:pt x="28956" y="281940"/>
                </a:lnTo>
                <a:lnTo>
                  <a:pt x="28956" y="294131"/>
                </a:lnTo>
                <a:lnTo>
                  <a:pt x="70104" y="294131"/>
                </a:lnTo>
                <a:lnTo>
                  <a:pt x="38100" y="358139"/>
                </a:lnTo>
                <a:close/>
              </a:path>
              <a:path w="76200" h="358139">
                <a:moveTo>
                  <a:pt x="70104" y="294131"/>
                </a:moveTo>
                <a:lnTo>
                  <a:pt x="47244" y="294131"/>
                </a:lnTo>
                <a:lnTo>
                  <a:pt x="47244" y="281940"/>
                </a:lnTo>
                <a:lnTo>
                  <a:pt x="76200" y="281940"/>
                </a:lnTo>
                <a:lnTo>
                  <a:pt x="70104" y="29413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6628867" y="1719544"/>
            <a:ext cx="495300" cy="464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80"/>
              </a:lnSpc>
            </a:pPr>
            <a:r>
              <a:rPr dirty="0" baseline="13888" sz="3000" spc="60">
                <a:latin typeface="Times New Roman"/>
                <a:cs typeface="Times New Roman"/>
              </a:rPr>
              <a:t>r</a:t>
            </a:r>
            <a:r>
              <a:rPr dirty="0" sz="1300" spc="40">
                <a:latin typeface="Times New Roman"/>
                <a:cs typeface="Times New Roman"/>
              </a:rPr>
              <a:t>bb</a:t>
            </a:r>
            <a:r>
              <a:rPr dirty="0" sz="1300" spc="40">
                <a:latin typeface="Times New Roman"/>
                <a:cs typeface="Times New Roman"/>
              </a:rPr>
              <a:t>’</a:t>
            </a:r>
            <a:endParaRPr sz="1300">
              <a:latin typeface="Times New Roman"/>
              <a:cs typeface="Times New Roman"/>
            </a:endParaRPr>
          </a:p>
          <a:p>
            <a:pPr algn="r" marR="5080">
              <a:lnSpc>
                <a:spcPts val="178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955080" y="2874784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_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567974" y="1436092"/>
            <a:ext cx="219456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068195" algn="l"/>
              </a:tabLst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r>
              <a:rPr dirty="0" sz="2000" spc="110">
                <a:latin typeface="Times New Roman"/>
                <a:cs typeface="Times New Roman"/>
              </a:rPr>
              <a:t>	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219188" y="2290572"/>
            <a:ext cx="146685" cy="405765"/>
          </a:xfrm>
          <a:custGeom>
            <a:avLst/>
            <a:gdLst/>
            <a:ahLst/>
            <a:cxnLst/>
            <a:rect l="l" t="t" r="r" b="b"/>
            <a:pathLst>
              <a:path w="146684" h="405764">
                <a:moveTo>
                  <a:pt x="0" y="0"/>
                </a:moveTo>
                <a:lnTo>
                  <a:pt x="146304" y="0"/>
                </a:lnTo>
                <a:lnTo>
                  <a:pt x="146304" y="405384"/>
                </a:lnTo>
                <a:lnTo>
                  <a:pt x="0" y="4053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210044" y="2281427"/>
            <a:ext cx="165100" cy="424180"/>
          </a:xfrm>
          <a:custGeom>
            <a:avLst/>
            <a:gdLst/>
            <a:ahLst/>
            <a:cxnLst/>
            <a:rect l="l" t="t" r="r" b="b"/>
            <a:pathLst>
              <a:path w="165100" h="424180">
                <a:moveTo>
                  <a:pt x="164592" y="423672"/>
                </a:moveTo>
                <a:lnTo>
                  <a:pt x="0" y="423672"/>
                </a:lnTo>
                <a:lnTo>
                  <a:pt x="0" y="0"/>
                </a:lnTo>
                <a:lnTo>
                  <a:pt x="164592" y="0"/>
                </a:lnTo>
                <a:lnTo>
                  <a:pt x="164592" y="9143"/>
                </a:lnTo>
                <a:lnTo>
                  <a:pt x="18288" y="9144"/>
                </a:lnTo>
                <a:lnTo>
                  <a:pt x="9144" y="18288"/>
                </a:lnTo>
                <a:lnTo>
                  <a:pt x="18288" y="18288"/>
                </a:lnTo>
                <a:lnTo>
                  <a:pt x="18288" y="403860"/>
                </a:lnTo>
                <a:lnTo>
                  <a:pt x="9144" y="403860"/>
                </a:lnTo>
                <a:lnTo>
                  <a:pt x="18288" y="414528"/>
                </a:lnTo>
                <a:lnTo>
                  <a:pt x="164592" y="414528"/>
                </a:lnTo>
                <a:lnTo>
                  <a:pt x="164592" y="423672"/>
                </a:lnTo>
                <a:close/>
              </a:path>
              <a:path w="165100" h="424180">
                <a:moveTo>
                  <a:pt x="18288" y="18288"/>
                </a:moveTo>
                <a:lnTo>
                  <a:pt x="9144" y="18288"/>
                </a:lnTo>
                <a:lnTo>
                  <a:pt x="18288" y="9144"/>
                </a:lnTo>
                <a:lnTo>
                  <a:pt x="18288" y="18288"/>
                </a:lnTo>
                <a:close/>
              </a:path>
              <a:path w="165100" h="424180">
                <a:moveTo>
                  <a:pt x="146304" y="18288"/>
                </a:moveTo>
                <a:lnTo>
                  <a:pt x="18288" y="18288"/>
                </a:lnTo>
                <a:lnTo>
                  <a:pt x="18288" y="9144"/>
                </a:lnTo>
                <a:lnTo>
                  <a:pt x="146304" y="9144"/>
                </a:lnTo>
                <a:lnTo>
                  <a:pt x="146304" y="18288"/>
                </a:lnTo>
                <a:close/>
              </a:path>
              <a:path w="165100" h="424180">
                <a:moveTo>
                  <a:pt x="146304" y="414528"/>
                </a:moveTo>
                <a:lnTo>
                  <a:pt x="146304" y="9144"/>
                </a:lnTo>
                <a:lnTo>
                  <a:pt x="155448" y="18288"/>
                </a:lnTo>
                <a:lnTo>
                  <a:pt x="164592" y="18288"/>
                </a:lnTo>
                <a:lnTo>
                  <a:pt x="164592" y="403860"/>
                </a:lnTo>
                <a:lnTo>
                  <a:pt x="155448" y="403860"/>
                </a:lnTo>
                <a:lnTo>
                  <a:pt x="146304" y="414528"/>
                </a:lnTo>
                <a:close/>
              </a:path>
              <a:path w="165100" h="424180">
                <a:moveTo>
                  <a:pt x="164592" y="18288"/>
                </a:moveTo>
                <a:lnTo>
                  <a:pt x="155448" y="18288"/>
                </a:lnTo>
                <a:lnTo>
                  <a:pt x="146304" y="9144"/>
                </a:lnTo>
                <a:lnTo>
                  <a:pt x="164592" y="9143"/>
                </a:lnTo>
                <a:lnTo>
                  <a:pt x="164592" y="18288"/>
                </a:lnTo>
                <a:close/>
              </a:path>
              <a:path w="165100" h="424180">
                <a:moveTo>
                  <a:pt x="18288" y="414528"/>
                </a:moveTo>
                <a:lnTo>
                  <a:pt x="9144" y="403860"/>
                </a:lnTo>
                <a:lnTo>
                  <a:pt x="18288" y="403860"/>
                </a:lnTo>
                <a:lnTo>
                  <a:pt x="18288" y="414528"/>
                </a:lnTo>
                <a:close/>
              </a:path>
              <a:path w="165100" h="424180">
                <a:moveTo>
                  <a:pt x="146304" y="414528"/>
                </a:moveTo>
                <a:lnTo>
                  <a:pt x="18288" y="414528"/>
                </a:lnTo>
                <a:lnTo>
                  <a:pt x="18288" y="403860"/>
                </a:lnTo>
                <a:lnTo>
                  <a:pt x="146304" y="403860"/>
                </a:lnTo>
                <a:lnTo>
                  <a:pt x="146304" y="414528"/>
                </a:lnTo>
                <a:close/>
              </a:path>
              <a:path w="165100" h="424180">
                <a:moveTo>
                  <a:pt x="164592" y="414528"/>
                </a:moveTo>
                <a:lnTo>
                  <a:pt x="146304" y="414528"/>
                </a:lnTo>
                <a:lnTo>
                  <a:pt x="155448" y="403860"/>
                </a:lnTo>
                <a:lnTo>
                  <a:pt x="164592" y="403860"/>
                </a:lnTo>
                <a:lnTo>
                  <a:pt x="164592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522207" y="1729740"/>
            <a:ext cx="567055" cy="381000"/>
          </a:xfrm>
          <a:custGeom>
            <a:avLst/>
            <a:gdLst/>
            <a:ahLst/>
            <a:cxnLst/>
            <a:rect l="l" t="t" r="r" b="b"/>
            <a:pathLst>
              <a:path w="567054" h="381000">
                <a:moveTo>
                  <a:pt x="0" y="0"/>
                </a:moveTo>
                <a:lnTo>
                  <a:pt x="566928" y="0"/>
                </a:lnTo>
                <a:lnTo>
                  <a:pt x="566928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8553703" y="1792732"/>
            <a:ext cx="520700" cy="295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25"/>
              </a:lnSpc>
            </a:pPr>
            <a:r>
              <a:rPr dirty="0" baseline="8333" sz="3000" spc="-472">
                <a:latin typeface="Times New Roman"/>
                <a:cs typeface="Times New Roman"/>
              </a:rPr>
              <a:t>g</a:t>
            </a:r>
            <a:r>
              <a:rPr dirty="0" sz="1150" spc="-315">
                <a:latin typeface="Times New Roman"/>
                <a:cs typeface="Times New Roman"/>
              </a:rPr>
              <a:t>m</a:t>
            </a:r>
            <a:r>
              <a:rPr dirty="0" baseline="8333" sz="3000" spc="-472">
                <a:latin typeface="Times New Roman"/>
                <a:cs typeface="Times New Roman"/>
              </a:rPr>
              <a:t>V</a:t>
            </a:r>
            <a:r>
              <a:rPr dirty="0" sz="1150" spc="-315">
                <a:latin typeface="Times New Roman"/>
                <a:cs typeface="Times New Roman"/>
              </a:rPr>
              <a:t>b</a:t>
            </a:r>
            <a:r>
              <a:rPr dirty="0" baseline="4830" sz="1725" spc="-472">
                <a:latin typeface="Times New Roman"/>
                <a:cs typeface="Times New Roman"/>
              </a:rPr>
              <a:t></a:t>
            </a:r>
            <a:r>
              <a:rPr dirty="0" sz="1150" spc="-315">
                <a:latin typeface="Times New Roman"/>
                <a:cs typeface="Times New Roman"/>
              </a:rPr>
              <a:t>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826500" y="1683003"/>
            <a:ext cx="11048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335">
                <a:latin typeface="Times New Roman"/>
                <a:cs typeface="Times New Roman"/>
              </a:rPr>
              <a:t>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6629400" y="3328416"/>
            <a:ext cx="2700655" cy="0"/>
          </a:xfrm>
          <a:custGeom>
            <a:avLst/>
            <a:gdLst/>
            <a:ahLst/>
            <a:cxnLst/>
            <a:rect l="l" t="t" r="r" b="b"/>
            <a:pathLst>
              <a:path w="2700654" h="0">
                <a:moveTo>
                  <a:pt x="0" y="0"/>
                </a:moveTo>
                <a:lnTo>
                  <a:pt x="2700528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441692" y="1836420"/>
            <a:ext cx="425450" cy="1343025"/>
          </a:xfrm>
          <a:custGeom>
            <a:avLst/>
            <a:gdLst/>
            <a:ahLst/>
            <a:cxnLst/>
            <a:rect l="l" t="t" r="r" b="b"/>
            <a:pathLst>
              <a:path w="425450" h="1343025">
                <a:moveTo>
                  <a:pt x="68287" y="128286"/>
                </a:moveTo>
                <a:lnTo>
                  <a:pt x="79247" y="88391"/>
                </a:lnTo>
                <a:lnTo>
                  <a:pt x="134111" y="50291"/>
                </a:lnTo>
                <a:lnTo>
                  <a:pt x="147827" y="42671"/>
                </a:lnTo>
                <a:lnTo>
                  <a:pt x="161543" y="33528"/>
                </a:lnTo>
                <a:lnTo>
                  <a:pt x="175259" y="27431"/>
                </a:lnTo>
                <a:lnTo>
                  <a:pt x="188975" y="19812"/>
                </a:lnTo>
                <a:lnTo>
                  <a:pt x="202691" y="15239"/>
                </a:lnTo>
                <a:lnTo>
                  <a:pt x="214883" y="9143"/>
                </a:lnTo>
                <a:lnTo>
                  <a:pt x="228600" y="6095"/>
                </a:lnTo>
                <a:lnTo>
                  <a:pt x="252983" y="0"/>
                </a:lnTo>
                <a:lnTo>
                  <a:pt x="277367" y="0"/>
                </a:lnTo>
                <a:lnTo>
                  <a:pt x="289559" y="1524"/>
                </a:lnTo>
                <a:lnTo>
                  <a:pt x="301751" y="4571"/>
                </a:lnTo>
                <a:lnTo>
                  <a:pt x="323087" y="13716"/>
                </a:lnTo>
                <a:lnTo>
                  <a:pt x="333755" y="21335"/>
                </a:lnTo>
                <a:lnTo>
                  <a:pt x="336803" y="24383"/>
                </a:lnTo>
                <a:lnTo>
                  <a:pt x="266700" y="24383"/>
                </a:lnTo>
                <a:lnTo>
                  <a:pt x="257555" y="25908"/>
                </a:lnTo>
                <a:lnTo>
                  <a:pt x="246887" y="27431"/>
                </a:lnTo>
                <a:lnTo>
                  <a:pt x="236219" y="30479"/>
                </a:lnTo>
                <a:lnTo>
                  <a:pt x="224027" y="33528"/>
                </a:lnTo>
                <a:lnTo>
                  <a:pt x="199643" y="42671"/>
                </a:lnTo>
                <a:lnTo>
                  <a:pt x="187451" y="48767"/>
                </a:lnTo>
                <a:lnTo>
                  <a:pt x="175259" y="56387"/>
                </a:lnTo>
                <a:lnTo>
                  <a:pt x="161543" y="64008"/>
                </a:lnTo>
                <a:lnTo>
                  <a:pt x="149351" y="71628"/>
                </a:lnTo>
                <a:lnTo>
                  <a:pt x="121919" y="89916"/>
                </a:lnTo>
                <a:lnTo>
                  <a:pt x="94487" y="109728"/>
                </a:lnTo>
                <a:lnTo>
                  <a:pt x="68287" y="128286"/>
                </a:lnTo>
                <a:close/>
              </a:path>
              <a:path w="425450" h="1343025">
                <a:moveTo>
                  <a:pt x="329488" y="1318260"/>
                </a:moveTo>
                <a:lnTo>
                  <a:pt x="259079" y="1318260"/>
                </a:lnTo>
                <a:lnTo>
                  <a:pt x="280415" y="1315212"/>
                </a:lnTo>
                <a:lnTo>
                  <a:pt x="289559" y="1312163"/>
                </a:lnTo>
                <a:lnTo>
                  <a:pt x="324611" y="1289304"/>
                </a:lnTo>
                <a:lnTo>
                  <a:pt x="352043" y="1245107"/>
                </a:lnTo>
                <a:lnTo>
                  <a:pt x="359663" y="1220723"/>
                </a:lnTo>
                <a:lnTo>
                  <a:pt x="362711" y="1211579"/>
                </a:lnTo>
                <a:lnTo>
                  <a:pt x="364235" y="1202436"/>
                </a:lnTo>
                <a:lnTo>
                  <a:pt x="367283" y="1190244"/>
                </a:lnTo>
                <a:lnTo>
                  <a:pt x="368807" y="1179576"/>
                </a:lnTo>
                <a:lnTo>
                  <a:pt x="370331" y="1165860"/>
                </a:lnTo>
                <a:lnTo>
                  <a:pt x="373379" y="1153668"/>
                </a:lnTo>
                <a:lnTo>
                  <a:pt x="374903" y="1139952"/>
                </a:lnTo>
                <a:lnTo>
                  <a:pt x="377951" y="1109471"/>
                </a:lnTo>
                <a:lnTo>
                  <a:pt x="381000" y="1094231"/>
                </a:lnTo>
                <a:lnTo>
                  <a:pt x="382523" y="1077468"/>
                </a:lnTo>
                <a:lnTo>
                  <a:pt x="385571" y="1042415"/>
                </a:lnTo>
                <a:lnTo>
                  <a:pt x="388619" y="1005839"/>
                </a:lnTo>
                <a:lnTo>
                  <a:pt x="390143" y="967739"/>
                </a:lnTo>
                <a:lnTo>
                  <a:pt x="393191" y="928115"/>
                </a:lnTo>
                <a:lnTo>
                  <a:pt x="394715" y="886968"/>
                </a:lnTo>
                <a:lnTo>
                  <a:pt x="396239" y="844295"/>
                </a:lnTo>
                <a:lnTo>
                  <a:pt x="397763" y="800099"/>
                </a:lnTo>
                <a:lnTo>
                  <a:pt x="399287" y="757428"/>
                </a:lnTo>
                <a:lnTo>
                  <a:pt x="399287" y="534924"/>
                </a:lnTo>
                <a:lnTo>
                  <a:pt x="396183" y="448055"/>
                </a:lnTo>
                <a:lnTo>
                  <a:pt x="394656" y="406908"/>
                </a:lnTo>
                <a:lnTo>
                  <a:pt x="393191" y="368808"/>
                </a:lnTo>
                <a:lnTo>
                  <a:pt x="390143" y="329183"/>
                </a:lnTo>
                <a:lnTo>
                  <a:pt x="382523" y="242316"/>
                </a:lnTo>
                <a:lnTo>
                  <a:pt x="377951" y="196595"/>
                </a:lnTo>
                <a:lnTo>
                  <a:pt x="374903" y="182879"/>
                </a:lnTo>
                <a:lnTo>
                  <a:pt x="373379" y="169163"/>
                </a:lnTo>
                <a:lnTo>
                  <a:pt x="370331" y="156971"/>
                </a:lnTo>
                <a:lnTo>
                  <a:pt x="368807" y="144779"/>
                </a:lnTo>
                <a:lnTo>
                  <a:pt x="365759" y="134112"/>
                </a:lnTo>
                <a:lnTo>
                  <a:pt x="362711" y="124967"/>
                </a:lnTo>
                <a:lnTo>
                  <a:pt x="361187" y="114300"/>
                </a:lnTo>
                <a:lnTo>
                  <a:pt x="352043" y="91439"/>
                </a:lnTo>
                <a:lnTo>
                  <a:pt x="339851" y="67055"/>
                </a:lnTo>
                <a:lnTo>
                  <a:pt x="332231" y="57912"/>
                </a:lnTo>
                <a:lnTo>
                  <a:pt x="326135" y="48767"/>
                </a:lnTo>
                <a:lnTo>
                  <a:pt x="310895" y="36575"/>
                </a:lnTo>
                <a:lnTo>
                  <a:pt x="303275" y="32004"/>
                </a:lnTo>
                <a:lnTo>
                  <a:pt x="294131" y="28955"/>
                </a:lnTo>
                <a:lnTo>
                  <a:pt x="286511" y="25908"/>
                </a:lnTo>
                <a:lnTo>
                  <a:pt x="277367" y="25908"/>
                </a:lnTo>
                <a:lnTo>
                  <a:pt x="266700" y="24383"/>
                </a:lnTo>
                <a:lnTo>
                  <a:pt x="336803" y="24383"/>
                </a:lnTo>
                <a:lnTo>
                  <a:pt x="368807" y="65531"/>
                </a:lnTo>
                <a:lnTo>
                  <a:pt x="384047" y="106679"/>
                </a:lnTo>
                <a:lnTo>
                  <a:pt x="394715" y="152400"/>
                </a:lnTo>
                <a:lnTo>
                  <a:pt x="397763" y="164591"/>
                </a:lnTo>
                <a:lnTo>
                  <a:pt x="400811" y="178308"/>
                </a:lnTo>
                <a:lnTo>
                  <a:pt x="402335" y="192024"/>
                </a:lnTo>
                <a:lnTo>
                  <a:pt x="403859" y="207263"/>
                </a:lnTo>
                <a:lnTo>
                  <a:pt x="406907" y="224028"/>
                </a:lnTo>
                <a:lnTo>
                  <a:pt x="413003" y="291083"/>
                </a:lnTo>
                <a:lnTo>
                  <a:pt x="419100" y="367283"/>
                </a:lnTo>
                <a:lnTo>
                  <a:pt x="420680" y="408431"/>
                </a:lnTo>
                <a:lnTo>
                  <a:pt x="422201" y="449579"/>
                </a:lnTo>
                <a:lnTo>
                  <a:pt x="423671" y="490728"/>
                </a:lnTo>
                <a:lnTo>
                  <a:pt x="425195" y="534924"/>
                </a:lnTo>
                <a:lnTo>
                  <a:pt x="425195" y="667512"/>
                </a:lnTo>
                <a:lnTo>
                  <a:pt x="423671" y="757428"/>
                </a:lnTo>
                <a:lnTo>
                  <a:pt x="423671" y="801623"/>
                </a:lnTo>
                <a:lnTo>
                  <a:pt x="420623" y="886968"/>
                </a:lnTo>
                <a:lnTo>
                  <a:pt x="417575" y="928115"/>
                </a:lnTo>
                <a:lnTo>
                  <a:pt x="416051" y="969263"/>
                </a:lnTo>
                <a:lnTo>
                  <a:pt x="413003" y="1007363"/>
                </a:lnTo>
                <a:lnTo>
                  <a:pt x="406907" y="1078991"/>
                </a:lnTo>
                <a:lnTo>
                  <a:pt x="402335" y="1127760"/>
                </a:lnTo>
                <a:lnTo>
                  <a:pt x="399287" y="1142999"/>
                </a:lnTo>
                <a:lnTo>
                  <a:pt x="396239" y="1170431"/>
                </a:lnTo>
                <a:lnTo>
                  <a:pt x="393191" y="1182623"/>
                </a:lnTo>
                <a:lnTo>
                  <a:pt x="391667" y="1194815"/>
                </a:lnTo>
                <a:lnTo>
                  <a:pt x="388619" y="1207007"/>
                </a:lnTo>
                <a:lnTo>
                  <a:pt x="387095" y="1217676"/>
                </a:lnTo>
                <a:lnTo>
                  <a:pt x="384047" y="1226820"/>
                </a:lnTo>
                <a:lnTo>
                  <a:pt x="382523" y="1235963"/>
                </a:lnTo>
                <a:lnTo>
                  <a:pt x="362711" y="1283207"/>
                </a:lnTo>
                <a:lnTo>
                  <a:pt x="333755" y="1315212"/>
                </a:lnTo>
                <a:lnTo>
                  <a:pt x="329488" y="1318260"/>
                </a:lnTo>
                <a:close/>
              </a:path>
              <a:path w="425450" h="1343025">
                <a:moveTo>
                  <a:pt x="0" y="164591"/>
                </a:moveTo>
                <a:lnTo>
                  <a:pt x="36575" y="88391"/>
                </a:lnTo>
                <a:lnTo>
                  <a:pt x="52513" y="108442"/>
                </a:lnTo>
                <a:lnTo>
                  <a:pt x="42671" y="115824"/>
                </a:lnTo>
                <a:lnTo>
                  <a:pt x="57911" y="135635"/>
                </a:lnTo>
                <a:lnTo>
                  <a:pt x="74128" y="135635"/>
                </a:lnTo>
                <a:lnTo>
                  <a:pt x="83819" y="147828"/>
                </a:lnTo>
                <a:lnTo>
                  <a:pt x="0" y="164591"/>
                </a:lnTo>
                <a:close/>
              </a:path>
              <a:path w="425450" h="1343025">
                <a:moveTo>
                  <a:pt x="57911" y="135635"/>
                </a:moveTo>
                <a:lnTo>
                  <a:pt x="42671" y="115824"/>
                </a:lnTo>
                <a:lnTo>
                  <a:pt x="52513" y="108442"/>
                </a:lnTo>
                <a:lnTo>
                  <a:pt x="68287" y="128286"/>
                </a:lnTo>
                <a:lnTo>
                  <a:pt x="57911" y="135635"/>
                </a:lnTo>
                <a:close/>
              </a:path>
              <a:path w="425450" h="1343025">
                <a:moveTo>
                  <a:pt x="74128" y="135635"/>
                </a:moveTo>
                <a:lnTo>
                  <a:pt x="57911" y="135635"/>
                </a:lnTo>
                <a:lnTo>
                  <a:pt x="68287" y="128286"/>
                </a:lnTo>
                <a:lnTo>
                  <a:pt x="74128" y="135635"/>
                </a:lnTo>
                <a:close/>
              </a:path>
              <a:path w="425450" h="1343025">
                <a:moveTo>
                  <a:pt x="260603" y="1342644"/>
                </a:moveTo>
                <a:lnTo>
                  <a:pt x="248411" y="1342644"/>
                </a:lnTo>
                <a:lnTo>
                  <a:pt x="220979" y="1339595"/>
                </a:lnTo>
                <a:lnTo>
                  <a:pt x="208787" y="1336547"/>
                </a:lnTo>
                <a:lnTo>
                  <a:pt x="195071" y="1331976"/>
                </a:lnTo>
                <a:lnTo>
                  <a:pt x="181355" y="1325879"/>
                </a:lnTo>
                <a:lnTo>
                  <a:pt x="169163" y="1319783"/>
                </a:lnTo>
                <a:lnTo>
                  <a:pt x="155447" y="1313687"/>
                </a:lnTo>
                <a:lnTo>
                  <a:pt x="143255" y="1304544"/>
                </a:lnTo>
                <a:lnTo>
                  <a:pt x="131063" y="1296923"/>
                </a:lnTo>
                <a:lnTo>
                  <a:pt x="120395" y="1287779"/>
                </a:lnTo>
                <a:lnTo>
                  <a:pt x="86867" y="1255776"/>
                </a:lnTo>
                <a:lnTo>
                  <a:pt x="60959" y="1217676"/>
                </a:lnTo>
                <a:lnTo>
                  <a:pt x="36575" y="1159763"/>
                </a:lnTo>
                <a:lnTo>
                  <a:pt x="24383" y="1101852"/>
                </a:lnTo>
                <a:lnTo>
                  <a:pt x="22859" y="1078991"/>
                </a:lnTo>
                <a:lnTo>
                  <a:pt x="19811" y="1054607"/>
                </a:lnTo>
                <a:lnTo>
                  <a:pt x="18287" y="1028699"/>
                </a:lnTo>
                <a:lnTo>
                  <a:pt x="18203" y="1001268"/>
                </a:lnTo>
                <a:lnTo>
                  <a:pt x="16763" y="975360"/>
                </a:lnTo>
                <a:lnTo>
                  <a:pt x="16763" y="886968"/>
                </a:lnTo>
                <a:lnTo>
                  <a:pt x="19811" y="761999"/>
                </a:lnTo>
                <a:lnTo>
                  <a:pt x="25907" y="637031"/>
                </a:lnTo>
                <a:lnTo>
                  <a:pt x="30479" y="548639"/>
                </a:lnTo>
                <a:lnTo>
                  <a:pt x="35051" y="469391"/>
                </a:lnTo>
                <a:lnTo>
                  <a:pt x="38100" y="423671"/>
                </a:lnTo>
                <a:lnTo>
                  <a:pt x="38100" y="403859"/>
                </a:lnTo>
                <a:lnTo>
                  <a:pt x="39623" y="384047"/>
                </a:lnTo>
                <a:lnTo>
                  <a:pt x="39623" y="353567"/>
                </a:lnTo>
                <a:lnTo>
                  <a:pt x="65531" y="353567"/>
                </a:lnTo>
                <a:lnTo>
                  <a:pt x="65531" y="368808"/>
                </a:lnTo>
                <a:lnTo>
                  <a:pt x="64007" y="385571"/>
                </a:lnTo>
                <a:lnTo>
                  <a:pt x="64007" y="403859"/>
                </a:lnTo>
                <a:lnTo>
                  <a:pt x="62483" y="425195"/>
                </a:lnTo>
                <a:lnTo>
                  <a:pt x="62483" y="448055"/>
                </a:lnTo>
                <a:lnTo>
                  <a:pt x="60959" y="470916"/>
                </a:lnTo>
                <a:lnTo>
                  <a:pt x="57911" y="522731"/>
                </a:lnTo>
                <a:lnTo>
                  <a:pt x="53339" y="608076"/>
                </a:lnTo>
                <a:lnTo>
                  <a:pt x="48767" y="699515"/>
                </a:lnTo>
                <a:lnTo>
                  <a:pt x="45719" y="761999"/>
                </a:lnTo>
                <a:lnTo>
                  <a:pt x="42671" y="886968"/>
                </a:lnTo>
                <a:lnTo>
                  <a:pt x="42761" y="1002791"/>
                </a:lnTo>
                <a:lnTo>
                  <a:pt x="45719" y="1053083"/>
                </a:lnTo>
                <a:lnTo>
                  <a:pt x="53339" y="1118615"/>
                </a:lnTo>
                <a:lnTo>
                  <a:pt x="64007" y="1165860"/>
                </a:lnTo>
                <a:lnTo>
                  <a:pt x="70103" y="1179576"/>
                </a:lnTo>
                <a:lnTo>
                  <a:pt x="74675" y="1191768"/>
                </a:lnTo>
                <a:lnTo>
                  <a:pt x="97535" y="1226820"/>
                </a:lnTo>
                <a:lnTo>
                  <a:pt x="124967" y="1258823"/>
                </a:lnTo>
                <a:lnTo>
                  <a:pt x="167639" y="1290828"/>
                </a:lnTo>
                <a:lnTo>
                  <a:pt x="202691" y="1307591"/>
                </a:lnTo>
                <a:lnTo>
                  <a:pt x="237743" y="1316736"/>
                </a:lnTo>
                <a:lnTo>
                  <a:pt x="248411" y="1318260"/>
                </a:lnTo>
                <a:lnTo>
                  <a:pt x="329488" y="1318260"/>
                </a:lnTo>
                <a:lnTo>
                  <a:pt x="312419" y="1330452"/>
                </a:lnTo>
                <a:lnTo>
                  <a:pt x="288035" y="1339595"/>
                </a:lnTo>
                <a:lnTo>
                  <a:pt x="260603" y="13426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7544733" y="2238244"/>
            <a:ext cx="254635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00" spc="-1125" i="1">
                <a:solidFill>
                  <a:srgbClr val="FF0000"/>
                </a:solidFill>
                <a:latin typeface="Times New Roman"/>
                <a:cs typeface="Times New Roman"/>
              </a:rPr>
              <a:t></a:t>
            </a:r>
            <a:r>
              <a:rPr dirty="0" baseline="-20833" sz="1800" spc="-1687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346214" y="4771069"/>
            <a:ext cx="2856865" cy="870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60" b="1" i="1">
                <a:latin typeface="Cambria"/>
                <a:cs typeface="Cambria"/>
              </a:rPr>
              <a:t>C</a:t>
            </a:r>
            <a:r>
              <a:rPr dirty="0" sz="2400" spc="-60">
                <a:latin typeface="宋体"/>
                <a:cs typeface="宋体"/>
              </a:rPr>
              <a:t>回路中的等效电阻</a:t>
            </a:r>
            <a:endParaRPr sz="2400">
              <a:latin typeface="宋体"/>
              <a:cs typeface="宋体"/>
            </a:endParaRPr>
          </a:p>
          <a:p>
            <a:pPr marL="65405">
              <a:lnSpc>
                <a:spcPct val="100000"/>
              </a:lnSpc>
              <a:spcBef>
                <a:spcPts val="735"/>
              </a:spcBef>
            </a:pPr>
            <a:r>
              <a:rPr dirty="0" sz="2350" spc="20">
                <a:latin typeface="Times New Roman"/>
                <a:cs typeface="Times New Roman"/>
              </a:rPr>
              <a:t>R</a:t>
            </a:r>
            <a:r>
              <a:rPr dirty="0" sz="2350" spc="-20">
                <a:latin typeface="Times New Roman"/>
                <a:cs typeface="Times New Roman"/>
              </a:rPr>
              <a:t> </a:t>
            </a:r>
            <a:r>
              <a:rPr dirty="0" sz="2350" spc="-185">
                <a:latin typeface="Times New Roman"/>
                <a:cs typeface="Times New Roman"/>
              </a:rPr>
              <a:t></a:t>
            </a:r>
            <a:r>
              <a:rPr dirty="0" sz="2350" spc="30">
                <a:latin typeface="Times New Roman"/>
                <a:cs typeface="Times New Roman"/>
              </a:rPr>
              <a:t> </a:t>
            </a:r>
            <a:r>
              <a:rPr dirty="0" sz="2350" spc="-220">
                <a:latin typeface="Times New Roman"/>
                <a:cs typeface="Times New Roman"/>
              </a:rPr>
              <a:t>r</a:t>
            </a:r>
            <a:r>
              <a:rPr dirty="0" baseline="-16460" sz="2025" spc="-330">
                <a:latin typeface="Times New Roman"/>
                <a:cs typeface="Times New Roman"/>
              </a:rPr>
              <a:t>b</a:t>
            </a:r>
            <a:r>
              <a:rPr dirty="0" baseline="-12345" sz="2025" spc="-330">
                <a:latin typeface="Times New Roman"/>
                <a:cs typeface="Times New Roman"/>
              </a:rPr>
              <a:t></a:t>
            </a:r>
            <a:r>
              <a:rPr dirty="0" baseline="-16460" sz="2025" spc="-330">
                <a:latin typeface="Times New Roman"/>
                <a:cs typeface="Times New Roman"/>
              </a:rPr>
              <a:t>e</a:t>
            </a:r>
            <a:r>
              <a:rPr dirty="0" baseline="-16460" sz="2025" spc="-165">
                <a:latin typeface="Times New Roman"/>
                <a:cs typeface="Times New Roman"/>
              </a:rPr>
              <a:t> </a:t>
            </a:r>
            <a:r>
              <a:rPr dirty="0" sz="2350" spc="-80">
                <a:latin typeface="Times New Roman"/>
                <a:cs typeface="Times New Roman"/>
              </a:rPr>
              <a:t>//(</a:t>
            </a:r>
            <a:r>
              <a:rPr dirty="0" sz="2350" spc="-80">
                <a:latin typeface="Times New Roman"/>
                <a:cs typeface="Times New Roman"/>
              </a:rPr>
              <a:t>r</a:t>
            </a:r>
            <a:r>
              <a:rPr dirty="0" baseline="-16460" sz="2025" spc="-120">
                <a:latin typeface="Times New Roman"/>
                <a:cs typeface="Times New Roman"/>
              </a:rPr>
              <a:t>bb</a:t>
            </a:r>
            <a:r>
              <a:rPr dirty="0" baseline="-12345" sz="2025" spc="-120">
                <a:latin typeface="Times New Roman"/>
                <a:cs typeface="Times New Roman"/>
              </a:rPr>
              <a:t></a:t>
            </a:r>
            <a:r>
              <a:rPr dirty="0" baseline="-12345" sz="2025" spc="89">
                <a:latin typeface="Times New Roman"/>
                <a:cs typeface="Times New Roman"/>
              </a:rPr>
              <a:t> </a:t>
            </a:r>
            <a:r>
              <a:rPr dirty="0" sz="2350" spc="-1045">
                <a:latin typeface="Times New Roman"/>
                <a:cs typeface="Times New Roman"/>
              </a:rPr>
              <a:t></a:t>
            </a:r>
            <a:r>
              <a:rPr dirty="0" sz="2350" spc="50">
                <a:latin typeface="Times New Roman"/>
                <a:cs typeface="Times New Roman"/>
              </a:rPr>
              <a:t> </a:t>
            </a:r>
            <a:r>
              <a:rPr dirty="0" sz="2350" spc="-15">
                <a:latin typeface="Times New Roman"/>
                <a:cs typeface="Times New Roman"/>
              </a:rPr>
              <a:t>R</a:t>
            </a:r>
            <a:r>
              <a:rPr dirty="0" baseline="-16460" sz="2025" spc="-22">
                <a:latin typeface="Times New Roman"/>
                <a:cs typeface="Times New Roman"/>
              </a:rPr>
              <a:t>s</a:t>
            </a:r>
            <a:r>
              <a:rPr dirty="0" baseline="-16460" sz="2025" spc="37">
                <a:latin typeface="Times New Roman"/>
                <a:cs typeface="Times New Roman"/>
              </a:rPr>
              <a:t> </a:t>
            </a:r>
            <a:r>
              <a:rPr dirty="0" sz="2350" spc="15">
                <a:latin typeface="Times New Roman"/>
                <a:cs typeface="Times New Roman"/>
              </a:rPr>
              <a:t>//</a:t>
            </a:r>
            <a:r>
              <a:rPr dirty="0" sz="2350" spc="15">
                <a:latin typeface="Times New Roman"/>
                <a:cs typeface="Times New Roman"/>
              </a:rPr>
              <a:t>R</a:t>
            </a:r>
            <a:r>
              <a:rPr dirty="0" baseline="-16460" sz="2025" spc="22">
                <a:latin typeface="Times New Roman"/>
                <a:cs typeface="Times New Roman"/>
              </a:rPr>
              <a:t>b </a:t>
            </a:r>
            <a:r>
              <a:rPr dirty="0" baseline="-16460" sz="2025" spc="-367">
                <a:latin typeface="Times New Roman"/>
                <a:cs typeface="Times New Roman"/>
              </a:rPr>
              <a:t> </a:t>
            </a:r>
            <a:r>
              <a:rPr dirty="0" sz="2350" spc="1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184749" y="3175158"/>
            <a:ext cx="1449705" cy="0"/>
          </a:xfrm>
          <a:custGeom>
            <a:avLst/>
            <a:gdLst/>
            <a:ahLst/>
            <a:cxnLst/>
            <a:rect l="l" t="t" r="r" b="b"/>
            <a:pathLst>
              <a:path w="1449704" h="0">
                <a:moveTo>
                  <a:pt x="0" y="0"/>
                </a:moveTo>
                <a:lnTo>
                  <a:pt x="1449514" y="0"/>
                </a:lnTo>
              </a:path>
            </a:pathLst>
          </a:custGeom>
          <a:ln w="15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2604007" y="2789935"/>
            <a:ext cx="601980" cy="366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85"/>
              </a:lnSpc>
            </a:pPr>
            <a:r>
              <a:rPr dirty="0" baseline="8888" sz="3750" spc="-172">
                <a:latin typeface="Times New Roman"/>
                <a:cs typeface="Times New Roman"/>
              </a:rPr>
              <a:t>A</a:t>
            </a:r>
            <a:r>
              <a:rPr dirty="0" sz="1450" spc="-114">
                <a:latin typeface="Times New Roman"/>
                <a:cs typeface="Times New Roman"/>
              </a:rPr>
              <a:t>V</a:t>
            </a:r>
            <a:r>
              <a:rPr dirty="0" sz="1450" spc="-114">
                <a:latin typeface="Times New Roman"/>
                <a:cs typeface="Times New Roman"/>
              </a:rPr>
              <a:t>SM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480842" y="6823420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21</a:t>
            </a:fld>
          </a:p>
        </p:txBody>
      </p:sp>
      <p:sp>
        <p:nvSpPr>
          <p:cNvPr id="107" name="object 107"/>
          <p:cNvSpPr txBox="1"/>
          <p:nvPr/>
        </p:nvSpPr>
        <p:spPr>
          <a:xfrm>
            <a:off x="1907539" y="2942335"/>
            <a:ext cx="20066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220">
                <a:latin typeface="Times New Roman"/>
                <a:cs typeface="Times New Roman"/>
              </a:rPr>
              <a:t>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172716" y="3187700"/>
            <a:ext cx="1465580" cy="4197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5">
                <a:latin typeface="Times New Roman"/>
                <a:cs typeface="Times New Roman"/>
              </a:rPr>
              <a:t>1</a:t>
            </a:r>
            <a:r>
              <a:rPr dirty="0" sz="2500" spc="-330">
                <a:latin typeface="Times New Roman"/>
                <a:cs typeface="Times New Roman"/>
              </a:rPr>
              <a:t> </a:t>
            </a:r>
            <a:r>
              <a:rPr dirty="0" sz="2500" spc="-1125">
                <a:latin typeface="Times New Roman"/>
                <a:cs typeface="Times New Roman"/>
              </a:rPr>
              <a:t>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25">
                <a:latin typeface="Times New Roman"/>
                <a:cs typeface="Times New Roman"/>
              </a:rPr>
              <a:t>j(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f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90">
                <a:latin typeface="Times New Roman"/>
                <a:cs typeface="Times New Roman"/>
              </a:rPr>
              <a:t>/</a:t>
            </a:r>
            <a:r>
              <a:rPr dirty="0" sz="2500" spc="90">
                <a:latin typeface="Times New Roman"/>
                <a:cs typeface="Times New Roman"/>
              </a:rPr>
              <a:t>f</a:t>
            </a:r>
            <a:r>
              <a:rPr dirty="0" baseline="-15325" sz="2175" spc="135">
                <a:latin typeface="Times New Roman"/>
                <a:cs typeface="Times New Roman"/>
              </a:rPr>
              <a:t>H</a:t>
            </a:r>
            <a:r>
              <a:rPr dirty="0" baseline="-15325" sz="2175" spc="-15">
                <a:latin typeface="Times New Roman"/>
                <a:cs typeface="Times New Roman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663443" y="2646680"/>
            <a:ext cx="13208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1664">
                <a:latin typeface="Times New Roman"/>
                <a:cs typeface="Times New Roman"/>
              </a:rPr>
              <a:t>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070914" y="3716972"/>
            <a:ext cx="3073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其中，中频源电压增益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335015" y="3643122"/>
            <a:ext cx="3117850" cy="807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9230">
              <a:lnSpc>
                <a:spcPct val="100000"/>
              </a:lnSpc>
            </a:pPr>
            <a:r>
              <a:rPr dirty="0" sz="2250" spc="15">
                <a:latin typeface="Times New Roman"/>
                <a:cs typeface="Times New Roman"/>
              </a:rPr>
              <a:t>C </a:t>
            </a:r>
            <a:r>
              <a:rPr dirty="0" sz="2250" spc="-185">
                <a:latin typeface="Times New Roman"/>
                <a:cs typeface="Times New Roman"/>
              </a:rPr>
              <a:t> </a:t>
            </a:r>
            <a:r>
              <a:rPr dirty="0" sz="2250" spc="-190">
                <a:latin typeface="Times New Roman"/>
                <a:cs typeface="Times New Roman"/>
              </a:rPr>
              <a:t>C</a:t>
            </a:r>
            <a:r>
              <a:rPr dirty="0" baseline="-17094" sz="1950" spc="-284">
                <a:latin typeface="Times New Roman"/>
                <a:cs typeface="Times New Roman"/>
              </a:rPr>
              <a:t>b</a:t>
            </a:r>
            <a:r>
              <a:rPr dirty="0" baseline="-12820" sz="1950" spc="-284">
                <a:latin typeface="Times New Roman"/>
                <a:cs typeface="Times New Roman"/>
              </a:rPr>
              <a:t></a:t>
            </a:r>
            <a:r>
              <a:rPr dirty="0" baseline="-17094" sz="1950" spc="-284">
                <a:latin typeface="Times New Roman"/>
                <a:cs typeface="Times New Roman"/>
              </a:rPr>
              <a:t>e     </a:t>
            </a:r>
            <a:r>
              <a:rPr dirty="0" baseline="-17094" sz="1950" spc="-209">
                <a:latin typeface="Times New Roman"/>
                <a:cs typeface="Times New Roman"/>
              </a:rPr>
              <a:t> </a:t>
            </a:r>
            <a:r>
              <a:rPr dirty="0" sz="2250" spc="-1005">
                <a:latin typeface="Times New Roman"/>
                <a:cs typeface="Times New Roman"/>
              </a:rPr>
              <a:t></a:t>
            </a:r>
            <a:r>
              <a:rPr dirty="0" sz="2250" spc="-150">
                <a:latin typeface="Times New Roman"/>
                <a:cs typeface="Times New Roman"/>
              </a:rPr>
              <a:t> </a:t>
            </a:r>
            <a:r>
              <a:rPr dirty="0" sz="2250" spc="80">
                <a:latin typeface="Times New Roman"/>
                <a:cs typeface="Times New Roman"/>
              </a:rPr>
              <a:t>C</a:t>
            </a:r>
            <a:r>
              <a:rPr dirty="0" baseline="-17094" sz="1950" spc="120">
                <a:latin typeface="Times New Roman"/>
                <a:cs typeface="Times New Roman"/>
              </a:rPr>
              <a:t>M1</a:t>
            </a:r>
            <a:endParaRPr baseline="-17094"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2836545" algn="l"/>
              </a:tabLst>
            </a:pPr>
            <a:r>
              <a:rPr dirty="0" sz="2250" spc="80">
                <a:latin typeface="Times New Roman"/>
                <a:cs typeface="Times New Roman"/>
              </a:rPr>
              <a:t>C</a:t>
            </a:r>
            <a:r>
              <a:rPr dirty="0" baseline="-17094" sz="1950" spc="120">
                <a:latin typeface="Times New Roman"/>
                <a:cs typeface="Times New Roman"/>
              </a:rPr>
              <a:t>M1</a:t>
            </a:r>
            <a:r>
              <a:rPr dirty="0" baseline="-17094" sz="1950" spc="-142">
                <a:latin typeface="Times New Roman"/>
                <a:cs typeface="Times New Roman"/>
              </a:rPr>
              <a:t> </a:t>
            </a:r>
            <a:r>
              <a:rPr dirty="0" sz="2250" spc="25">
                <a:latin typeface="Times New Roman"/>
                <a:cs typeface="Times New Roman"/>
              </a:rPr>
              <a:t>=</a:t>
            </a:r>
            <a:r>
              <a:rPr dirty="0" sz="2250" spc="65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Times New Roman"/>
                <a:cs typeface="Times New Roman"/>
              </a:rPr>
              <a:t>(1</a:t>
            </a:r>
            <a:r>
              <a:rPr dirty="0" sz="2250" spc="-285">
                <a:latin typeface="Times New Roman"/>
                <a:cs typeface="Times New Roman"/>
              </a:rPr>
              <a:t> </a:t>
            </a:r>
            <a:r>
              <a:rPr dirty="0" sz="2250" spc="-1005">
                <a:latin typeface="Times New Roman"/>
                <a:cs typeface="Times New Roman"/>
              </a:rPr>
              <a:t></a:t>
            </a:r>
            <a:r>
              <a:rPr dirty="0" sz="2250" spc="55">
                <a:latin typeface="Times New Roman"/>
                <a:cs typeface="Times New Roman"/>
              </a:rPr>
              <a:t> </a:t>
            </a:r>
            <a:r>
              <a:rPr dirty="0" sz="2250" spc="70">
                <a:latin typeface="Times New Roman"/>
                <a:cs typeface="Times New Roman"/>
              </a:rPr>
              <a:t>g</a:t>
            </a:r>
            <a:r>
              <a:rPr dirty="0" baseline="-17094" sz="1950" spc="104">
                <a:latin typeface="Times New Roman"/>
                <a:cs typeface="Times New Roman"/>
              </a:rPr>
              <a:t>m</a:t>
            </a:r>
            <a:r>
              <a:rPr dirty="0" baseline="-17094" sz="1950" spc="-104">
                <a:latin typeface="Times New Roman"/>
                <a:cs typeface="Times New Roman"/>
              </a:rPr>
              <a:t> </a:t>
            </a:r>
            <a:r>
              <a:rPr dirty="0" sz="2250" spc="-800">
                <a:latin typeface="Times New Roman"/>
                <a:cs typeface="Times New Roman"/>
              </a:rPr>
              <a:t>R</a:t>
            </a:r>
            <a:r>
              <a:rPr dirty="0" baseline="-17094" sz="1950" spc="-1200">
                <a:latin typeface="Times New Roman"/>
                <a:cs typeface="Times New Roman"/>
              </a:rPr>
              <a:t>L</a:t>
            </a:r>
            <a:r>
              <a:rPr dirty="0" baseline="3703" sz="3375" spc="-1200">
                <a:latin typeface="Times New Roman"/>
                <a:cs typeface="Times New Roman"/>
              </a:rPr>
              <a:t></a:t>
            </a:r>
            <a:r>
              <a:rPr dirty="0" baseline="3703" sz="3375" spc="7">
                <a:latin typeface="Times New Roman"/>
                <a:cs typeface="Times New Roman"/>
              </a:rPr>
              <a:t> </a:t>
            </a:r>
            <a:r>
              <a:rPr dirty="0" sz="2250" spc="-155">
                <a:latin typeface="Times New Roman"/>
                <a:cs typeface="Times New Roman"/>
              </a:rPr>
              <a:t>)</a:t>
            </a:r>
            <a:r>
              <a:rPr dirty="0" sz="2250" spc="-155">
                <a:latin typeface="Times New Roman"/>
                <a:cs typeface="Times New Roman"/>
              </a:rPr>
              <a:t>C</a:t>
            </a:r>
            <a:r>
              <a:rPr dirty="0" baseline="-17094" sz="1950" spc="-232">
                <a:latin typeface="Times New Roman"/>
                <a:cs typeface="Times New Roman"/>
              </a:rPr>
              <a:t>b</a:t>
            </a:r>
            <a:r>
              <a:rPr dirty="0" baseline="-12820" sz="1950" spc="-232">
                <a:latin typeface="Times New Roman"/>
                <a:cs typeface="Times New Roman"/>
              </a:rPr>
              <a:t></a:t>
            </a:r>
            <a:r>
              <a:rPr dirty="0" baseline="-17094" sz="1950" spc="-232">
                <a:latin typeface="Times New Roman"/>
                <a:cs typeface="Times New Roman"/>
              </a:rPr>
              <a:t>c	</a:t>
            </a:r>
            <a:r>
              <a:rPr dirty="0" baseline="2314" sz="3600" spc="-1732" i="1">
                <a:latin typeface="Times New Roman"/>
                <a:cs typeface="Times New Roman"/>
              </a:rPr>
              <a:t></a:t>
            </a:r>
            <a:r>
              <a:rPr dirty="0" baseline="2314" sz="3600" spc="-742" i="1">
                <a:latin typeface="Times New Roman"/>
                <a:cs typeface="Times New Roman"/>
              </a:rPr>
              <a:t> </a:t>
            </a:r>
            <a:r>
              <a:rPr dirty="0" baseline="-12820" sz="1950" spc="7">
                <a:latin typeface="Times New Roman"/>
                <a:cs typeface="Times New Roman"/>
              </a:rPr>
              <a:t>0</a:t>
            </a:r>
            <a:endParaRPr baseline="-12820" sz="195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523223" y="4106417"/>
            <a:ext cx="89154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6700" indent="-254000">
              <a:lnSpc>
                <a:spcPts val="2605"/>
              </a:lnSpc>
              <a:buFont typeface="Times New Roman"/>
              <a:buChar char="□"/>
              <a:tabLst>
                <a:tab pos="267335" algn="l"/>
              </a:tabLst>
            </a:pPr>
            <a:r>
              <a:rPr dirty="0" baseline="9876" sz="3375" spc="97">
                <a:latin typeface="Times New Roman"/>
                <a:cs typeface="Times New Roman"/>
              </a:rPr>
              <a:t>g</a:t>
            </a:r>
            <a:r>
              <a:rPr dirty="0" sz="1300" spc="65">
                <a:latin typeface="Times New Roman"/>
                <a:cs typeface="Times New Roman"/>
              </a:rPr>
              <a:t>m</a:t>
            </a:r>
            <a:r>
              <a:rPr dirty="0" sz="1300" spc="-265">
                <a:latin typeface="Times New Roman"/>
                <a:cs typeface="Times New Roman"/>
              </a:rPr>
              <a:t> </a:t>
            </a:r>
            <a:r>
              <a:rPr dirty="0" baseline="9876" sz="3375" spc="-337">
                <a:latin typeface="Times New Roman"/>
                <a:cs typeface="Times New Roman"/>
              </a:rPr>
              <a:t>r</a:t>
            </a:r>
            <a:r>
              <a:rPr dirty="0" sz="1300" spc="-225">
                <a:latin typeface="Times New Roman"/>
                <a:cs typeface="Times New Roman"/>
              </a:rPr>
              <a:t>b</a:t>
            </a:r>
            <a:r>
              <a:rPr dirty="0" baseline="4273" sz="1950" spc="-337">
                <a:latin typeface="Times New Roman"/>
                <a:cs typeface="Times New Roman"/>
              </a:rPr>
              <a:t></a:t>
            </a:r>
            <a:r>
              <a:rPr dirty="0" sz="1300" spc="-225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113267" y="3717798"/>
            <a:ext cx="1528445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</a:pPr>
            <a:r>
              <a:rPr dirty="0" baseline="14814" sz="3375" spc="15">
                <a:latin typeface="Times New Roman"/>
                <a:cs typeface="Times New Roman"/>
              </a:rPr>
              <a:t>r</a:t>
            </a:r>
            <a:r>
              <a:rPr dirty="0" sz="1300" spc="10">
                <a:latin typeface="Times New Roman"/>
                <a:cs typeface="Times New Roman"/>
              </a:rPr>
              <a:t>be </a:t>
            </a:r>
            <a:r>
              <a:rPr dirty="0" baseline="14814" sz="3375" spc="-277">
                <a:latin typeface="Times New Roman"/>
                <a:cs typeface="Times New Roman"/>
              </a:rPr>
              <a:t> </a:t>
            </a:r>
            <a:r>
              <a:rPr dirty="0" baseline="14814" sz="3375" spc="-315">
                <a:latin typeface="Times New Roman"/>
                <a:cs typeface="Times New Roman"/>
              </a:rPr>
              <a:t>r</a:t>
            </a:r>
            <a:r>
              <a:rPr dirty="0" sz="1300" spc="-210">
                <a:latin typeface="Times New Roman"/>
                <a:cs typeface="Times New Roman"/>
              </a:rPr>
              <a:t>bb</a:t>
            </a:r>
            <a:r>
              <a:rPr dirty="0" baseline="4273" sz="1950" spc="-315">
                <a:latin typeface="Times New Roman"/>
                <a:cs typeface="Times New Roman"/>
              </a:rPr>
              <a:t></a:t>
            </a:r>
            <a:r>
              <a:rPr dirty="0" baseline="4273" sz="1950" spc="-209">
                <a:latin typeface="Times New Roman"/>
                <a:cs typeface="Times New Roman"/>
              </a:rPr>
              <a:t> </a:t>
            </a:r>
            <a:r>
              <a:rPr dirty="0" baseline="14814" sz="3375" spc="-1507">
                <a:latin typeface="Times New Roman"/>
                <a:cs typeface="Times New Roman"/>
              </a:rPr>
              <a:t> </a:t>
            </a:r>
            <a:r>
              <a:rPr dirty="0" baseline="14814" sz="3375" spc="-802">
                <a:latin typeface="Times New Roman"/>
                <a:cs typeface="Times New Roman"/>
              </a:rPr>
              <a:t> </a:t>
            </a:r>
            <a:r>
              <a:rPr dirty="0" baseline="14814" sz="3375" spc="-359">
                <a:latin typeface="Times New Roman"/>
                <a:cs typeface="Times New Roman"/>
              </a:rPr>
              <a:t>r</a:t>
            </a:r>
            <a:r>
              <a:rPr dirty="0" sz="1300" spc="-240">
                <a:latin typeface="Times New Roman"/>
                <a:cs typeface="Times New Roman"/>
              </a:rPr>
              <a:t>b</a:t>
            </a:r>
            <a:r>
              <a:rPr dirty="0" baseline="4273" sz="1950" spc="-359">
                <a:latin typeface="Times New Roman"/>
                <a:cs typeface="Times New Roman"/>
              </a:rPr>
              <a:t></a:t>
            </a:r>
            <a:r>
              <a:rPr dirty="0" sz="1300" spc="-24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115116" y="5808002"/>
            <a:ext cx="8574405" cy="936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教材</a:t>
            </a:r>
            <a:r>
              <a:rPr dirty="0" sz="2400" spc="5">
                <a:latin typeface="Times New Roman"/>
                <a:cs typeface="Times New Roman"/>
              </a:rPr>
              <a:t>P168</a:t>
            </a:r>
            <a:r>
              <a:rPr dirty="0" sz="2400" spc="5">
                <a:latin typeface="宋体"/>
                <a:cs typeface="宋体"/>
              </a:rPr>
              <a:t>例</a:t>
            </a:r>
            <a:r>
              <a:rPr dirty="0" sz="2400" spc="5">
                <a:latin typeface="Times New Roman"/>
                <a:cs typeface="Times New Roman"/>
              </a:rPr>
              <a:t>4.7.1</a:t>
            </a:r>
            <a:r>
              <a:rPr dirty="0" sz="2400" spc="5">
                <a:latin typeface="宋体"/>
                <a:cs typeface="宋体"/>
              </a:rPr>
              <a:t>，算得共射放大电路的</a:t>
            </a:r>
            <a:r>
              <a:rPr dirty="0" sz="2400" spc="-615">
                <a:latin typeface="宋体"/>
                <a:cs typeface="宋体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f</a:t>
            </a:r>
            <a:r>
              <a:rPr dirty="0" baseline="-20833" sz="2400" spc="60">
                <a:latin typeface="Times New Roman"/>
                <a:cs typeface="Times New Roman"/>
              </a:rPr>
              <a:t>H</a:t>
            </a:r>
            <a:r>
              <a:rPr dirty="0" baseline="-20833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≈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3.36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MHz</a:t>
            </a:r>
            <a:endParaRPr sz="24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1090"/>
              </a:spcBef>
              <a:tabLst>
                <a:tab pos="5546090" algn="l"/>
              </a:tabLst>
            </a:pPr>
            <a:r>
              <a:rPr dirty="0" baseline="1157" sz="3600" spc="44">
                <a:latin typeface="宋体"/>
                <a:cs typeface="宋体"/>
              </a:rPr>
              <a:t>该</a:t>
            </a:r>
            <a:r>
              <a:rPr dirty="0" baseline="1157" sz="3600" spc="44">
                <a:latin typeface="Times New Roman"/>
                <a:cs typeface="Times New Roman"/>
              </a:rPr>
              <a:t>BJT</a:t>
            </a:r>
            <a:r>
              <a:rPr dirty="0" baseline="1157" sz="3600" spc="44">
                <a:latin typeface="宋体"/>
                <a:cs typeface="宋体"/>
              </a:rPr>
              <a:t>的共射极截止频率</a:t>
            </a:r>
            <a:r>
              <a:rPr dirty="0" baseline="1157" sz="3600" spc="-869">
                <a:latin typeface="宋体"/>
                <a:cs typeface="宋体"/>
              </a:rPr>
              <a:t> </a:t>
            </a:r>
            <a:r>
              <a:rPr dirty="0" baseline="1157" sz="3600">
                <a:latin typeface="Times New Roman"/>
                <a:cs typeface="Times New Roman"/>
              </a:rPr>
              <a:t>f</a:t>
            </a:r>
            <a:r>
              <a:rPr dirty="0" baseline="-19097" sz="2400">
                <a:latin typeface="Times New Roman"/>
                <a:cs typeface="Times New Roman"/>
              </a:rPr>
              <a:t>β </a:t>
            </a:r>
            <a:r>
              <a:rPr dirty="0" baseline="1157" sz="3600" spc="-7">
                <a:latin typeface="Times New Roman"/>
                <a:cs typeface="Times New Roman"/>
              </a:rPr>
              <a:t>≈</a:t>
            </a:r>
            <a:r>
              <a:rPr dirty="0" baseline="1157" sz="3600" spc="15">
                <a:latin typeface="Times New Roman"/>
                <a:cs typeface="Times New Roman"/>
              </a:rPr>
              <a:t> </a:t>
            </a:r>
            <a:r>
              <a:rPr dirty="0" baseline="1157" sz="3600">
                <a:latin typeface="Times New Roman"/>
                <a:cs typeface="Times New Roman"/>
              </a:rPr>
              <a:t>5</a:t>
            </a:r>
            <a:r>
              <a:rPr dirty="0" baseline="1157" sz="3600" spc="15">
                <a:latin typeface="Times New Roman"/>
                <a:cs typeface="Times New Roman"/>
              </a:rPr>
              <a:t> </a:t>
            </a:r>
            <a:r>
              <a:rPr dirty="0" baseline="1157" sz="3600" spc="120">
                <a:latin typeface="Times New Roman"/>
                <a:cs typeface="Times New Roman"/>
              </a:rPr>
              <a:t>MHz	</a:t>
            </a:r>
            <a:r>
              <a:rPr dirty="0" sz="2400">
                <a:latin typeface="宋体"/>
                <a:cs typeface="宋体"/>
              </a:rPr>
              <a:t>特征频率</a:t>
            </a:r>
            <a:r>
              <a:rPr dirty="0" sz="2400" spc="-625">
                <a:latin typeface="宋体"/>
                <a:cs typeface="宋体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f</a:t>
            </a:r>
            <a:r>
              <a:rPr dirty="0" baseline="-20833" sz="2400" spc="60">
                <a:latin typeface="Times New Roman"/>
                <a:cs typeface="Times New Roman"/>
              </a:rPr>
              <a:t>T</a:t>
            </a:r>
            <a:r>
              <a:rPr dirty="0" baseline="-20833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≈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400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MHz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5676" y="2340864"/>
            <a:ext cx="4991100" cy="4608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R="53340">
              <a:lnSpc>
                <a:spcPts val="1030"/>
              </a:lnSpc>
            </a:pPr>
            <a:r>
              <a:rPr dirty="0" sz="900" spc="-5">
                <a:solidFill>
                  <a:srgbClr val="898989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4415" y="2869406"/>
            <a:ext cx="330200" cy="3299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单  级  放  大  电  路  波  特  图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4400" y="819891"/>
            <a:ext cx="4597400" cy="37338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/>
              <a:t>综合：单级放大电路的源电压增益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4138707" y="1926431"/>
            <a:ext cx="107950" cy="335280"/>
          </a:xfrm>
          <a:custGeom>
            <a:avLst/>
            <a:gdLst/>
            <a:ahLst/>
            <a:cxnLst/>
            <a:rect l="l" t="t" r="r" b="b"/>
            <a:pathLst>
              <a:path w="107950" h="335280">
                <a:moveTo>
                  <a:pt x="107346" y="0"/>
                </a:moveTo>
                <a:lnTo>
                  <a:pt x="0" y="335089"/>
                </a:lnTo>
              </a:path>
            </a:pathLst>
          </a:custGeom>
          <a:ln w="7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3526" y="1842611"/>
            <a:ext cx="1465580" cy="0"/>
          </a:xfrm>
          <a:custGeom>
            <a:avLst/>
            <a:gdLst/>
            <a:ahLst/>
            <a:cxnLst/>
            <a:rect l="l" t="t" r="r" b="b"/>
            <a:pathLst>
              <a:path w="1465579" h="0">
                <a:moveTo>
                  <a:pt x="0" y="0"/>
                </a:moveTo>
                <a:lnTo>
                  <a:pt x="1465040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97879" y="1926431"/>
            <a:ext cx="107950" cy="335280"/>
          </a:xfrm>
          <a:custGeom>
            <a:avLst/>
            <a:gdLst/>
            <a:ahLst/>
            <a:cxnLst/>
            <a:rect l="l" t="t" r="r" b="b"/>
            <a:pathLst>
              <a:path w="107950" h="335280">
                <a:moveTo>
                  <a:pt x="107346" y="0"/>
                </a:moveTo>
                <a:lnTo>
                  <a:pt x="0" y="335089"/>
                </a:lnTo>
              </a:path>
            </a:pathLst>
          </a:custGeom>
          <a:ln w="7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26603" y="1842611"/>
            <a:ext cx="1471295" cy="0"/>
          </a:xfrm>
          <a:custGeom>
            <a:avLst/>
            <a:gdLst/>
            <a:ahLst/>
            <a:cxnLst/>
            <a:rect l="l" t="t" r="r" b="b"/>
            <a:pathLst>
              <a:path w="1471295" h="0">
                <a:moveTo>
                  <a:pt x="0" y="0"/>
                </a:moveTo>
                <a:lnTo>
                  <a:pt x="1471136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48454" y="1926431"/>
            <a:ext cx="107950" cy="335280"/>
          </a:xfrm>
          <a:custGeom>
            <a:avLst/>
            <a:gdLst/>
            <a:ahLst/>
            <a:cxnLst/>
            <a:rect l="l" t="t" r="r" b="b"/>
            <a:pathLst>
              <a:path w="107950" h="335280">
                <a:moveTo>
                  <a:pt x="107346" y="0"/>
                </a:moveTo>
                <a:lnTo>
                  <a:pt x="0" y="335089"/>
                </a:lnTo>
              </a:path>
            </a:pathLst>
          </a:custGeom>
          <a:ln w="78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85870" y="1842611"/>
            <a:ext cx="1403985" cy="0"/>
          </a:xfrm>
          <a:custGeom>
            <a:avLst/>
            <a:gdLst/>
            <a:ahLst/>
            <a:cxnLst/>
            <a:rect l="l" t="t" r="r" b="b"/>
            <a:pathLst>
              <a:path w="1403984" h="0">
                <a:moveTo>
                  <a:pt x="0" y="0"/>
                </a:moveTo>
                <a:lnTo>
                  <a:pt x="1403889" y="0"/>
                </a:lnTo>
              </a:path>
            </a:pathLst>
          </a:custGeom>
          <a:ln w="165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08908" y="1384300"/>
            <a:ext cx="1948814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768475" algn="l"/>
              </a:tabLst>
            </a:pPr>
            <a:r>
              <a:rPr dirty="0" sz="2600" spc="15">
                <a:latin typeface="Times New Roman"/>
                <a:cs typeface="Times New Roman"/>
              </a:rPr>
              <a:t>1</a:t>
            </a:r>
            <a:r>
              <a:rPr dirty="0" sz="2600" spc="15">
                <a:latin typeface="Times New Roman"/>
                <a:cs typeface="Times New Roman"/>
              </a:rPr>
              <a:t>	</a:t>
            </a:r>
            <a:r>
              <a:rPr dirty="0" sz="2600" spc="15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3274" y="1602232"/>
            <a:ext cx="20955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155">
                <a:latin typeface="Times New Roman"/>
                <a:cs typeface="Times New Roman"/>
              </a:rPr>
              <a:t>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2484" y="1602232"/>
            <a:ext cx="209550" cy="408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155">
                <a:latin typeface="Times New Roman"/>
                <a:cs typeface="Times New Roman"/>
              </a:rPr>
              <a:t>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4443" y="1858264"/>
            <a:ext cx="2816225" cy="435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95400" algn="l"/>
                <a:tab pos="1764664" algn="l"/>
              </a:tabLst>
            </a:pPr>
            <a:r>
              <a:rPr dirty="0" sz="2600" spc="-465">
                <a:latin typeface="Times New Roman"/>
                <a:cs typeface="Times New Roman"/>
              </a:rPr>
              <a:t>1</a:t>
            </a:r>
            <a:r>
              <a:rPr dirty="0" sz="2600" spc="-465">
                <a:latin typeface="Times New Roman"/>
                <a:cs typeface="Times New Roman"/>
              </a:rPr>
              <a:t>    </a:t>
            </a:r>
            <a:r>
              <a:rPr dirty="0" sz="2600" spc="155">
                <a:latin typeface="Times New Roman"/>
                <a:cs typeface="Times New Roman"/>
              </a:rPr>
              <a:t>j</a:t>
            </a:r>
            <a:r>
              <a:rPr dirty="0" sz="2600" spc="9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f</a:t>
            </a:r>
            <a:r>
              <a:rPr dirty="0" baseline="-16666" sz="2250" spc="142">
                <a:latin typeface="Times New Roman"/>
                <a:cs typeface="Times New Roman"/>
              </a:rPr>
              <a:t>L1	</a:t>
            </a:r>
            <a:r>
              <a:rPr dirty="0" sz="2600" spc="10">
                <a:latin typeface="Times New Roman"/>
                <a:cs typeface="Times New Roman"/>
              </a:rPr>
              <a:t>f	</a:t>
            </a:r>
            <a:r>
              <a:rPr dirty="0" sz="2600" spc="-465">
                <a:latin typeface="Times New Roman"/>
                <a:cs typeface="Times New Roman"/>
              </a:rPr>
              <a:t>1</a:t>
            </a:r>
            <a:r>
              <a:rPr dirty="0" sz="2600" spc="-465">
                <a:latin typeface="Times New Roman"/>
                <a:cs typeface="Times New Roman"/>
              </a:rPr>
              <a:t>    </a:t>
            </a:r>
            <a:r>
              <a:rPr dirty="0" sz="2600" spc="155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f</a:t>
            </a:r>
            <a:r>
              <a:rPr dirty="0" baseline="-16666" sz="2250" spc="150">
                <a:latin typeface="Times New Roman"/>
                <a:cs typeface="Times New Roman"/>
              </a:rPr>
              <a:t>L2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86818" y="1384300"/>
            <a:ext cx="1861820" cy="909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16330">
              <a:lnSpc>
                <a:spcPct val="100000"/>
              </a:lnSpc>
            </a:pPr>
            <a:r>
              <a:rPr dirty="0" sz="2600" spc="15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481965" algn="l"/>
                <a:tab pos="1560195" algn="l"/>
              </a:tabLst>
            </a:pPr>
            <a:r>
              <a:rPr dirty="0" sz="2600" spc="10">
                <a:latin typeface="Times New Roman"/>
                <a:cs typeface="Times New Roman"/>
              </a:rPr>
              <a:t>f</a:t>
            </a:r>
            <a:r>
              <a:rPr dirty="0" sz="2600" spc="10">
                <a:latin typeface="Times New Roman"/>
                <a:cs typeface="Times New Roman"/>
              </a:rPr>
              <a:t>	</a:t>
            </a:r>
            <a:r>
              <a:rPr dirty="0" sz="2600" spc="225">
                <a:latin typeface="Times New Roman"/>
                <a:cs typeface="Times New Roman"/>
              </a:rPr>
              <a:t>1</a:t>
            </a:r>
            <a:r>
              <a:rPr dirty="0" sz="2600" spc="-1155">
                <a:latin typeface="Times New Roman"/>
                <a:cs typeface="Times New Roman"/>
              </a:rPr>
              <a:t>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j</a:t>
            </a:r>
            <a:r>
              <a:rPr dirty="0" sz="2600" spc="125">
                <a:latin typeface="Times New Roman"/>
                <a:cs typeface="Times New Roman"/>
              </a:rPr>
              <a:t> </a:t>
            </a:r>
            <a:r>
              <a:rPr dirty="0" sz="2600" spc="10">
                <a:latin typeface="Times New Roman"/>
                <a:cs typeface="Times New Roman"/>
              </a:rPr>
              <a:t>f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210">
                <a:latin typeface="Times New Roman"/>
                <a:cs typeface="Times New Roman"/>
              </a:rPr>
              <a:t>f</a:t>
            </a:r>
            <a:r>
              <a:rPr dirty="0" baseline="-16666" sz="2250" spc="150">
                <a:latin typeface="Times New Roman"/>
                <a:cs typeface="Times New Roman"/>
              </a:rPr>
              <a:t>H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0987" y="1657096"/>
            <a:ext cx="44894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00"/>
              </a:lnSpc>
            </a:pPr>
            <a:r>
              <a:rPr dirty="0" baseline="9615" sz="3900" spc="-2070">
                <a:latin typeface="Times New Roman"/>
                <a:cs typeface="Times New Roman"/>
              </a:rPr>
              <a:t>A</a:t>
            </a:r>
            <a:r>
              <a:rPr dirty="0" baseline="25641" sz="3900" spc="-2429">
                <a:latin typeface="Times New Roman"/>
                <a:cs typeface="Times New Roman"/>
              </a:rPr>
              <a:t></a:t>
            </a:r>
            <a:r>
              <a:rPr dirty="0" sz="1500" spc="-90">
                <a:latin typeface="Times New Roman"/>
                <a:cs typeface="Times New Roman"/>
              </a:rPr>
              <a:t>V</a:t>
            </a:r>
            <a:r>
              <a:rPr dirty="0" sz="1500" spc="1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8960" y="1602232"/>
            <a:ext cx="1191260" cy="435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2420" indent="-299720">
              <a:lnSpc>
                <a:spcPct val="100000"/>
              </a:lnSpc>
              <a:buFont typeface="Times New Roman"/>
              <a:buChar char="□"/>
              <a:tabLst>
                <a:tab pos="313055" algn="l"/>
              </a:tabLst>
            </a:pPr>
            <a:r>
              <a:rPr dirty="0" sz="2600" spc="-575">
                <a:latin typeface="Times New Roman"/>
                <a:cs typeface="Times New Roman"/>
              </a:rPr>
              <a:t>A</a:t>
            </a:r>
            <a:r>
              <a:rPr dirty="0" baseline="16025" sz="3900" spc="-862">
                <a:latin typeface="Times New Roman"/>
                <a:cs typeface="Times New Roman"/>
              </a:rPr>
              <a:t></a:t>
            </a:r>
            <a:r>
              <a:rPr dirty="0" baseline="-16666" sz="2250" spc="-862">
                <a:latin typeface="Times New Roman"/>
                <a:cs typeface="Times New Roman"/>
              </a:rPr>
              <a:t>V</a:t>
            </a:r>
            <a:r>
              <a:rPr dirty="0" baseline="-16666" sz="2250" spc="-862">
                <a:latin typeface="Times New Roman"/>
                <a:cs typeface="Times New Roman"/>
              </a:rPr>
              <a:t>SM</a:t>
            </a:r>
            <a:r>
              <a:rPr dirty="0" baseline="-16666" sz="2250" spc="60">
                <a:latin typeface="Times New Roman"/>
                <a:cs typeface="Times New Roman"/>
              </a:rPr>
              <a:t> </a:t>
            </a:r>
            <a:r>
              <a:rPr dirty="0" sz="2600" spc="-1155">
                <a:latin typeface="Times New Roman"/>
                <a:cs typeface="Times New Roman"/>
              </a:rPr>
              <a:t>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65676" y="2340864"/>
            <a:ext cx="4991100" cy="4608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70976" y="4055364"/>
            <a:ext cx="554990" cy="601980"/>
          </a:xfrm>
          <a:custGeom>
            <a:avLst/>
            <a:gdLst/>
            <a:ahLst/>
            <a:cxnLst/>
            <a:rect l="l" t="t" r="r" b="b"/>
            <a:pathLst>
              <a:path w="554990" h="601979">
                <a:moveTo>
                  <a:pt x="527303" y="601979"/>
                </a:moveTo>
                <a:lnTo>
                  <a:pt x="0" y="25908"/>
                </a:lnTo>
                <a:lnTo>
                  <a:pt x="28955" y="0"/>
                </a:lnTo>
                <a:lnTo>
                  <a:pt x="554735" y="576071"/>
                </a:lnTo>
                <a:lnTo>
                  <a:pt x="527303" y="601979"/>
                </a:lnTo>
                <a:close/>
              </a:path>
            </a:pathLst>
          </a:custGeom>
          <a:solidFill>
            <a:srgbClr val="0085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801100" y="432358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3339" y="108203"/>
                </a:moveTo>
                <a:lnTo>
                  <a:pt x="32789" y="103917"/>
                </a:lnTo>
                <a:lnTo>
                  <a:pt x="15811" y="92201"/>
                </a:lnTo>
                <a:lnTo>
                  <a:pt x="4262" y="74771"/>
                </a:lnTo>
                <a:lnTo>
                  <a:pt x="0" y="53339"/>
                </a:lnTo>
                <a:lnTo>
                  <a:pt x="4262" y="32789"/>
                </a:lnTo>
                <a:lnTo>
                  <a:pt x="15811" y="15811"/>
                </a:lnTo>
                <a:lnTo>
                  <a:pt x="32789" y="4262"/>
                </a:lnTo>
                <a:lnTo>
                  <a:pt x="53339" y="0"/>
                </a:lnTo>
                <a:lnTo>
                  <a:pt x="74771" y="4262"/>
                </a:lnTo>
                <a:lnTo>
                  <a:pt x="92202" y="15811"/>
                </a:lnTo>
                <a:lnTo>
                  <a:pt x="103917" y="32789"/>
                </a:lnTo>
                <a:lnTo>
                  <a:pt x="108204" y="53339"/>
                </a:lnTo>
                <a:lnTo>
                  <a:pt x="103917" y="74771"/>
                </a:lnTo>
                <a:lnTo>
                  <a:pt x="92202" y="92201"/>
                </a:lnTo>
                <a:lnTo>
                  <a:pt x="74771" y="103917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787383" y="430987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90" h="135889">
                <a:moveTo>
                  <a:pt x="67056" y="135635"/>
                </a:moveTo>
                <a:lnTo>
                  <a:pt x="19812" y="115823"/>
                </a:lnTo>
                <a:lnTo>
                  <a:pt x="1524" y="80771"/>
                </a:lnTo>
                <a:lnTo>
                  <a:pt x="0" y="67055"/>
                </a:lnTo>
                <a:lnTo>
                  <a:pt x="1524" y="53339"/>
                </a:lnTo>
                <a:lnTo>
                  <a:pt x="19812" y="19811"/>
                </a:lnTo>
                <a:lnTo>
                  <a:pt x="54864" y="1523"/>
                </a:lnTo>
                <a:lnTo>
                  <a:pt x="67056" y="0"/>
                </a:lnTo>
                <a:lnTo>
                  <a:pt x="80772" y="1523"/>
                </a:lnTo>
                <a:lnTo>
                  <a:pt x="94488" y="4571"/>
                </a:lnTo>
                <a:lnTo>
                  <a:pt x="105155" y="10667"/>
                </a:lnTo>
                <a:lnTo>
                  <a:pt x="115824" y="19811"/>
                </a:lnTo>
                <a:lnTo>
                  <a:pt x="122174" y="27431"/>
                </a:lnTo>
                <a:lnTo>
                  <a:pt x="67056" y="27431"/>
                </a:lnTo>
                <a:lnTo>
                  <a:pt x="67818" y="27540"/>
                </a:lnTo>
                <a:lnTo>
                  <a:pt x="57912" y="28955"/>
                </a:lnTo>
                <a:lnTo>
                  <a:pt x="60960" y="28955"/>
                </a:lnTo>
                <a:lnTo>
                  <a:pt x="56387" y="30479"/>
                </a:lnTo>
                <a:lnTo>
                  <a:pt x="53339" y="30479"/>
                </a:lnTo>
                <a:lnTo>
                  <a:pt x="44195" y="35051"/>
                </a:lnTo>
                <a:lnTo>
                  <a:pt x="45719" y="35051"/>
                </a:lnTo>
                <a:lnTo>
                  <a:pt x="42672" y="38099"/>
                </a:lnTo>
                <a:lnTo>
                  <a:pt x="41148" y="38099"/>
                </a:lnTo>
                <a:lnTo>
                  <a:pt x="37084" y="44195"/>
                </a:lnTo>
                <a:lnTo>
                  <a:pt x="36576" y="44195"/>
                </a:lnTo>
                <a:lnTo>
                  <a:pt x="32511" y="50291"/>
                </a:lnTo>
                <a:lnTo>
                  <a:pt x="32004" y="50291"/>
                </a:lnTo>
                <a:lnTo>
                  <a:pt x="30480" y="53339"/>
                </a:lnTo>
                <a:lnTo>
                  <a:pt x="31133" y="53339"/>
                </a:lnTo>
                <a:lnTo>
                  <a:pt x="29826" y="57911"/>
                </a:lnTo>
                <a:lnTo>
                  <a:pt x="28956" y="57911"/>
                </a:lnTo>
                <a:lnTo>
                  <a:pt x="28956" y="77723"/>
                </a:lnTo>
                <a:lnTo>
                  <a:pt x="29972" y="77723"/>
                </a:lnTo>
                <a:lnTo>
                  <a:pt x="31496" y="82295"/>
                </a:lnTo>
                <a:lnTo>
                  <a:pt x="30480" y="82295"/>
                </a:lnTo>
                <a:lnTo>
                  <a:pt x="36576" y="91439"/>
                </a:lnTo>
                <a:lnTo>
                  <a:pt x="37084" y="91439"/>
                </a:lnTo>
                <a:lnTo>
                  <a:pt x="41148" y="97535"/>
                </a:lnTo>
                <a:lnTo>
                  <a:pt x="42672" y="97535"/>
                </a:lnTo>
                <a:lnTo>
                  <a:pt x="47244" y="102107"/>
                </a:lnTo>
                <a:lnTo>
                  <a:pt x="48260" y="102107"/>
                </a:lnTo>
                <a:lnTo>
                  <a:pt x="53339" y="105155"/>
                </a:lnTo>
                <a:lnTo>
                  <a:pt x="56387" y="105155"/>
                </a:lnTo>
                <a:lnTo>
                  <a:pt x="60960" y="106679"/>
                </a:lnTo>
                <a:lnTo>
                  <a:pt x="57912" y="106679"/>
                </a:lnTo>
                <a:lnTo>
                  <a:pt x="67818" y="108095"/>
                </a:lnTo>
                <a:lnTo>
                  <a:pt x="67056" y="108203"/>
                </a:lnTo>
                <a:lnTo>
                  <a:pt x="121266" y="108203"/>
                </a:lnTo>
                <a:lnTo>
                  <a:pt x="115824" y="115823"/>
                </a:lnTo>
                <a:lnTo>
                  <a:pt x="105155" y="124967"/>
                </a:lnTo>
                <a:lnTo>
                  <a:pt x="94488" y="131063"/>
                </a:lnTo>
                <a:lnTo>
                  <a:pt x="80772" y="134111"/>
                </a:lnTo>
                <a:lnTo>
                  <a:pt x="67056" y="135635"/>
                </a:lnTo>
                <a:close/>
              </a:path>
              <a:path w="135890" h="135889">
                <a:moveTo>
                  <a:pt x="67818" y="27540"/>
                </a:moveTo>
                <a:lnTo>
                  <a:pt x="67056" y="27431"/>
                </a:lnTo>
                <a:lnTo>
                  <a:pt x="68580" y="27431"/>
                </a:lnTo>
                <a:lnTo>
                  <a:pt x="67818" y="27540"/>
                </a:lnTo>
                <a:close/>
              </a:path>
              <a:path w="135890" h="135889">
                <a:moveTo>
                  <a:pt x="83820" y="32003"/>
                </a:moveTo>
                <a:lnTo>
                  <a:pt x="74676" y="28955"/>
                </a:lnTo>
                <a:lnTo>
                  <a:pt x="77724" y="28955"/>
                </a:lnTo>
                <a:lnTo>
                  <a:pt x="67818" y="27540"/>
                </a:lnTo>
                <a:lnTo>
                  <a:pt x="68580" y="27431"/>
                </a:lnTo>
                <a:lnTo>
                  <a:pt x="122174" y="27431"/>
                </a:lnTo>
                <a:lnTo>
                  <a:pt x="123444" y="28955"/>
                </a:lnTo>
                <a:lnTo>
                  <a:pt x="124206" y="30479"/>
                </a:lnTo>
                <a:lnTo>
                  <a:pt x="82296" y="30479"/>
                </a:lnTo>
                <a:lnTo>
                  <a:pt x="83820" y="32003"/>
                </a:lnTo>
                <a:close/>
              </a:path>
              <a:path w="135890" h="135889">
                <a:moveTo>
                  <a:pt x="51816" y="32003"/>
                </a:moveTo>
                <a:lnTo>
                  <a:pt x="53339" y="30479"/>
                </a:lnTo>
                <a:lnTo>
                  <a:pt x="56387" y="30479"/>
                </a:lnTo>
                <a:lnTo>
                  <a:pt x="51816" y="32003"/>
                </a:lnTo>
                <a:close/>
              </a:path>
              <a:path w="135890" h="135889">
                <a:moveTo>
                  <a:pt x="126492" y="35051"/>
                </a:moveTo>
                <a:lnTo>
                  <a:pt x="91439" y="35051"/>
                </a:lnTo>
                <a:lnTo>
                  <a:pt x="82296" y="30479"/>
                </a:lnTo>
                <a:lnTo>
                  <a:pt x="124206" y="30479"/>
                </a:lnTo>
                <a:lnTo>
                  <a:pt x="126492" y="35051"/>
                </a:lnTo>
                <a:close/>
              </a:path>
              <a:path w="135890" h="135889">
                <a:moveTo>
                  <a:pt x="45719" y="35051"/>
                </a:moveTo>
                <a:lnTo>
                  <a:pt x="44195" y="35051"/>
                </a:lnTo>
                <a:lnTo>
                  <a:pt x="47244" y="33527"/>
                </a:lnTo>
                <a:lnTo>
                  <a:pt x="45719" y="35051"/>
                </a:lnTo>
                <a:close/>
              </a:path>
              <a:path w="135890" h="135889">
                <a:moveTo>
                  <a:pt x="96012" y="41147"/>
                </a:moveTo>
                <a:lnTo>
                  <a:pt x="88391" y="33527"/>
                </a:lnTo>
                <a:lnTo>
                  <a:pt x="91439" y="35051"/>
                </a:lnTo>
                <a:lnTo>
                  <a:pt x="126492" y="35051"/>
                </a:lnTo>
                <a:lnTo>
                  <a:pt x="128016" y="38099"/>
                </a:lnTo>
                <a:lnTo>
                  <a:pt x="94488" y="38099"/>
                </a:lnTo>
                <a:lnTo>
                  <a:pt x="96012" y="41147"/>
                </a:lnTo>
                <a:close/>
              </a:path>
              <a:path w="135890" h="135889">
                <a:moveTo>
                  <a:pt x="39624" y="41147"/>
                </a:moveTo>
                <a:lnTo>
                  <a:pt x="41148" y="38099"/>
                </a:lnTo>
                <a:lnTo>
                  <a:pt x="42672" y="38099"/>
                </a:lnTo>
                <a:lnTo>
                  <a:pt x="39624" y="41147"/>
                </a:lnTo>
                <a:close/>
              </a:path>
              <a:path w="135890" h="135889">
                <a:moveTo>
                  <a:pt x="100584" y="47243"/>
                </a:moveTo>
                <a:lnTo>
                  <a:pt x="94488" y="38099"/>
                </a:lnTo>
                <a:lnTo>
                  <a:pt x="128016" y="38099"/>
                </a:lnTo>
                <a:lnTo>
                  <a:pt x="129539" y="41147"/>
                </a:lnTo>
                <a:lnTo>
                  <a:pt x="130682" y="44195"/>
                </a:lnTo>
                <a:lnTo>
                  <a:pt x="99060" y="44195"/>
                </a:lnTo>
                <a:lnTo>
                  <a:pt x="100584" y="47243"/>
                </a:lnTo>
                <a:close/>
              </a:path>
              <a:path w="135890" h="135889">
                <a:moveTo>
                  <a:pt x="35052" y="47243"/>
                </a:moveTo>
                <a:lnTo>
                  <a:pt x="36576" y="44195"/>
                </a:lnTo>
                <a:lnTo>
                  <a:pt x="37084" y="44195"/>
                </a:lnTo>
                <a:lnTo>
                  <a:pt x="35052" y="47243"/>
                </a:lnTo>
                <a:close/>
              </a:path>
              <a:path w="135890" h="135889">
                <a:moveTo>
                  <a:pt x="104013" y="51625"/>
                </a:moveTo>
                <a:lnTo>
                  <a:pt x="99060" y="44195"/>
                </a:lnTo>
                <a:lnTo>
                  <a:pt x="130682" y="44195"/>
                </a:lnTo>
                <a:lnTo>
                  <a:pt x="132969" y="50291"/>
                </a:lnTo>
                <a:lnTo>
                  <a:pt x="103632" y="50291"/>
                </a:lnTo>
                <a:lnTo>
                  <a:pt x="104013" y="51625"/>
                </a:lnTo>
                <a:close/>
              </a:path>
              <a:path w="135890" h="135889">
                <a:moveTo>
                  <a:pt x="30480" y="53339"/>
                </a:moveTo>
                <a:lnTo>
                  <a:pt x="32004" y="50291"/>
                </a:lnTo>
                <a:lnTo>
                  <a:pt x="31622" y="51625"/>
                </a:lnTo>
                <a:lnTo>
                  <a:pt x="30480" y="53339"/>
                </a:lnTo>
                <a:close/>
              </a:path>
              <a:path w="135890" h="135889">
                <a:moveTo>
                  <a:pt x="31622" y="51625"/>
                </a:moveTo>
                <a:lnTo>
                  <a:pt x="32004" y="50291"/>
                </a:lnTo>
                <a:lnTo>
                  <a:pt x="32511" y="50291"/>
                </a:lnTo>
                <a:lnTo>
                  <a:pt x="31622" y="51625"/>
                </a:lnTo>
                <a:close/>
              </a:path>
              <a:path w="135890" h="135889">
                <a:moveTo>
                  <a:pt x="105155" y="53339"/>
                </a:moveTo>
                <a:lnTo>
                  <a:pt x="104013" y="51625"/>
                </a:lnTo>
                <a:lnTo>
                  <a:pt x="103632" y="50291"/>
                </a:lnTo>
                <a:lnTo>
                  <a:pt x="105155" y="53339"/>
                </a:lnTo>
                <a:close/>
              </a:path>
              <a:path w="135890" h="135889">
                <a:moveTo>
                  <a:pt x="134112" y="53339"/>
                </a:moveTo>
                <a:lnTo>
                  <a:pt x="105155" y="53339"/>
                </a:lnTo>
                <a:lnTo>
                  <a:pt x="103632" y="50291"/>
                </a:lnTo>
                <a:lnTo>
                  <a:pt x="132969" y="50291"/>
                </a:lnTo>
                <a:lnTo>
                  <a:pt x="134112" y="53339"/>
                </a:lnTo>
                <a:close/>
              </a:path>
              <a:path w="135890" h="135889">
                <a:moveTo>
                  <a:pt x="31133" y="53339"/>
                </a:moveTo>
                <a:lnTo>
                  <a:pt x="30480" y="53339"/>
                </a:lnTo>
                <a:lnTo>
                  <a:pt x="31622" y="51625"/>
                </a:lnTo>
                <a:lnTo>
                  <a:pt x="31133" y="53339"/>
                </a:lnTo>
                <a:close/>
              </a:path>
              <a:path w="135890" h="135889">
                <a:moveTo>
                  <a:pt x="106679" y="60959"/>
                </a:moveTo>
                <a:lnTo>
                  <a:pt x="104013" y="51625"/>
                </a:lnTo>
                <a:lnTo>
                  <a:pt x="105155" y="53339"/>
                </a:lnTo>
                <a:lnTo>
                  <a:pt x="134112" y="53339"/>
                </a:lnTo>
                <a:lnTo>
                  <a:pt x="134620" y="57911"/>
                </a:lnTo>
                <a:lnTo>
                  <a:pt x="106679" y="57911"/>
                </a:lnTo>
                <a:lnTo>
                  <a:pt x="106679" y="60959"/>
                </a:lnTo>
                <a:close/>
              </a:path>
              <a:path w="135890" h="135889">
                <a:moveTo>
                  <a:pt x="28956" y="60959"/>
                </a:moveTo>
                <a:lnTo>
                  <a:pt x="28956" y="57911"/>
                </a:lnTo>
                <a:lnTo>
                  <a:pt x="29826" y="57911"/>
                </a:lnTo>
                <a:lnTo>
                  <a:pt x="28956" y="60959"/>
                </a:lnTo>
                <a:close/>
              </a:path>
              <a:path w="135890" h="135889">
                <a:moveTo>
                  <a:pt x="134450" y="77723"/>
                </a:moveTo>
                <a:lnTo>
                  <a:pt x="106679" y="77723"/>
                </a:lnTo>
                <a:lnTo>
                  <a:pt x="106679" y="57911"/>
                </a:lnTo>
                <a:lnTo>
                  <a:pt x="134620" y="57911"/>
                </a:lnTo>
                <a:lnTo>
                  <a:pt x="135636" y="67055"/>
                </a:lnTo>
                <a:lnTo>
                  <a:pt x="134450" y="77723"/>
                </a:lnTo>
                <a:close/>
              </a:path>
              <a:path w="135890" h="135889">
                <a:moveTo>
                  <a:pt x="29972" y="77723"/>
                </a:moveTo>
                <a:lnTo>
                  <a:pt x="28956" y="77723"/>
                </a:lnTo>
                <a:lnTo>
                  <a:pt x="28956" y="74675"/>
                </a:lnTo>
                <a:lnTo>
                  <a:pt x="29972" y="77723"/>
                </a:lnTo>
                <a:close/>
              </a:path>
              <a:path w="135890" h="135889">
                <a:moveTo>
                  <a:pt x="103632" y="83819"/>
                </a:moveTo>
                <a:lnTo>
                  <a:pt x="106679" y="74675"/>
                </a:lnTo>
                <a:lnTo>
                  <a:pt x="106679" y="77723"/>
                </a:lnTo>
                <a:lnTo>
                  <a:pt x="134450" y="77723"/>
                </a:lnTo>
                <a:lnTo>
                  <a:pt x="134112" y="80771"/>
                </a:lnTo>
                <a:lnTo>
                  <a:pt x="133604" y="82295"/>
                </a:lnTo>
                <a:lnTo>
                  <a:pt x="105155" y="82295"/>
                </a:lnTo>
                <a:lnTo>
                  <a:pt x="103632" y="83819"/>
                </a:lnTo>
                <a:close/>
              </a:path>
              <a:path w="135890" h="135889">
                <a:moveTo>
                  <a:pt x="32004" y="83819"/>
                </a:moveTo>
                <a:lnTo>
                  <a:pt x="30480" y="82295"/>
                </a:lnTo>
                <a:lnTo>
                  <a:pt x="31496" y="82295"/>
                </a:lnTo>
                <a:lnTo>
                  <a:pt x="32004" y="83819"/>
                </a:lnTo>
                <a:close/>
              </a:path>
              <a:path w="135890" h="135889">
                <a:moveTo>
                  <a:pt x="130556" y="91439"/>
                </a:moveTo>
                <a:lnTo>
                  <a:pt x="99060" y="91439"/>
                </a:lnTo>
                <a:lnTo>
                  <a:pt x="105155" y="82295"/>
                </a:lnTo>
                <a:lnTo>
                  <a:pt x="133604" y="82295"/>
                </a:lnTo>
                <a:lnTo>
                  <a:pt x="130556" y="91439"/>
                </a:lnTo>
                <a:close/>
              </a:path>
              <a:path w="135890" h="135889">
                <a:moveTo>
                  <a:pt x="37084" y="91439"/>
                </a:moveTo>
                <a:lnTo>
                  <a:pt x="36576" y="91439"/>
                </a:lnTo>
                <a:lnTo>
                  <a:pt x="35052" y="88391"/>
                </a:lnTo>
                <a:lnTo>
                  <a:pt x="37084" y="91439"/>
                </a:lnTo>
                <a:close/>
              </a:path>
              <a:path w="135890" h="135889">
                <a:moveTo>
                  <a:pt x="127798" y="97535"/>
                </a:moveTo>
                <a:lnTo>
                  <a:pt x="94488" y="97535"/>
                </a:lnTo>
                <a:lnTo>
                  <a:pt x="100584" y="88391"/>
                </a:lnTo>
                <a:lnTo>
                  <a:pt x="99060" y="91439"/>
                </a:lnTo>
                <a:lnTo>
                  <a:pt x="130556" y="91439"/>
                </a:lnTo>
                <a:lnTo>
                  <a:pt x="129539" y="94487"/>
                </a:lnTo>
                <a:lnTo>
                  <a:pt x="127798" y="97535"/>
                </a:lnTo>
                <a:close/>
              </a:path>
              <a:path w="135890" h="135889">
                <a:moveTo>
                  <a:pt x="42672" y="97535"/>
                </a:moveTo>
                <a:lnTo>
                  <a:pt x="41148" y="97535"/>
                </a:lnTo>
                <a:lnTo>
                  <a:pt x="39624" y="94487"/>
                </a:lnTo>
                <a:lnTo>
                  <a:pt x="42672" y="97535"/>
                </a:lnTo>
                <a:close/>
              </a:path>
              <a:path w="135890" h="135889">
                <a:moveTo>
                  <a:pt x="88391" y="102107"/>
                </a:moveTo>
                <a:lnTo>
                  <a:pt x="96012" y="94487"/>
                </a:lnTo>
                <a:lnTo>
                  <a:pt x="94488" y="97535"/>
                </a:lnTo>
                <a:lnTo>
                  <a:pt x="127798" y="97535"/>
                </a:lnTo>
                <a:lnTo>
                  <a:pt x="126056" y="100583"/>
                </a:lnTo>
                <a:lnTo>
                  <a:pt x="91439" y="100583"/>
                </a:lnTo>
                <a:lnTo>
                  <a:pt x="88391" y="102107"/>
                </a:lnTo>
                <a:close/>
              </a:path>
              <a:path w="135890" h="135889">
                <a:moveTo>
                  <a:pt x="48260" y="102107"/>
                </a:moveTo>
                <a:lnTo>
                  <a:pt x="47244" y="102107"/>
                </a:lnTo>
                <a:lnTo>
                  <a:pt x="45719" y="100583"/>
                </a:lnTo>
                <a:lnTo>
                  <a:pt x="48260" y="102107"/>
                </a:lnTo>
                <a:close/>
              </a:path>
              <a:path w="135890" h="135889">
                <a:moveTo>
                  <a:pt x="123444" y="105155"/>
                </a:moveTo>
                <a:lnTo>
                  <a:pt x="82296" y="105155"/>
                </a:lnTo>
                <a:lnTo>
                  <a:pt x="91439" y="100583"/>
                </a:lnTo>
                <a:lnTo>
                  <a:pt x="126056" y="100583"/>
                </a:lnTo>
                <a:lnTo>
                  <a:pt x="123444" y="105155"/>
                </a:lnTo>
                <a:close/>
              </a:path>
              <a:path w="135890" h="135889">
                <a:moveTo>
                  <a:pt x="56387" y="105155"/>
                </a:moveTo>
                <a:lnTo>
                  <a:pt x="53339" y="105155"/>
                </a:lnTo>
                <a:lnTo>
                  <a:pt x="51816" y="103631"/>
                </a:lnTo>
                <a:lnTo>
                  <a:pt x="56387" y="105155"/>
                </a:lnTo>
                <a:close/>
              </a:path>
              <a:path w="135890" h="135889">
                <a:moveTo>
                  <a:pt x="121266" y="108203"/>
                </a:moveTo>
                <a:lnTo>
                  <a:pt x="68580" y="108203"/>
                </a:lnTo>
                <a:lnTo>
                  <a:pt x="67818" y="108095"/>
                </a:lnTo>
                <a:lnTo>
                  <a:pt x="77724" y="106679"/>
                </a:lnTo>
                <a:lnTo>
                  <a:pt x="74676" y="106679"/>
                </a:lnTo>
                <a:lnTo>
                  <a:pt x="83820" y="103631"/>
                </a:lnTo>
                <a:lnTo>
                  <a:pt x="82296" y="105155"/>
                </a:lnTo>
                <a:lnTo>
                  <a:pt x="123444" y="105155"/>
                </a:lnTo>
                <a:lnTo>
                  <a:pt x="121266" y="108203"/>
                </a:lnTo>
                <a:close/>
              </a:path>
              <a:path w="135890" h="135889">
                <a:moveTo>
                  <a:pt x="68580" y="108203"/>
                </a:moveTo>
                <a:lnTo>
                  <a:pt x="67056" y="108203"/>
                </a:lnTo>
                <a:lnTo>
                  <a:pt x="67818" y="108095"/>
                </a:lnTo>
                <a:lnTo>
                  <a:pt x="68580" y="1082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91524" y="3063716"/>
            <a:ext cx="0" cy="436245"/>
          </a:xfrm>
          <a:custGeom>
            <a:avLst/>
            <a:gdLst/>
            <a:ahLst/>
            <a:cxnLst/>
            <a:rect l="l" t="t" r="r" b="b"/>
            <a:pathLst>
              <a:path w="0" h="436245">
                <a:moveTo>
                  <a:pt x="0" y="0"/>
                </a:moveTo>
                <a:lnTo>
                  <a:pt x="0" y="436149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67799" y="3063716"/>
            <a:ext cx="0" cy="436245"/>
          </a:xfrm>
          <a:custGeom>
            <a:avLst/>
            <a:gdLst/>
            <a:ahLst/>
            <a:cxnLst/>
            <a:rect l="l" t="t" r="r" b="b"/>
            <a:pathLst>
              <a:path w="0" h="436245">
                <a:moveTo>
                  <a:pt x="0" y="0"/>
                </a:moveTo>
                <a:lnTo>
                  <a:pt x="0" y="436149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③单位增益带宽（了解）</a:t>
            </a:r>
          </a:p>
          <a:p>
            <a:pPr marL="12700" indent="476884">
              <a:lnSpc>
                <a:spcPct val="100000"/>
              </a:lnSpc>
              <a:spcBef>
                <a:spcPts val="1405"/>
              </a:spcBef>
              <a:tabLst>
                <a:tab pos="1320165" algn="l"/>
              </a:tabLst>
            </a:pPr>
            <a:r>
              <a:rPr dirty="0" sz="2350" spc="90">
                <a:solidFill>
                  <a:srgbClr val="000000"/>
                </a:solidFill>
                <a:latin typeface="Times New Roman"/>
                <a:cs typeface="Times New Roman"/>
              </a:rPr>
              <a:t>GB</a:t>
            </a:r>
            <a:r>
              <a:rPr dirty="0" sz="2350" spc="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50" spc="-185">
                <a:solidFill>
                  <a:srgbClr val="000000"/>
                </a:solidFill>
                <a:latin typeface="Times New Roman"/>
                <a:cs typeface="Times New Roman"/>
              </a:rPr>
              <a:t>	</a:t>
            </a:r>
            <a:r>
              <a:rPr dirty="0" sz="2350" spc="-515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baseline="15366" sz="3525" spc="-772">
                <a:solidFill>
                  <a:srgbClr val="000000"/>
                </a:solidFill>
                <a:latin typeface="Times New Roman"/>
                <a:cs typeface="Times New Roman"/>
              </a:rPr>
              <a:t></a:t>
            </a:r>
            <a:r>
              <a:rPr dirty="0" baseline="-16460" sz="2025" spc="-772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dirty="0" baseline="-16460" sz="2025" spc="-772">
                <a:solidFill>
                  <a:srgbClr val="000000"/>
                </a:solidFill>
                <a:latin typeface="Times New Roman"/>
                <a:cs typeface="Times New Roman"/>
              </a:rPr>
              <a:t>SM</a:t>
            </a:r>
            <a:r>
              <a:rPr dirty="0" baseline="-16460" sz="2025" spc="7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50" spc="-1045">
                <a:solidFill>
                  <a:srgbClr val="000000"/>
                </a:solidFill>
                <a:latin typeface="Times New Roman"/>
                <a:cs typeface="Times New Roman"/>
              </a:rPr>
              <a:t></a:t>
            </a:r>
            <a:r>
              <a:rPr dirty="0" sz="2350" spc="2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350" spc="13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baseline="-16460" sz="2025" spc="195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endParaRPr baseline="-16460" sz="20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600">
              <a:latin typeface="Times New Roman"/>
              <a:cs typeface="Times New Roman"/>
            </a:endParaRPr>
          </a:p>
          <a:p>
            <a:pPr algn="r" marL="12700" marR="173990">
              <a:lnSpc>
                <a:spcPct val="100099"/>
              </a:lnSpc>
            </a:pPr>
            <a:r>
              <a:rPr dirty="0">
                <a:solidFill>
                  <a:srgbClr val="000000"/>
                </a:solidFill>
                <a:latin typeface="宋体"/>
                <a:cs typeface="宋体"/>
              </a:rPr>
              <a:t>注：单级放大电路的单  位增益带宽，等于其中  频增益与上限截止频率  的乘积（简称增益带宽  积</a:t>
            </a:r>
            <a:r>
              <a:rPr dirty="0" spc="135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spc="13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pc="114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pc="15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dirty="0" spc="-2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pc="13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pc="135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pc="114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pc="-1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pc="114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pc="145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pc="125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dirty="0">
                <a:solidFill>
                  <a:srgbClr val="000000"/>
                </a:solidFill>
                <a:latin typeface="宋体"/>
                <a:cs typeface="宋体"/>
              </a:rPr>
              <a:t>）。</a:t>
            </a:r>
          </a:p>
          <a:p>
            <a:pPr marL="12700" marR="173990" indent="609600">
              <a:lnSpc>
                <a:spcPct val="100000"/>
              </a:lnSpc>
              <a:spcBef>
                <a:spcPts val="600"/>
              </a:spcBef>
            </a:pPr>
            <a:r>
              <a:rPr dirty="0" spc="135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spc="-1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>
                <a:solidFill>
                  <a:srgbClr val="000000"/>
                </a:solidFill>
                <a:latin typeface="宋体"/>
                <a:cs typeface="宋体"/>
              </a:rPr>
              <a:t>是评价放大电路  性能的重要指标。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10118" y="6760947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60376" y="4460701"/>
            <a:ext cx="32385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355">
                <a:solidFill>
                  <a:srgbClr val="FF0000"/>
                </a:solidFill>
                <a:latin typeface="宋体"/>
                <a:cs typeface="宋体"/>
              </a:rPr>
              <a:t>G</a:t>
            </a:r>
            <a:r>
              <a:rPr dirty="0" sz="1800" spc="185">
                <a:solidFill>
                  <a:srgbClr val="FF0000"/>
                </a:solidFill>
                <a:latin typeface="宋体"/>
                <a:cs typeface="宋体"/>
              </a:rPr>
              <a:t>B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1164" y="6813794"/>
            <a:ext cx="14668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26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3686" y="722709"/>
            <a:ext cx="39274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3.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共基极放大电路的高频响应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975" y="725385"/>
            <a:ext cx="420751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5">
                <a:latin typeface="宋体"/>
                <a:cs typeface="宋体"/>
              </a:rPr>
              <a:t>4.7.3</a:t>
            </a:r>
            <a:r>
              <a:rPr dirty="0" sz="2400" spc="-52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单级放大电路的高频响应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8329" y="1455420"/>
            <a:ext cx="0" cy="632460"/>
          </a:xfrm>
          <a:custGeom>
            <a:avLst/>
            <a:gdLst/>
            <a:ahLst/>
            <a:cxnLst/>
            <a:rect l="l" t="t" r="r" b="b"/>
            <a:pathLst>
              <a:path w="0" h="632460">
                <a:moveTo>
                  <a:pt x="0" y="0"/>
                </a:moveTo>
                <a:lnTo>
                  <a:pt x="0" y="6324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78329" y="2555748"/>
            <a:ext cx="0" cy="612775"/>
          </a:xfrm>
          <a:custGeom>
            <a:avLst/>
            <a:gdLst/>
            <a:ahLst/>
            <a:cxnLst/>
            <a:rect l="l" t="t" r="r" b="b"/>
            <a:pathLst>
              <a:path w="0" h="612775">
                <a:moveTo>
                  <a:pt x="0" y="0"/>
                </a:moveTo>
                <a:lnTo>
                  <a:pt x="0" y="61264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78329" y="3636264"/>
            <a:ext cx="0" cy="1202690"/>
          </a:xfrm>
          <a:custGeom>
            <a:avLst/>
            <a:gdLst/>
            <a:ahLst/>
            <a:cxnLst/>
            <a:rect l="l" t="t" r="r" b="b"/>
            <a:pathLst>
              <a:path w="0" h="1202689">
                <a:moveTo>
                  <a:pt x="0" y="0"/>
                </a:moveTo>
                <a:lnTo>
                  <a:pt x="0" y="120243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02039" y="2157442"/>
            <a:ext cx="408940" cy="328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85"/>
              </a:lnSpc>
            </a:pPr>
            <a:r>
              <a:rPr dirty="0" baseline="13888" sz="3300" spc="-7">
                <a:latin typeface="Times New Roman"/>
                <a:cs typeface="Times New Roman"/>
              </a:rPr>
              <a:t>R</a:t>
            </a:r>
            <a:r>
              <a:rPr dirty="0" sz="1450" spc="90">
                <a:latin typeface="Times New Roman"/>
                <a:cs typeface="Times New Roman"/>
              </a:rPr>
              <a:t>b</a:t>
            </a: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01367" y="2087879"/>
            <a:ext cx="140335" cy="467995"/>
          </a:xfrm>
          <a:custGeom>
            <a:avLst/>
            <a:gdLst/>
            <a:ahLst/>
            <a:cxnLst/>
            <a:rect l="l" t="t" r="r" b="b"/>
            <a:pathLst>
              <a:path w="140335" h="467994">
                <a:moveTo>
                  <a:pt x="0" y="0"/>
                </a:moveTo>
                <a:lnTo>
                  <a:pt x="140208" y="0"/>
                </a:lnTo>
                <a:lnTo>
                  <a:pt x="140208" y="467868"/>
                </a:lnTo>
                <a:lnTo>
                  <a:pt x="0" y="4678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83079" y="2069592"/>
            <a:ext cx="177165" cy="506095"/>
          </a:xfrm>
          <a:custGeom>
            <a:avLst/>
            <a:gdLst/>
            <a:ahLst/>
            <a:cxnLst/>
            <a:rect l="l" t="t" r="r" b="b"/>
            <a:pathLst>
              <a:path w="177164" h="506094">
                <a:moveTo>
                  <a:pt x="176783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6783" y="0"/>
                </a:lnTo>
                <a:lnTo>
                  <a:pt x="176783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6156"/>
                </a:lnTo>
                <a:lnTo>
                  <a:pt x="176783" y="486156"/>
                </a:lnTo>
                <a:lnTo>
                  <a:pt x="176783" y="505967"/>
                </a:lnTo>
                <a:close/>
              </a:path>
              <a:path w="177164" h="506094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7164" h="506094">
                <a:moveTo>
                  <a:pt x="138684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8684" y="18288"/>
                </a:lnTo>
                <a:lnTo>
                  <a:pt x="138684" y="38100"/>
                </a:lnTo>
                <a:close/>
              </a:path>
              <a:path w="177164" h="506094">
                <a:moveTo>
                  <a:pt x="138684" y="486156"/>
                </a:moveTo>
                <a:lnTo>
                  <a:pt x="138684" y="18288"/>
                </a:lnTo>
                <a:lnTo>
                  <a:pt x="158495" y="38100"/>
                </a:lnTo>
                <a:lnTo>
                  <a:pt x="176783" y="38100"/>
                </a:lnTo>
                <a:lnTo>
                  <a:pt x="176783" y="467867"/>
                </a:lnTo>
                <a:lnTo>
                  <a:pt x="158495" y="467867"/>
                </a:lnTo>
                <a:lnTo>
                  <a:pt x="138684" y="486156"/>
                </a:lnTo>
                <a:close/>
              </a:path>
              <a:path w="177164" h="506094">
                <a:moveTo>
                  <a:pt x="176783" y="38100"/>
                </a:moveTo>
                <a:lnTo>
                  <a:pt x="158495" y="38100"/>
                </a:lnTo>
                <a:lnTo>
                  <a:pt x="138684" y="18288"/>
                </a:lnTo>
                <a:lnTo>
                  <a:pt x="176783" y="18288"/>
                </a:lnTo>
                <a:lnTo>
                  <a:pt x="176783" y="38100"/>
                </a:lnTo>
                <a:close/>
              </a:path>
              <a:path w="177164" h="506094">
                <a:moveTo>
                  <a:pt x="38100" y="486156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177164" h="506094">
                <a:moveTo>
                  <a:pt x="138684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38684" y="467867"/>
                </a:lnTo>
                <a:lnTo>
                  <a:pt x="138684" y="486156"/>
                </a:lnTo>
                <a:close/>
              </a:path>
              <a:path w="177164" h="506094">
                <a:moveTo>
                  <a:pt x="176783" y="486156"/>
                </a:moveTo>
                <a:lnTo>
                  <a:pt x="138684" y="486156"/>
                </a:lnTo>
                <a:lnTo>
                  <a:pt x="158495" y="467867"/>
                </a:lnTo>
                <a:lnTo>
                  <a:pt x="176783" y="467867"/>
                </a:lnTo>
                <a:lnTo>
                  <a:pt x="176783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52038" y="1441704"/>
            <a:ext cx="0" cy="373380"/>
          </a:xfrm>
          <a:custGeom>
            <a:avLst/>
            <a:gdLst/>
            <a:ahLst/>
            <a:cxnLst/>
            <a:rect l="l" t="t" r="r" b="b"/>
            <a:pathLst>
              <a:path w="0" h="373380">
                <a:moveTo>
                  <a:pt x="0" y="0"/>
                </a:moveTo>
                <a:lnTo>
                  <a:pt x="0" y="3733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52038" y="2284476"/>
            <a:ext cx="0" cy="381000"/>
          </a:xfrm>
          <a:custGeom>
            <a:avLst/>
            <a:gdLst/>
            <a:ahLst/>
            <a:cxnLst/>
            <a:rect l="l" t="t" r="r" b="b"/>
            <a:pathLst>
              <a:path w="0"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58489" y="2648711"/>
            <a:ext cx="0" cy="464820"/>
          </a:xfrm>
          <a:custGeom>
            <a:avLst/>
            <a:gdLst/>
            <a:ahLst/>
            <a:cxnLst/>
            <a:rect l="l" t="t" r="r" b="b"/>
            <a:pathLst>
              <a:path w="0" h="464819">
                <a:moveTo>
                  <a:pt x="0" y="0"/>
                </a:moveTo>
                <a:lnTo>
                  <a:pt x="0" y="4648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44011" y="2866643"/>
            <a:ext cx="227329" cy="254635"/>
          </a:xfrm>
          <a:custGeom>
            <a:avLst/>
            <a:gdLst/>
            <a:ahLst/>
            <a:cxnLst/>
            <a:rect l="l" t="t" r="r" b="b"/>
            <a:pathLst>
              <a:path w="227329" h="254635">
                <a:moveTo>
                  <a:pt x="86225" y="124072"/>
                </a:moveTo>
                <a:lnTo>
                  <a:pt x="0" y="25908"/>
                </a:lnTo>
                <a:lnTo>
                  <a:pt x="28956" y="0"/>
                </a:lnTo>
                <a:lnTo>
                  <a:pt x="115208" y="98194"/>
                </a:lnTo>
                <a:lnTo>
                  <a:pt x="86225" y="124072"/>
                </a:lnTo>
                <a:close/>
              </a:path>
              <a:path w="227329" h="254635">
                <a:moveTo>
                  <a:pt x="173543" y="138684"/>
                </a:moveTo>
                <a:lnTo>
                  <a:pt x="99060" y="138684"/>
                </a:lnTo>
                <a:lnTo>
                  <a:pt x="128016" y="112775"/>
                </a:lnTo>
                <a:lnTo>
                  <a:pt x="115208" y="98194"/>
                </a:lnTo>
                <a:lnTo>
                  <a:pt x="143256" y="73152"/>
                </a:lnTo>
                <a:lnTo>
                  <a:pt x="173543" y="138684"/>
                </a:lnTo>
                <a:close/>
              </a:path>
              <a:path w="227329" h="254635">
                <a:moveTo>
                  <a:pt x="99060" y="138684"/>
                </a:moveTo>
                <a:lnTo>
                  <a:pt x="86225" y="124072"/>
                </a:lnTo>
                <a:lnTo>
                  <a:pt x="115208" y="98194"/>
                </a:lnTo>
                <a:lnTo>
                  <a:pt x="128016" y="112775"/>
                </a:lnTo>
                <a:lnTo>
                  <a:pt x="99060" y="138684"/>
                </a:lnTo>
                <a:close/>
              </a:path>
              <a:path w="227329" h="254635">
                <a:moveTo>
                  <a:pt x="227075" y="254507"/>
                </a:moveTo>
                <a:lnTo>
                  <a:pt x="57912" y="149352"/>
                </a:lnTo>
                <a:lnTo>
                  <a:pt x="86225" y="124072"/>
                </a:lnTo>
                <a:lnTo>
                  <a:pt x="99060" y="138684"/>
                </a:lnTo>
                <a:lnTo>
                  <a:pt x="173543" y="138684"/>
                </a:lnTo>
                <a:lnTo>
                  <a:pt x="227075" y="254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45535" y="2644140"/>
            <a:ext cx="239395" cy="234950"/>
          </a:xfrm>
          <a:custGeom>
            <a:avLst/>
            <a:gdLst/>
            <a:ahLst/>
            <a:cxnLst/>
            <a:rect l="l" t="t" r="r" b="b"/>
            <a:pathLst>
              <a:path w="239395" h="234950">
                <a:moveTo>
                  <a:pt x="25908" y="234695"/>
                </a:moveTo>
                <a:lnTo>
                  <a:pt x="0" y="207263"/>
                </a:lnTo>
                <a:lnTo>
                  <a:pt x="211836" y="0"/>
                </a:lnTo>
                <a:lnTo>
                  <a:pt x="239267" y="25908"/>
                </a:lnTo>
                <a:lnTo>
                  <a:pt x="25908" y="23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58134" y="3104388"/>
            <a:ext cx="0" cy="812800"/>
          </a:xfrm>
          <a:custGeom>
            <a:avLst/>
            <a:gdLst/>
            <a:ahLst/>
            <a:cxnLst/>
            <a:rect l="l" t="t" r="r" b="b"/>
            <a:pathLst>
              <a:path w="0" h="812800">
                <a:moveTo>
                  <a:pt x="0" y="0"/>
                </a:moveTo>
                <a:lnTo>
                  <a:pt x="0" y="81229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58134" y="4384548"/>
            <a:ext cx="0" cy="448309"/>
          </a:xfrm>
          <a:custGeom>
            <a:avLst/>
            <a:gdLst/>
            <a:ahLst/>
            <a:cxnLst/>
            <a:rect l="l" t="t" r="r" b="b"/>
            <a:pathLst>
              <a:path w="0" h="448310">
                <a:moveTo>
                  <a:pt x="0" y="0"/>
                </a:moveTo>
                <a:lnTo>
                  <a:pt x="0" y="44805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67387" y="1371555"/>
            <a:ext cx="52070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09">
                <a:latin typeface="Times New Roman"/>
                <a:cs typeface="Times New Roman"/>
              </a:rPr>
              <a:t>V</a:t>
            </a:r>
            <a:r>
              <a:rPr dirty="0" sz="1600" spc="80">
                <a:latin typeface="Times New Roman"/>
                <a:cs typeface="Times New Roman"/>
              </a:rPr>
              <a:t>C</a:t>
            </a:r>
            <a:r>
              <a:rPr dirty="0" sz="1600" spc="8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87267" y="1815083"/>
            <a:ext cx="142240" cy="469900"/>
          </a:xfrm>
          <a:custGeom>
            <a:avLst/>
            <a:gdLst/>
            <a:ahLst/>
            <a:cxnLst/>
            <a:rect l="l" t="t" r="r" b="b"/>
            <a:pathLst>
              <a:path w="142239" h="469900">
                <a:moveTo>
                  <a:pt x="0" y="0"/>
                </a:moveTo>
                <a:lnTo>
                  <a:pt x="141732" y="0"/>
                </a:lnTo>
                <a:lnTo>
                  <a:pt x="141732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67455" y="1796795"/>
            <a:ext cx="181610" cy="506095"/>
          </a:xfrm>
          <a:custGeom>
            <a:avLst/>
            <a:gdLst/>
            <a:ahLst/>
            <a:cxnLst/>
            <a:rect l="l" t="t" r="r" b="b"/>
            <a:pathLst>
              <a:path w="181610" h="506094">
                <a:moveTo>
                  <a:pt x="181356" y="505967"/>
                </a:moveTo>
                <a:lnTo>
                  <a:pt x="0" y="505967"/>
                </a:lnTo>
                <a:lnTo>
                  <a:pt x="0" y="0"/>
                </a:lnTo>
                <a:lnTo>
                  <a:pt x="181356" y="0"/>
                </a:lnTo>
                <a:lnTo>
                  <a:pt x="181356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099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7680"/>
                </a:lnTo>
                <a:lnTo>
                  <a:pt x="181356" y="487680"/>
                </a:lnTo>
                <a:lnTo>
                  <a:pt x="181356" y="505967"/>
                </a:lnTo>
                <a:close/>
              </a:path>
              <a:path w="181610" h="506094">
                <a:moveTo>
                  <a:pt x="38100" y="38099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099"/>
                </a:lnTo>
                <a:close/>
              </a:path>
              <a:path w="181610" h="506094">
                <a:moveTo>
                  <a:pt x="143256" y="38099"/>
                </a:moveTo>
                <a:lnTo>
                  <a:pt x="38100" y="38099"/>
                </a:lnTo>
                <a:lnTo>
                  <a:pt x="38100" y="18288"/>
                </a:lnTo>
                <a:lnTo>
                  <a:pt x="143256" y="18288"/>
                </a:lnTo>
                <a:lnTo>
                  <a:pt x="143256" y="38099"/>
                </a:lnTo>
                <a:close/>
              </a:path>
              <a:path w="181610" h="506094">
                <a:moveTo>
                  <a:pt x="143256" y="487680"/>
                </a:moveTo>
                <a:lnTo>
                  <a:pt x="143256" y="18288"/>
                </a:lnTo>
                <a:lnTo>
                  <a:pt x="161543" y="38100"/>
                </a:lnTo>
                <a:lnTo>
                  <a:pt x="181356" y="38099"/>
                </a:lnTo>
                <a:lnTo>
                  <a:pt x="181356" y="467867"/>
                </a:lnTo>
                <a:lnTo>
                  <a:pt x="161543" y="467867"/>
                </a:lnTo>
                <a:lnTo>
                  <a:pt x="143256" y="487680"/>
                </a:lnTo>
                <a:close/>
              </a:path>
              <a:path w="181610" h="506094">
                <a:moveTo>
                  <a:pt x="181356" y="38099"/>
                </a:moveTo>
                <a:lnTo>
                  <a:pt x="161543" y="38100"/>
                </a:lnTo>
                <a:lnTo>
                  <a:pt x="143256" y="18288"/>
                </a:lnTo>
                <a:lnTo>
                  <a:pt x="181356" y="18288"/>
                </a:lnTo>
                <a:lnTo>
                  <a:pt x="181356" y="38099"/>
                </a:lnTo>
                <a:close/>
              </a:path>
              <a:path w="181610" h="506094">
                <a:moveTo>
                  <a:pt x="38100" y="487680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81610" h="506094">
                <a:moveTo>
                  <a:pt x="143256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3256" y="467867"/>
                </a:lnTo>
                <a:lnTo>
                  <a:pt x="143256" y="487680"/>
                </a:lnTo>
                <a:close/>
              </a:path>
              <a:path w="181610" h="506094">
                <a:moveTo>
                  <a:pt x="181356" y="487680"/>
                </a:moveTo>
                <a:lnTo>
                  <a:pt x="143256" y="487680"/>
                </a:lnTo>
                <a:lnTo>
                  <a:pt x="161543" y="467867"/>
                </a:lnTo>
                <a:lnTo>
                  <a:pt x="181356" y="467867"/>
                </a:lnTo>
                <a:lnTo>
                  <a:pt x="181356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33215" y="1408175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5" h="146684">
                <a:moveTo>
                  <a:pt x="83820" y="1523"/>
                </a:moveTo>
                <a:lnTo>
                  <a:pt x="56387" y="1523"/>
                </a:lnTo>
                <a:lnTo>
                  <a:pt x="57912" y="0"/>
                </a:lnTo>
                <a:lnTo>
                  <a:pt x="82296" y="0"/>
                </a:lnTo>
                <a:lnTo>
                  <a:pt x="83820" y="1523"/>
                </a:lnTo>
                <a:close/>
              </a:path>
              <a:path w="140335" h="146684">
                <a:moveTo>
                  <a:pt x="96012" y="4571"/>
                </a:moveTo>
                <a:lnTo>
                  <a:pt x="44195" y="4571"/>
                </a:lnTo>
                <a:lnTo>
                  <a:pt x="53339" y="1523"/>
                </a:lnTo>
                <a:lnTo>
                  <a:pt x="85344" y="1523"/>
                </a:lnTo>
                <a:lnTo>
                  <a:pt x="96012" y="4571"/>
                </a:lnTo>
                <a:close/>
              </a:path>
              <a:path w="140335" h="146684">
                <a:moveTo>
                  <a:pt x="97536" y="140207"/>
                </a:moveTo>
                <a:lnTo>
                  <a:pt x="41148" y="140207"/>
                </a:lnTo>
                <a:lnTo>
                  <a:pt x="41148" y="138683"/>
                </a:lnTo>
                <a:lnTo>
                  <a:pt x="32004" y="134111"/>
                </a:lnTo>
                <a:lnTo>
                  <a:pt x="28956" y="131063"/>
                </a:lnTo>
                <a:lnTo>
                  <a:pt x="21336" y="124967"/>
                </a:lnTo>
                <a:lnTo>
                  <a:pt x="19812" y="124967"/>
                </a:lnTo>
                <a:lnTo>
                  <a:pt x="19812" y="123443"/>
                </a:lnTo>
                <a:lnTo>
                  <a:pt x="18288" y="121919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2775"/>
                </a:lnTo>
                <a:lnTo>
                  <a:pt x="10668" y="111251"/>
                </a:lnTo>
                <a:lnTo>
                  <a:pt x="6096" y="102107"/>
                </a:lnTo>
                <a:lnTo>
                  <a:pt x="6096" y="100583"/>
                </a:lnTo>
                <a:lnTo>
                  <a:pt x="4572" y="100583"/>
                </a:lnTo>
                <a:lnTo>
                  <a:pt x="4572" y="99059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0668" y="32003"/>
                </a:lnTo>
                <a:lnTo>
                  <a:pt x="12192" y="32003"/>
                </a:lnTo>
                <a:lnTo>
                  <a:pt x="12192" y="30479"/>
                </a:lnTo>
                <a:lnTo>
                  <a:pt x="18288" y="22859"/>
                </a:lnTo>
                <a:lnTo>
                  <a:pt x="21336" y="19811"/>
                </a:lnTo>
                <a:lnTo>
                  <a:pt x="28956" y="13715"/>
                </a:lnTo>
                <a:lnTo>
                  <a:pt x="32004" y="10667"/>
                </a:lnTo>
                <a:lnTo>
                  <a:pt x="41148" y="6095"/>
                </a:lnTo>
                <a:lnTo>
                  <a:pt x="42672" y="4571"/>
                </a:lnTo>
                <a:lnTo>
                  <a:pt x="97536" y="4571"/>
                </a:lnTo>
                <a:lnTo>
                  <a:pt x="97536" y="6095"/>
                </a:lnTo>
                <a:lnTo>
                  <a:pt x="99060" y="6095"/>
                </a:lnTo>
                <a:lnTo>
                  <a:pt x="108204" y="10667"/>
                </a:lnTo>
                <a:lnTo>
                  <a:pt x="108204" y="12191"/>
                </a:lnTo>
                <a:lnTo>
                  <a:pt x="109728" y="12191"/>
                </a:lnTo>
                <a:lnTo>
                  <a:pt x="111252" y="13715"/>
                </a:lnTo>
                <a:lnTo>
                  <a:pt x="118872" y="19811"/>
                </a:lnTo>
                <a:lnTo>
                  <a:pt x="118872" y="21335"/>
                </a:lnTo>
                <a:lnTo>
                  <a:pt x="120396" y="21335"/>
                </a:lnTo>
                <a:lnTo>
                  <a:pt x="120396" y="22859"/>
                </a:lnTo>
                <a:lnTo>
                  <a:pt x="126491" y="30479"/>
                </a:lnTo>
                <a:lnTo>
                  <a:pt x="129539" y="33527"/>
                </a:lnTo>
                <a:lnTo>
                  <a:pt x="131826" y="38099"/>
                </a:lnTo>
                <a:lnTo>
                  <a:pt x="65532" y="38099"/>
                </a:lnTo>
                <a:lnTo>
                  <a:pt x="60960" y="39623"/>
                </a:lnTo>
                <a:lnTo>
                  <a:pt x="59436" y="39623"/>
                </a:lnTo>
                <a:lnTo>
                  <a:pt x="50292" y="44195"/>
                </a:lnTo>
                <a:lnTo>
                  <a:pt x="51435" y="44195"/>
                </a:lnTo>
                <a:lnTo>
                  <a:pt x="49530" y="45719"/>
                </a:lnTo>
                <a:lnTo>
                  <a:pt x="48768" y="45719"/>
                </a:lnTo>
                <a:lnTo>
                  <a:pt x="45719" y="48767"/>
                </a:lnTo>
                <a:lnTo>
                  <a:pt x="46329" y="48767"/>
                </a:lnTo>
                <a:lnTo>
                  <a:pt x="45110" y="50291"/>
                </a:lnTo>
                <a:lnTo>
                  <a:pt x="44195" y="50291"/>
                </a:lnTo>
                <a:lnTo>
                  <a:pt x="39624" y="59435"/>
                </a:lnTo>
                <a:lnTo>
                  <a:pt x="40277" y="59435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671" y="74675"/>
                </a:lnTo>
                <a:lnTo>
                  <a:pt x="39052" y="77723"/>
                </a:lnTo>
                <a:lnTo>
                  <a:pt x="38100" y="77723"/>
                </a:lnTo>
                <a:lnTo>
                  <a:pt x="40277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6329" y="96011"/>
                </a:lnTo>
                <a:lnTo>
                  <a:pt x="45719" y="96011"/>
                </a:lnTo>
                <a:lnTo>
                  <a:pt x="53339" y="103631"/>
                </a:lnTo>
                <a:lnTo>
                  <a:pt x="56387" y="103631"/>
                </a:lnTo>
                <a:lnTo>
                  <a:pt x="59436" y="105155"/>
                </a:lnTo>
                <a:lnTo>
                  <a:pt x="60960" y="105155"/>
                </a:lnTo>
                <a:lnTo>
                  <a:pt x="65532" y="106679"/>
                </a:lnTo>
                <a:lnTo>
                  <a:pt x="62484" y="106679"/>
                </a:lnTo>
                <a:lnTo>
                  <a:pt x="69517" y="107852"/>
                </a:lnTo>
                <a:lnTo>
                  <a:pt x="67056" y="108203"/>
                </a:lnTo>
                <a:lnTo>
                  <a:pt x="131064" y="108203"/>
                </a:lnTo>
                <a:lnTo>
                  <a:pt x="129539" y="111251"/>
                </a:lnTo>
                <a:lnTo>
                  <a:pt x="126491" y="114299"/>
                </a:lnTo>
                <a:lnTo>
                  <a:pt x="120396" y="121919"/>
                </a:lnTo>
                <a:lnTo>
                  <a:pt x="120396" y="123443"/>
                </a:lnTo>
                <a:lnTo>
                  <a:pt x="118872" y="124967"/>
                </a:lnTo>
                <a:lnTo>
                  <a:pt x="111252" y="131063"/>
                </a:lnTo>
                <a:lnTo>
                  <a:pt x="109728" y="132587"/>
                </a:lnTo>
                <a:lnTo>
                  <a:pt x="108204" y="132587"/>
                </a:lnTo>
                <a:lnTo>
                  <a:pt x="108204" y="134111"/>
                </a:lnTo>
                <a:lnTo>
                  <a:pt x="99060" y="138683"/>
                </a:lnTo>
                <a:lnTo>
                  <a:pt x="97536" y="140207"/>
                </a:lnTo>
                <a:close/>
              </a:path>
              <a:path w="140335" h="146684">
                <a:moveTo>
                  <a:pt x="82677" y="40766"/>
                </a:moveTo>
                <a:lnTo>
                  <a:pt x="74676" y="38099"/>
                </a:lnTo>
                <a:lnTo>
                  <a:pt x="131826" y="38099"/>
                </a:lnTo>
                <a:lnTo>
                  <a:pt x="132588" y="39623"/>
                </a:lnTo>
                <a:lnTo>
                  <a:pt x="80772" y="39623"/>
                </a:lnTo>
                <a:lnTo>
                  <a:pt x="82677" y="40766"/>
                </a:lnTo>
                <a:close/>
              </a:path>
              <a:path w="140335" h="146684">
                <a:moveTo>
                  <a:pt x="56387" y="41147"/>
                </a:moveTo>
                <a:lnTo>
                  <a:pt x="59436" y="39623"/>
                </a:lnTo>
                <a:lnTo>
                  <a:pt x="60960" y="39623"/>
                </a:lnTo>
                <a:lnTo>
                  <a:pt x="56387" y="41147"/>
                </a:lnTo>
                <a:close/>
              </a:path>
              <a:path w="140335" h="146684">
                <a:moveTo>
                  <a:pt x="83820" y="41147"/>
                </a:moveTo>
                <a:lnTo>
                  <a:pt x="82677" y="40766"/>
                </a:lnTo>
                <a:lnTo>
                  <a:pt x="80772" y="39623"/>
                </a:lnTo>
                <a:lnTo>
                  <a:pt x="83820" y="41147"/>
                </a:lnTo>
                <a:close/>
              </a:path>
              <a:path w="140335" h="146684">
                <a:moveTo>
                  <a:pt x="133350" y="41147"/>
                </a:moveTo>
                <a:lnTo>
                  <a:pt x="83820" y="41147"/>
                </a:lnTo>
                <a:lnTo>
                  <a:pt x="80772" y="39623"/>
                </a:lnTo>
                <a:lnTo>
                  <a:pt x="132588" y="39623"/>
                </a:lnTo>
                <a:lnTo>
                  <a:pt x="133350" y="41147"/>
                </a:lnTo>
                <a:close/>
              </a:path>
              <a:path w="140335" h="146684">
                <a:moveTo>
                  <a:pt x="134112" y="44195"/>
                </a:moveTo>
                <a:lnTo>
                  <a:pt x="88391" y="44195"/>
                </a:lnTo>
                <a:lnTo>
                  <a:pt x="82677" y="40766"/>
                </a:lnTo>
                <a:lnTo>
                  <a:pt x="83820" y="41147"/>
                </a:lnTo>
                <a:lnTo>
                  <a:pt x="133350" y="41147"/>
                </a:lnTo>
                <a:lnTo>
                  <a:pt x="134112" y="42671"/>
                </a:lnTo>
                <a:lnTo>
                  <a:pt x="134112" y="44195"/>
                </a:lnTo>
                <a:close/>
              </a:path>
              <a:path w="140335" h="146684">
                <a:moveTo>
                  <a:pt x="51435" y="44195"/>
                </a:moveTo>
                <a:lnTo>
                  <a:pt x="50292" y="44195"/>
                </a:lnTo>
                <a:lnTo>
                  <a:pt x="53339" y="42671"/>
                </a:lnTo>
                <a:lnTo>
                  <a:pt x="51435" y="44195"/>
                </a:lnTo>
                <a:close/>
              </a:path>
              <a:path w="140335" h="146684">
                <a:moveTo>
                  <a:pt x="92964" y="48767"/>
                </a:moveTo>
                <a:lnTo>
                  <a:pt x="85344" y="42671"/>
                </a:lnTo>
                <a:lnTo>
                  <a:pt x="88391" y="44195"/>
                </a:lnTo>
                <a:lnTo>
                  <a:pt x="134112" y="44195"/>
                </a:lnTo>
                <a:lnTo>
                  <a:pt x="134112" y="45719"/>
                </a:lnTo>
                <a:lnTo>
                  <a:pt x="91439" y="45719"/>
                </a:lnTo>
                <a:lnTo>
                  <a:pt x="92964" y="48767"/>
                </a:lnTo>
                <a:close/>
              </a:path>
              <a:path w="140335" h="146684">
                <a:moveTo>
                  <a:pt x="45719" y="48767"/>
                </a:moveTo>
                <a:lnTo>
                  <a:pt x="48768" y="45719"/>
                </a:lnTo>
                <a:lnTo>
                  <a:pt x="47413" y="47413"/>
                </a:lnTo>
                <a:lnTo>
                  <a:pt x="45719" y="48767"/>
                </a:lnTo>
                <a:close/>
              </a:path>
              <a:path w="140335" h="146684">
                <a:moveTo>
                  <a:pt x="47413" y="47413"/>
                </a:moveTo>
                <a:lnTo>
                  <a:pt x="48768" y="45719"/>
                </a:lnTo>
                <a:lnTo>
                  <a:pt x="49530" y="45719"/>
                </a:lnTo>
                <a:lnTo>
                  <a:pt x="47413" y="47413"/>
                </a:lnTo>
                <a:close/>
              </a:path>
              <a:path w="140335" h="146684">
                <a:moveTo>
                  <a:pt x="137813" y="53339"/>
                </a:moveTo>
                <a:lnTo>
                  <a:pt x="97536" y="53339"/>
                </a:lnTo>
                <a:lnTo>
                  <a:pt x="91439" y="45719"/>
                </a:lnTo>
                <a:lnTo>
                  <a:pt x="135636" y="45719"/>
                </a:lnTo>
                <a:lnTo>
                  <a:pt x="137813" y="53339"/>
                </a:lnTo>
                <a:close/>
              </a:path>
              <a:path w="140335" h="146684">
                <a:moveTo>
                  <a:pt x="46329" y="48767"/>
                </a:moveTo>
                <a:lnTo>
                  <a:pt x="45719" y="48767"/>
                </a:lnTo>
                <a:lnTo>
                  <a:pt x="47413" y="47413"/>
                </a:lnTo>
                <a:lnTo>
                  <a:pt x="46329" y="48767"/>
                </a:lnTo>
                <a:close/>
              </a:path>
              <a:path w="140335" h="146684">
                <a:moveTo>
                  <a:pt x="42672" y="53339"/>
                </a:moveTo>
                <a:lnTo>
                  <a:pt x="44195" y="50291"/>
                </a:lnTo>
                <a:lnTo>
                  <a:pt x="45110" y="50291"/>
                </a:lnTo>
                <a:lnTo>
                  <a:pt x="42672" y="53339"/>
                </a:lnTo>
                <a:close/>
              </a:path>
              <a:path w="140335" h="146684">
                <a:moveTo>
                  <a:pt x="99060" y="59435"/>
                </a:moveTo>
                <a:lnTo>
                  <a:pt x="94488" y="50291"/>
                </a:lnTo>
                <a:lnTo>
                  <a:pt x="97536" y="53339"/>
                </a:lnTo>
                <a:lnTo>
                  <a:pt x="137813" y="53339"/>
                </a:lnTo>
                <a:lnTo>
                  <a:pt x="138684" y="56387"/>
                </a:lnTo>
                <a:lnTo>
                  <a:pt x="99060" y="56387"/>
                </a:lnTo>
                <a:lnTo>
                  <a:pt x="99060" y="59435"/>
                </a:lnTo>
                <a:close/>
              </a:path>
              <a:path w="140335" h="146684">
                <a:moveTo>
                  <a:pt x="40277" y="59435"/>
                </a:moveTo>
                <a:lnTo>
                  <a:pt x="39624" y="59435"/>
                </a:lnTo>
                <a:lnTo>
                  <a:pt x="41148" y="56387"/>
                </a:lnTo>
                <a:lnTo>
                  <a:pt x="40277" y="59435"/>
                </a:lnTo>
                <a:close/>
              </a:path>
              <a:path w="140335" h="146684">
                <a:moveTo>
                  <a:pt x="100584" y="67055"/>
                </a:moveTo>
                <a:lnTo>
                  <a:pt x="99060" y="56387"/>
                </a:lnTo>
                <a:lnTo>
                  <a:pt x="138684" y="56387"/>
                </a:lnTo>
                <a:lnTo>
                  <a:pt x="138684" y="59435"/>
                </a:lnTo>
                <a:lnTo>
                  <a:pt x="139337" y="64007"/>
                </a:lnTo>
                <a:lnTo>
                  <a:pt x="100584" y="64007"/>
                </a:lnTo>
                <a:lnTo>
                  <a:pt x="100584" y="67055"/>
                </a:lnTo>
                <a:close/>
              </a:path>
              <a:path w="140335" h="146684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0335" h="146684">
                <a:moveTo>
                  <a:pt x="101803" y="72542"/>
                </a:moveTo>
                <a:lnTo>
                  <a:pt x="100584" y="64007"/>
                </a:lnTo>
                <a:lnTo>
                  <a:pt x="139337" y="64007"/>
                </a:lnTo>
                <a:lnTo>
                  <a:pt x="140208" y="70103"/>
                </a:lnTo>
                <a:lnTo>
                  <a:pt x="102108" y="70103"/>
                </a:lnTo>
                <a:lnTo>
                  <a:pt x="101803" y="72542"/>
                </a:lnTo>
                <a:close/>
              </a:path>
              <a:path w="140335" h="146684">
                <a:moveTo>
                  <a:pt x="38100" y="74675"/>
                </a:moveTo>
                <a:lnTo>
                  <a:pt x="38100" y="70103"/>
                </a:lnTo>
                <a:lnTo>
                  <a:pt x="38404" y="72542"/>
                </a:lnTo>
                <a:lnTo>
                  <a:pt x="38100" y="74675"/>
                </a:lnTo>
                <a:close/>
              </a:path>
              <a:path w="140335" h="146684">
                <a:moveTo>
                  <a:pt x="38404" y="72542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04" y="72542"/>
                </a:lnTo>
                <a:close/>
              </a:path>
              <a:path w="140335" h="146684">
                <a:moveTo>
                  <a:pt x="102108" y="74675"/>
                </a:moveTo>
                <a:lnTo>
                  <a:pt x="101803" y="72542"/>
                </a:lnTo>
                <a:lnTo>
                  <a:pt x="102108" y="70103"/>
                </a:lnTo>
                <a:lnTo>
                  <a:pt x="102108" y="74675"/>
                </a:lnTo>
                <a:close/>
              </a:path>
              <a:path w="140335" h="146684">
                <a:moveTo>
                  <a:pt x="140208" y="74675"/>
                </a:moveTo>
                <a:lnTo>
                  <a:pt x="102108" y="74675"/>
                </a:lnTo>
                <a:lnTo>
                  <a:pt x="102108" y="70103"/>
                </a:lnTo>
                <a:lnTo>
                  <a:pt x="140208" y="70103"/>
                </a:lnTo>
                <a:lnTo>
                  <a:pt x="140208" y="74675"/>
                </a:lnTo>
                <a:close/>
              </a:path>
              <a:path w="140335" h="146684">
                <a:moveTo>
                  <a:pt x="38671" y="74675"/>
                </a:moveTo>
                <a:lnTo>
                  <a:pt x="38100" y="74675"/>
                </a:lnTo>
                <a:lnTo>
                  <a:pt x="38404" y="72542"/>
                </a:lnTo>
                <a:lnTo>
                  <a:pt x="38671" y="74675"/>
                </a:lnTo>
                <a:close/>
              </a:path>
              <a:path w="140335" h="146684">
                <a:moveTo>
                  <a:pt x="139119" y="82295"/>
                </a:moveTo>
                <a:lnTo>
                  <a:pt x="100584" y="82295"/>
                </a:lnTo>
                <a:lnTo>
                  <a:pt x="101803" y="72542"/>
                </a:lnTo>
                <a:lnTo>
                  <a:pt x="102108" y="74675"/>
                </a:lnTo>
                <a:lnTo>
                  <a:pt x="140208" y="74675"/>
                </a:lnTo>
                <a:lnTo>
                  <a:pt x="139119" y="82295"/>
                </a:lnTo>
                <a:close/>
              </a:path>
              <a:path w="140335" h="146684">
                <a:moveTo>
                  <a:pt x="39624" y="82295"/>
                </a:moveTo>
                <a:lnTo>
                  <a:pt x="38100" y="77723"/>
                </a:lnTo>
                <a:lnTo>
                  <a:pt x="39052" y="77723"/>
                </a:lnTo>
                <a:lnTo>
                  <a:pt x="39624" y="82295"/>
                </a:lnTo>
                <a:close/>
              </a:path>
              <a:path w="140335" h="146684">
                <a:moveTo>
                  <a:pt x="138684" y="88391"/>
                </a:moveTo>
                <a:lnTo>
                  <a:pt x="99060" y="88391"/>
                </a:lnTo>
                <a:lnTo>
                  <a:pt x="100584" y="77723"/>
                </a:lnTo>
                <a:lnTo>
                  <a:pt x="100584" y="82295"/>
                </a:lnTo>
                <a:lnTo>
                  <a:pt x="139119" y="82295"/>
                </a:lnTo>
                <a:lnTo>
                  <a:pt x="138684" y="85343"/>
                </a:lnTo>
                <a:lnTo>
                  <a:pt x="138684" y="88391"/>
                </a:lnTo>
                <a:close/>
              </a:path>
              <a:path w="140335" h="146684">
                <a:moveTo>
                  <a:pt x="41148" y="88391"/>
                </a:moveTo>
                <a:lnTo>
                  <a:pt x="39624" y="85343"/>
                </a:lnTo>
                <a:lnTo>
                  <a:pt x="40277" y="85343"/>
                </a:lnTo>
                <a:lnTo>
                  <a:pt x="41148" y="88391"/>
                </a:lnTo>
                <a:close/>
              </a:path>
              <a:path w="140335" h="146684">
                <a:moveTo>
                  <a:pt x="94488" y="94487"/>
                </a:moveTo>
                <a:lnTo>
                  <a:pt x="99060" y="85343"/>
                </a:lnTo>
                <a:lnTo>
                  <a:pt x="99060" y="88391"/>
                </a:lnTo>
                <a:lnTo>
                  <a:pt x="138684" y="88391"/>
                </a:lnTo>
                <a:lnTo>
                  <a:pt x="137813" y="91439"/>
                </a:lnTo>
                <a:lnTo>
                  <a:pt x="97536" y="91439"/>
                </a:lnTo>
                <a:lnTo>
                  <a:pt x="94488" y="94487"/>
                </a:lnTo>
                <a:close/>
              </a:path>
              <a:path w="140335" h="146684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0335" h="146684">
                <a:moveTo>
                  <a:pt x="135636" y="99059"/>
                </a:moveTo>
                <a:lnTo>
                  <a:pt x="91439" y="99059"/>
                </a:lnTo>
                <a:lnTo>
                  <a:pt x="97536" y="91439"/>
                </a:lnTo>
                <a:lnTo>
                  <a:pt x="137813" y="91439"/>
                </a:lnTo>
                <a:lnTo>
                  <a:pt x="135636" y="99059"/>
                </a:lnTo>
                <a:close/>
              </a:path>
              <a:path w="140335" h="146684">
                <a:moveTo>
                  <a:pt x="48768" y="99059"/>
                </a:moveTo>
                <a:lnTo>
                  <a:pt x="45719" y="96011"/>
                </a:lnTo>
                <a:lnTo>
                  <a:pt x="46329" y="96011"/>
                </a:lnTo>
                <a:lnTo>
                  <a:pt x="48768" y="99059"/>
                </a:lnTo>
                <a:close/>
              </a:path>
              <a:path w="140335" h="146684">
                <a:moveTo>
                  <a:pt x="132588" y="105155"/>
                </a:moveTo>
                <a:lnTo>
                  <a:pt x="80772" y="105155"/>
                </a:lnTo>
                <a:lnTo>
                  <a:pt x="83820" y="103631"/>
                </a:lnTo>
                <a:lnTo>
                  <a:pt x="85344" y="103631"/>
                </a:lnTo>
                <a:lnTo>
                  <a:pt x="92964" y="96011"/>
                </a:lnTo>
                <a:lnTo>
                  <a:pt x="91439" y="99059"/>
                </a:lnTo>
                <a:lnTo>
                  <a:pt x="135636" y="99059"/>
                </a:lnTo>
                <a:lnTo>
                  <a:pt x="134112" y="100583"/>
                </a:lnTo>
                <a:lnTo>
                  <a:pt x="134112" y="102107"/>
                </a:lnTo>
                <a:lnTo>
                  <a:pt x="132588" y="105155"/>
                </a:lnTo>
                <a:close/>
              </a:path>
              <a:path w="140335" h="146684">
                <a:moveTo>
                  <a:pt x="56387" y="103631"/>
                </a:moveTo>
                <a:lnTo>
                  <a:pt x="53339" y="103631"/>
                </a:lnTo>
                <a:lnTo>
                  <a:pt x="50291" y="100583"/>
                </a:lnTo>
                <a:lnTo>
                  <a:pt x="56387" y="103631"/>
                </a:lnTo>
                <a:close/>
              </a:path>
              <a:path w="140335" h="146684">
                <a:moveTo>
                  <a:pt x="82677" y="104012"/>
                </a:moveTo>
                <a:lnTo>
                  <a:pt x="88391" y="100583"/>
                </a:lnTo>
                <a:lnTo>
                  <a:pt x="85344" y="103631"/>
                </a:lnTo>
                <a:lnTo>
                  <a:pt x="83820" y="103631"/>
                </a:lnTo>
                <a:lnTo>
                  <a:pt x="82677" y="104012"/>
                </a:lnTo>
                <a:close/>
              </a:path>
              <a:path w="140335" h="146684">
                <a:moveTo>
                  <a:pt x="60960" y="105155"/>
                </a:moveTo>
                <a:lnTo>
                  <a:pt x="59436" y="105155"/>
                </a:lnTo>
                <a:lnTo>
                  <a:pt x="56387" y="103631"/>
                </a:lnTo>
                <a:lnTo>
                  <a:pt x="60960" y="105155"/>
                </a:lnTo>
                <a:close/>
              </a:path>
              <a:path w="140335" h="146684">
                <a:moveTo>
                  <a:pt x="80772" y="105155"/>
                </a:moveTo>
                <a:lnTo>
                  <a:pt x="82677" y="104012"/>
                </a:lnTo>
                <a:lnTo>
                  <a:pt x="83820" y="103631"/>
                </a:lnTo>
                <a:lnTo>
                  <a:pt x="80772" y="105155"/>
                </a:lnTo>
                <a:close/>
              </a:path>
              <a:path w="140335" h="146684">
                <a:moveTo>
                  <a:pt x="131064" y="108203"/>
                </a:moveTo>
                <a:lnTo>
                  <a:pt x="71628" y="108203"/>
                </a:lnTo>
                <a:lnTo>
                  <a:pt x="69517" y="107852"/>
                </a:lnTo>
                <a:lnTo>
                  <a:pt x="77724" y="106679"/>
                </a:lnTo>
                <a:lnTo>
                  <a:pt x="74676" y="106679"/>
                </a:lnTo>
                <a:lnTo>
                  <a:pt x="82677" y="104012"/>
                </a:lnTo>
                <a:lnTo>
                  <a:pt x="80772" y="105155"/>
                </a:lnTo>
                <a:lnTo>
                  <a:pt x="132588" y="105155"/>
                </a:lnTo>
                <a:lnTo>
                  <a:pt x="131064" y="108203"/>
                </a:lnTo>
                <a:close/>
              </a:path>
              <a:path w="140335" h="146684">
                <a:moveTo>
                  <a:pt x="71628" y="108203"/>
                </a:moveTo>
                <a:lnTo>
                  <a:pt x="67056" y="108203"/>
                </a:lnTo>
                <a:lnTo>
                  <a:pt x="69517" y="107852"/>
                </a:lnTo>
                <a:lnTo>
                  <a:pt x="71628" y="108203"/>
                </a:lnTo>
                <a:close/>
              </a:path>
              <a:path w="140335" h="146684">
                <a:moveTo>
                  <a:pt x="83820" y="144779"/>
                </a:moveTo>
                <a:lnTo>
                  <a:pt x="56387" y="144779"/>
                </a:lnTo>
                <a:lnTo>
                  <a:pt x="54864" y="143255"/>
                </a:lnTo>
                <a:lnTo>
                  <a:pt x="53339" y="143255"/>
                </a:lnTo>
                <a:lnTo>
                  <a:pt x="44195" y="140207"/>
                </a:lnTo>
                <a:lnTo>
                  <a:pt x="96012" y="140207"/>
                </a:lnTo>
                <a:lnTo>
                  <a:pt x="85344" y="143255"/>
                </a:lnTo>
                <a:lnTo>
                  <a:pt x="83820" y="144779"/>
                </a:lnTo>
                <a:close/>
              </a:path>
              <a:path w="140335" h="146684">
                <a:moveTo>
                  <a:pt x="70104" y="146303"/>
                </a:moveTo>
                <a:lnTo>
                  <a:pt x="68580" y="146303"/>
                </a:lnTo>
                <a:lnTo>
                  <a:pt x="67056" y="144779"/>
                </a:lnTo>
                <a:lnTo>
                  <a:pt x="71628" y="144779"/>
                </a:lnTo>
                <a:lnTo>
                  <a:pt x="70104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916378" y="1868382"/>
            <a:ext cx="31813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3663" y="1474470"/>
            <a:ext cx="1763395" cy="0"/>
          </a:xfrm>
          <a:custGeom>
            <a:avLst/>
            <a:gdLst/>
            <a:ahLst/>
            <a:cxnLst/>
            <a:rect l="l" t="t" r="r" b="b"/>
            <a:pathLst>
              <a:path w="1763395" h="0">
                <a:moveTo>
                  <a:pt x="0" y="0"/>
                </a:moveTo>
                <a:lnTo>
                  <a:pt x="176326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23844" y="4799075"/>
            <a:ext cx="76200" cy="218440"/>
          </a:xfrm>
          <a:custGeom>
            <a:avLst/>
            <a:gdLst/>
            <a:ahLst/>
            <a:cxnLst/>
            <a:rect l="l" t="t" r="r" b="b"/>
            <a:pathLst>
              <a:path w="76200" h="218439">
                <a:moveTo>
                  <a:pt x="25908" y="73684"/>
                </a:moveTo>
                <a:lnTo>
                  <a:pt x="23788" y="73247"/>
                </a:lnTo>
                <a:lnTo>
                  <a:pt x="11620" y="65150"/>
                </a:lnTo>
                <a:lnTo>
                  <a:pt x="3167" y="53054"/>
                </a:lnTo>
                <a:lnTo>
                  <a:pt x="0" y="38099"/>
                </a:lnTo>
                <a:lnTo>
                  <a:pt x="3167" y="23145"/>
                </a:lnTo>
                <a:lnTo>
                  <a:pt x="11620" y="11048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099"/>
                </a:lnTo>
                <a:lnTo>
                  <a:pt x="25908" y="38099"/>
                </a:lnTo>
                <a:lnTo>
                  <a:pt x="25908" y="73684"/>
                </a:lnTo>
                <a:close/>
              </a:path>
              <a:path w="76200" h="218439">
                <a:moveTo>
                  <a:pt x="38100" y="76199"/>
                </a:moveTo>
                <a:lnTo>
                  <a:pt x="25908" y="73684"/>
                </a:lnTo>
                <a:lnTo>
                  <a:pt x="25908" y="38099"/>
                </a:lnTo>
                <a:lnTo>
                  <a:pt x="51816" y="38099"/>
                </a:lnTo>
                <a:lnTo>
                  <a:pt x="51816" y="73491"/>
                </a:lnTo>
                <a:lnTo>
                  <a:pt x="38100" y="76199"/>
                </a:lnTo>
                <a:close/>
              </a:path>
              <a:path w="76200" h="218439">
                <a:moveTo>
                  <a:pt x="51816" y="73491"/>
                </a:moveTo>
                <a:lnTo>
                  <a:pt x="51816" y="38099"/>
                </a:lnTo>
                <a:lnTo>
                  <a:pt x="76200" y="38099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51816" y="73491"/>
                </a:lnTo>
                <a:close/>
              </a:path>
              <a:path w="76200" h="218439">
                <a:moveTo>
                  <a:pt x="51816" y="76199"/>
                </a:moveTo>
                <a:lnTo>
                  <a:pt x="38100" y="76199"/>
                </a:lnTo>
                <a:lnTo>
                  <a:pt x="51816" y="73491"/>
                </a:lnTo>
                <a:lnTo>
                  <a:pt x="51816" y="76199"/>
                </a:lnTo>
                <a:close/>
              </a:path>
              <a:path w="76200" h="218439">
                <a:moveTo>
                  <a:pt x="51816" y="217931"/>
                </a:moveTo>
                <a:lnTo>
                  <a:pt x="25908" y="217931"/>
                </a:lnTo>
                <a:lnTo>
                  <a:pt x="25908" y="73684"/>
                </a:lnTo>
                <a:lnTo>
                  <a:pt x="38100" y="76199"/>
                </a:lnTo>
                <a:lnTo>
                  <a:pt x="51816" y="76199"/>
                </a:lnTo>
                <a:lnTo>
                  <a:pt x="51816" y="217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53740" y="5005578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 h="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08988" y="3168396"/>
            <a:ext cx="140335" cy="467995"/>
          </a:xfrm>
          <a:custGeom>
            <a:avLst/>
            <a:gdLst/>
            <a:ahLst/>
            <a:cxnLst/>
            <a:rect l="l" t="t" r="r" b="b"/>
            <a:pathLst>
              <a:path w="140335" h="467995">
                <a:moveTo>
                  <a:pt x="0" y="0"/>
                </a:moveTo>
                <a:lnTo>
                  <a:pt x="140208" y="0"/>
                </a:lnTo>
                <a:lnTo>
                  <a:pt x="140208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90700" y="3148583"/>
            <a:ext cx="178435" cy="506095"/>
          </a:xfrm>
          <a:custGeom>
            <a:avLst/>
            <a:gdLst/>
            <a:ahLst/>
            <a:cxnLst/>
            <a:rect l="l" t="t" r="r" b="b"/>
            <a:pathLst>
              <a:path w="178435" h="506095">
                <a:moveTo>
                  <a:pt x="178307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8307" y="0"/>
                </a:lnTo>
                <a:lnTo>
                  <a:pt x="178307" y="19812"/>
                </a:lnTo>
                <a:lnTo>
                  <a:pt x="38100" y="19812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7680"/>
                </a:lnTo>
                <a:lnTo>
                  <a:pt x="178307" y="487680"/>
                </a:lnTo>
                <a:lnTo>
                  <a:pt x="178307" y="505967"/>
                </a:lnTo>
                <a:close/>
              </a:path>
              <a:path w="178435" h="506095">
                <a:moveTo>
                  <a:pt x="38100" y="38100"/>
                </a:moveTo>
                <a:lnTo>
                  <a:pt x="18288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8435" h="506095">
                <a:moveTo>
                  <a:pt x="14020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0208" y="19812"/>
                </a:lnTo>
                <a:lnTo>
                  <a:pt x="140208" y="38100"/>
                </a:lnTo>
                <a:close/>
              </a:path>
              <a:path w="178435" h="506095">
                <a:moveTo>
                  <a:pt x="140208" y="487680"/>
                </a:moveTo>
                <a:lnTo>
                  <a:pt x="140208" y="19812"/>
                </a:lnTo>
                <a:lnTo>
                  <a:pt x="158495" y="38100"/>
                </a:lnTo>
                <a:lnTo>
                  <a:pt x="178307" y="38100"/>
                </a:lnTo>
                <a:lnTo>
                  <a:pt x="178307" y="467867"/>
                </a:lnTo>
                <a:lnTo>
                  <a:pt x="158495" y="467867"/>
                </a:lnTo>
                <a:lnTo>
                  <a:pt x="140208" y="487680"/>
                </a:lnTo>
                <a:close/>
              </a:path>
              <a:path w="178435" h="506095">
                <a:moveTo>
                  <a:pt x="178307" y="38100"/>
                </a:moveTo>
                <a:lnTo>
                  <a:pt x="158495" y="38100"/>
                </a:lnTo>
                <a:lnTo>
                  <a:pt x="140208" y="19812"/>
                </a:lnTo>
                <a:lnTo>
                  <a:pt x="178307" y="19812"/>
                </a:lnTo>
                <a:lnTo>
                  <a:pt x="178307" y="38100"/>
                </a:lnTo>
                <a:close/>
              </a:path>
              <a:path w="178435" h="506095">
                <a:moveTo>
                  <a:pt x="38100" y="487680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7680"/>
                </a:lnTo>
                <a:close/>
              </a:path>
              <a:path w="178435" h="506095">
                <a:moveTo>
                  <a:pt x="140208" y="487680"/>
                </a:moveTo>
                <a:lnTo>
                  <a:pt x="38100" y="487680"/>
                </a:lnTo>
                <a:lnTo>
                  <a:pt x="38100" y="467867"/>
                </a:lnTo>
                <a:lnTo>
                  <a:pt x="140208" y="467867"/>
                </a:lnTo>
                <a:lnTo>
                  <a:pt x="140208" y="487680"/>
                </a:lnTo>
                <a:close/>
              </a:path>
              <a:path w="178435" h="506095">
                <a:moveTo>
                  <a:pt x="178307" y="487680"/>
                </a:moveTo>
                <a:lnTo>
                  <a:pt x="140208" y="487680"/>
                </a:lnTo>
                <a:lnTo>
                  <a:pt x="158495" y="467867"/>
                </a:lnTo>
                <a:lnTo>
                  <a:pt x="178307" y="467867"/>
                </a:lnTo>
                <a:lnTo>
                  <a:pt x="178307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87267" y="3916680"/>
            <a:ext cx="142240" cy="467995"/>
          </a:xfrm>
          <a:custGeom>
            <a:avLst/>
            <a:gdLst/>
            <a:ahLst/>
            <a:cxnLst/>
            <a:rect l="l" t="t" r="r" b="b"/>
            <a:pathLst>
              <a:path w="142239" h="467995">
                <a:moveTo>
                  <a:pt x="0" y="0"/>
                </a:moveTo>
                <a:lnTo>
                  <a:pt x="141732" y="0"/>
                </a:lnTo>
                <a:lnTo>
                  <a:pt x="141732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67455" y="3898391"/>
            <a:ext cx="181610" cy="506095"/>
          </a:xfrm>
          <a:custGeom>
            <a:avLst/>
            <a:gdLst/>
            <a:ahLst/>
            <a:cxnLst/>
            <a:rect l="l" t="t" r="r" b="b"/>
            <a:pathLst>
              <a:path w="181610" h="506095">
                <a:moveTo>
                  <a:pt x="181356" y="505967"/>
                </a:moveTo>
                <a:lnTo>
                  <a:pt x="0" y="505967"/>
                </a:lnTo>
                <a:lnTo>
                  <a:pt x="0" y="0"/>
                </a:lnTo>
                <a:lnTo>
                  <a:pt x="181356" y="0"/>
                </a:lnTo>
                <a:lnTo>
                  <a:pt x="181356" y="18288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9812" y="467867"/>
                </a:lnTo>
                <a:lnTo>
                  <a:pt x="38100" y="486156"/>
                </a:lnTo>
                <a:lnTo>
                  <a:pt x="181356" y="486156"/>
                </a:lnTo>
                <a:lnTo>
                  <a:pt x="181356" y="505967"/>
                </a:lnTo>
                <a:close/>
              </a:path>
              <a:path w="181610" h="506095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1610" h="506095">
                <a:moveTo>
                  <a:pt x="14325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3256" y="18288"/>
                </a:lnTo>
                <a:lnTo>
                  <a:pt x="143256" y="38100"/>
                </a:lnTo>
                <a:close/>
              </a:path>
              <a:path w="181610" h="506095">
                <a:moveTo>
                  <a:pt x="143256" y="486156"/>
                </a:moveTo>
                <a:lnTo>
                  <a:pt x="143256" y="18288"/>
                </a:lnTo>
                <a:lnTo>
                  <a:pt x="161543" y="38100"/>
                </a:lnTo>
                <a:lnTo>
                  <a:pt x="181356" y="38100"/>
                </a:lnTo>
                <a:lnTo>
                  <a:pt x="181356" y="467867"/>
                </a:lnTo>
                <a:lnTo>
                  <a:pt x="161543" y="467867"/>
                </a:lnTo>
                <a:lnTo>
                  <a:pt x="143256" y="486156"/>
                </a:lnTo>
                <a:close/>
              </a:path>
              <a:path w="181610" h="506095">
                <a:moveTo>
                  <a:pt x="181356" y="38100"/>
                </a:moveTo>
                <a:lnTo>
                  <a:pt x="161543" y="38100"/>
                </a:lnTo>
                <a:lnTo>
                  <a:pt x="143256" y="18288"/>
                </a:lnTo>
                <a:lnTo>
                  <a:pt x="181356" y="18288"/>
                </a:lnTo>
                <a:lnTo>
                  <a:pt x="181356" y="38100"/>
                </a:lnTo>
                <a:close/>
              </a:path>
              <a:path w="181610" h="506095">
                <a:moveTo>
                  <a:pt x="38100" y="486156"/>
                </a:moveTo>
                <a:lnTo>
                  <a:pt x="19812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181610" h="506095">
                <a:moveTo>
                  <a:pt x="143256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43256" y="467867"/>
                </a:lnTo>
                <a:lnTo>
                  <a:pt x="143256" y="486156"/>
                </a:lnTo>
                <a:close/>
              </a:path>
              <a:path w="181610" h="506095">
                <a:moveTo>
                  <a:pt x="181356" y="486156"/>
                </a:moveTo>
                <a:lnTo>
                  <a:pt x="143256" y="486156"/>
                </a:lnTo>
                <a:lnTo>
                  <a:pt x="161543" y="467867"/>
                </a:lnTo>
                <a:lnTo>
                  <a:pt x="181356" y="467867"/>
                </a:lnTo>
                <a:lnTo>
                  <a:pt x="181356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26891" y="1440179"/>
            <a:ext cx="50800" cy="60960"/>
          </a:xfrm>
          <a:custGeom>
            <a:avLst/>
            <a:gdLst/>
            <a:ahLst/>
            <a:cxnLst/>
            <a:rect l="l" t="t" r="r" b="b"/>
            <a:pathLst>
              <a:path w="50800" h="60959">
                <a:moveTo>
                  <a:pt x="24384" y="60959"/>
                </a:moveTo>
                <a:lnTo>
                  <a:pt x="14787" y="58554"/>
                </a:lnTo>
                <a:lnTo>
                  <a:pt x="7048" y="52006"/>
                </a:lnTo>
                <a:lnTo>
                  <a:pt x="1881" y="42314"/>
                </a:lnTo>
                <a:lnTo>
                  <a:pt x="0" y="30479"/>
                </a:lnTo>
                <a:lnTo>
                  <a:pt x="1881" y="18645"/>
                </a:lnTo>
                <a:lnTo>
                  <a:pt x="7048" y="8953"/>
                </a:lnTo>
                <a:lnTo>
                  <a:pt x="14787" y="2405"/>
                </a:lnTo>
                <a:lnTo>
                  <a:pt x="24384" y="0"/>
                </a:lnTo>
                <a:lnTo>
                  <a:pt x="34861" y="2405"/>
                </a:lnTo>
                <a:lnTo>
                  <a:pt x="43053" y="8953"/>
                </a:lnTo>
                <a:lnTo>
                  <a:pt x="48387" y="18645"/>
                </a:lnTo>
                <a:lnTo>
                  <a:pt x="50292" y="30479"/>
                </a:lnTo>
                <a:lnTo>
                  <a:pt x="48387" y="42314"/>
                </a:lnTo>
                <a:lnTo>
                  <a:pt x="43052" y="52006"/>
                </a:lnTo>
                <a:lnTo>
                  <a:pt x="34861" y="58554"/>
                </a:lnTo>
                <a:lnTo>
                  <a:pt x="24384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07079" y="1420367"/>
            <a:ext cx="90170" cy="100965"/>
          </a:xfrm>
          <a:custGeom>
            <a:avLst/>
            <a:gdLst/>
            <a:ahLst/>
            <a:cxnLst/>
            <a:rect l="l" t="t" r="r" b="b"/>
            <a:pathLst>
              <a:path w="90170" h="100965">
                <a:moveTo>
                  <a:pt x="51816" y="1523"/>
                </a:moveTo>
                <a:lnTo>
                  <a:pt x="36576" y="1523"/>
                </a:lnTo>
                <a:lnTo>
                  <a:pt x="42672" y="0"/>
                </a:lnTo>
                <a:lnTo>
                  <a:pt x="47244" y="0"/>
                </a:lnTo>
                <a:lnTo>
                  <a:pt x="51816" y="1523"/>
                </a:lnTo>
                <a:close/>
              </a:path>
              <a:path w="90170" h="100965">
                <a:moveTo>
                  <a:pt x="62484" y="4571"/>
                </a:moveTo>
                <a:lnTo>
                  <a:pt x="27432" y="4571"/>
                </a:lnTo>
                <a:lnTo>
                  <a:pt x="27432" y="3047"/>
                </a:lnTo>
                <a:lnTo>
                  <a:pt x="33528" y="1523"/>
                </a:lnTo>
                <a:lnTo>
                  <a:pt x="56387" y="1523"/>
                </a:lnTo>
                <a:lnTo>
                  <a:pt x="60960" y="3047"/>
                </a:lnTo>
                <a:lnTo>
                  <a:pt x="62484" y="4571"/>
                </a:lnTo>
                <a:close/>
              </a:path>
              <a:path w="90170" h="100965">
                <a:moveTo>
                  <a:pt x="73152" y="89915"/>
                </a:moveTo>
                <a:lnTo>
                  <a:pt x="16764" y="89915"/>
                </a:lnTo>
                <a:lnTo>
                  <a:pt x="13716" y="85343"/>
                </a:lnTo>
                <a:lnTo>
                  <a:pt x="10668" y="82295"/>
                </a:lnTo>
                <a:lnTo>
                  <a:pt x="7620" y="77723"/>
                </a:lnTo>
                <a:lnTo>
                  <a:pt x="6096" y="76199"/>
                </a:lnTo>
                <a:lnTo>
                  <a:pt x="6096" y="74675"/>
                </a:lnTo>
                <a:lnTo>
                  <a:pt x="4572" y="70103"/>
                </a:lnTo>
                <a:lnTo>
                  <a:pt x="3048" y="68579"/>
                </a:lnTo>
                <a:lnTo>
                  <a:pt x="3048" y="67055"/>
                </a:lnTo>
                <a:lnTo>
                  <a:pt x="1578" y="61177"/>
                </a:lnTo>
                <a:lnTo>
                  <a:pt x="1524" y="57911"/>
                </a:lnTo>
                <a:lnTo>
                  <a:pt x="0" y="51815"/>
                </a:lnTo>
                <a:lnTo>
                  <a:pt x="0" y="48767"/>
                </a:lnTo>
                <a:lnTo>
                  <a:pt x="1524" y="42671"/>
                </a:lnTo>
                <a:lnTo>
                  <a:pt x="1578" y="39406"/>
                </a:lnTo>
                <a:lnTo>
                  <a:pt x="3048" y="33527"/>
                </a:lnTo>
                <a:lnTo>
                  <a:pt x="3048" y="30479"/>
                </a:lnTo>
                <a:lnTo>
                  <a:pt x="4572" y="30479"/>
                </a:lnTo>
                <a:lnTo>
                  <a:pt x="6096" y="24383"/>
                </a:lnTo>
                <a:lnTo>
                  <a:pt x="7620" y="22859"/>
                </a:lnTo>
                <a:lnTo>
                  <a:pt x="10668" y="18287"/>
                </a:lnTo>
                <a:lnTo>
                  <a:pt x="12192" y="16763"/>
                </a:lnTo>
                <a:lnTo>
                  <a:pt x="12192" y="15239"/>
                </a:lnTo>
                <a:lnTo>
                  <a:pt x="16764" y="10667"/>
                </a:lnTo>
                <a:lnTo>
                  <a:pt x="18288" y="10667"/>
                </a:lnTo>
                <a:lnTo>
                  <a:pt x="18288" y="9143"/>
                </a:lnTo>
                <a:lnTo>
                  <a:pt x="19812" y="9143"/>
                </a:lnTo>
                <a:lnTo>
                  <a:pt x="24384" y="6095"/>
                </a:lnTo>
                <a:lnTo>
                  <a:pt x="25908" y="4571"/>
                </a:lnTo>
                <a:lnTo>
                  <a:pt x="64008" y="4571"/>
                </a:lnTo>
                <a:lnTo>
                  <a:pt x="65532" y="6095"/>
                </a:lnTo>
                <a:lnTo>
                  <a:pt x="70104" y="9143"/>
                </a:lnTo>
                <a:lnTo>
                  <a:pt x="71628" y="10667"/>
                </a:lnTo>
                <a:lnTo>
                  <a:pt x="76200" y="13715"/>
                </a:lnTo>
                <a:lnTo>
                  <a:pt x="77724" y="15239"/>
                </a:lnTo>
                <a:lnTo>
                  <a:pt x="77724" y="16763"/>
                </a:lnTo>
                <a:lnTo>
                  <a:pt x="79248" y="18287"/>
                </a:lnTo>
                <a:lnTo>
                  <a:pt x="82296" y="22859"/>
                </a:lnTo>
                <a:lnTo>
                  <a:pt x="82296" y="24383"/>
                </a:lnTo>
                <a:lnTo>
                  <a:pt x="83820" y="24383"/>
                </a:lnTo>
                <a:lnTo>
                  <a:pt x="85344" y="30479"/>
                </a:lnTo>
                <a:lnTo>
                  <a:pt x="86868" y="32003"/>
                </a:lnTo>
                <a:lnTo>
                  <a:pt x="86868" y="33527"/>
                </a:lnTo>
                <a:lnTo>
                  <a:pt x="88011" y="38099"/>
                </a:lnTo>
                <a:lnTo>
                  <a:pt x="42672" y="38099"/>
                </a:lnTo>
                <a:lnTo>
                  <a:pt x="39624" y="41147"/>
                </a:lnTo>
                <a:lnTo>
                  <a:pt x="40640" y="41147"/>
                </a:lnTo>
                <a:lnTo>
                  <a:pt x="39624" y="42671"/>
                </a:lnTo>
                <a:lnTo>
                  <a:pt x="38100" y="45719"/>
                </a:lnTo>
                <a:lnTo>
                  <a:pt x="38100" y="54863"/>
                </a:lnTo>
                <a:lnTo>
                  <a:pt x="39624" y="57911"/>
                </a:lnTo>
                <a:lnTo>
                  <a:pt x="42672" y="60959"/>
                </a:lnTo>
                <a:lnTo>
                  <a:pt x="41148" y="60959"/>
                </a:lnTo>
                <a:lnTo>
                  <a:pt x="43434" y="61721"/>
                </a:lnTo>
                <a:lnTo>
                  <a:pt x="43815" y="62102"/>
                </a:lnTo>
                <a:lnTo>
                  <a:pt x="42672" y="62483"/>
                </a:lnTo>
                <a:lnTo>
                  <a:pt x="88010" y="62483"/>
                </a:lnTo>
                <a:lnTo>
                  <a:pt x="86868" y="67055"/>
                </a:lnTo>
                <a:lnTo>
                  <a:pt x="86868" y="68579"/>
                </a:lnTo>
                <a:lnTo>
                  <a:pt x="85344" y="68579"/>
                </a:lnTo>
                <a:lnTo>
                  <a:pt x="85344" y="70103"/>
                </a:lnTo>
                <a:lnTo>
                  <a:pt x="83820" y="74675"/>
                </a:lnTo>
                <a:lnTo>
                  <a:pt x="82296" y="76199"/>
                </a:lnTo>
                <a:lnTo>
                  <a:pt x="82296" y="77723"/>
                </a:lnTo>
                <a:lnTo>
                  <a:pt x="79248" y="82295"/>
                </a:lnTo>
                <a:lnTo>
                  <a:pt x="76200" y="85343"/>
                </a:lnTo>
                <a:lnTo>
                  <a:pt x="73152" y="89915"/>
                </a:lnTo>
                <a:close/>
              </a:path>
              <a:path w="90170" h="100965">
                <a:moveTo>
                  <a:pt x="41148" y="39623"/>
                </a:moveTo>
                <a:lnTo>
                  <a:pt x="42672" y="38099"/>
                </a:lnTo>
                <a:lnTo>
                  <a:pt x="41910" y="39242"/>
                </a:lnTo>
                <a:lnTo>
                  <a:pt x="41148" y="39623"/>
                </a:lnTo>
                <a:close/>
              </a:path>
              <a:path w="90170" h="100965">
                <a:moveTo>
                  <a:pt x="41910" y="39242"/>
                </a:moveTo>
                <a:lnTo>
                  <a:pt x="42672" y="38099"/>
                </a:lnTo>
                <a:lnTo>
                  <a:pt x="43586" y="38404"/>
                </a:lnTo>
                <a:lnTo>
                  <a:pt x="41910" y="39242"/>
                </a:lnTo>
                <a:close/>
              </a:path>
              <a:path w="90170" h="100965">
                <a:moveTo>
                  <a:pt x="43586" y="38404"/>
                </a:moveTo>
                <a:lnTo>
                  <a:pt x="42672" y="38099"/>
                </a:lnTo>
                <a:lnTo>
                  <a:pt x="44195" y="38099"/>
                </a:lnTo>
                <a:lnTo>
                  <a:pt x="43586" y="38404"/>
                </a:lnTo>
                <a:close/>
              </a:path>
              <a:path w="90170" h="100965">
                <a:moveTo>
                  <a:pt x="43688" y="38438"/>
                </a:moveTo>
                <a:lnTo>
                  <a:pt x="44195" y="38099"/>
                </a:lnTo>
                <a:lnTo>
                  <a:pt x="43688" y="38438"/>
                </a:lnTo>
                <a:close/>
              </a:path>
              <a:path w="90170" h="100965">
                <a:moveTo>
                  <a:pt x="44196" y="38607"/>
                </a:moveTo>
                <a:lnTo>
                  <a:pt x="43688" y="38438"/>
                </a:lnTo>
                <a:lnTo>
                  <a:pt x="44195" y="38099"/>
                </a:lnTo>
                <a:lnTo>
                  <a:pt x="44805" y="38404"/>
                </a:lnTo>
                <a:lnTo>
                  <a:pt x="44196" y="38607"/>
                </a:lnTo>
                <a:close/>
              </a:path>
              <a:path w="90170" h="100965">
                <a:moveTo>
                  <a:pt x="44805" y="38404"/>
                </a:moveTo>
                <a:lnTo>
                  <a:pt x="44195" y="38099"/>
                </a:lnTo>
                <a:lnTo>
                  <a:pt x="44958" y="38353"/>
                </a:lnTo>
                <a:lnTo>
                  <a:pt x="44805" y="38404"/>
                </a:lnTo>
                <a:close/>
              </a:path>
              <a:path w="90170" h="100965">
                <a:moveTo>
                  <a:pt x="44958" y="38353"/>
                </a:moveTo>
                <a:lnTo>
                  <a:pt x="44195" y="38099"/>
                </a:lnTo>
                <a:lnTo>
                  <a:pt x="45719" y="38099"/>
                </a:lnTo>
                <a:lnTo>
                  <a:pt x="44958" y="38353"/>
                </a:lnTo>
                <a:close/>
              </a:path>
              <a:path w="90170" h="100965">
                <a:moveTo>
                  <a:pt x="46482" y="38861"/>
                </a:moveTo>
                <a:lnTo>
                  <a:pt x="44958" y="38353"/>
                </a:lnTo>
                <a:lnTo>
                  <a:pt x="45719" y="38099"/>
                </a:lnTo>
                <a:lnTo>
                  <a:pt x="46482" y="38861"/>
                </a:lnTo>
                <a:close/>
              </a:path>
              <a:path w="90170" h="100965">
                <a:moveTo>
                  <a:pt x="47853" y="39319"/>
                </a:moveTo>
                <a:lnTo>
                  <a:pt x="46482" y="38861"/>
                </a:lnTo>
                <a:lnTo>
                  <a:pt x="45719" y="38099"/>
                </a:lnTo>
                <a:lnTo>
                  <a:pt x="47752" y="39115"/>
                </a:lnTo>
                <a:lnTo>
                  <a:pt x="47853" y="39319"/>
                </a:lnTo>
                <a:close/>
              </a:path>
              <a:path w="90170" h="100965">
                <a:moveTo>
                  <a:pt x="47752" y="39115"/>
                </a:moveTo>
                <a:lnTo>
                  <a:pt x="45719" y="38099"/>
                </a:lnTo>
                <a:lnTo>
                  <a:pt x="47244" y="38099"/>
                </a:lnTo>
                <a:lnTo>
                  <a:pt x="47752" y="39115"/>
                </a:lnTo>
                <a:close/>
              </a:path>
              <a:path w="90170" h="100965">
                <a:moveTo>
                  <a:pt x="88391" y="39623"/>
                </a:moveTo>
                <a:lnTo>
                  <a:pt x="48768" y="39623"/>
                </a:lnTo>
                <a:lnTo>
                  <a:pt x="48006" y="39242"/>
                </a:lnTo>
                <a:lnTo>
                  <a:pt x="47244" y="38099"/>
                </a:lnTo>
                <a:lnTo>
                  <a:pt x="88011" y="38099"/>
                </a:lnTo>
                <a:lnTo>
                  <a:pt x="88391" y="39623"/>
                </a:lnTo>
                <a:close/>
              </a:path>
              <a:path w="90170" h="100965">
                <a:moveTo>
                  <a:pt x="41801" y="39406"/>
                </a:moveTo>
                <a:lnTo>
                  <a:pt x="41910" y="39242"/>
                </a:lnTo>
                <a:lnTo>
                  <a:pt x="43586" y="38404"/>
                </a:lnTo>
                <a:lnTo>
                  <a:pt x="42671" y="39115"/>
                </a:lnTo>
                <a:lnTo>
                  <a:pt x="41801" y="39406"/>
                </a:lnTo>
                <a:close/>
              </a:path>
              <a:path w="90170" h="100965">
                <a:moveTo>
                  <a:pt x="47244" y="39623"/>
                </a:moveTo>
                <a:lnTo>
                  <a:pt x="44196" y="38607"/>
                </a:lnTo>
                <a:lnTo>
                  <a:pt x="44805" y="38404"/>
                </a:lnTo>
                <a:lnTo>
                  <a:pt x="47244" y="39623"/>
                </a:lnTo>
                <a:close/>
              </a:path>
              <a:path w="90170" h="100965">
                <a:moveTo>
                  <a:pt x="42671" y="39115"/>
                </a:moveTo>
                <a:lnTo>
                  <a:pt x="43688" y="38438"/>
                </a:lnTo>
                <a:lnTo>
                  <a:pt x="44196" y="38607"/>
                </a:lnTo>
                <a:lnTo>
                  <a:pt x="42671" y="39115"/>
                </a:lnTo>
                <a:close/>
              </a:path>
              <a:path w="90170" h="100965">
                <a:moveTo>
                  <a:pt x="48768" y="41147"/>
                </a:moveTo>
                <a:lnTo>
                  <a:pt x="46482" y="38861"/>
                </a:lnTo>
                <a:lnTo>
                  <a:pt x="47853" y="39319"/>
                </a:lnTo>
                <a:lnTo>
                  <a:pt x="48768" y="41147"/>
                </a:lnTo>
                <a:close/>
              </a:path>
              <a:path w="90170" h="100965">
                <a:moveTo>
                  <a:pt x="41452" y="39928"/>
                </a:moveTo>
                <a:lnTo>
                  <a:pt x="41801" y="39406"/>
                </a:lnTo>
                <a:lnTo>
                  <a:pt x="42671" y="39115"/>
                </a:lnTo>
                <a:lnTo>
                  <a:pt x="41452" y="39928"/>
                </a:lnTo>
                <a:close/>
              </a:path>
              <a:path w="90170" h="100965">
                <a:moveTo>
                  <a:pt x="48114" y="39406"/>
                </a:moveTo>
                <a:lnTo>
                  <a:pt x="47853" y="39319"/>
                </a:lnTo>
                <a:lnTo>
                  <a:pt x="47752" y="39115"/>
                </a:lnTo>
                <a:lnTo>
                  <a:pt x="48006" y="39242"/>
                </a:lnTo>
                <a:lnTo>
                  <a:pt x="48114" y="39406"/>
                </a:lnTo>
                <a:close/>
              </a:path>
              <a:path w="90170" h="100965">
                <a:moveTo>
                  <a:pt x="41148" y="39623"/>
                </a:moveTo>
                <a:lnTo>
                  <a:pt x="41910" y="39242"/>
                </a:lnTo>
                <a:lnTo>
                  <a:pt x="41801" y="39406"/>
                </a:lnTo>
                <a:lnTo>
                  <a:pt x="41148" y="39623"/>
                </a:lnTo>
                <a:close/>
              </a:path>
              <a:path w="90170" h="100965">
                <a:moveTo>
                  <a:pt x="48768" y="39623"/>
                </a:moveTo>
                <a:lnTo>
                  <a:pt x="48114" y="39406"/>
                </a:lnTo>
                <a:lnTo>
                  <a:pt x="48006" y="39242"/>
                </a:lnTo>
                <a:lnTo>
                  <a:pt x="48768" y="39623"/>
                </a:lnTo>
                <a:close/>
              </a:path>
              <a:path w="90170" h="100965">
                <a:moveTo>
                  <a:pt x="39624" y="41147"/>
                </a:moveTo>
                <a:lnTo>
                  <a:pt x="41148" y="39623"/>
                </a:lnTo>
                <a:lnTo>
                  <a:pt x="41801" y="39406"/>
                </a:lnTo>
                <a:lnTo>
                  <a:pt x="41452" y="39928"/>
                </a:lnTo>
                <a:lnTo>
                  <a:pt x="39624" y="41147"/>
                </a:lnTo>
                <a:close/>
              </a:path>
              <a:path w="90170" h="100965">
                <a:moveTo>
                  <a:pt x="88391" y="57911"/>
                </a:moveTo>
                <a:lnTo>
                  <a:pt x="50292" y="57911"/>
                </a:lnTo>
                <a:lnTo>
                  <a:pt x="51816" y="51815"/>
                </a:lnTo>
                <a:lnTo>
                  <a:pt x="51816" y="48767"/>
                </a:lnTo>
                <a:lnTo>
                  <a:pt x="50292" y="42671"/>
                </a:lnTo>
                <a:lnTo>
                  <a:pt x="48114" y="39406"/>
                </a:lnTo>
                <a:lnTo>
                  <a:pt x="48768" y="39623"/>
                </a:lnTo>
                <a:lnTo>
                  <a:pt x="88391" y="39623"/>
                </a:lnTo>
                <a:lnTo>
                  <a:pt x="88391" y="42671"/>
                </a:lnTo>
                <a:lnTo>
                  <a:pt x="89916" y="48767"/>
                </a:lnTo>
                <a:lnTo>
                  <a:pt x="89916" y="51815"/>
                </a:lnTo>
                <a:lnTo>
                  <a:pt x="88391" y="57911"/>
                </a:lnTo>
                <a:close/>
              </a:path>
              <a:path w="90170" h="100965">
                <a:moveTo>
                  <a:pt x="40640" y="41147"/>
                </a:moveTo>
                <a:lnTo>
                  <a:pt x="39624" y="41147"/>
                </a:lnTo>
                <a:lnTo>
                  <a:pt x="41452" y="39928"/>
                </a:lnTo>
                <a:lnTo>
                  <a:pt x="40640" y="41147"/>
                </a:lnTo>
                <a:close/>
              </a:path>
              <a:path w="90170" h="100965">
                <a:moveTo>
                  <a:pt x="39319" y="43891"/>
                </a:moveTo>
                <a:lnTo>
                  <a:pt x="39624" y="42671"/>
                </a:lnTo>
                <a:lnTo>
                  <a:pt x="41148" y="41147"/>
                </a:lnTo>
                <a:lnTo>
                  <a:pt x="39319" y="43891"/>
                </a:lnTo>
                <a:close/>
              </a:path>
              <a:path w="90170" h="100965">
                <a:moveTo>
                  <a:pt x="50292" y="45719"/>
                </a:moveTo>
                <a:lnTo>
                  <a:pt x="48768" y="41147"/>
                </a:lnTo>
                <a:lnTo>
                  <a:pt x="50292" y="42671"/>
                </a:lnTo>
                <a:lnTo>
                  <a:pt x="50292" y="45719"/>
                </a:lnTo>
                <a:close/>
              </a:path>
              <a:path w="90170" h="100965">
                <a:moveTo>
                  <a:pt x="38100" y="45719"/>
                </a:moveTo>
                <a:lnTo>
                  <a:pt x="39624" y="42671"/>
                </a:lnTo>
                <a:lnTo>
                  <a:pt x="39319" y="43891"/>
                </a:lnTo>
                <a:lnTo>
                  <a:pt x="38100" y="45719"/>
                </a:lnTo>
                <a:close/>
              </a:path>
              <a:path w="90170" h="100965">
                <a:moveTo>
                  <a:pt x="38100" y="48767"/>
                </a:moveTo>
                <a:lnTo>
                  <a:pt x="38100" y="45719"/>
                </a:lnTo>
                <a:lnTo>
                  <a:pt x="39319" y="43891"/>
                </a:lnTo>
                <a:lnTo>
                  <a:pt x="38100" y="48767"/>
                </a:lnTo>
                <a:close/>
              </a:path>
              <a:path w="90170" h="100965">
                <a:moveTo>
                  <a:pt x="51435" y="50291"/>
                </a:moveTo>
                <a:lnTo>
                  <a:pt x="50292" y="45719"/>
                </a:lnTo>
                <a:lnTo>
                  <a:pt x="51816" y="48767"/>
                </a:lnTo>
                <a:lnTo>
                  <a:pt x="51435" y="50291"/>
                </a:lnTo>
                <a:close/>
              </a:path>
              <a:path w="90170" h="100965">
                <a:moveTo>
                  <a:pt x="51816" y="51815"/>
                </a:moveTo>
                <a:lnTo>
                  <a:pt x="51435" y="50291"/>
                </a:lnTo>
                <a:lnTo>
                  <a:pt x="51816" y="48767"/>
                </a:lnTo>
                <a:lnTo>
                  <a:pt x="51816" y="51815"/>
                </a:lnTo>
                <a:close/>
              </a:path>
              <a:path w="90170" h="100965">
                <a:moveTo>
                  <a:pt x="50292" y="54863"/>
                </a:moveTo>
                <a:lnTo>
                  <a:pt x="51435" y="50291"/>
                </a:lnTo>
                <a:lnTo>
                  <a:pt x="51816" y="51815"/>
                </a:lnTo>
                <a:lnTo>
                  <a:pt x="50292" y="54863"/>
                </a:lnTo>
                <a:close/>
              </a:path>
              <a:path w="90170" h="100965">
                <a:moveTo>
                  <a:pt x="39319" y="56692"/>
                </a:moveTo>
                <a:lnTo>
                  <a:pt x="38100" y="54863"/>
                </a:lnTo>
                <a:lnTo>
                  <a:pt x="38100" y="51815"/>
                </a:lnTo>
                <a:lnTo>
                  <a:pt x="39319" y="56692"/>
                </a:lnTo>
                <a:close/>
              </a:path>
              <a:path w="90170" h="100965">
                <a:moveTo>
                  <a:pt x="39624" y="57911"/>
                </a:moveTo>
                <a:lnTo>
                  <a:pt x="38100" y="54863"/>
                </a:lnTo>
                <a:lnTo>
                  <a:pt x="39319" y="56692"/>
                </a:lnTo>
                <a:lnTo>
                  <a:pt x="39624" y="57911"/>
                </a:lnTo>
                <a:close/>
              </a:path>
              <a:path w="90170" h="100965">
                <a:moveTo>
                  <a:pt x="49276" y="57911"/>
                </a:moveTo>
                <a:lnTo>
                  <a:pt x="50292" y="54863"/>
                </a:lnTo>
                <a:lnTo>
                  <a:pt x="50292" y="56387"/>
                </a:lnTo>
                <a:lnTo>
                  <a:pt x="49276" y="57911"/>
                </a:lnTo>
                <a:close/>
              </a:path>
              <a:path w="90170" h="100965">
                <a:moveTo>
                  <a:pt x="42062" y="60045"/>
                </a:moveTo>
                <a:lnTo>
                  <a:pt x="41148" y="59435"/>
                </a:lnTo>
                <a:lnTo>
                  <a:pt x="39624" y="56387"/>
                </a:lnTo>
                <a:lnTo>
                  <a:pt x="42062" y="60045"/>
                </a:lnTo>
                <a:close/>
              </a:path>
              <a:path w="90170" h="100965">
                <a:moveTo>
                  <a:pt x="48768" y="59435"/>
                </a:moveTo>
                <a:lnTo>
                  <a:pt x="49276" y="57911"/>
                </a:lnTo>
                <a:lnTo>
                  <a:pt x="50292" y="56387"/>
                </a:lnTo>
                <a:lnTo>
                  <a:pt x="48768" y="59435"/>
                </a:lnTo>
                <a:close/>
              </a:path>
              <a:path w="90170" h="100965">
                <a:moveTo>
                  <a:pt x="46736" y="61467"/>
                </a:moveTo>
                <a:lnTo>
                  <a:pt x="48768" y="59435"/>
                </a:lnTo>
                <a:lnTo>
                  <a:pt x="50292" y="56387"/>
                </a:lnTo>
                <a:lnTo>
                  <a:pt x="50292" y="57911"/>
                </a:lnTo>
                <a:lnTo>
                  <a:pt x="88391" y="57911"/>
                </a:lnTo>
                <a:lnTo>
                  <a:pt x="88391" y="60959"/>
                </a:lnTo>
                <a:lnTo>
                  <a:pt x="48768" y="60959"/>
                </a:lnTo>
                <a:lnTo>
                  <a:pt x="46736" y="61467"/>
                </a:lnTo>
                <a:close/>
              </a:path>
              <a:path w="90170" h="100965">
                <a:moveTo>
                  <a:pt x="41148" y="59435"/>
                </a:moveTo>
                <a:lnTo>
                  <a:pt x="39624" y="57911"/>
                </a:lnTo>
                <a:lnTo>
                  <a:pt x="39319" y="56692"/>
                </a:lnTo>
                <a:lnTo>
                  <a:pt x="41148" y="59435"/>
                </a:lnTo>
                <a:close/>
              </a:path>
              <a:path w="90170" h="100965">
                <a:moveTo>
                  <a:pt x="46939" y="60655"/>
                </a:moveTo>
                <a:lnTo>
                  <a:pt x="48768" y="57911"/>
                </a:lnTo>
                <a:lnTo>
                  <a:pt x="47625" y="60197"/>
                </a:lnTo>
                <a:lnTo>
                  <a:pt x="46939" y="60655"/>
                </a:lnTo>
                <a:close/>
              </a:path>
              <a:path w="90170" h="100965">
                <a:moveTo>
                  <a:pt x="47853" y="60045"/>
                </a:moveTo>
                <a:lnTo>
                  <a:pt x="49276" y="57911"/>
                </a:lnTo>
                <a:lnTo>
                  <a:pt x="48768" y="59435"/>
                </a:lnTo>
                <a:lnTo>
                  <a:pt x="47853" y="60045"/>
                </a:lnTo>
                <a:close/>
              </a:path>
              <a:path w="90170" h="100965">
                <a:moveTo>
                  <a:pt x="42672" y="60959"/>
                </a:moveTo>
                <a:lnTo>
                  <a:pt x="41148" y="59435"/>
                </a:lnTo>
                <a:lnTo>
                  <a:pt x="42062" y="60045"/>
                </a:lnTo>
                <a:lnTo>
                  <a:pt x="42672" y="60959"/>
                </a:lnTo>
                <a:close/>
              </a:path>
              <a:path w="90170" h="100965">
                <a:moveTo>
                  <a:pt x="47244" y="60959"/>
                </a:moveTo>
                <a:lnTo>
                  <a:pt x="47853" y="60045"/>
                </a:lnTo>
                <a:lnTo>
                  <a:pt x="48768" y="59435"/>
                </a:lnTo>
                <a:lnTo>
                  <a:pt x="47244" y="60959"/>
                </a:lnTo>
                <a:close/>
              </a:path>
              <a:path w="90170" h="100965">
                <a:moveTo>
                  <a:pt x="44196" y="61467"/>
                </a:moveTo>
                <a:lnTo>
                  <a:pt x="42672" y="60959"/>
                </a:lnTo>
                <a:lnTo>
                  <a:pt x="42062" y="60045"/>
                </a:lnTo>
                <a:lnTo>
                  <a:pt x="44196" y="61467"/>
                </a:lnTo>
                <a:close/>
              </a:path>
              <a:path w="90170" h="100965">
                <a:moveTo>
                  <a:pt x="47244" y="60959"/>
                </a:moveTo>
                <a:lnTo>
                  <a:pt x="47625" y="60197"/>
                </a:lnTo>
                <a:lnTo>
                  <a:pt x="47853" y="60045"/>
                </a:lnTo>
                <a:lnTo>
                  <a:pt x="47244" y="60959"/>
                </a:lnTo>
                <a:close/>
              </a:path>
              <a:path w="90170" h="100965">
                <a:moveTo>
                  <a:pt x="46590" y="61177"/>
                </a:moveTo>
                <a:lnTo>
                  <a:pt x="46939" y="60655"/>
                </a:lnTo>
                <a:lnTo>
                  <a:pt x="47625" y="60197"/>
                </a:lnTo>
                <a:lnTo>
                  <a:pt x="47244" y="60959"/>
                </a:lnTo>
                <a:lnTo>
                  <a:pt x="46590" y="61177"/>
                </a:lnTo>
                <a:close/>
              </a:path>
              <a:path w="90170" h="100965">
                <a:moveTo>
                  <a:pt x="45719" y="61467"/>
                </a:moveTo>
                <a:lnTo>
                  <a:pt x="46939" y="60655"/>
                </a:lnTo>
                <a:lnTo>
                  <a:pt x="46590" y="61177"/>
                </a:lnTo>
                <a:lnTo>
                  <a:pt x="45719" y="61467"/>
                </a:lnTo>
                <a:close/>
              </a:path>
              <a:path w="90170" h="100965">
                <a:moveTo>
                  <a:pt x="43434" y="61721"/>
                </a:moveTo>
                <a:lnTo>
                  <a:pt x="41148" y="60959"/>
                </a:lnTo>
                <a:lnTo>
                  <a:pt x="42672" y="60959"/>
                </a:lnTo>
                <a:lnTo>
                  <a:pt x="43434" y="61721"/>
                </a:lnTo>
                <a:close/>
              </a:path>
              <a:path w="90170" h="100965">
                <a:moveTo>
                  <a:pt x="44195" y="61975"/>
                </a:moveTo>
                <a:lnTo>
                  <a:pt x="43434" y="61721"/>
                </a:lnTo>
                <a:lnTo>
                  <a:pt x="42672" y="60959"/>
                </a:lnTo>
                <a:lnTo>
                  <a:pt x="44500" y="61874"/>
                </a:lnTo>
                <a:lnTo>
                  <a:pt x="44195" y="61975"/>
                </a:lnTo>
                <a:close/>
              </a:path>
              <a:path w="90170" h="100965">
                <a:moveTo>
                  <a:pt x="44500" y="61874"/>
                </a:moveTo>
                <a:lnTo>
                  <a:pt x="42671" y="60959"/>
                </a:lnTo>
                <a:lnTo>
                  <a:pt x="44196" y="61467"/>
                </a:lnTo>
                <a:lnTo>
                  <a:pt x="44704" y="61806"/>
                </a:lnTo>
                <a:lnTo>
                  <a:pt x="44500" y="61874"/>
                </a:lnTo>
                <a:close/>
              </a:path>
              <a:path w="90170" h="100965">
                <a:moveTo>
                  <a:pt x="46329" y="61569"/>
                </a:moveTo>
                <a:lnTo>
                  <a:pt x="46590" y="61177"/>
                </a:lnTo>
                <a:lnTo>
                  <a:pt x="47244" y="60959"/>
                </a:lnTo>
                <a:lnTo>
                  <a:pt x="46736" y="61467"/>
                </a:lnTo>
                <a:lnTo>
                  <a:pt x="46329" y="61569"/>
                </a:lnTo>
                <a:close/>
              </a:path>
              <a:path w="90170" h="100965">
                <a:moveTo>
                  <a:pt x="46482" y="61721"/>
                </a:moveTo>
                <a:lnTo>
                  <a:pt x="46736" y="61467"/>
                </a:lnTo>
                <a:lnTo>
                  <a:pt x="48768" y="60959"/>
                </a:lnTo>
                <a:lnTo>
                  <a:pt x="46482" y="61721"/>
                </a:lnTo>
                <a:close/>
              </a:path>
              <a:path w="90170" h="100965">
                <a:moveTo>
                  <a:pt x="88010" y="62483"/>
                </a:moveTo>
                <a:lnTo>
                  <a:pt x="47244" y="62483"/>
                </a:lnTo>
                <a:lnTo>
                  <a:pt x="46228" y="62145"/>
                </a:lnTo>
                <a:lnTo>
                  <a:pt x="46482" y="61721"/>
                </a:lnTo>
                <a:lnTo>
                  <a:pt x="48768" y="60959"/>
                </a:lnTo>
                <a:lnTo>
                  <a:pt x="88391" y="60959"/>
                </a:lnTo>
                <a:lnTo>
                  <a:pt x="88010" y="62483"/>
                </a:lnTo>
                <a:close/>
              </a:path>
              <a:path w="90170" h="100965">
                <a:moveTo>
                  <a:pt x="45284" y="61830"/>
                </a:moveTo>
                <a:lnTo>
                  <a:pt x="45719" y="61467"/>
                </a:lnTo>
                <a:lnTo>
                  <a:pt x="46590" y="61177"/>
                </a:lnTo>
                <a:lnTo>
                  <a:pt x="46329" y="61569"/>
                </a:lnTo>
                <a:lnTo>
                  <a:pt x="45284" y="61830"/>
                </a:lnTo>
                <a:close/>
              </a:path>
              <a:path w="90170" h="100965">
                <a:moveTo>
                  <a:pt x="44704" y="61806"/>
                </a:moveTo>
                <a:lnTo>
                  <a:pt x="44196" y="61467"/>
                </a:lnTo>
                <a:lnTo>
                  <a:pt x="44958" y="61721"/>
                </a:lnTo>
                <a:lnTo>
                  <a:pt x="44704" y="61806"/>
                </a:lnTo>
                <a:close/>
              </a:path>
              <a:path w="90170" h="100965">
                <a:moveTo>
                  <a:pt x="46155" y="61830"/>
                </a:moveTo>
                <a:lnTo>
                  <a:pt x="46329" y="61569"/>
                </a:lnTo>
                <a:lnTo>
                  <a:pt x="46736" y="61467"/>
                </a:lnTo>
                <a:lnTo>
                  <a:pt x="46482" y="61721"/>
                </a:lnTo>
                <a:lnTo>
                  <a:pt x="46155" y="61830"/>
                </a:lnTo>
                <a:close/>
              </a:path>
              <a:path w="90170" h="100965">
                <a:moveTo>
                  <a:pt x="45719" y="61975"/>
                </a:moveTo>
                <a:lnTo>
                  <a:pt x="45284" y="61830"/>
                </a:lnTo>
                <a:lnTo>
                  <a:pt x="46329" y="61569"/>
                </a:lnTo>
                <a:lnTo>
                  <a:pt x="46155" y="61830"/>
                </a:lnTo>
                <a:lnTo>
                  <a:pt x="45719" y="61975"/>
                </a:lnTo>
                <a:close/>
              </a:path>
              <a:path w="90170" h="100965">
                <a:moveTo>
                  <a:pt x="43815" y="62102"/>
                </a:moveTo>
                <a:lnTo>
                  <a:pt x="43434" y="61721"/>
                </a:lnTo>
                <a:lnTo>
                  <a:pt x="44195" y="61975"/>
                </a:lnTo>
                <a:lnTo>
                  <a:pt x="43815" y="62102"/>
                </a:lnTo>
                <a:close/>
              </a:path>
              <a:path w="90170" h="100965">
                <a:moveTo>
                  <a:pt x="44888" y="61929"/>
                </a:moveTo>
                <a:lnTo>
                  <a:pt x="44704" y="61806"/>
                </a:lnTo>
                <a:lnTo>
                  <a:pt x="44958" y="61721"/>
                </a:lnTo>
                <a:lnTo>
                  <a:pt x="45211" y="61806"/>
                </a:lnTo>
                <a:lnTo>
                  <a:pt x="44888" y="61929"/>
                </a:lnTo>
                <a:close/>
              </a:path>
              <a:path w="90170" h="100965">
                <a:moveTo>
                  <a:pt x="46101" y="62102"/>
                </a:moveTo>
                <a:lnTo>
                  <a:pt x="46089" y="61929"/>
                </a:lnTo>
                <a:lnTo>
                  <a:pt x="46482" y="61721"/>
                </a:lnTo>
                <a:lnTo>
                  <a:pt x="46101" y="62102"/>
                </a:lnTo>
                <a:close/>
              </a:path>
              <a:path w="90170" h="100965">
                <a:moveTo>
                  <a:pt x="44704" y="61975"/>
                </a:moveTo>
                <a:lnTo>
                  <a:pt x="44500" y="61874"/>
                </a:lnTo>
                <a:lnTo>
                  <a:pt x="44704" y="61806"/>
                </a:lnTo>
                <a:lnTo>
                  <a:pt x="44888" y="61929"/>
                </a:lnTo>
                <a:lnTo>
                  <a:pt x="44704" y="61975"/>
                </a:lnTo>
                <a:close/>
              </a:path>
              <a:path w="90170" h="100965">
                <a:moveTo>
                  <a:pt x="45110" y="61874"/>
                </a:moveTo>
                <a:lnTo>
                  <a:pt x="45284" y="61830"/>
                </a:lnTo>
                <a:lnTo>
                  <a:pt x="45110" y="61874"/>
                </a:lnTo>
                <a:close/>
              </a:path>
              <a:path w="90170" h="100965">
                <a:moveTo>
                  <a:pt x="45211" y="62145"/>
                </a:moveTo>
                <a:lnTo>
                  <a:pt x="45027" y="61929"/>
                </a:lnTo>
                <a:lnTo>
                  <a:pt x="45284" y="61830"/>
                </a:lnTo>
                <a:lnTo>
                  <a:pt x="45719" y="61975"/>
                </a:lnTo>
                <a:lnTo>
                  <a:pt x="45211" y="62145"/>
                </a:lnTo>
                <a:close/>
              </a:path>
              <a:path w="90170" h="100965">
                <a:moveTo>
                  <a:pt x="45997" y="62068"/>
                </a:moveTo>
                <a:lnTo>
                  <a:pt x="45719" y="61975"/>
                </a:lnTo>
                <a:lnTo>
                  <a:pt x="46155" y="61830"/>
                </a:lnTo>
                <a:lnTo>
                  <a:pt x="45997" y="62068"/>
                </a:lnTo>
                <a:close/>
              </a:path>
              <a:path w="90170" h="100965">
                <a:moveTo>
                  <a:pt x="44413" y="62048"/>
                </a:moveTo>
                <a:lnTo>
                  <a:pt x="44196" y="61975"/>
                </a:lnTo>
                <a:lnTo>
                  <a:pt x="44500" y="61874"/>
                </a:lnTo>
                <a:lnTo>
                  <a:pt x="44704" y="61975"/>
                </a:lnTo>
                <a:lnTo>
                  <a:pt x="44413" y="62048"/>
                </a:lnTo>
                <a:close/>
              </a:path>
              <a:path w="90170" h="100965">
                <a:moveTo>
                  <a:pt x="44958" y="61975"/>
                </a:moveTo>
                <a:lnTo>
                  <a:pt x="45110" y="61874"/>
                </a:lnTo>
                <a:lnTo>
                  <a:pt x="44958" y="61975"/>
                </a:lnTo>
                <a:close/>
              </a:path>
              <a:path w="90170" h="100965">
                <a:moveTo>
                  <a:pt x="44849" y="62048"/>
                </a:moveTo>
                <a:lnTo>
                  <a:pt x="44704" y="61975"/>
                </a:lnTo>
                <a:lnTo>
                  <a:pt x="44888" y="61929"/>
                </a:lnTo>
                <a:close/>
              </a:path>
              <a:path w="90170" h="100965">
                <a:moveTo>
                  <a:pt x="43891" y="62179"/>
                </a:moveTo>
                <a:lnTo>
                  <a:pt x="44196" y="61975"/>
                </a:lnTo>
                <a:lnTo>
                  <a:pt x="44413" y="62048"/>
                </a:lnTo>
                <a:lnTo>
                  <a:pt x="43891" y="62179"/>
                </a:lnTo>
                <a:close/>
              </a:path>
              <a:path w="90170" h="100965">
                <a:moveTo>
                  <a:pt x="44704" y="62145"/>
                </a:moveTo>
                <a:lnTo>
                  <a:pt x="44413" y="62048"/>
                </a:lnTo>
                <a:lnTo>
                  <a:pt x="44704" y="61975"/>
                </a:lnTo>
                <a:lnTo>
                  <a:pt x="44849" y="62048"/>
                </a:lnTo>
                <a:lnTo>
                  <a:pt x="44704" y="62145"/>
                </a:lnTo>
                <a:close/>
              </a:path>
              <a:path w="90170" h="100965">
                <a:moveTo>
                  <a:pt x="45110" y="62179"/>
                </a:moveTo>
                <a:lnTo>
                  <a:pt x="44849" y="62048"/>
                </a:lnTo>
                <a:lnTo>
                  <a:pt x="45211" y="62145"/>
                </a:lnTo>
                <a:close/>
              </a:path>
              <a:path w="90170" h="100965">
                <a:moveTo>
                  <a:pt x="45719" y="62483"/>
                </a:moveTo>
                <a:lnTo>
                  <a:pt x="45211" y="62145"/>
                </a:lnTo>
                <a:lnTo>
                  <a:pt x="45719" y="61975"/>
                </a:lnTo>
                <a:lnTo>
                  <a:pt x="45937" y="62048"/>
                </a:lnTo>
                <a:lnTo>
                  <a:pt x="45889" y="62229"/>
                </a:lnTo>
                <a:lnTo>
                  <a:pt x="45719" y="62483"/>
                </a:lnTo>
                <a:close/>
              </a:path>
              <a:path w="90170" h="100965">
                <a:moveTo>
                  <a:pt x="44195" y="62483"/>
                </a:moveTo>
                <a:lnTo>
                  <a:pt x="43891" y="62179"/>
                </a:lnTo>
                <a:lnTo>
                  <a:pt x="44413" y="62048"/>
                </a:lnTo>
                <a:lnTo>
                  <a:pt x="44704" y="62145"/>
                </a:lnTo>
                <a:lnTo>
                  <a:pt x="44195" y="62483"/>
                </a:lnTo>
                <a:close/>
              </a:path>
              <a:path w="90170" h="100965">
                <a:moveTo>
                  <a:pt x="44958" y="62229"/>
                </a:moveTo>
                <a:lnTo>
                  <a:pt x="44805" y="62179"/>
                </a:lnTo>
                <a:lnTo>
                  <a:pt x="44849" y="62048"/>
                </a:lnTo>
                <a:lnTo>
                  <a:pt x="45110" y="62179"/>
                </a:lnTo>
                <a:lnTo>
                  <a:pt x="44958" y="62229"/>
                </a:lnTo>
                <a:close/>
              </a:path>
              <a:path w="90170" h="100965">
                <a:moveTo>
                  <a:pt x="45719" y="62483"/>
                </a:moveTo>
                <a:lnTo>
                  <a:pt x="45997" y="62068"/>
                </a:lnTo>
                <a:lnTo>
                  <a:pt x="45973" y="62229"/>
                </a:lnTo>
                <a:lnTo>
                  <a:pt x="45719" y="62483"/>
                </a:lnTo>
                <a:close/>
              </a:path>
              <a:path w="90170" h="100965">
                <a:moveTo>
                  <a:pt x="42672" y="62483"/>
                </a:moveTo>
                <a:lnTo>
                  <a:pt x="43815" y="62102"/>
                </a:lnTo>
                <a:lnTo>
                  <a:pt x="42672" y="62483"/>
                </a:lnTo>
                <a:close/>
              </a:path>
              <a:path w="90170" h="100965">
                <a:moveTo>
                  <a:pt x="47244" y="62483"/>
                </a:moveTo>
                <a:lnTo>
                  <a:pt x="45719" y="62483"/>
                </a:lnTo>
                <a:lnTo>
                  <a:pt x="46101" y="62102"/>
                </a:lnTo>
                <a:lnTo>
                  <a:pt x="47244" y="62483"/>
                </a:lnTo>
                <a:close/>
              </a:path>
              <a:path w="90170" h="100965">
                <a:moveTo>
                  <a:pt x="44195" y="62483"/>
                </a:moveTo>
                <a:lnTo>
                  <a:pt x="44704" y="62145"/>
                </a:lnTo>
                <a:lnTo>
                  <a:pt x="44958" y="62229"/>
                </a:lnTo>
                <a:lnTo>
                  <a:pt x="44195" y="62483"/>
                </a:lnTo>
                <a:close/>
              </a:path>
              <a:path w="90170" h="100965">
                <a:moveTo>
                  <a:pt x="45719" y="62483"/>
                </a:moveTo>
                <a:lnTo>
                  <a:pt x="45110" y="62179"/>
                </a:lnTo>
                <a:lnTo>
                  <a:pt x="45719" y="62483"/>
                </a:lnTo>
                <a:close/>
              </a:path>
              <a:path w="90170" h="100965">
                <a:moveTo>
                  <a:pt x="44195" y="62483"/>
                </a:moveTo>
                <a:lnTo>
                  <a:pt x="42672" y="62483"/>
                </a:lnTo>
                <a:lnTo>
                  <a:pt x="43891" y="62179"/>
                </a:lnTo>
                <a:lnTo>
                  <a:pt x="44195" y="62483"/>
                </a:lnTo>
                <a:close/>
              </a:path>
              <a:path w="90170" h="100965">
                <a:moveTo>
                  <a:pt x="45719" y="62483"/>
                </a:moveTo>
                <a:lnTo>
                  <a:pt x="44958" y="62229"/>
                </a:lnTo>
                <a:lnTo>
                  <a:pt x="45110" y="62179"/>
                </a:lnTo>
                <a:lnTo>
                  <a:pt x="45719" y="62483"/>
                </a:lnTo>
                <a:close/>
              </a:path>
              <a:path w="90170" h="100965">
                <a:moveTo>
                  <a:pt x="45719" y="62483"/>
                </a:moveTo>
                <a:lnTo>
                  <a:pt x="44195" y="62483"/>
                </a:lnTo>
                <a:lnTo>
                  <a:pt x="44958" y="62229"/>
                </a:lnTo>
                <a:lnTo>
                  <a:pt x="45719" y="62483"/>
                </a:lnTo>
                <a:close/>
              </a:path>
              <a:path w="90170" h="100965">
                <a:moveTo>
                  <a:pt x="64008" y="96011"/>
                </a:moveTo>
                <a:lnTo>
                  <a:pt x="25908" y="96011"/>
                </a:lnTo>
                <a:lnTo>
                  <a:pt x="24384" y="94487"/>
                </a:lnTo>
                <a:lnTo>
                  <a:pt x="19812" y="91439"/>
                </a:lnTo>
                <a:lnTo>
                  <a:pt x="18288" y="91439"/>
                </a:lnTo>
                <a:lnTo>
                  <a:pt x="18288" y="89915"/>
                </a:lnTo>
                <a:lnTo>
                  <a:pt x="71628" y="89915"/>
                </a:lnTo>
                <a:lnTo>
                  <a:pt x="70104" y="91439"/>
                </a:lnTo>
                <a:lnTo>
                  <a:pt x="65532" y="94487"/>
                </a:lnTo>
                <a:lnTo>
                  <a:pt x="64008" y="96011"/>
                </a:lnTo>
                <a:close/>
              </a:path>
              <a:path w="90170" h="100965">
                <a:moveTo>
                  <a:pt x="54864" y="99059"/>
                </a:moveTo>
                <a:lnTo>
                  <a:pt x="35052" y="99059"/>
                </a:lnTo>
                <a:lnTo>
                  <a:pt x="33528" y="97535"/>
                </a:lnTo>
                <a:lnTo>
                  <a:pt x="28956" y="96011"/>
                </a:lnTo>
                <a:lnTo>
                  <a:pt x="60960" y="96011"/>
                </a:lnTo>
                <a:lnTo>
                  <a:pt x="56387" y="97535"/>
                </a:lnTo>
                <a:lnTo>
                  <a:pt x="54864" y="99059"/>
                </a:lnTo>
                <a:close/>
              </a:path>
              <a:path w="90170" h="100965">
                <a:moveTo>
                  <a:pt x="47244" y="100583"/>
                </a:moveTo>
                <a:lnTo>
                  <a:pt x="42672" y="100583"/>
                </a:lnTo>
                <a:lnTo>
                  <a:pt x="36576" y="99059"/>
                </a:lnTo>
                <a:lnTo>
                  <a:pt x="51816" y="99059"/>
                </a:lnTo>
                <a:lnTo>
                  <a:pt x="47244" y="100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477310" y="3959412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847088" y="2848355"/>
            <a:ext cx="1297305" cy="76200"/>
          </a:xfrm>
          <a:custGeom>
            <a:avLst/>
            <a:gdLst/>
            <a:ahLst/>
            <a:cxnLst/>
            <a:rect l="l" t="t" r="r" b="b"/>
            <a:pathLst>
              <a:path w="1297305" h="76200">
                <a:moveTo>
                  <a:pt x="38100" y="76200"/>
                </a:moveTo>
                <a:lnTo>
                  <a:pt x="23145" y="73032"/>
                </a:lnTo>
                <a:lnTo>
                  <a:pt x="11049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3491" y="24384"/>
                </a:lnTo>
                <a:lnTo>
                  <a:pt x="38100" y="24384"/>
                </a:lnTo>
                <a:lnTo>
                  <a:pt x="38100" y="50292"/>
                </a:lnTo>
                <a:lnTo>
                  <a:pt x="73684" y="50292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38100" y="76200"/>
                </a:lnTo>
                <a:close/>
              </a:path>
              <a:path w="1297305" h="76200">
                <a:moveTo>
                  <a:pt x="73684" y="50292"/>
                </a:moveTo>
                <a:lnTo>
                  <a:pt x="38100" y="50292"/>
                </a:lnTo>
                <a:lnTo>
                  <a:pt x="38100" y="24384"/>
                </a:lnTo>
                <a:lnTo>
                  <a:pt x="73491" y="24384"/>
                </a:lnTo>
                <a:lnTo>
                  <a:pt x="76200" y="38100"/>
                </a:lnTo>
                <a:lnTo>
                  <a:pt x="73684" y="50292"/>
                </a:lnTo>
                <a:close/>
              </a:path>
              <a:path w="1297305" h="76200">
                <a:moveTo>
                  <a:pt x="1296924" y="50292"/>
                </a:moveTo>
                <a:lnTo>
                  <a:pt x="73684" y="50292"/>
                </a:lnTo>
                <a:lnTo>
                  <a:pt x="76200" y="38100"/>
                </a:lnTo>
                <a:lnTo>
                  <a:pt x="73491" y="24384"/>
                </a:lnTo>
                <a:lnTo>
                  <a:pt x="1296924" y="24384"/>
                </a:lnTo>
                <a:lnTo>
                  <a:pt x="129692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74520" y="4837176"/>
            <a:ext cx="1477010" cy="0"/>
          </a:xfrm>
          <a:custGeom>
            <a:avLst/>
            <a:gdLst/>
            <a:ahLst/>
            <a:cxnLst/>
            <a:rect l="l" t="t" r="r" b="b"/>
            <a:pathLst>
              <a:path w="1477010" h="0">
                <a:moveTo>
                  <a:pt x="0" y="0"/>
                </a:moveTo>
                <a:lnTo>
                  <a:pt x="1476755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200172" y="4342891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70860" y="3302508"/>
            <a:ext cx="326390" cy="76200"/>
          </a:xfrm>
          <a:custGeom>
            <a:avLst/>
            <a:gdLst/>
            <a:ahLst/>
            <a:cxnLst/>
            <a:rect l="l" t="t" r="r" b="b"/>
            <a:pathLst>
              <a:path w="326389" h="76200">
                <a:moveTo>
                  <a:pt x="288036" y="76200"/>
                </a:moveTo>
                <a:lnTo>
                  <a:pt x="273081" y="73247"/>
                </a:lnTo>
                <a:lnTo>
                  <a:pt x="260984" y="65151"/>
                </a:lnTo>
                <a:lnTo>
                  <a:pt x="252888" y="53054"/>
                </a:lnTo>
                <a:lnTo>
                  <a:pt x="249936" y="38100"/>
                </a:lnTo>
                <a:lnTo>
                  <a:pt x="252888" y="23145"/>
                </a:lnTo>
                <a:lnTo>
                  <a:pt x="260984" y="11049"/>
                </a:lnTo>
                <a:lnTo>
                  <a:pt x="273081" y="2952"/>
                </a:lnTo>
                <a:lnTo>
                  <a:pt x="288036" y="0"/>
                </a:lnTo>
                <a:lnTo>
                  <a:pt x="302990" y="2952"/>
                </a:lnTo>
                <a:lnTo>
                  <a:pt x="315087" y="11049"/>
                </a:lnTo>
                <a:lnTo>
                  <a:pt x="323183" y="23145"/>
                </a:lnTo>
                <a:lnTo>
                  <a:pt x="323728" y="25908"/>
                </a:lnTo>
                <a:lnTo>
                  <a:pt x="288036" y="25908"/>
                </a:lnTo>
                <a:lnTo>
                  <a:pt x="288036" y="50292"/>
                </a:lnTo>
                <a:lnTo>
                  <a:pt x="323728" y="50292"/>
                </a:lnTo>
                <a:lnTo>
                  <a:pt x="323183" y="53054"/>
                </a:lnTo>
                <a:lnTo>
                  <a:pt x="315087" y="65151"/>
                </a:lnTo>
                <a:lnTo>
                  <a:pt x="302990" y="73247"/>
                </a:lnTo>
                <a:lnTo>
                  <a:pt x="288036" y="76200"/>
                </a:lnTo>
                <a:close/>
              </a:path>
              <a:path w="326389" h="76200">
                <a:moveTo>
                  <a:pt x="252343" y="50292"/>
                </a:moveTo>
                <a:lnTo>
                  <a:pt x="0" y="50292"/>
                </a:lnTo>
                <a:lnTo>
                  <a:pt x="0" y="25908"/>
                </a:lnTo>
                <a:lnTo>
                  <a:pt x="252343" y="25908"/>
                </a:lnTo>
                <a:lnTo>
                  <a:pt x="249936" y="38100"/>
                </a:lnTo>
                <a:lnTo>
                  <a:pt x="252343" y="50292"/>
                </a:lnTo>
                <a:close/>
              </a:path>
              <a:path w="326389" h="76200">
                <a:moveTo>
                  <a:pt x="323728" y="50292"/>
                </a:moveTo>
                <a:lnTo>
                  <a:pt x="288036" y="50292"/>
                </a:lnTo>
                <a:lnTo>
                  <a:pt x="288036" y="25908"/>
                </a:lnTo>
                <a:lnTo>
                  <a:pt x="323728" y="25908"/>
                </a:lnTo>
                <a:lnTo>
                  <a:pt x="326136" y="38100"/>
                </a:lnTo>
                <a:lnTo>
                  <a:pt x="323728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03941" y="2901150"/>
            <a:ext cx="304800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C</a:t>
            </a:r>
            <a:r>
              <a:rPr dirty="0" baseline="-21072" sz="2175" spc="7">
                <a:latin typeface="Times New Roman"/>
                <a:cs typeface="Times New Roman"/>
              </a:rPr>
              <a:t>1</a:t>
            </a:r>
            <a:endParaRPr baseline="-21072" sz="217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17648" y="3337559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81072" y="3325367"/>
            <a:ext cx="76200" cy="1550035"/>
          </a:xfrm>
          <a:custGeom>
            <a:avLst/>
            <a:gdLst/>
            <a:ahLst/>
            <a:cxnLst/>
            <a:rect l="l" t="t" r="r" b="b"/>
            <a:pathLst>
              <a:path w="76200" h="1550035">
                <a:moveTo>
                  <a:pt x="25908" y="1476115"/>
                </a:moveTo>
                <a:lnTo>
                  <a:pt x="25908" y="0"/>
                </a:lnTo>
                <a:lnTo>
                  <a:pt x="51816" y="0"/>
                </a:lnTo>
                <a:lnTo>
                  <a:pt x="51816" y="1473708"/>
                </a:lnTo>
                <a:lnTo>
                  <a:pt x="38100" y="1473708"/>
                </a:lnTo>
                <a:lnTo>
                  <a:pt x="25908" y="1476115"/>
                </a:lnTo>
                <a:close/>
              </a:path>
              <a:path w="76200" h="1550035">
                <a:moveTo>
                  <a:pt x="51816" y="1511808"/>
                </a:moveTo>
                <a:lnTo>
                  <a:pt x="25908" y="1511808"/>
                </a:lnTo>
                <a:lnTo>
                  <a:pt x="25908" y="1476115"/>
                </a:lnTo>
                <a:lnTo>
                  <a:pt x="38100" y="1473708"/>
                </a:lnTo>
                <a:lnTo>
                  <a:pt x="51816" y="1476416"/>
                </a:lnTo>
                <a:lnTo>
                  <a:pt x="51816" y="1511808"/>
                </a:lnTo>
                <a:close/>
              </a:path>
              <a:path w="76200" h="1550035">
                <a:moveTo>
                  <a:pt x="51816" y="1476416"/>
                </a:moveTo>
                <a:lnTo>
                  <a:pt x="38100" y="1473708"/>
                </a:lnTo>
                <a:lnTo>
                  <a:pt x="51816" y="1473708"/>
                </a:lnTo>
                <a:lnTo>
                  <a:pt x="51816" y="1476416"/>
                </a:lnTo>
                <a:close/>
              </a:path>
              <a:path w="76200" h="1550035">
                <a:moveTo>
                  <a:pt x="38100" y="1549908"/>
                </a:moveTo>
                <a:lnTo>
                  <a:pt x="23145" y="1546955"/>
                </a:lnTo>
                <a:lnTo>
                  <a:pt x="11049" y="1538859"/>
                </a:lnTo>
                <a:lnTo>
                  <a:pt x="2952" y="1526762"/>
                </a:lnTo>
                <a:lnTo>
                  <a:pt x="0" y="1511808"/>
                </a:lnTo>
                <a:lnTo>
                  <a:pt x="2952" y="1496853"/>
                </a:lnTo>
                <a:lnTo>
                  <a:pt x="11049" y="1484756"/>
                </a:lnTo>
                <a:lnTo>
                  <a:pt x="23145" y="1476660"/>
                </a:lnTo>
                <a:lnTo>
                  <a:pt x="25908" y="1476115"/>
                </a:lnTo>
                <a:lnTo>
                  <a:pt x="25908" y="1511808"/>
                </a:lnTo>
                <a:lnTo>
                  <a:pt x="76200" y="1511808"/>
                </a:lnTo>
                <a:lnTo>
                  <a:pt x="73247" y="1526762"/>
                </a:lnTo>
                <a:lnTo>
                  <a:pt x="65151" y="1538859"/>
                </a:lnTo>
                <a:lnTo>
                  <a:pt x="53054" y="1546955"/>
                </a:lnTo>
                <a:lnTo>
                  <a:pt x="38100" y="1549908"/>
                </a:lnTo>
                <a:close/>
              </a:path>
              <a:path w="76200" h="1550035">
                <a:moveTo>
                  <a:pt x="76200" y="1511808"/>
                </a:moveTo>
                <a:lnTo>
                  <a:pt x="51816" y="1511808"/>
                </a:lnTo>
                <a:lnTo>
                  <a:pt x="51816" y="1476416"/>
                </a:lnTo>
                <a:lnTo>
                  <a:pt x="53054" y="1476660"/>
                </a:lnTo>
                <a:lnTo>
                  <a:pt x="65151" y="1484756"/>
                </a:lnTo>
                <a:lnTo>
                  <a:pt x="73247" y="1496853"/>
                </a:lnTo>
                <a:lnTo>
                  <a:pt x="76200" y="1511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22575" y="4216907"/>
            <a:ext cx="393700" cy="394970"/>
          </a:xfrm>
          <a:custGeom>
            <a:avLst/>
            <a:gdLst/>
            <a:ahLst/>
            <a:cxnLst/>
            <a:rect l="l" t="t" r="r" b="b"/>
            <a:pathLst>
              <a:path w="393700" h="394970">
                <a:moveTo>
                  <a:pt x="198119" y="394715"/>
                </a:moveTo>
                <a:lnTo>
                  <a:pt x="158495" y="390143"/>
                </a:lnTo>
                <a:lnTo>
                  <a:pt x="103632" y="371855"/>
                </a:lnTo>
                <a:lnTo>
                  <a:pt x="57912" y="336803"/>
                </a:lnTo>
                <a:lnTo>
                  <a:pt x="24384" y="292607"/>
                </a:lnTo>
                <a:lnTo>
                  <a:pt x="9144" y="256031"/>
                </a:lnTo>
                <a:lnTo>
                  <a:pt x="1524" y="217931"/>
                </a:lnTo>
                <a:lnTo>
                  <a:pt x="0" y="198119"/>
                </a:lnTo>
                <a:lnTo>
                  <a:pt x="1524" y="178307"/>
                </a:lnTo>
                <a:lnTo>
                  <a:pt x="9144" y="138683"/>
                </a:lnTo>
                <a:lnTo>
                  <a:pt x="33528" y="86867"/>
                </a:lnTo>
                <a:lnTo>
                  <a:pt x="71628" y="45719"/>
                </a:lnTo>
                <a:lnTo>
                  <a:pt x="102108" y="22859"/>
                </a:lnTo>
                <a:lnTo>
                  <a:pt x="156972" y="3047"/>
                </a:lnTo>
                <a:lnTo>
                  <a:pt x="175260" y="0"/>
                </a:lnTo>
                <a:lnTo>
                  <a:pt x="216407" y="0"/>
                </a:lnTo>
                <a:lnTo>
                  <a:pt x="254507" y="7619"/>
                </a:lnTo>
                <a:lnTo>
                  <a:pt x="306323" y="32003"/>
                </a:lnTo>
                <a:lnTo>
                  <a:pt x="312039" y="36575"/>
                </a:lnTo>
                <a:lnTo>
                  <a:pt x="198119" y="36575"/>
                </a:lnTo>
                <a:lnTo>
                  <a:pt x="166116" y="39623"/>
                </a:lnTo>
                <a:lnTo>
                  <a:pt x="121920" y="56387"/>
                </a:lnTo>
                <a:lnTo>
                  <a:pt x="85344" y="83819"/>
                </a:lnTo>
                <a:lnTo>
                  <a:pt x="57912" y="120395"/>
                </a:lnTo>
                <a:lnTo>
                  <a:pt x="41148" y="164591"/>
                </a:lnTo>
                <a:lnTo>
                  <a:pt x="38100" y="196595"/>
                </a:lnTo>
                <a:lnTo>
                  <a:pt x="39624" y="211835"/>
                </a:lnTo>
                <a:lnTo>
                  <a:pt x="41148" y="228599"/>
                </a:lnTo>
                <a:lnTo>
                  <a:pt x="45719" y="243839"/>
                </a:lnTo>
                <a:lnTo>
                  <a:pt x="50292" y="257555"/>
                </a:lnTo>
                <a:lnTo>
                  <a:pt x="56387" y="272795"/>
                </a:lnTo>
                <a:lnTo>
                  <a:pt x="65532" y="284987"/>
                </a:lnTo>
                <a:lnTo>
                  <a:pt x="73152" y="297179"/>
                </a:lnTo>
                <a:lnTo>
                  <a:pt x="108204" y="329183"/>
                </a:lnTo>
                <a:lnTo>
                  <a:pt x="164592" y="353567"/>
                </a:lnTo>
                <a:lnTo>
                  <a:pt x="196595" y="356615"/>
                </a:lnTo>
                <a:lnTo>
                  <a:pt x="312202" y="356615"/>
                </a:lnTo>
                <a:lnTo>
                  <a:pt x="307848" y="359663"/>
                </a:lnTo>
                <a:lnTo>
                  <a:pt x="274319" y="379475"/>
                </a:lnTo>
                <a:lnTo>
                  <a:pt x="217931" y="393191"/>
                </a:lnTo>
                <a:lnTo>
                  <a:pt x="198119" y="394715"/>
                </a:lnTo>
                <a:close/>
              </a:path>
              <a:path w="393700" h="394970">
                <a:moveTo>
                  <a:pt x="312202" y="356615"/>
                </a:moveTo>
                <a:lnTo>
                  <a:pt x="196595" y="356615"/>
                </a:lnTo>
                <a:lnTo>
                  <a:pt x="228600" y="353567"/>
                </a:lnTo>
                <a:lnTo>
                  <a:pt x="243840" y="348995"/>
                </a:lnTo>
                <a:lnTo>
                  <a:pt x="284988" y="329183"/>
                </a:lnTo>
                <a:lnTo>
                  <a:pt x="318515" y="298703"/>
                </a:lnTo>
                <a:lnTo>
                  <a:pt x="342900" y="260603"/>
                </a:lnTo>
                <a:lnTo>
                  <a:pt x="355091" y="214883"/>
                </a:lnTo>
                <a:lnTo>
                  <a:pt x="355091" y="181355"/>
                </a:lnTo>
                <a:lnTo>
                  <a:pt x="342900" y="135635"/>
                </a:lnTo>
                <a:lnTo>
                  <a:pt x="320039" y="96011"/>
                </a:lnTo>
                <a:lnTo>
                  <a:pt x="286512" y="65531"/>
                </a:lnTo>
                <a:lnTo>
                  <a:pt x="245364" y="44195"/>
                </a:lnTo>
                <a:lnTo>
                  <a:pt x="198119" y="36575"/>
                </a:lnTo>
                <a:lnTo>
                  <a:pt x="312039" y="36575"/>
                </a:lnTo>
                <a:lnTo>
                  <a:pt x="348995" y="70103"/>
                </a:lnTo>
                <a:lnTo>
                  <a:pt x="370332" y="102107"/>
                </a:lnTo>
                <a:lnTo>
                  <a:pt x="390143" y="156971"/>
                </a:lnTo>
                <a:lnTo>
                  <a:pt x="393191" y="175259"/>
                </a:lnTo>
                <a:lnTo>
                  <a:pt x="393191" y="216407"/>
                </a:lnTo>
                <a:lnTo>
                  <a:pt x="385572" y="254507"/>
                </a:lnTo>
                <a:lnTo>
                  <a:pt x="370332" y="291083"/>
                </a:lnTo>
                <a:lnTo>
                  <a:pt x="336804" y="335279"/>
                </a:lnTo>
                <a:lnTo>
                  <a:pt x="323087" y="348995"/>
                </a:lnTo>
                <a:lnTo>
                  <a:pt x="312202" y="35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61260" y="3636264"/>
            <a:ext cx="139065" cy="360045"/>
          </a:xfrm>
          <a:custGeom>
            <a:avLst/>
            <a:gdLst/>
            <a:ahLst/>
            <a:cxnLst/>
            <a:rect l="l" t="t" r="r" b="b"/>
            <a:pathLst>
              <a:path w="139064" h="360045">
                <a:moveTo>
                  <a:pt x="0" y="0"/>
                </a:moveTo>
                <a:lnTo>
                  <a:pt x="138683" y="0"/>
                </a:lnTo>
                <a:lnTo>
                  <a:pt x="138683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41448" y="3616452"/>
            <a:ext cx="178435" cy="399415"/>
          </a:xfrm>
          <a:custGeom>
            <a:avLst/>
            <a:gdLst/>
            <a:ahLst/>
            <a:cxnLst/>
            <a:rect l="l" t="t" r="r" b="b"/>
            <a:pathLst>
              <a:path w="178435" h="399414">
                <a:moveTo>
                  <a:pt x="178307" y="399287"/>
                </a:moveTo>
                <a:lnTo>
                  <a:pt x="0" y="399287"/>
                </a:lnTo>
                <a:lnTo>
                  <a:pt x="0" y="0"/>
                </a:lnTo>
                <a:lnTo>
                  <a:pt x="178307" y="0"/>
                </a:lnTo>
                <a:lnTo>
                  <a:pt x="178307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61187"/>
                </a:lnTo>
                <a:lnTo>
                  <a:pt x="19812" y="361187"/>
                </a:lnTo>
                <a:lnTo>
                  <a:pt x="38100" y="379476"/>
                </a:lnTo>
                <a:lnTo>
                  <a:pt x="178307" y="379476"/>
                </a:lnTo>
                <a:lnTo>
                  <a:pt x="178307" y="399287"/>
                </a:lnTo>
                <a:close/>
              </a:path>
              <a:path w="178435" h="399414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8435" h="399414">
                <a:moveTo>
                  <a:pt x="140208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40208" y="19812"/>
                </a:lnTo>
                <a:lnTo>
                  <a:pt x="140208" y="38100"/>
                </a:lnTo>
                <a:close/>
              </a:path>
              <a:path w="178435" h="399414">
                <a:moveTo>
                  <a:pt x="140208" y="379476"/>
                </a:moveTo>
                <a:lnTo>
                  <a:pt x="140208" y="19812"/>
                </a:lnTo>
                <a:lnTo>
                  <a:pt x="158495" y="38100"/>
                </a:lnTo>
                <a:lnTo>
                  <a:pt x="178307" y="38100"/>
                </a:lnTo>
                <a:lnTo>
                  <a:pt x="178307" y="361187"/>
                </a:lnTo>
                <a:lnTo>
                  <a:pt x="158495" y="361187"/>
                </a:lnTo>
                <a:lnTo>
                  <a:pt x="140208" y="379476"/>
                </a:lnTo>
                <a:close/>
              </a:path>
              <a:path w="178435" h="399414">
                <a:moveTo>
                  <a:pt x="178307" y="38100"/>
                </a:moveTo>
                <a:lnTo>
                  <a:pt x="158495" y="38100"/>
                </a:lnTo>
                <a:lnTo>
                  <a:pt x="140208" y="19812"/>
                </a:lnTo>
                <a:lnTo>
                  <a:pt x="178307" y="19812"/>
                </a:lnTo>
                <a:lnTo>
                  <a:pt x="178307" y="38100"/>
                </a:lnTo>
                <a:close/>
              </a:path>
              <a:path w="178435" h="399414">
                <a:moveTo>
                  <a:pt x="38100" y="379476"/>
                </a:moveTo>
                <a:lnTo>
                  <a:pt x="19812" y="361187"/>
                </a:lnTo>
                <a:lnTo>
                  <a:pt x="38100" y="361187"/>
                </a:lnTo>
                <a:lnTo>
                  <a:pt x="38100" y="379476"/>
                </a:lnTo>
                <a:close/>
              </a:path>
              <a:path w="178435" h="399414">
                <a:moveTo>
                  <a:pt x="140208" y="379476"/>
                </a:moveTo>
                <a:lnTo>
                  <a:pt x="38100" y="379476"/>
                </a:lnTo>
                <a:lnTo>
                  <a:pt x="38100" y="361187"/>
                </a:lnTo>
                <a:lnTo>
                  <a:pt x="140208" y="361187"/>
                </a:lnTo>
                <a:lnTo>
                  <a:pt x="140208" y="379476"/>
                </a:lnTo>
                <a:close/>
              </a:path>
              <a:path w="178435" h="399414">
                <a:moveTo>
                  <a:pt x="178307" y="379476"/>
                </a:moveTo>
                <a:lnTo>
                  <a:pt x="140208" y="379476"/>
                </a:lnTo>
                <a:lnTo>
                  <a:pt x="158495" y="361187"/>
                </a:lnTo>
                <a:lnTo>
                  <a:pt x="178307" y="361187"/>
                </a:lnTo>
                <a:lnTo>
                  <a:pt x="178307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999004" y="3140723"/>
            <a:ext cx="443230" cy="862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9539" marR="5080" indent="-117475">
              <a:lnSpc>
                <a:spcPct val="10880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 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43813" y="4448609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b="1">
                <a:latin typeface="等线"/>
                <a:cs typeface="等线"/>
              </a:rPr>
              <a:t>-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64488" y="3901678"/>
            <a:ext cx="239395" cy="641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3660">
              <a:lnSpc>
                <a:spcPts val="2485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485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91512" y="3779479"/>
            <a:ext cx="219075" cy="76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97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835"/>
              </a:lnSpc>
              <a:spcBef>
                <a:spcPts val="265"/>
              </a:spcBef>
            </a:pPr>
            <a:r>
              <a:rPr dirty="0" sz="2400" b="1">
                <a:latin typeface="等线"/>
                <a:cs typeface="等线"/>
              </a:rPr>
              <a:t>-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91221" y="3434953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55798" y="3124200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57906" y="3124200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4">
                <a:moveTo>
                  <a:pt x="0" y="0"/>
                </a:moveTo>
                <a:lnTo>
                  <a:pt x="0" y="4206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129359" y="3302793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86672" y="3305612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22325" y="3481852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37253" y="2267711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5">
                <a:moveTo>
                  <a:pt x="0" y="0"/>
                </a:moveTo>
                <a:lnTo>
                  <a:pt x="0" y="4206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53434" y="2267711"/>
            <a:ext cx="0" cy="421005"/>
          </a:xfrm>
          <a:custGeom>
            <a:avLst/>
            <a:gdLst/>
            <a:ahLst/>
            <a:cxnLst/>
            <a:rect l="l" t="t" r="r" b="b"/>
            <a:pathLst>
              <a:path w="0" h="421005">
                <a:moveTo>
                  <a:pt x="0" y="0"/>
                </a:moveTo>
                <a:lnTo>
                  <a:pt x="0" y="42062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47159" y="2465070"/>
            <a:ext cx="684530" cy="0"/>
          </a:xfrm>
          <a:custGeom>
            <a:avLst/>
            <a:gdLst/>
            <a:ahLst/>
            <a:cxnLst/>
            <a:rect l="l" t="t" r="r" b="b"/>
            <a:pathLst>
              <a:path w="684529" h="0">
                <a:moveTo>
                  <a:pt x="0" y="0"/>
                </a:moveTo>
                <a:lnTo>
                  <a:pt x="68427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17747" y="2427732"/>
            <a:ext cx="542925" cy="76200"/>
          </a:xfrm>
          <a:custGeom>
            <a:avLst/>
            <a:gdLst/>
            <a:ahLst/>
            <a:cxnLst/>
            <a:rect l="l" t="t" r="r" b="b"/>
            <a:pathLst>
              <a:path w="542925" h="76200">
                <a:moveTo>
                  <a:pt x="38100" y="76200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3491" y="24384"/>
                </a:lnTo>
                <a:lnTo>
                  <a:pt x="38100" y="24384"/>
                </a:lnTo>
                <a:lnTo>
                  <a:pt x="38100" y="50292"/>
                </a:lnTo>
                <a:lnTo>
                  <a:pt x="73792" y="50292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38100" y="76200"/>
                </a:lnTo>
                <a:close/>
              </a:path>
              <a:path w="542925" h="76200">
                <a:moveTo>
                  <a:pt x="73792" y="50292"/>
                </a:moveTo>
                <a:lnTo>
                  <a:pt x="38100" y="50292"/>
                </a:lnTo>
                <a:lnTo>
                  <a:pt x="38100" y="24384"/>
                </a:lnTo>
                <a:lnTo>
                  <a:pt x="73491" y="24384"/>
                </a:lnTo>
                <a:lnTo>
                  <a:pt x="76200" y="38100"/>
                </a:lnTo>
                <a:lnTo>
                  <a:pt x="73792" y="50292"/>
                </a:lnTo>
                <a:close/>
              </a:path>
              <a:path w="542925" h="76200">
                <a:moveTo>
                  <a:pt x="542543" y="50292"/>
                </a:moveTo>
                <a:lnTo>
                  <a:pt x="73792" y="50292"/>
                </a:lnTo>
                <a:lnTo>
                  <a:pt x="76200" y="38100"/>
                </a:lnTo>
                <a:lnTo>
                  <a:pt x="73491" y="24384"/>
                </a:lnTo>
                <a:lnTo>
                  <a:pt x="542543" y="24384"/>
                </a:lnTo>
                <a:lnTo>
                  <a:pt x="542543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067027" y="1997479"/>
            <a:ext cx="304800" cy="397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00" spc="-5">
                <a:latin typeface="Times New Roman"/>
                <a:cs typeface="Times New Roman"/>
              </a:rPr>
              <a:t>C</a:t>
            </a:r>
            <a:r>
              <a:rPr dirty="0" baseline="-21072" sz="2175" spc="7">
                <a:latin typeface="Times New Roman"/>
                <a:cs typeface="Times New Roman"/>
              </a:rPr>
              <a:t>2</a:t>
            </a:r>
            <a:endParaRPr baseline="-21072" sz="2175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255008" y="2426208"/>
            <a:ext cx="76200" cy="2452370"/>
          </a:xfrm>
          <a:custGeom>
            <a:avLst/>
            <a:gdLst/>
            <a:ahLst/>
            <a:cxnLst/>
            <a:rect l="l" t="t" r="r" b="b"/>
            <a:pathLst>
              <a:path w="76200" h="2452370">
                <a:moveTo>
                  <a:pt x="24383" y="73491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4383" y="38100"/>
                </a:lnTo>
                <a:lnTo>
                  <a:pt x="24383" y="73491"/>
                </a:lnTo>
                <a:close/>
              </a:path>
              <a:path w="76200" h="2452370">
                <a:moveTo>
                  <a:pt x="38099" y="76200"/>
                </a:moveTo>
                <a:lnTo>
                  <a:pt x="24383" y="73491"/>
                </a:lnTo>
                <a:lnTo>
                  <a:pt x="24383" y="38100"/>
                </a:lnTo>
                <a:lnTo>
                  <a:pt x="50291" y="38100"/>
                </a:lnTo>
                <a:lnTo>
                  <a:pt x="50291" y="73792"/>
                </a:lnTo>
                <a:lnTo>
                  <a:pt x="38099" y="76200"/>
                </a:lnTo>
                <a:close/>
              </a:path>
              <a:path w="76200" h="2452370">
                <a:moveTo>
                  <a:pt x="50291" y="73792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0291" y="73792"/>
                </a:lnTo>
                <a:close/>
              </a:path>
              <a:path w="76200" h="2452370">
                <a:moveTo>
                  <a:pt x="24383" y="2378624"/>
                </a:moveTo>
                <a:lnTo>
                  <a:pt x="24383" y="73491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375916"/>
                </a:lnTo>
                <a:lnTo>
                  <a:pt x="38099" y="2375916"/>
                </a:lnTo>
                <a:lnTo>
                  <a:pt x="24383" y="2378624"/>
                </a:lnTo>
                <a:close/>
              </a:path>
              <a:path w="76200" h="2452370">
                <a:moveTo>
                  <a:pt x="50291" y="76200"/>
                </a:moveTo>
                <a:lnTo>
                  <a:pt x="38099" y="76200"/>
                </a:lnTo>
                <a:lnTo>
                  <a:pt x="50291" y="73792"/>
                </a:lnTo>
                <a:lnTo>
                  <a:pt x="50291" y="76200"/>
                </a:lnTo>
                <a:close/>
              </a:path>
              <a:path w="76200" h="2452370">
                <a:moveTo>
                  <a:pt x="50291" y="2414016"/>
                </a:moveTo>
                <a:lnTo>
                  <a:pt x="24383" y="2414016"/>
                </a:lnTo>
                <a:lnTo>
                  <a:pt x="24383" y="2378624"/>
                </a:lnTo>
                <a:lnTo>
                  <a:pt x="38099" y="2375916"/>
                </a:lnTo>
                <a:lnTo>
                  <a:pt x="50291" y="2378323"/>
                </a:lnTo>
                <a:lnTo>
                  <a:pt x="50291" y="2414016"/>
                </a:lnTo>
                <a:close/>
              </a:path>
              <a:path w="76200" h="2452370">
                <a:moveTo>
                  <a:pt x="50291" y="2378323"/>
                </a:moveTo>
                <a:lnTo>
                  <a:pt x="38099" y="2375916"/>
                </a:lnTo>
                <a:lnTo>
                  <a:pt x="50291" y="2375916"/>
                </a:lnTo>
                <a:lnTo>
                  <a:pt x="50291" y="2378323"/>
                </a:lnTo>
                <a:close/>
              </a:path>
              <a:path w="76200" h="2452370">
                <a:moveTo>
                  <a:pt x="76199" y="2414016"/>
                </a:moveTo>
                <a:lnTo>
                  <a:pt x="50291" y="2414016"/>
                </a:lnTo>
                <a:lnTo>
                  <a:pt x="50291" y="2378323"/>
                </a:lnTo>
                <a:lnTo>
                  <a:pt x="53054" y="2378868"/>
                </a:lnTo>
                <a:lnTo>
                  <a:pt x="65150" y="2386965"/>
                </a:lnTo>
                <a:lnTo>
                  <a:pt x="73247" y="2399061"/>
                </a:lnTo>
                <a:lnTo>
                  <a:pt x="76199" y="2414016"/>
                </a:lnTo>
                <a:close/>
              </a:path>
              <a:path w="76200" h="2452370">
                <a:moveTo>
                  <a:pt x="38099" y="2452116"/>
                </a:moveTo>
                <a:lnTo>
                  <a:pt x="23145" y="2449163"/>
                </a:lnTo>
                <a:lnTo>
                  <a:pt x="11048" y="2441066"/>
                </a:lnTo>
                <a:lnTo>
                  <a:pt x="2952" y="2428970"/>
                </a:lnTo>
                <a:lnTo>
                  <a:pt x="0" y="2414016"/>
                </a:lnTo>
                <a:lnTo>
                  <a:pt x="2952" y="2399061"/>
                </a:lnTo>
                <a:lnTo>
                  <a:pt x="11048" y="2386965"/>
                </a:lnTo>
                <a:lnTo>
                  <a:pt x="23145" y="2378868"/>
                </a:lnTo>
                <a:lnTo>
                  <a:pt x="24383" y="2378624"/>
                </a:lnTo>
                <a:lnTo>
                  <a:pt x="24383" y="2414016"/>
                </a:lnTo>
                <a:lnTo>
                  <a:pt x="76199" y="2414016"/>
                </a:lnTo>
                <a:lnTo>
                  <a:pt x="73247" y="2428970"/>
                </a:lnTo>
                <a:lnTo>
                  <a:pt x="65150" y="2441066"/>
                </a:lnTo>
                <a:lnTo>
                  <a:pt x="53054" y="2449163"/>
                </a:lnTo>
                <a:lnTo>
                  <a:pt x="38099" y="2452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219955" y="3396996"/>
            <a:ext cx="142240" cy="467995"/>
          </a:xfrm>
          <a:custGeom>
            <a:avLst/>
            <a:gdLst/>
            <a:ahLst/>
            <a:cxnLst/>
            <a:rect l="l" t="t" r="r" b="b"/>
            <a:pathLst>
              <a:path w="142239" h="467995">
                <a:moveTo>
                  <a:pt x="0" y="0"/>
                </a:moveTo>
                <a:lnTo>
                  <a:pt x="141732" y="0"/>
                </a:lnTo>
                <a:lnTo>
                  <a:pt x="141732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01667" y="3378708"/>
            <a:ext cx="180340" cy="506095"/>
          </a:xfrm>
          <a:custGeom>
            <a:avLst/>
            <a:gdLst/>
            <a:ahLst/>
            <a:cxnLst/>
            <a:rect l="l" t="t" r="r" b="b"/>
            <a:pathLst>
              <a:path w="180339" h="506095">
                <a:moveTo>
                  <a:pt x="179831" y="505967"/>
                </a:moveTo>
                <a:lnTo>
                  <a:pt x="0" y="505967"/>
                </a:lnTo>
                <a:lnTo>
                  <a:pt x="0" y="0"/>
                </a:lnTo>
                <a:lnTo>
                  <a:pt x="179831" y="0"/>
                </a:lnTo>
                <a:lnTo>
                  <a:pt x="179831" y="18288"/>
                </a:lnTo>
                <a:lnTo>
                  <a:pt x="38100" y="18288"/>
                </a:lnTo>
                <a:lnTo>
                  <a:pt x="18288" y="38100"/>
                </a:lnTo>
                <a:lnTo>
                  <a:pt x="38100" y="38100"/>
                </a:lnTo>
                <a:lnTo>
                  <a:pt x="38100" y="467867"/>
                </a:lnTo>
                <a:lnTo>
                  <a:pt x="18288" y="467867"/>
                </a:lnTo>
                <a:lnTo>
                  <a:pt x="38100" y="486156"/>
                </a:lnTo>
                <a:lnTo>
                  <a:pt x="179831" y="486156"/>
                </a:lnTo>
                <a:lnTo>
                  <a:pt x="179831" y="505967"/>
                </a:lnTo>
                <a:close/>
              </a:path>
              <a:path w="180339" h="506095">
                <a:moveTo>
                  <a:pt x="38100" y="38100"/>
                </a:moveTo>
                <a:lnTo>
                  <a:pt x="18288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80339" h="506095">
                <a:moveTo>
                  <a:pt x="141732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41732" y="18288"/>
                </a:lnTo>
                <a:lnTo>
                  <a:pt x="141732" y="38100"/>
                </a:lnTo>
                <a:close/>
              </a:path>
              <a:path w="180339" h="506095">
                <a:moveTo>
                  <a:pt x="141732" y="486156"/>
                </a:moveTo>
                <a:lnTo>
                  <a:pt x="141732" y="18288"/>
                </a:lnTo>
                <a:lnTo>
                  <a:pt x="160019" y="38100"/>
                </a:lnTo>
                <a:lnTo>
                  <a:pt x="179831" y="38100"/>
                </a:lnTo>
                <a:lnTo>
                  <a:pt x="179831" y="467867"/>
                </a:lnTo>
                <a:lnTo>
                  <a:pt x="160019" y="467867"/>
                </a:lnTo>
                <a:lnTo>
                  <a:pt x="141732" y="486156"/>
                </a:lnTo>
                <a:close/>
              </a:path>
              <a:path w="180339" h="506095">
                <a:moveTo>
                  <a:pt x="179831" y="38100"/>
                </a:moveTo>
                <a:lnTo>
                  <a:pt x="160019" y="38100"/>
                </a:lnTo>
                <a:lnTo>
                  <a:pt x="141732" y="18288"/>
                </a:lnTo>
                <a:lnTo>
                  <a:pt x="179831" y="18288"/>
                </a:lnTo>
                <a:lnTo>
                  <a:pt x="179831" y="38100"/>
                </a:lnTo>
                <a:close/>
              </a:path>
              <a:path w="180339" h="506095">
                <a:moveTo>
                  <a:pt x="38100" y="486156"/>
                </a:moveTo>
                <a:lnTo>
                  <a:pt x="18288" y="467867"/>
                </a:lnTo>
                <a:lnTo>
                  <a:pt x="38100" y="467867"/>
                </a:lnTo>
                <a:lnTo>
                  <a:pt x="38100" y="486156"/>
                </a:lnTo>
                <a:close/>
              </a:path>
              <a:path w="180339" h="506095">
                <a:moveTo>
                  <a:pt x="141732" y="486156"/>
                </a:moveTo>
                <a:lnTo>
                  <a:pt x="38100" y="486156"/>
                </a:lnTo>
                <a:lnTo>
                  <a:pt x="38100" y="467867"/>
                </a:lnTo>
                <a:lnTo>
                  <a:pt x="141732" y="467867"/>
                </a:lnTo>
                <a:lnTo>
                  <a:pt x="141732" y="486156"/>
                </a:lnTo>
                <a:close/>
              </a:path>
              <a:path w="180339" h="506095">
                <a:moveTo>
                  <a:pt x="179831" y="486156"/>
                </a:moveTo>
                <a:lnTo>
                  <a:pt x="141732" y="486156"/>
                </a:lnTo>
                <a:lnTo>
                  <a:pt x="160019" y="467867"/>
                </a:lnTo>
                <a:lnTo>
                  <a:pt x="179831" y="467867"/>
                </a:lnTo>
                <a:lnTo>
                  <a:pt x="179831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3795802" y="3410684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68366" y="4015669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b="1">
                <a:latin typeface="等线"/>
                <a:cs typeface="等线"/>
              </a:rPr>
              <a:t>-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68825" y="2605087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623815" y="2406395"/>
            <a:ext cx="102235" cy="108585"/>
          </a:xfrm>
          <a:custGeom>
            <a:avLst/>
            <a:gdLst/>
            <a:ahLst/>
            <a:cxnLst/>
            <a:rect l="l" t="t" r="r" b="b"/>
            <a:pathLst>
              <a:path w="102235" h="108585">
                <a:moveTo>
                  <a:pt x="50292" y="108203"/>
                </a:moveTo>
                <a:lnTo>
                  <a:pt x="30860" y="103917"/>
                </a:lnTo>
                <a:lnTo>
                  <a:pt x="14858" y="92201"/>
                </a:lnTo>
                <a:lnTo>
                  <a:pt x="4000" y="74771"/>
                </a:lnTo>
                <a:lnTo>
                  <a:pt x="0" y="53339"/>
                </a:lnTo>
                <a:lnTo>
                  <a:pt x="4000" y="32789"/>
                </a:lnTo>
                <a:lnTo>
                  <a:pt x="14859" y="15811"/>
                </a:lnTo>
                <a:lnTo>
                  <a:pt x="30860" y="4262"/>
                </a:lnTo>
                <a:lnTo>
                  <a:pt x="50292" y="0"/>
                </a:lnTo>
                <a:lnTo>
                  <a:pt x="70604" y="4262"/>
                </a:lnTo>
                <a:lnTo>
                  <a:pt x="87058" y="15811"/>
                </a:lnTo>
                <a:lnTo>
                  <a:pt x="98083" y="32789"/>
                </a:lnTo>
                <a:lnTo>
                  <a:pt x="102108" y="53339"/>
                </a:lnTo>
                <a:lnTo>
                  <a:pt x="98083" y="74771"/>
                </a:lnTo>
                <a:lnTo>
                  <a:pt x="87058" y="92201"/>
                </a:lnTo>
                <a:lnTo>
                  <a:pt x="70604" y="103917"/>
                </a:lnTo>
                <a:lnTo>
                  <a:pt x="50292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04003" y="2386583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5" h="146685">
                <a:moveTo>
                  <a:pt x="82296" y="1523"/>
                </a:moveTo>
                <a:lnTo>
                  <a:pt x="57912" y="1523"/>
                </a:lnTo>
                <a:lnTo>
                  <a:pt x="68580" y="0"/>
                </a:lnTo>
                <a:lnTo>
                  <a:pt x="73152" y="0"/>
                </a:lnTo>
                <a:lnTo>
                  <a:pt x="82296" y="1523"/>
                </a:lnTo>
                <a:close/>
              </a:path>
              <a:path w="140335" h="146685">
                <a:moveTo>
                  <a:pt x="96012" y="6095"/>
                </a:moveTo>
                <a:lnTo>
                  <a:pt x="44196" y="6095"/>
                </a:lnTo>
                <a:lnTo>
                  <a:pt x="54864" y="3047"/>
                </a:lnTo>
                <a:lnTo>
                  <a:pt x="56388" y="1523"/>
                </a:lnTo>
                <a:lnTo>
                  <a:pt x="85344" y="1523"/>
                </a:lnTo>
                <a:lnTo>
                  <a:pt x="86868" y="3047"/>
                </a:lnTo>
                <a:lnTo>
                  <a:pt x="96012" y="6095"/>
                </a:lnTo>
                <a:close/>
              </a:path>
              <a:path w="140335" h="146685">
                <a:moveTo>
                  <a:pt x="118872" y="21335"/>
                </a:moveTo>
                <a:lnTo>
                  <a:pt x="22860" y="21335"/>
                </a:lnTo>
                <a:lnTo>
                  <a:pt x="28956" y="13715"/>
                </a:lnTo>
                <a:lnTo>
                  <a:pt x="30480" y="13715"/>
                </a:lnTo>
                <a:lnTo>
                  <a:pt x="32004" y="12191"/>
                </a:lnTo>
                <a:lnTo>
                  <a:pt x="41148" y="7619"/>
                </a:lnTo>
                <a:lnTo>
                  <a:pt x="42672" y="6095"/>
                </a:lnTo>
                <a:lnTo>
                  <a:pt x="99060" y="6095"/>
                </a:lnTo>
                <a:lnTo>
                  <a:pt x="100584" y="7619"/>
                </a:lnTo>
                <a:lnTo>
                  <a:pt x="108204" y="12191"/>
                </a:lnTo>
                <a:lnTo>
                  <a:pt x="109728" y="12191"/>
                </a:lnTo>
                <a:lnTo>
                  <a:pt x="118872" y="21335"/>
                </a:lnTo>
                <a:close/>
              </a:path>
              <a:path w="140335" h="146685">
                <a:moveTo>
                  <a:pt x="38100" y="74675"/>
                </a:moveTo>
                <a:lnTo>
                  <a:pt x="0" y="74675"/>
                </a:lnTo>
                <a:lnTo>
                  <a:pt x="0" y="73151"/>
                </a:lnTo>
                <a:lnTo>
                  <a:pt x="1524" y="71627"/>
                </a:lnTo>
                <a:lnTo>
                  <a:pt x="1524" y="57911"/>
                </a:lnTo>
                <a:lnTo>
                  <a:pt x="3048" y="57911"/>
                </a:lnTo>
                <a:lnTo>
                  <a:pt x="6096" y="47243"/>
                </a:lnTo>
                <a:lnTo>
                  <a:pt x="6096" y="44195"/>
                </a:lnTo>
                <a:lnTo>
                  <a:pt x="7620" y="44195"/>
                </a:lnTo>
                <a:lnTo>
                  <a:pt x="12192" y="35051"/>
                </a:lnTo>
                <a:lnTo>
                  <a:pt x="12192" y="32003"/>
                </a:lnTo>
                <a:lnTo>
                  <a:pt x="13716" y="32003"/>
                </a:lnTo>
                <a:lnTo>
                  <a:pt x="19812" y="24383"/>
                </a:lnTo>
                <a:lnTo>
                  <a:pt x="19812" y="22859"/>
                </a:lnTo>
                <a:lnTo>
                  <a:pt x="21336" y="21335"/>
                </a:lnTo>
                <a:lnTo>
                  <a:pt x="120396" y="21335"/>
                </a:lnTo>
                <a:lnTo>
                  <a:pt x="120396" y="22859"/>
                </a:lnTo>
                <a:lnTo>
                  <a:pt x="121920" y="24383"/>
                </a:lnTo>
                <a:lnTo>
                  <a:pt x="128016" y="32003"/>
                </a:lnTo>
                <a:lnTo>
                  <a:pt x="129540" y="33527"/>
                </a:lnTo>
                <a:lnTo>
                  <a:pt x="129540" y="35051"/>
                </a:lnTo>
                <a:lnTo>
                  <a:pt x="131064" y="38099"/>
                </a:lnTo>
                <a:lnTo>
                  <a:pt x="67056" y="38099"/>
                </a:lnTo>
                <a:lnTo>
                  <a:pt x="62484" y="39623"/>
                </a:lnTo>
                <a:lnTo>
                  <a:pt x="63500" y="39623"/>
                </a:lnTo>
                <a:lnTo>
                  <a:pt x="56388" y="42671"/>
                </a:lnTo>
                <a:lnTo>
                  <a:pt x="54864" y="42671"/>
                </a:lnTo>
                <a:lnTo>
                  <a:pt x="47244" y="50291"/>
                </a:lnTo>
                <a:lnTo>
                  <a:pt x="47853" y="50291"/>
                </a:lnTo>
                <a:lnTo>
                  <a:pt x="46634" y="51815"/>
                </a:lnTo>
                <a:lnTo>
                  <a:pt x="45720" y="51815"/>
                </a:lnTo>
                <a:lnTo>
                  <a:pt x="41148" y="60959"/>
                </a:lnTo>
                <a:lnTo>
                  <a:pt x="41801" y="60959"/>
                </a:lnTo>
                <a:lnTo>
                  <a:pt x="40930" y="64007"/>
                </a:lnTo>
                <a:lnTo>
                  <a:pt x="39624" y="64007"/>
                </a:lnTo>
                <a:lnTo>
                  <a:pt x="38535" y="71627"/>
                </a:lnTo>
                <a:lnTo>
                  <a:pt x="38100" y="71627"/>
                </a:lnTo>
                <a:lnTo>
                  <a:pt x="38100" y="74675"/>
                </a:lnTo>
                <a:close/>
              </a:path>
              <a:path w="140335" h="146685">
                <a:moveTo>
                  <a:pt x="62484" y="39623"/>
                </a:moveTo>
                <a:lnTo>
                  <a:pt x="67056" y="38099"/>
                </a:lnTo>
                <a:lnTo>
                  <a:pt x="64008" y="39406"/>
                </a:lnTo>
                <a:lnTo>
                  <a:pt x="62484" y="39623"/>
                </a:lnTo>
                <a:close/>
              </a:path>
              <a:path w="140335" h="146685">
                <a:moveTo>
                  <a:pt x="64008" y="39406"/>
                </a:moveTo>
                <a:lnTo>
                  <a:pt x="67056" y="38099"/>
                </a:lnTo>
                <a:lnTo>
                  <a:pt x="68580" y="38099"/>
                </a:lnTo>
                <a:lnTo>
                  <a:pt x="70866" y="38426"/>
                </a:lnTo>
                <a:lnTo>
                  <a:pt x="64008" y="39406"/>
                </a:lnTo>
                <a:close/>
              </a:path>
              <a:path w="140335" h="146685">
                <a:moveTo>
                  <a:pt x="70866" y="38426"/>
                </a:moveTo>
                <a:lnTo>
                  <a:pt x="68580" y="38099"/>
                </a:lnTo>
                <a:lnTo>
                  <a:pt x="73152" y="38099"/>
                </a:lnTo>
                <a:lnTo>
                  <a:pt x="70866" y="38426"/>
                </a:lnTo>
                <a:close/>
              </a:path>
              <a:path w="140335" h="146685">
                <a:moveTo>
                  <a:pt x="77114" y="39319"/>
                </a:moveTo>
                <a:lnTo>
                  <a:pt x="70866" y="38426"/>
                </a:lnTo>
                <a:lnTo>
                  <a:pt x="73152" y="38099"/>
                </a:lnTo>
                <a:lnTo>
                  <a:pt x="74676" y="38099"/>
                </a:lnTo>
                <a:lnTo>
                  <a:pt x="77114" y="39319"/>
                </a:lnTo>
                <a:close/>
              </a:path>
              <a:path w="140335" h="146685">
                <a:moveTo>
                  <a:pt x="79248" y="39623"/>
                </a:moveTo>
                <a:lnTo>
                  <a:pt x="77114" y="39319"/>
                </a:lnTo>
                <a:lnTo>
                  <a:pt x="74676" y="38099"/>
                </a:lnTo>
                <a:lnTo>
                  <a:pt x="79248" y="39623"/>
                </a:lnTo>
                <a:close/>
              </a:path>
              <a:path w="140335" h="146685">
                <a:moveTo>
                  <a:pt x="131826" y="39623"/>
                </a:moveTo>
                <a:lnTo>
                  <a:pt x="79248" y="39623"/>
                </a:lnTo>
                <a:lnTo>
                  <a:pt x="74676" y="38099"/>
                </a:lnTo>
                <a:lnTo>
                  <a:pt x="131064" y="38099"/>
                </a:lnTo>
                <a:lnTo>
                  <a:pt x="131826" y="39623"/>
                </a:lnTo>
                <a:close/>
              </a:path>
              <a:path w="140335" h="146685">
                <a:moveTo>
                  <a:pt x="89916" y="45719"/>
                </a:moveTo>
                <a:lnTo>
                  <a:pt x="77114" y="39319"/>
                </a:lnTo>
                <a:lnTo>
                  <a:pt x="79248" y="39623"/>
                </a:lnTo>
                <a:lnTo>
                  <a:pt x="131826" y="39623"/>
                </a:lnTo>
                <a:lnTo>
                  <a:pt x="133350" y="42671"/>
                </a:lnTo>
                <a:lnTo>
                  <a:pt x="86868" y="42671"/>
                </a:lnTo>
                <a:lnTo>
                  <a:pt x="89916" y="45719"/>
                </a:lnTo>
                <a:close/>
              </a:path>
              <a:path w="140335" h="146685">
                <a:moveTo>
                  <a:pt x="63500" y="39623"/>
                </a:moveTo>
                <a:lnTo>
                  <a:pt x="62484" y="39623"/>
                </a:lnTo>
                <a:lnTo>
                  <a:pt x="64008" y="39406"/>
                </a:lnTo>
                <a:lnTo>
                  <a:pt x="63500" y="39623"/>
                </a:lnTo>
                <a:close/>
              </a:path>
              <a:path w="140335" h="146685">
                <a:moveTo>
                  <a:pt x="51816" y="45719"/>
                </a:moveTo>
                <a:lnTo>
                  <a:pt x="54864" y="42671"/>
                </a:lnTo>
                <a:lnTo>
                  <a:pt x="56388" y="42671"/>
                </a:lnTo>
                <a:lnTo>
                  <a:pt x="60960" y="41147"/>
                </a:lnTo>
                <a:lnTo>
                  <a:pt x="51816" y="45719"/>
                </a:lnTo>
                <a:close/>
              </a:path>
              <a:path w="140335" h="146685">
                <a:moveTo>
                  <a:pt x="136506" y="50291"/>
                </a:moveTo>
                <a:lnTo>
                  <a:pt x="94488" y="50291"/>
                </a:lnTo>
                <a:lnTo>
                  <a:pt x="86868" y="42671"/>
                </a:lnTo>
                <a:lnTo>
                  <a:pt x="133350" y="42671"/>
                </a:lnTo>
                <a:lnTo>
                  <a:pt x="134112" y="44195"/>
                </a:lnTo>
                <a:lnTo>
                  <a:pt x="135636" y="44195"/>
                </a:lnTo>
                <a:lnTo>
                  <a:pt x="135636" y="47243"/>
                </a:lnTo>
                <a:lnTo>
                  <a:pt x="136506" y="50291"/>
                </a:lnTo>
                <a:close/>
              </a:path>
              <a:path w="140335" h="146685">
                <a:moveTo>
                  <a:pt x="47853" y="50291"/>
                </a:moveTo>
                <a:lnTo>
                  <a:pt x="47244" y="50291"/>
                </a:lnTo>
                <a:lnTo>
                  <a:pt x="50292" y="47243"/>
                </a:lnTo>
                <a:lnTo>
                  <a:pt x="47853" y="50291"/>
                </a:lnTo>
                <a:close/>
              </a:path>
              <a:path w="140335" h="146685">
                <a:moveTo>
                  <a:pt x="97536" y="54863"/>
                </a:moveTo>
                <a:lnTo>
                  <a:pt x="91440" y="47243"/>
                </a:lnTo>
                <a:lnTo>
                  <a:pt x="94488" y="50291"/>
                </a:lnTo>
                <a:lnTo>
                  <a:pt x="136506" y="50291"/>
                </a:lnTo>
                <a:lnTo>
                  <a:pt x="136942" y="51815"/>
                </a:lnTo>
                <a:lnTo>
                  <a:pt x="96012" y="51815"/>
                </a:lnTo>
                <a:lnTo>
                  <a:pt x="97536" y="54863"/>
                </a:lnTo>
                <a:close/>
              </a:path>
              <a:path w="140335" h="146685">
                <a:moveTo>
                  <a:pt x="44196" y="54863"/>
                </a:moveTo>
                <a:lnTo>
                  <a:pt x="45720" y="51815"/>
                </a:lnTo>
                <a:lnTo>
                  <a:pt x="46634" y="51815"/>
                </a:lnTo>
                <a:lnTo>
                  <a:pt x="44196" y="54863"/>
                </a:lnTo>
                <a:close/>
              </a:path>
              <a:path w="140335" h="146685">
                <a:moveTo>
                  <a:pt x="138684" y="60959"/>
                </a:moveTo>
                <a:lnTo>
                  <a:pt x="100584" y="60959"/>
                </a:lnTo>
                <a:lnTo>
                  <a:pt x="96012" y="51815"/>
                </a:lnTo>
                <a:lnTo>
                  <a:pt x="136942" y="51815"/>
                </a:lnTo>
                <a:lnTo>
                  <a:pt x="138684" y="57911"/>
                </a:lnTo>
                <a:lnTo>
                  <a:pt x="138684" y="60959"/>
                </a:lnTo>
                <a:close/>
              </a:path>
              <a:path w="140335" h="146685">
                <a:moveTo>
                  <a:pt x="41801" y="60959"/>
                </a:moveTo>
                <a:lnTo>
                  <a:pt x="41148" y="60959"/>
                </a:lnTo>
                <a:lnTo>
                  <a:pt x="42672" y="57911"/>
                </a:lnTo>
                <a:lnTo>
                  <a:pt x="41801" y="60959"/>
                </a:lnTo>
                <a:close/>
              </a:path>
              <a:path w="140335" h="146685">
                <a:moveTo>
                  <a:pt x="102108" y="68579"/>
                </a:moveTo>
                <a:lnTo>
                  <a:pt x="99060" y="57911"/>
                </a:lnTo>
                <a:lnTo>
                  <a:pt x="100584" y="60959"/>
                </a:lnTo>
                <a:lnTo>
                  <a:pt x="138684" y="60959"/>
                </a:lnTo>
                <a:lnTo>
                  <a:pt x="139119" y="64007"/>
                </a:lnTo>
                <a:lnTo>
                  <a:pt x="102108" y="64007"/>
                </a:lnTo>
                <a:lnTo>
                  <a:pt x="102108" y="68579"/>
                </a:lnTo>
                <a:close/>
              </a:path>
              <a:path w="140335" h="146685">
                <a:moveTo>
                  <a:pt x="39624" y="68579"/>
                </a:moveTo>
                <a:lnTo>
                  <a:pt x="39624" y="64007"/>
                </a:lnTo>
                <a:lnTo>
                  <a:pt x="40930" y="64007"/>
                </a:lnTo>
                <a:lnTo>
                  <a:pt x="39624" y="68579"/>
                </a:lnTo>
                <a:close/>
              </a:path>
              <a:path w="140335" h="146685">
                <a:moveTo>
                  <a:pt x="139255" y="82295"/>
                </a:moveTo>
                <a:lnTo>
                  <a:pt x="102108" y="82295"/>
                </a:lnTo>
                <a:lnTo>
                  <a:pt x="102108" y="64007"/>
                </a:lnTo>
                <a:lnTo>
                  <a:pt x="139119" y="64007"/>
                </a:lnTo>
                <a:lnTo>
                  <a:pt x="140208" y="71627"/>
                </a:lnTo>
                <a:lnTo>
                  <a:pt x="140208" y="74675"/>
                </a:lnTo>
                <a:lnTo>
                  <a:pt x="139255" y="82295"/>
                </a:lnTo>
                <a:close/>
              </a:path>
              <a:path w="140335" h="146685">
                <a:moveTo>
                  <a:pt x="38100" y="74675"/>
                </a:moveTo>
                <a:lnTo>
                  <a:pt x="38100" y="71627"/>
                </a:lnTo>
                <a:lnTo>
                  <a:pt x="38317" y="73151"/>
                </a:lnTo>
                <a:lnTo>
                  <a:pt x="38100" y="74675"/>
                </a:lnTo>
                <a:close/>
              </a:path>
              <a:path w="140335" h="146685">
                <a:moveTo>
                  <a:pt x="38317" y="73151"/>
                </a:moveTo>
                <a:lnTo>
                  <a:pt x="38100" y="71627"/>
                </a:lnTo>
                <a:lnTo>
                  <a:pt x="38535" y="71627"/>
                </a:lnTo>
                <a:lnTo>
                  <a:pt x="38317" y="73151"/>
                </a:lnTo>
                <a:close/>
              </a:path>
              <a:path w="140335" h="146685">
                <a:moveTo>
                  <a:pt x="111252" y="134111"/>
                </a:moveTo>
                <a:lnTo>
                  <a:pt x="30480" y="134111"/>
                </a:lnTo>
                <a:lnTo>
                  <a:pt x="21336" y="124967"/>
                </a:lnTo>
                <a:lnTo>
                  <a:pt x="19812" y="12496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2192" y="114299"/>
                </a:lnTo>
                <a:lnTo>
                  <a:pt x="12192" y="112775"/>
                </a:lnTo>
                <a:lnTo>
                  <a:pt x="7620" y="103631"/>
                </a:lnTo>
                <a:lnTo>
                  <a:pt x="6096" y="102107"/>
                </a:lnTo>
                <a:lnTo>
                  <a:pt x="6096" y="100583"/>
                </a:lnTo>
                <a:lnTo>
                  <a:pt x="3048" y="89915"/>
                </a:lnTo>
                <a:lnTo>
                  <a:pt x="1524" y="88391"/>
                </a:lnTo>
                <a:lnTo>
                  <a:pt x="1524" y="74675"/>
                </a:lnTo>
                <a:lnTo>
                  <a:pt x="38100" y="74675"/>
                </a:lnTo>
                <a:lnTo>
                  <a:pt x="38317" y="73151"/>
                </a:lnTo>
                <a:lnTo>
                  <a:pt x="39624" y="82295"/>
                </a:lnTo>
                <a:lnTo>
                  <a:pt x="40494" y="82295"/>
                </a:lnTo>
                <a:lnTo>
                  <a:pt x="41365" y="85343"/>
                </a:lnTo>
                <a:lnTo>
                  <a:pt x="41148" y="85343"/>
                </a:lnTo>
                <a:lnTo>
                  <a:pt x="42672" y="89915"/>
                </a:lnTo>
                <a:lnTo>
                  <a:pt x="43434" y="89915"/>
                </a:lnTo>
                <a:lnTo>
                  <a:pt x="45720" y="94487"/>
                </a:lnTo>
                <a:lnTo>
                  <a:pt x="46228" y="94487"/>
                </a:lnTo>
                <a:lnTo>
                  <a:pt x="48260" y="97535"/>
                </a:lnTo>
                <a:lnTo>
                  <a:pt x="47244" y="97535"/>
                </a:lnTo>
                <a:lnTo>
                  <a:pt x="50292" y="100583"/>
                </a:lnTo>
                <a:lnTo>
                  <a:pt x="51054" y="100583"/>
                </a:lnTo>
                <a:lnTo>
                  <a:pt x="52959" y="102107"/>
                </a:lnTo>
                <a:lnTo>
                  <a:pt x="51816" y="102107"/>
                </a:lnTo>
                <a:lnTo>
                  <a:pt x="57912" y="105155"/>
                </a:lnTo>
                <a:lnTo>
                  <a:pt x="56388" y="105155"/>
                </a:lnTo>
                <a:lnTo>
                  <a:pt x="60960" y="106679"/>
                </a:lnTo>
                <a:lnTo>
                  <a:pt x="61722" y="106679"/>
                </a:lnTo>
                <a:lnTo>
                  <a:pt x="67056" y="108203"/>
                </a:lnTo>
                <a:lnTo>
                  <a:pt x="131826" y="108203"/>
                </a:lnTo>
                <a:lnTo>
                  <a:pt x="129540" y="112775"/>
                </a:lnTo>
                <a:lnTo>
                  <a:pt x="128016" y="114299"/>
                </a:lnTo>
                <a:lnTo>
                  <a:pt x="128016" y="115823"/>
                </a:lnTo>
                <a:lnTo>
                  <a:pt x="121920" y="123443"/>
                </a:lnTo>
                <a:lnTo>
                  <a:pt x="118872" y="126491"/>
                </a:lnTo>
                <a:lnTo>
                  <a:pt x="111252" y="132587"/>
                </a:lnTo>
                <a:lnTo>
                  <a:pt x="111252" y="134111"/>
                </a:lnTo>
                <a:close/>
              </a:path>
              <a:path w="140335" h="146685">
                <a:moveTo>
                  <a:pt x="40494" y="82295"/>
                </a:moveTo>
                <a:lnTo>
                  <a:pt x="39624" y="82295"/>
                </a:lnTo>
                <a:lnTo>
                  <a:pt x="39624" y="79247"/>
                </a:lnTo>
                <a:lnTo>
                  <a:pt x="40494" y="82295"/>
                </a:lnTo>
                <a:close/>
              </a:path>
              <a:path w="140335" h="146685">
                <a:moveTo>
                  <a:pt x="100076" y="86359"/>
                </a:moveTo>
                <a:lnTo>
                  <a:pt x="102108" y="79247"/>
                </a:lnTo>
                <a:lnTo>
                  <a:pt x="102108" y="82295"/>
                </a:lnTo>
                <a:lnTo>
                  <a:pt x="139255" y="82295"/>
                </a:lnTo>
                <a:lnTo>
                  <a:pt x="138874" y="85343"/>
                </a:lnTo>
                <a:lnTo>
                  <a:pt x="100584" y="85343"/>
                </a:lnTo>
                <a:lnTo>
                  <a:pt x="100076" y="86359"/>
                </a:lnTo>
                <a:close/>
              </a:path>
              <a:path w="140335" h="146685">
                <a:moveTo>
                  <a:pt x="42672" y="89915"/>
                </a:moveTo>
                <a:lnTo>
                  <a:pt x="41148" y="85343"/>
                </a:lnTo>
                <a:lnTo>
                  <a:pt x="41656" y="86359"/>
                </a:lnTo>
                <a:lnTo>
                  <a:pt x="42672" y="89915"/>
                </a:lnTo>
                <a:close/>
              </a:path>
              <a:path w="140335" h="146685">
                <a:moveTo>
                  <a:pt x="41656" y="86359"/>
                </a:moveTo>
                <a:lnTo>
                  <a:pt x="41148" y="85343"/>
                </a:lnTo>
                <a:lnTo>
                  <a:pt x="41365" y="85343"/>
                </a:lnTo>
                <a:lnTo>
                  <a:pt x="41656" y="86359"/>
                </a:lnTo>
                <a:close/>
              </a:path>
              <a:path w="140335" h="146685">
                <a:moveTo>
                  <a:pt x="99060" y="89915"/>
                </a:moveTo>
                <a:lnTo>
                  <a:pt x="100076" y="86359"/>
                </a:lnTo>
                <a:lnTo>
                  <a:pt x="100584" y="85343"/>
                </a:lnTo>
                <a:lnTo>
                  <a:pt x="99060" y="89915"/>
                </a:lnTo>
                <a:close/>
              </a:path>
              <a:path w="140335" h="146685">
                <a:moveTo>
                  <a:pt x="138684" y="89915"/>
                </a:moveTo>
                <a:lnTo>
                  <a:pt x="99060" y="89915"/>
                </a:lnTo>
                <a:lnTo>
                  <a:pt x="100584" y="85343"/>
                </a:lnTo>
                <a:lnTo>
                  <a:pt x="138874" y="85343"/>
                </a:lnTo>
                <a:lnTo>
                  <a:pt x="138747" y="86359"/>
                </a:lnTo>
                <a:lnTo>
                  <a:pt x="138684" y="89915"/>
                </a:lnTo>
                <a:close/>
              </a:path>
              <a:path w="140335" h="146685">
                <a:moveTo>
                  <a:pt x="43434" y="89915"/>
                </a:moveTo>
                <a:lnTo>
                  <a:pt x="42672" y="89915"/>
                </a:lnTo>
                <a:lnTo>
                  <a:pt x="41656" y="86359"/>
                </a:lnTo>
                <a:lnTo>
                  <a:pt x="43434" y="89915"/>
                </a:lnTo>
                <a:close/>
              </a:path>
              <a:path w="140335" h="146685">
                <a:moveTo>
                  <a:pt x="137377" y="94487"/>
                </a:moveTo>
                <a:lnTo>
                  <a:pt x="96012" y="94487"/>
                </a:lnTo>
                <a:lnTo>
                  <a:pt x="100076" y="86359"/>
                </a:lnTo>
                <a:lnTo>
                  <a:pt x="99060" y="89915"/>
                </a:lnTo>
                <a:lnTo>
                  <a:pt x="138684" y="89915"/>
                </a:lnTo>
                <a:lnTo>
                  <a:pt x="137377" y="94487"/>
                </a:lnTo>
                <a:close/>
              </a:path>
              <a:path w="140335" h="146685">
                <a:moveTo>
                  <a:pt x="46228" y="94487"/>
                </a:moveTo>
                <a:lnTo>
                  <a:pt x="45720" y="94487"/>
                </a:lnTo>
                <a:lnTo>
                  <a:pt x="44196" y="91439"/>
                </a:lnTo>
                <a:lnTo>
                  <a:pt x="46228" y="94487"/>
                </a:lnTo>
                <a:close/>
              </a:path>
              <a:path w="140335" h="146685">
                <a:moveTo>
                  <a:pt x="92310" y="99277"/>
                </a:moveTo>
                <a:lnTo>
                  <a:pt x="97536" y="91439"/>
                </a:lnTo>
                <a:lnTo>
                  <a:pt x="96012" y="94487"/>
                </a:lnTo>
                <a:lnTo>
                  <a:pt x="137377" y="94487"/>
                </a:lnTo>
                <a:lnTo>
                  <a:pt x="136506" y="97535"/>
                </a:lnTo>
                <a:lnTo>
                  <a:pt x="94488" y="97535"/>
                </a:lnTo>
                <a:lnTo>
                  <a:pt x="92310" y="99277"/>
                </a:lnTo>
                <a:close/>
              </a:path>
              <a:path w="140335" h="146685">
                <a:moveTo>
                  <a:pt x="50292" y="100583"/>
                </a:moveTo>
                <a:lnTo>
                  <a:pt x="47244" y="97535"/>
                </a:lnTo>
                <a:lnTo>
                  <a:pt x="49421" y="99277"/>
                </a:lnTo>
                <a:lnTo>
                  <a:pt x="50292" y="100583"/>
                </a:lnTo>
                <a:close/>
              </a:path>
              <a:path w="140335" h="146685">
                <a:moveTo>
                  <a:pt x="49421" y="99277"/>
                </a:moveTo>
                <a:lnTo>
                  <a:pt x="47244" y="97535"/>
                </a:lnTo>
                <a:lnTo>
                  <a:pt x="48260" y="97535"/>
                </a:lnTo>
                <a:lnTo>
                  <a:pt x="49421" y="99277"/>
                </a:lnTo>
                <a:close/>
              </a:path>
              <a:path w="140335" h="146685">
                <a:moveTo>
                  <a:pt x="91440" y="100583"/>
                </a:moveTo>
                <a:lnTo>
                  <a:pt x="92310" y="99277"/>
                </a:lnTo>
                <a:lnTo>
                  <a:pt x="94488" y="97535"/>
                </a:lnTo>
                <a:lnTo>
                  <a:pt x="91440" y="100583"/>
                </a:lnTo>
                <a:close/>
              </a:path>
              <a:path w="140335" h="146685">
                <a:moveTo>
                  <a:pt x="135636" y="100583"/>
                </a:moveTo>
                <a:lnTo>
                  <a:pt x="91440" y="100583"/>
                </a:lnTo>
                <a:lnTo>
                  <a:pt x="94488" y="97535"/>
                </a:lnTo>
                <a:lnTo>
                  <a:pt x="136506" y="97535"/>
                </a:lnTo>
                <a:lnTo>
                  <a:pt x="135636" y="100583"/>
                </a:lnTo>
                <a:close/>
              </a:path>
              <a:path w="140335" h="146685">
                <a:moveTo>
                  <a:pt x="51054" y="100583"/>
                </a:moveTo>
                <a:lnTo>
                  <a:pt x="50292" y="100583"/>
                </a:lnTo>
                <a:lnTo>
                  <a:pt x="49421" y="99277"/>
                </a:lnTo>
                <a:lnTo>
                  <a:pt x="51054" y="100583"/>
                </a:lnTo>
                <a:close/>
              </a:path>
              <a:path w="140335" h="146685">
                <a:moveTo>
                  <a:pt x="86868" y="103631"/>
                </a:moveTo>
                <a:lnTo>
                  <a:pt x="92310" y="99277"/>
                </a:lnTo>
                <a:lnTo>
                  <a:pt x="91440" y="100583"/>
                </a:lnTo>
                <a:lnTo>
                  <a:pt x="135636" y="100583"/>
                </a:lnTo>
                <a:lnTo>
                  <a:pt x="135636" y="102107"/>
                </a:lnTo>
                <a:lnTo>
                  <a:pt x="89916" y="102107"/>
                </a:lnTo>
                <a:lnTo>
                  <a:pt x="86868" y="103631"/>
                </a:lnTo>
                <a:close/>
              </a:path>
              <a:path w="140335" h="146685">
                <a:moveTo>
                  <a:pt x="54864" y="103631"/>
                </a:moveTo>
                <a:lnTo>
                  <a:pt x="51816" y="102107"/>
                </a:lnTo>
                <a:lnTo>
                  <a:pt x="52959" y="102107"/>
                </a:lnTo>
                <a:lnTo>
                  <a:pt x="54864" y="103631"/>
                </a:lnTo>
                <a:close/>
              </a:path>
              <a:path w="140335" h="146685">
                <a:moveTo>
                  <a:pt x="132588" y="106679"/>
                </a:moveTo>
                <a:lnTo>
                  <a:pt x="80772" y="106679"/>
                </a:lnTo>
                <a:lnTo>
                  <a:pt x="89916" y="102107"/>
                </a:lnTo>
                <a:lnTo>
                  <a:pt x="135636" y="102107"/>
                </a:lnTo>
                <a:lnTo>
                  <a:pt x="134112" y="103631"/>
                </a:lnTo>
                <a:lnTo>
                  <a:pt x="132588" y="106679"/>
                </a:lnTo>
                <a:close/>
              </a:path>
              <a:path w="140335" h="146685">
                <a:moveTo>
                  <a:pt x="60960" y="106679"/>
                </a:moveTo>
                <a:lnTo>
                  <a:pt x="56388" y="105155"/>
                </a:lnTo>
                <a:lnTo>
                  <a:pt x="59944" y="106171"/>
                </a:lnTo>
                <a:lnTo>
                  <a:pt x="60960" y="106679"/>
                </a:lnTo>
                <a:close/>
              </a:path>
              <a:path w="140335" h="146685">
                <a:moveTo>
                  <a:pt x="59944" y="106171"/>
                </a:moveTo>
                <a:lnTo>
                  <a:pt x="56388" y="105155"/>
                </a:lnTo>
                <a:lnTo>
                  <a:pt x="57912" y="105155"/>
                </a:lnTo>
                <a:lnTo>
                  <a:pt x="59944" y="106171"/>
                </a:lnTo>
                <a:close/>
              </a:path>
              <a:path w="140335" h="146685">
                <a:moveTo>
                  <a:pt x="131826" y="108203"/>
                </a:moveTo>
                <a:lnTo>
                  <a:pt x="74676" y="108203"/>
                </a:lnTo>
                <a:lnTo>
                  <a:pt x="83820" y="105155"/>
                </a:lnTo>
                <a:lnTo>
                  <a:pt x="80772" y="106679"/>
                </a:lnTo>
                <a:lnTo>
                  <a:pt x="132588" y="106679"/>
                </a:lnTo>
                <a:lnTo>
                  <a:pt x="131826" y="108203"/>
                </a:lnTo>
                <a:close/>
              </a:path>
              <a:path w="140335" h="146685">
                <a:moveTo>
                  <a:pt x="61722" y="106679"/>
                </a:moveTo>
                <a:lnTo>
                  <a:pt x="60960" y="106679"/>
                </a:lnTo>
                <a:lnTo>
                  <a:pt x="59944" y="106171"/>
                </a:lnTo>
                <a:lnTo>
                  <a:pt x="61722" y="106679"/>
                </a:lnTo>
                <a:close/>
              </a:path>
              <a:path w="140335" h="146685">
                <a:moveTo>
                  <a:pt x="100584" y="140207"/>
                </a:moveTo>
                <a:lnTo>
                  <a:pt x="41148" y="140207"/>
                </a:lnTo>
                <a:lnTo>
                  <a:pt x="32004" y="135635"/>
                </a:lnTo>
                <a:lnTo>
                  <a:pt x="32004" y="134111"/>
                </a:lnTo>
                <a:lnTo>
                  <a:pt x="109728" y="134111"/>
                </a:lnTo>
                <a:lnTo>
                  <a:pt x="108204" y="135635"/>
                </a:lnTo>
                <a:lnTo>
                  <a:pt x="100584" y="140207"/>
                </a:lnTo>
                <a:close/>
              </a:path>
              <a:path w="140335" h="146685">
                <a:moveTo>
                  <a:pt x="86868" y="144779"/>
                </a:moveTo>
                <a:lnTo>
                  <a:pt x="54864" y="144779"/>
                </a:lnTo>
                <a:lnTo>
                  <a:pt x="44196" y="141731"/>
                </a:lnTo>
                <a:lnTo>
                  <a:pt x="42672" y="140207"/>
                </a:lnTo>
                <a:lnTo>
                  <a:pt x="99060" y="140207"/>
                </a:lnTo>
                <a:lnTo>
                  <a:pt x="97536" y="141731"/>
                </a:lnTo>
                <a:lnTo>
                  <a:pt x="96012" y="141731"/>
                </a:lnTo>
                <a:lnTo>
                  <a:pt x="86868" y="144779"/>
                </a:lnTo>
                <a:close/>
              </a:path>
              <a:path w="140335" h="146685">
                <a:moveTo>
                  <a:pt x="73152" y="146303"/>
                </a:moveTo>
                <a:lnTo>
                  <a:pt x="68580" y="146303"/>
                </a:lnTo>
                <a:lnTo>
                  <a:pt x="57912" y="144779"/>
                </a:lnTo>
                <a:lnTo>
                  <a:pt x="82296" y="144779"/>
                </a:lnTo>
                <a:lnTo>
                  <a:pt x="73152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42103" y="4777739"/>
            <a:ext cx="100965" cy="108585"/>
          </a:xfrm>
          <a:custGeom>
            <a:avLst/>
            <a:gdLst/>
            <a:ahLst/>
            <a:cxnLst/>
            <a:rect l="l" t="t" r="r" b="b"/>
            <a:pathLst>
              <a:path w="100964" h="108585">
                <a:moveTo>
                  <a:pt x="50292" y="108203"/>
                </a:moveTo>
                <a:lnTo>
                  <a:pt x="30860" y="103941"/>
                </a:lnTo>
                <a:lnTo>
                  <a:pt x="14858" y="92392"/>
                </a:lnTo>
                <a:lnTo>
                  <a:pt x="4000" y="75414"/>
                </a:lnTo>
                <a:lnTo>
                  <a:pt x="0" y="54863"/>
                </a:lnTo>
                <a:lnTo>
                  <a:pt x="4000" y="33432"/>
                </a:lnTo>
                <a:lnTo>
                  <a:pt x="14859" y="16001"/>
                </a:lnTo>
                <a:lnTo>
                  <a:pt x="30860" y="4286"/>
                </a:lnTo>
                <a:lnTo>
                  <a:pt x="50292" y="0"/>
                </a:lnTo>
                <a:lnTo>
                  <a:pt x="69723" y="4286"/>
                </a:lnTo>
                <a:lnTo>
                  <a:pt x="85725" y="16001"/>
                </a:lnTo>
                <a:lnTo>
                  <a:pt x="96583" y="33432"/>
                </a:lnTo>
                <a:lnTo>
                  <a:pt x="100584" y="54863"/>
                </a:lnTo>
                <a:lnTo>
                  <a:pt x="96583" y="75414"/>
                </a:lnTo>
                <a:lnTo>
                  <a:pt x="85725" y="92392"/>
                </a:lnTo>
                <a:lnTo>
                  <a:pt x="69723" y="103941"/>
                </a:lnTo>
                <a:lnTo>
                  <a:pt x="50292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22291" y="4759451"/>
            <a:ext cx="140335" cy="146685"/>
          </a:xfrm>
          <a:custGeom>
            <a:avLst/>
            <a:gdLst/>
            <a:ahLst/>
            <a:cxnLst/>
            <a:rect l="l" t="t" r="r" b="b"/>
            <a:pathLst>
              <a:path w="140335" h="146685">
                <a:moveTo>
                  <a:pt x="82296" y="1523"/>
                </a:moveTo>
                <a:lnTo>
                  <a:pt x="57912" y="1523"/>
                </a:lnTo>
                <a:lnTo>
                  <a:pt x="68580" y="0"/>
                </a:lnTo>
                <a:lnTo>
                  <a:pt x="71628" y="0"/>
                </a:lnTo>
                <a:lnTo>
                  <a:pt x="82296" y="1523"/>
                </a:lnTo>
                <a:close/>
              </a:path>
              <a:path w="140335" h="146685">
                <a:moveTo>
                  <a:pt x="96012" y="4571"/>
                </a:moveTo>
                <a:lnTo>
                  <a:pt x="44195" y="4571"/>
                </a:lnTo>
                <a:lnTo>
                  <a:pt x="53339" y="1523"/>
                </a:lnTo>
                <a:lnTo>
                  <a:pt x="86868" y="1523"/>
                </a:lnTo>
                <a:lnTo>
                  <a:pt x="96012" y="4571"/>
                </a:lnTo>
                <a:close/>
              </a:path>
              <a:path w="140335" h="146685">
                <a:moveTo>
                  <a:pt x="97536" y="6095"/>
                </a:moveTo>
                <a:lnTo>
                  <a:pt x="42672" y="6095"/>
                </a:lnTo>
                <a:lnTo>
                  <a:pt x="42672" y="4571"/>
                </a:lnTo>
                <a:lnTo>
                  <a:pt x="97536" y="4571"/>
                </a:lnTo>
                <a:lnTo>
                  <a:pt x="97536" y="6095"/>
                </a:lnTo>
                <a:close/>
              </a:path>
              <a:path w="140335" h="146685">
                <a:moveTo>
                  <a:pt x="118872" y="21335"/>
                </a:moveTo>
                <a:lnTo>
                  <a:pt x="21336" y="21335"/>
                </a:lnTo>
                <a:lnTo>
                  <a:pt x="21336" y="19811"/>
                </a:lnTo>
                <a:lnTo>
                  <a:pt x="28956" y="13715"/>
                </a:lnTo>
                <a:lnTo>
                  <a:pt x="32004" y="10667"/>
                </a:lnTo>
                <a:lnTo>
                  <a:pt x="41148" y="6095"/>
                </a:lnTo>
                <a:lnTo>
                  <a:pt x="99060" y="6095"/>
                </a:lnTo>
                <a:lnTo>
                  <a:pt x="108204" y="10667"/>
                </a:lnTo>
                <a:lnTo>
                  <a:pt x="111252" y="13715"/>
                </a:lnTo>
                <a:lnTo>
                  <a:pt x="118872" y="19811"/>
                </a:lnTo>
                <a:lnTo>
                  <a:pt x="118872" y="21335"/>
                </a:lnTo>
                <a:close/>
              </a:path>
              <a:path w="140335" h="146685">
                <a:moveTo>
                  <a:pt x="97536" y="140207"/>
                </a:moveTo>
                <a:lnTo>
                  <a:pt x="42672" y="140207"/>
                </a:lnTo>
                <a:lnTo>
                  <a:pt x="41148" y="138683"/>
                </a:lnTo>
                <a:lnTo>
                  <a:pt x="32004" y="134111"/>
                </a:lnTo>
                <a:lnTo>
                  <a:pt x="28956" y="131063"/>
                </a:lnTo>
                <a:lnTo>
                  <a:pt x="21336" y="124967"/>
                </a:lnTo>
                <a:lnTo>
                  <a:pt x="18288" y="121919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1251"/>
                </a:lnTo>
                <a:lnTo>
                  <a:pt x="6096" y="102107"/>
                </a:lnTo>
                <a:lnTo>
                  <a:pt x="6096" y="100583"/>
                </a:lnTo>
                <a:lnTo>
                  <a:pt x="4572" y="100583"/>
                </a:lnTo>
                <a:lnTo>
                  <a:pt x="4572" y="99059"/>
                </a:lnTo>
                <a:lnTo>
                  <a:pt x="1524" y="88391"/>
                </a:lnTo>
                <a:lnTo>
                  <a:pt x="1524" y="85343"/>
                </a:lnTo>
                <a:lnTo>
                  <a:pt x="0" y="74675"/>
                </a:lnTo>
                <a:lnTo>
                  <a:pt x="0" y="70103"/>
                </a:lnTo>
                <a:lnTo>
                  <a:pt x="1451" y="59943"/>
                </a:lnTo>
                <a:lnTo>
                  <a:pt x="1524" y="56387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2003"/>
                </a:lnTo>
                <a:lnTo>
                  <a:pt x="12192" y="30479"/>
                </a:lnTo>
                <a:lnTo>
                  <a:pt x="18288" y="22859"/>
                </a:lnTo>
                <a:lnTo>
                  <a:pt x="19812" y="21335"/>
                </a:lnTo>
                <a:lnTo>
                  <a:pt x="120396" y="21335"/>
                </a:lnTo>
                <a:lnTo>
                  <a:pt x="120396" y="22859"/>
                </a:lnTo>
                <a:lnTo>
                  <a:pt x="128016" y="30479"/>
                </a:lnTo>
                <a:lnTo>
                  <a:pt x="128016" y="32003"/>
                </a:lnTo>
                <a:lnTo>
                  <a:pt x="129539" y="33527"/>
                </a:lnTo>
                <a:lnTo>
                  <a:pt x="131826" y="38099"/>
                </a:lnTo>
                <a:lnTo>
                  <a:pt x="65532" y="38099"/>
                </a:lnTo>
                <a:lnTo>
                  <a:pt x="60960" y="39623"/>
                </a:lnTo>
                <a:lnTo>
                  <a:pt x="59436" y="39623"/>
                </a:lnTo>
                <a:lnTo>
                  <a:pt x="56387" y="41147"/>
                </a:lnTo>
                <a:lnTo>
                  <a:pt x="56896" y="41147"/>
                </a:lnTo>
                <a:lnTo>
                  <a:pt x="51816" y="44195"/>
                </a:lnTo>
                <a:lnTo>
                  <a:pt x="52959" y="44195"/>
                </a:lnTo>
                <a:lnTo>
                  <a:pt x="51054" y="45719"/>
                </a:lnTo>
                <a:lnTo>
                  <a:pt x="48768" y="45719"/>
                </a:lnTo>
                <a:lnTo>
                  <a:pt x="44704" y="51815"/>
                </a:lnTo>
                <a:lnTo>
                  <a:pt x="44195" y="51815"/>
                </a:lnTo>
                <a:lnTo>
                  <a:pt x="41910" y="56387"/>
                </a:lnTo>
                <a:lnTo>
                  <a:pt x="41148" y="56387"/>
                </a:lnTo>
                <a:lnTo>
                  <a:pt x="39624" y="60959"/>
                </a:lnTo>
                <a:lnTo>
                  <a:pt x="39841" y="60959"/>
                </a:lnTo>
                <a:lnTo>
                  <a:pt x="38100" y="67055"/>
                </a:lnTo>
                <a:lnTo>
                  <a:pt x="39188" y="67055"/>
                </a:lnTo>
                <a:lnTo>
                  <a:pt x="38753" y="70103"/>
                </a:lnTo>
                <a:lnTo>
                  <a:pt x="38100" y="70103"/>
                </a:lnTo>
                <a:lnTo>
                  <a:pt x="38100" y="74675"/>
                </a:lnTo>
                <a:lnTo>
                  <a:pt x="38671" y="74675"/>
                </a:lnTo>
                <a:lnTo>
                  <a:pt x="39052" y="77723"/>
                </a:lnTo>
                <a:lnTo>
                  <a:pt x="38100" y="77723"/>
                </a:lnTo>
                <a:lnTo>
                  <a:pt x="40277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8768" y="99059"/>
                </a:lnTo>
                <a:lnTo>
                  <a:pt x="50292" y="99059"/>
                </a:lnTo>
                <a:lnTo>
                  <a:pt x="54864" y="103631"/>
                </a:lnTo>
                <a:lnTo>
                  <a:pt x="56387" y="103631"/>
                </a:lnTo>
                <a:lnTo>
                  <a:pt x="59436" y="105155"/>
                </a:lnTo>
                <a:lnTo>
                  <a:pt x="60960" y="105155"/>
                </a:lnTo>
                <a:lnTo>
                  <a:pt x="65532" y="106679"/>
                </a:lnTo>
                <a:lnTo>
                  <a:pt x="62484" y="106679"/>
                </a:lnTo>
                <a:lnTo>
                  <a:pt x="70104" y="107949"/>
                </a:lnTo>
                <a:lnTo>
                  <a:pt x="68580" y="108203"/>
                </a:lnTo>
                <a:lnTo>
                  <a:pt x="131064" y="108203"/>
                </a:lnTo>
                <a:lnTo>
                  <a:pt x="129539" y="111251"/>
                </a:lnTo>
                <a:lnTo>
                  <a:pt x="128016" y="112775"/>
                </a:lnTo>
                <a:lnTo>
                  <a:pt x="128016" y="114299"/>
                </a:lnTo>
                <a:lnTo>
                  <a:pt x="120396" y="121919"/>
                </a:lnTo>
                <a:lnTo>
                  <a:pt x="120396" y="123443"/>
                </a:lnTo>
                <a:lnTo>
                  <a:pt x="118872" y="124967"/>
                </a:lnTo>
                <a:lnTo>
                  <a:pt x="111252" y="131063"/>
                </a:lnTo>
                <a:lnTo>
                  <a:pt x="108204" y="134111"/>
                </a:lnTo>
                <a:lnTo>
                  <a:pt x="99060" y="138683"/>
                </a:lnTo>
                <a:lnTo>
                  <a:pt x="97536" y="140207"/>
                </a:lnTo>
                <a:close/>
              </a:path>
              <a:path w="140335" h="146685">
                <a:moveTo>
                  <a:pt x="82677" y="40766"/>
                </a:moveTo>
                <a:lnTo>
                  <a:pt x="74676" y="38099"/>
                </a:lnTo>
                <a:lnTo>
                  <a:pt x="131826" y="38099"/>
                </a:lnTo>
                <a:lnTo>
                  <a:pt x="132588" y="39623"/>
                </a:lnTo>
                <a:lnTo>
                  <a:pt x="80772" y="39623"/>
                </a:lnTo>
                <a:lnTo>
                  <a:pt x="82677" y="40766"/>
                </a:lnTo>
                <a:close/>
              </a:path>
              <a:path w="140335" h="146685">
                <a:moveTo>
                  <a:pt x="56387" y="41147"/>
                </a:moveTo>
                <a:lnTo>
                  <a:pt x="59436" y="39623"/>
                </a:lnTo>
                <a:lnTo>
                  <a:pt x="57531" y="40766"/>
                </a:lnTo>
                <a:lnTo>
                  <a:pt x="56387" y="41147"/>
                </a:lnTo>
                <a:close/>
              </a:path>
              <a:path w="140335" h="146685">
                <a:moveTo>
                  <a:pt x="57531" y="40766"/>
                </a:moveTo>
                <a:lnTo>
                  <a:pt x="59436" y="39623"/>
                </a:lnTo>
                <a:lnTo>
                  <a:pt x="60960" y="39623"/>
                </a:lnTo>
                <a:lnTo>
                  <a:pt x="57531" y="40766"/>
                </a:lnTo>
                <a:close/>
              </a:path>
              <a:path w="140335" h="146685">
                <a:moveTo>
                  <a:pt x="83820" y="41147"/>
                </a:moveTo>
                <a:lnTo>
                  <a:pt x="82677" y="40766"/>
                </a:lnTo>
                <a:lnTo>
                  <a:pt x="80772" y="39623"/>
                </a:lnTo>
                <a:lnTo>
                  <a:pt x="83820" y="41147"/>
                </a:lnTo>
                <a:close/>
              </a:path>
              <a:path w="140335" h="146685">
                <a:moveTo>
                  <a:pt x="133350" y="41147"/>
                </a:moveTo>
                <a:lnTo>
                  <a:pt x="83820" y="41147"/>
                </a:lnTo>
                <a:lnTo>
                  <a:pt x="80772" y="39623"/>
                </a:lnTo>
                <a:lnTo>
                  <a:pt x="132588" y="39623"/>
                </a:lnTo>
                <a:lnTo>
                  <a:pt x="133350" y="41147"/>
                </a:lnTo>
                <a:close/>
              </a:path>
              <a:path w="140335" h="146685">
                <a:moveTo>
                  <a:pt x="56896" y="41147"/>
                </a:moveTo>
                <a:lnTo>
                  <a:pt x="56387" y="41147"/>
                </a:lnTo>
                <a:lnTo>
                  <a:pt x="57531" y="40766"/>
                </a:lnTo>
                <a:lnTo>
                  <a:pt x="56896" y="41147"/>
                </a:lnTo>
                <a:close/>
              </a:path>
              <a:path w="140335" h="146685">
                <a:moveTo>
                  <a:pt x="134112" y="44195"/>
                </a:moveTo>
                <a:lnTo>
                  <a:pt x="88391" y="44195"/>
                </a:lnTo>
                <a:lnTo>
                  <a:pt x="82677" y="40766"/>
                </a:lnTo>
                <a:lnTo>
                  <a:pt x="83820" y="41147"/>
                </a:lnTo>
                <a:lnTo>
                  <a:pt x="133350" y="41147"/>
                </a:lnTo>
                <a:lnTo>
                  <a:pt x="134112" y="42671"/>
                </a:lnTo>
                <a:lnTo>
                  <a:pt x="134112" y="44195"/>
                </a:lnTo>
                <a:close/>
              </a:path>
              <a:path w="140335" h="146685">
                <a:moveTo>
                  <a:pt x="52959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959" y="44195"/>
                </a:lnTo>
                <a:close/>
              </a:path>
              <a:path w="140335" h="146685">
                <a:moveTo>
                  <a:pt x="92964" y="48767"/>
                </a:moveTo>
                <a:lnTo>
                  <a:pt x="85344" y="42671"/>
                </a:lnTo>
                <a:lnTo>
                  <a:pt x="88391" y="44195"/>
                </a:lnTo>
                <a:lnTo>
                  <a:pt x="134112" y="44195"/>
                </a:lnTo>
                <a:lnTo>
                  <a:pt x="134112" y="45719"/>
                </a:lnTo>
                <a:lnTo>
                  <a:pt x="91439" y="45719"/>
                </a:lnTo>
                <a:lnTo>
                  <a:pt x="92964" y="48767"/>
                </a:lnTo>
                <a:close/>
              </a:path>
              <a:path w="140335" h="146685">
                <a:moveTo>
                  <a:pt x="47244" y="48767"/>
                </a:moveTo>
                <a:lnTo>
                  <a:pt x="48768" y="45719"/>
                </a:lnTo>
                <a:lnTo>
                  <a:pt x="51054" y="45719"/>
                </a:lnTo>
                <a:lnTo>
                  <a:pt x="47244" y="48767"/>
                </a:lnTo>
                <a:close/>
              </a:path>
              <a:path w="140335" h="146685">
                <a:moveTo>
                  <a:pt x="97536" y="54863"/>
                </a:moveTo>
                <a:lnTo>
                  <a:pt x="91439" y="45719"/>
                </a:lnTo>
                <a:lnTo>
                  <a:pt x="135636" y="45719"/>
                </a:lnTo>
                <a:lnTo>
                  <a:pt x="137377" y="51815"/>
                </a:lnTo>
                <a:lnTo>
                  <a:pt x="96012" y="51815"/>
                </a:lnTo>
                <a:lnTo>
                  <a:pt x="97536" y="54863"/>
                </a:lnTo>
                <a:close/>
              </a:path>
              <a:path w="140335" h="146685">
                <a:moveTo>
                  <a:pt x="42672" y="54863"/>
                </a:moveTo>
                <a:lnTo>
                  <a:pt x="44195" y="51815"/>
                </a:lnTo>
                <a:lnTo>
                  <a:pt x="44704" y="51815"/>
                </a:lnTo>
                <a:lnTo>
                  <a:pt x="42672" y="54863"/>
                </a:lnTo>
                <a:close/>
              </a:path>
              <a:path w="140335" h="146685">
                <a:moveTo>
                  <a:pt x="100076" y="59943"/>
                </a:moveTo>
                <a:lnTo>
                  <a:pt x="96012" y="51815"/>
                </a:lnTo>
                <a:lnTo>
                  <a:pt x="137377" y="51815"/>
                </a:lnTo>
                <a:lnTo>
                  <a:pt x="138684" y="56387"/>
                </a:lnTo>
                <a:lnTo>
                  <a:pt x="99060" y="56387"/>
                </a:lnTo>
                <a:lnTo>
                  <a:pt x="100076" y="59943"/>
                </a:lnTo>
                <a:close/>
              </a:path>
              <a:path w="140335" h="146685">
                <a:moveTo>
                  <a:pt x="39624" y="60959"/>
                </a:moveTo>
                <a:lnTo>
                  <a:pt x="41148" y="56387"/>
                </a:lnTo>
                <a:lnTo>
                  <a:pt x="40132" y="59943"/>
                </a:lnTo>
                <a:lnTo>
                  <a:pt x="39624" y="60959"/>
                </a:lnTo>
                <a:close/>
              </a:path>
              <a:path w="140335" h="146685">
                <a:moveTo>
                  <a:pt x="40132" y="59943"/>
                </a:moveTo>
                <a:lnTo>
                  <a:pt x="41148" y="56387"/>
                </a:lnTo>
                <a:lnTo>
                  <a:pt x="41910" y="56387"/>
                </a:lnTo>
                <a:lnTo>
                  <a:pt x="40132" y="59943"/>
                </a:lnTo>
                <a:close/>
              </a:path>
              <a:path w="140335" h="146685">
                <a:moveTo>
                  <a:pt x="100584" y="60959"/>
                </a:moveTo>
                <a:lnTo>
                  <a:pt x="100076" y="59943"/>
                </a:lnTo>
                <a:lnTo>
                  <a:pt x="99060" y="56387"/>
                </a:lnTo>
                <a:lnTo>
                  <a:pt x="100584" y="60959"/>
                </a:lnTo>
                <a:close/>
              </a:path>
              <a:path w="140335" h="146685">
                <a:moveTo>
                  <a:pt x="138901" y="60959"/>
                </a:moveTo>
                <a:lnTo>
                  <a:pt x="100584" y="60959"/>
                </a:lnTo>
                <a:lnTo>
                  <a:pt x="99060" y="56387"/>
                </a:lnTo>
                <a:lnTo>
                  <a:pt x="138684" y="56387"/>
                </a:lnTo>
                <a:lnTo>
                  <a:pt x="138756" y="59943"/>
                </a:lnTo>
                <a:lnTo>
                  <a:pt x="138901" y="60959"/>
                </a:lnTo>
                <a:close/>
              </a:path>
              <a:path w="140335" h="146685">
                <a:moveTo>
                  <a:pt x="39841" y="60959"/>
                </a:moveTo>
                <a:lnTo>
                  <a:pt x="39624" y="60959"/>
                </a:lnTo>
                <a:lnTo>
                  <a:pt x="40132" y="59943"/>
                </a:lnTo>
                <a:lnTo>
                  <a:pt x="39841" y="60959"/>
                </a:lnTo>
                <a:close/>
              </a:path>
              <a:path w="140335" h="146685">
                <a:moveTo>
                  <a:pt x="139772" y="67055"/>
                </a:moveTo>
                <a:lnTo>
                  <a:pt x="102108" y="67055"/>
                </a:lnTo>
                <a:lnTo>
                  <a:pt x="100076" y="59943"/>
                </a:lnTo>
                <a:lnTo>
                  <a:pt x="100584" y="60959"/>
                </a:lnTo>
                <a:lnTo>
                  <a:pt x="138901" y="60959"/>
                </a:lnTo>
                <a:lnTo>
                  <a:pt x="139772" y="67055"/>
                </a:lnTo>
                <a:close/>
              </a:path>
              <a:path w="140335" h="146685">
                <a:moveTo>
                  <a:pt x="39188" y="67055"/>
                </a:moveTo>
                <a:lnTo>
                  <a:pt x="38100" y="67055"/>
                </a:lnTo>
                <a:lnTo>
                  <a:pt x="39624" y="64007"/>
                </a:lnTo>
                <a:lnTo>
                  <a:pt x="39188" y="67055"/>
                </a:lnTo>
                <a:close/>
              </a:path>
              <a:path w="140335" h="146685">
                <a:moveTo>
                  <a:pt x="101803" y="72542"/>
                </a:moveTo>
                <a:lnTo>
                  <a:pt x="100584" y="64007"/>
                </a:lnTo>
                <a:lnTo>
                  <a:pt x="102108" y="67055"/>
                </a:lnTo>
                <a:lnTo>
                  <a:pt x="139772" y="67055"/>
                </a:lnTo>
                <a:lnTo>
                  <a:pt x="140208" y="70103"/>
                </a:lnTo>
                <a:lnTo>
                  <a:pt x="102108" y="70103"/>
                </a:lnTo>
                <a:lnTo>
                  <a:pt x="101803" y="72542"/>
                </a:lnTo>
                <a:close/>
              </a:path>
              <a:path w="140335" h="146685">
                <a:moveTo>
                  <a:pt x="38100" y="74675"/>
                </a:moveTo>
                <a:lnTo>
                  <a:pt x="38100" y="70103"/>
                </a:lnTo>
                <a:lnTo>
                  <a:pt x="38404" y="72542"/>
                </a:lnTo>
                <a:lnTo>
                  <a:pt x="38100" y="74675"/>
                </a:lnTo>
                <a:close/>
              </a:path>
              <a:path w="140335" h="146685">
                <a:moveTo>
                  <a:pt x="38404" y="72542"/>
                </a:moveTo>
                <a:lnTo>
                  <a:pt x="38100" y="70103"/>
                </a:lnTo>
                <a:lnTo>
                  <a:pt x="38753" y="70103"/>
                </a:lnTo>
                <a:lnTo>
                  <a:pt x="38404" y="72542"/>
                </a:lnTo>
                <a:close/>
              </a:path>
              <a:path w="140335" h="146685">
                <a:moveTo>
                  <a:pt x="102108" y="74675"/>
                </a:moveTo>
                <a:lnTo>
                  <a:pt x="101803" y="72542"/>
                </a:lnTo>
                <a:lnTo>
                  <a:pt x="102108" y="70103"/>
                </a:lnTo>
                <a:lnTo>
                  <a:pt x="102108" y="74675"/>
                </a:lnTo>
                <a:close/>
              </a:path>
              <a:path w="140335" h="146685">
                <a:moveTo>
                  <a:pt x="140208" y="74675"/>
                </a:moveTo>
                <a:lnTo>
                  <a:pt x="102108" y="74675"/>
                </a:lnTo>
                <a:lnTo>
                  <a:pt x="102108" y="70103"/>
                </a:lnTo>
                <a:lnTo>
                  <a:pt x="140208" y="70103"/>
                </a:lnTo>
                <a:lnTo>
                  <a:pt x="140208" y="74675"/>
                </a:lnTo>
                <a:close/>
              </a:path>
              <a:path w="140335" h="146685">
                <a:moveTo>
                  <a:pt x="38671" y="74675"/>
                </a:moveTo>
                <a:lnTo>
                  <a:pt x="38100" y="74675"/>
                </a:lnTo>
                <a:lnTo>
                  <a:pt x="38404" y="72542"/>
                </a:lnTo>
                <a:lnTo>
                  <a:pt x="38671" y="74675"/>
                </a:lnTo>
                <a:close/>
              </a:path>
              <a:path w="140335" h="146685">
                <a:moveTo>
                  <a:pt x="100584" y="82295"/>
                </a:moveTo>
                <a:lnTo>
                  <a:pt x="101803" y="72542"/>
                </a:lnTo>
                <a:lnTo>
                  <a:pt x="102108" y="74675"/>
                </a:lnTo>
                <a:lnTo>
                  <a:pt x="140208" y="74675"/>
                </a:lnTo>
                <a:lnTo>
                  <a:pt x="139772" y="77723"/>
                </a:lnTo>
                <a:lnTo>
                  <a:pt x="102108" y="77723"/>
                </a:lnTo>
                <a:lnTo>
                  <a:pt x="100584" y="82295"/>
                </a:lnTo>
                <a:close/>
              </a:path>
              <a:path w="140335" h="146685">
                <a:moveTo>
                  <a:pt x="39624" y="82295"/>
                </a:moveTo>
                <a:lnTo>
                  <a:pt x="38100" y="77723"/>
                </a:lnTo>
                <a:lnTo>
                  <a:pt x="39052" y="77723"/>
                </a:lnTo>
                <a:lnTo>
                  <a:pt x="39624" y="82295"/>
                </a:lnTo>
                <a:close/>
              </a:path>
              <a:path w="140335" h="146685">
                <a:moveTo>
                  <a:pt x="99060" y="88391"/>
                </a:moveTo>
                <a:lnTo>
                  <a:pt x="102108" y="77723"/>
                </a:lnTo>
                <a:lnTo>
                  <a:pt x="139772" y="77723"/>
                </a:lnTo>
                <a:lnTo>
                  <a:pt x="138684" y="85343"/>
                </a:lnTo>
                <a:lnTo>
                  <a:pt x="100584" y="85343"/>
                </a:lnTo>
                <a:lnTo>
                  <a:pt x="99060" y="88391"/>
                </a:lnTo>
                <a:close/>
              </a:path>
              <a:path w="140335" h="146685">
                <a:moveTo>
                  <a:pt x="41148" y="88391"/>
                </a:moveTo>
                <a:lnTo>
                  <a:pt x="39624" y="85343"/>
                </a:lnTo>
                <a:lnTo>
                  <a:pt x="40277" y="85343"/>
                </a:lnTo>
                <a:lnTo>
                  <a:pt x="41148" y="88391"/>
                </a:lnTo>
                <a:close/>
              </a:path>
              <a:path w="140335" h="146685">
                <a:moveTo>
                  <a:pt x="136942" y="94487"/>
                </a:moveTo>
                <a:lnTo>
                  <a:pt x="96012" y="94487"/>
                </a:lnTo>
                <a:lnTo>
                  <a:pt x="100584" y="85343"/>
                </a:lnTo>
                <a:lnTo>
                  <a:pt x="138684" y="85343"/>
                </a:lnTo>
                <a:lnTo>
                  <a:pt x="138684" y="88391"/>
                </a:lnTo>
                <a:lnTo>
                  <a:pt x="136942" y="94487"/>
                </a:lnTo>
                <a:close/>
              </a:path>
              <a:path w="140335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0335" h="146685">
                <a:moveTo>
                  <a:pt x="135636" y="99059"/>
                </a:moveTo>
                <a:lnTo>
                  <a:pt x="91439" y="99059"/>
                </a:lnTo>
                <a:lnTo>
                  <a:pt x="97536" y="91439"/>
                </a:lnTo>
                <a:lnTo>
                  <a:pt x="96012" y="94487"/>
                </a:lnTo>
                <a:lnTo>
                  <a:pt x="136942" y="94487"/>
                </a:lnTo>
                <a:lnTo>
                  <a:pt x="135636" y="99059"/>
                </a:lnTo>
                <a:close/>
              </a:path>
              <a:path w="140335" h="146685">
                <a:moveTo>
                  <a:pt x="50292" y="99059"/>
                </a:moveTo>
                <a:lnTo>
                  <a:pt x="48768" y="99059"/>
                </a:lnTo>
                <a:lnTo>
                  <a:pt x="47244" y="96011"/>
                </a:lnTo>
                <a:lnTo>
                  <a:pt x="50292" y="99059"/>
                </a:lnTo>
                <a:close/>
              </a:path>
              <a:path w="140335" h="146685">
                <a:moveTo>
                  <a:pt x="132588" y="105155"/>
                </a:moveTo>
                <a:lnTo>
                  <a:pt x="80772" y="105155"/>
                </a:lnTo>
                <a:lnTo>
                  <a:pt x="83820" y="103631"/>
                </a:lnTo>
                <a:lnTo>
                  <a:pt x="85344" y="103631"/>
                </a:lnTo>
                <a:lnTo>
                  <a:pt x="92964" y="96011"/>
                </a:lnTo>
                <a:lnTo>
                  <a:pt x="91439" y="99059"/>
                </a:lnTo>
                <a:lnTo>
                  <a:pt x="135636" y="99059"/>
                </a:lnTo>
                <a:lnTo>
                  <a:pt x="134112" y="100583"/>
                </a:lnTo>
                <a:lnTo>
                  <a:pt x="134112" y="102107"/>
                </a:lnTo>
                <a:lnTo>
                  <a:pt x="132588" y="105155"/>
                </a:lnTo>
                <a:close/>
              </a:path>
              <a:path w="140335" h="146685">
                <a:moveTo>
                  <a:pt x="57530" y="104012"/>
                </a:moveTo>
                <a:lnTo>
                  <a:pt x="56387" y="103631"/>
                </a:lnTo>
                <a:lnTo>
                  <a:pt x="54864" y="103631"/>
                </a:lnTo>
                <a:lnTo>
                  <a:pt x="51816" y="100583"/>
                </a:lnTo>
                <a:lnTo>
                  <a:pt x="57530" y="104012"/>
                </a:lnTo>
                <a:close/>
              </a:path>
              <a:path w="140335" h="146685">
                <a:moveTo>
                  <a:pt x="82677" y="104012"/>
                </a:moveTo>
                <a:lnTo>
                  <a:pt x="88391" y="100583"/>
                </a:lnTo>
                <a:lnTo>
                  <a:pt x="85344" y="103631"/>
                </a:lnTo>
                <a:lnTo>
                  <a:pt x="83820" y="103631"/>
                </a:lnTo>
                <a:lnTo>
                  <a:pt x="82677" y="104012"/>
                </a:lnTo>
                <a:close/>
              </a:path>
              <a:path w="140335" h="146685">
                <a:moveTo>
                  <a:pt x="59436" y="105155"/>
                </a:moveTo>
                <a:lnTo>
                  <a:pt x="56387" y="103631"/>
                </a:lnTo>
                <a:lnTo>
                  <a:pt x="57531" y="104012"/>
                </a:lnTo>
                <a:lnTo>
                  <a:pt x="59436" y="105155"/>
                </a:lnTo>
                <a:close/>
              </a:path>
              <a:path w="140335" h="146685">
                <a:moveTo>
                  <a:pt x="80772" y="105155"/>
                </a:moveTo>
                <a:lnTo>
                  <a:pt x="82677" y="104012"/>
                </a:lnTo>
                <a:lnTo>
                  <a:pt x="83820" y="103631"/>
                </a:lnTo>
                <a:lnTo>
                  <a:pt x="80772" y="105155"/>
                </a:lnTo>
                <a:close/>
              </a:path>
              <a:path w="140335" h="146685">
                <a:moveTo>
                  <a:pt x="60960" y="105155"/>
                </a:moveTo>
                <a:lnTo>
                  <a:pt x="59436" y="105155"/>
                </a:lnTo>
                <a:lnTo>
                  <a:pt x="57530" y="104012"/>
                </a:lnTo>
                <a:lnTo>
                  <a:pt x="60960" y="105155"/>
                </a:lnTo>
                <a:close/>
              </a:path>
              <a:path w="140335" h="146685">
                <a:moveTo>
                  <a:pt x="131064" y="108203"/>
                </a:moveTo>
                <a:lnTo>
                  <a:pt x="71628" y="108203"/>
                </a:lnTo>
                <a:lnTo>
                  <a:pt x="70104" y="107949"/>
                </a:lnTo>
                <a:lnTo>
                  <a:pt x="77724" y="106679"/>
                </a:lnTo>
                <a:lnTo>
                  <a:pt x="74676" y="106679"/>
                </a:lnTo>
                <a:lnTo>
                  <a:pt x="82677" y="104012"/>
                </a:lnTo>
                <a:lnTo>
                  <a:pt x="80772" y="105155"/>
                </a:lnTo>
                <a:lnTo>
                  <a:pt x="132588" y="105155"/>
                </a:lnTo>
                <a:lnTo>
                  <a:pt x="131064" y="108203"/>
                </a:lnTo>
                <a:close/>
              </a:path>
              <a:path w="140335" h="146685">
                <a:moveTo>
                  <a:pt x="71628" y="108203"/>
                </a:moveTo>
                <a:lnTo>
                  <a:pt x="68580" y="108203"/>
                </a:lnTo>
                <a:lnTo>
                  <a:pt x="70104" y="107949"/>
                </a:lnTo>
                <a:lnTo>
                  <a:pt x="71628" y="108203"/>
                </a:lnTo>
                <a:close/>
              </a:path>
              <a:path w="140335" h="146685">
                <a:moveTo>
                  <a:pt x="86868" y="143255"/>
                </a:moveTo>
                <a:lnTo>
                  <a:pt x="53339" y="143255"/>
                </a:lnTo>
                <a:lnTo>
                  <a:pt x="44195" y="140207"/>
                </a:lnTo>
                <a:lnTo>
                  <a:pt x="96012" y="140207"/>
                </a:lnTo>
                <a:lnTo>
                  <a:pt x="86868" y="143255"/>
                </a:lnTo>
                <a:close/>
              </a:path>
              <a:path w="140335" h="146685">
                <a:moveTo>
                  <a:pt x="83820" y="144779"/>
                </a:moveTo>
                <a:lnTo>
                  <a:pt x="56387" y="144779"/>
                </a:lnTo>
                <a:lnTo>
                  <a:pt x="54864" y="143255"/>
                </a:lnTo>
                <a:lnTo>
                  <a:pt x="85344" y="143255"/>
                </a:lnTo>
                <a:lnTo>
                  <a:pt x="83820" y="144779"/>
                </a:lnTo>
                <a:close/>
              </a:path>
              <a:path w="140335" h="146685">
                <a:moveTo>
                  <a:pt x="71628" y="146303"/>
                </a:moveTo>
                <a:lnTo>
                  <a:pt x="68580" y="146303"/>
                </a:lnTo>
                <a:lnTo>
                  <a:pt x="57912" y="144779"/>
                </a:lnTo>
                <a:lnTo>
                  <a:pt x="82296" y="144779"/>
                </a:lnTo>
                <a:lnTo>
                  <a:pt x="71628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512285" y="2102643"/>
            <a:ext cx="290195" cy="965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446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ts val="2835"/>
              </a:lnSpc>
              <a:spcBef>
                <a:spcPts val="1885"/>
              </a:spcBef>
            </a:pPr>
            <a:r>
              <a:rPr dirty="0" sz="2400" spc="-100" b="1">
                <a:latin typeface="等线"/>
                <a:cs typeface="等线"/>
              </a:rPr>
              <a:t>T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390900" y="4838700"/>
            <a:ext cx="1259205" cy="0"/>
          </a:xfrm>
          <a:custGeom>
            <a:avLst/>
            <a:gdLst/>
            <a:ahLst/>
            <a:cxnLst/>
            <a:rect l="l" t="t" r="r" b="b"/>
            <a:pathLst>
              <a:path w="1259204" h="0">
                <a:moveTo>
                  <a:pt x="0" y="0"/>
                </a:moveTo>
                <a:lnTo>
                  <a:pt x="1258824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339595" y="288569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171955" y="378637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171955" y="3685794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 h="0">
                <a:moveTo>
                  <a:pt x="0" y="0"/>
                </a:moveTo>
                <a:lnTo>
                  <a:pt x="35966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341119" y="2878835"/>
            <a:ext cx="0" cy="792480"/>
          </a:xfrm>
          <a:custGeom>
            <a:avLst/>
            <a:gdLst/>
            <a:ahLst/>
            <a:cxnLst/>
            <a:rect l="l" t="t" r="r" b="b"/>
            <a:pathLst>
              <a:path w="0" h="792479">
                <a:moveTo>
                  <a:pt x="0" y="0"/>
                </a:moveTo>
                <a:lnTo>
                  <a:pt x="0" y="79248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341119" y="3796284"/>
            <a:ext cx="0" cy="1045844"/>
          </a:xfrm>
          <a:custGeom>
            <a:avLst/>
            <a:gdLst/>
            <a:ahLst/>
            <a:cxnLst/>
            <a:rect l="l" t="t" r="r" b="b"/>
            <a:pathLst>
              <a:path w="0" h="1045845">
                <a:moveTo>
                  <a:pt x="0" y="0"/>
                </a:moveTo>
                <a:lnTo>
                  <a:pt x="0" y="1045464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961079" y="3770401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04106" y="3334940"/>
            <a:ext cx="1778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+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327404" y="4802123"/>
            <a:ext cx="596265" cy="76200"/>
          </a:xfrm>
          <a:custGeom>
            <a:avLst/>
            <a:gdLst/>
            <a:ahLst/>
            <a:cxnLst/>
            <a:rect l="l" t="t" r="r" b="b"/>
            <a:pathLst>
              <a:path w="596264" h="76200">
                <a:moveTo>
                  <a:pt x="557784" y="76199"/>
                </a:moveTo>
                <a:lnTo>
                  <a:pt x="542829" y="73247"/>
                </a:lnTo>
                <a:lnTo>
                  <a:pt x="530733" y="65150"/>
                </a:lnTo>
                <a:lnTo>
                  <a:pt x="522636" y="53054"/>
                </a:lnTo>
                <a:lnTo>
                  <a:pt x="519684" y="38099"/>
                </a:lnTo>
                <a:lnTo>
                  <a:pt x="522636" y="23145"/>
                </a:lnTo>
                <a:lnTo>
                  <a:pt x="530733" y="11048"/>
                </a:lnTo>
                <a:lnTo>
                  <a:pt x="542829" y="2952"/>
                </a:lnTo>
                <a:lnTo>
                  <a:pt x="557784" y="0"/>
                </a:lnTo>
                <a:lnTo>
                  <a:pt x="572738" y="2952"/>
                </a:lnTo>
                <a:lnTo>
                  <a:pt x="584835" y="11048"/>
                </a:lnTo>
                <a:lnTo>
                  <a:pt x="592931" y="23145"/>
                </a:lnTo>
                <a:lnTo>
                  <a:pt x="593476" y="25907"/>
                </a:lnTo>
                <a:lnTo>
                  <a:pt x="557784" y="25907"/>
                </a:lnTo>
                <a:lnTo>
                  <a:pt x="557784" y="50291"/>
                </a:lnTo>
                <a:lnTo>
                  <a:pt x="593476" y="50291"/>
                </a:lnTo>
                <a:lnTo>
                  <a:pt x="592931" y="53054"/>
                </a:lnTo>
                <a:lnTo>
                  <a:pt x="584835" y="65150"/>
                </a:lnTo>
                <a:lnTo>
                  <a:pt x="572738" y="73247"/>
                </a:lnTo>
                <a:lnTo>
                  <a:pt x="557784" y="76199"/>
                </a:lnTo>
                <a:close/>
              </a:path>
              <a:path w="596264" h="76200">
                <a:moveTo>
                  <a:pt x="522091" y="50291"/>
                </a:moveTo>
                <a:lnTo>
                  <a:pt x="0" y="50291"/>
                </a:lnTo>
                <a:lnTo>
                  <a:pt x="0" y="25907"/>
                </a:lnTo>
                <a:lnTo>
                  <a:pt x="522091" y="25907"/>
                </a:lnTo>
                <a:lnTo>
                  <a:pt x="519684" y="38099"/>
                </a:lnTo>
                <a:lnTo>
                  <a:pt x="522091" y="50291"/>
                </a:lnTo>
                <a:close/>
              </a:path>
              <a:path w="596264" h="76200">
                <a:moveTo>
                  <a:pt x="593476" y="50291"/>
                </a:moveTo>
                <a:lnTo>
                  <a:pt x="557784" y="50291"/>
                </a:lnTo>
                <a:lnTo>
                  <a:pt x="557784" y="25907"/>
                </a:lnTo>
                <a:lnTo>
                  <a:pt x="593476" y="25907"/>
                </a:lnTo>
                <a:lnTo>
                  <a:pt x="595884" y="38099"/>
                </a:lnTo>
                <a:lnTo>
                  <a:pt x="593476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717535" y="1382267"/>
            <a:ext cx="567055" cy="381000"/>
          </a:xfrm>
          <a:custGeom>
            <a:avLst/>
            <a:gdLst/>
            <a:ahLst/>
            <a:cxnLst/>
            <a:rect l="l" t="t" r="r" b="b"/>
            <a:pathLst>
              <a:path w="567054" h="381000">
                <a:moveTo>
                  <a:pt x="0" y="0"/>
                </a:moveTo>
                <a:lnTo>
                  <a:pt x="566928" y="0"/>
                </a:lnTo>
                <a:lnTo>
                  <a:pt x="566928" y="380999"/>
                </a:lnTo>
                <a:lnTo>
                  <a:pt x="0" y="380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7749032" y="1445259"/>
            <a:ext cx="520700" cy="295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25"/>
              </a:lnSpc>
            </a:pPr>
            <a:r>
              <a:rPr dirty="0" baseline="8333" sz="3000" spc="-472">
                <a:latin typeface="Times New Roman"/>
                <a:cs typeface="Times New Roman"/>
              </a:rPr>
              <a:t>g</a:t>
            </a:r>
            <a:r>
              <a:rPr dirty="0" sz="1150" spc="-315">
                <a:latin typeface="Times New Roman"/>
                <a:cs typeface="Times New Roman"/>
              </a:rPr>
              <a:t>m</a:t>
            </a:r>
            <a:r>
              <a:rPr dirty="0" baseline="8333" sz="3000" spc="-472">
                <a:latin typeface="Times New Roman"/>
                <a:cs typeface="Times New Roman"/>
              </a:rPr>
              <a:t>V</a:t>
            </a:r>
            <a:r>
              <a:rPr dirty="0" sz="1150" spc="-315">
                <a:latin typeface="Times New Roman"/>
                <a:cs typeface="Times New Roman"/>
              </a:rPr>
              <a:t>b</a:t>
            </a:r>
            <a:r>
              <a:rPr dirty="0" baseline="4830" sz="1725" spc="-472">
                <a:latin typeface="Times New Roman"/>
                <a:cs typeface="Times New Roman"/>
              </a:rPr>
              <a:t></a:t>
            </a:r>
            <a:r>
              <a:rPr dirty="0" sz="1150" spc="-315">
                <a:latin typeface="Times New Roman"/>
                <a:cs typeface="Times New Roman"/>
              </a:rPr>
              <a:t>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321040" y="3054096"/>
            <a:ext cx="728980" cy="654050"/>
          </a:xfrm>
          <a:custGeom>
            <a:avLst/>
            <a:gdLst/>
            <a:ahLst/>
            <a:cxnLst/>
            <a:rect l="l" t="t" r="r" b="b"/>
            <a:pathLst>
              <a:path w="728979" h="654050">
                <a:moveTo>
                  <a:pt x="0" y="0"/>
                </a:moveTo>
                <a:lnTo>
                  <a:pt x="728472" y="0"/>
                </a:lnTo>
                <a:lnTo>
                  <a:pt x="728472" y="653795"/>
                </a:lnTo>
                <a:lnTo>
                  <a:pt x="0" y="6537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8565896" y="3209798"/>
            <a:ext cx="123189" cy="187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60">
                <a:latin typeface="Times New Roman"/>
                <a:cs typeface="Times New Roman"/>
              </a:rPr>
              <a:t>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357107" y="3362452"/>
            <a:ext cx="669290" cy="338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70">
                <a:latin typeface="Times New Roman"/>
                <a:cs typeface="Times New Roman"/>
              </a:rPr>
              <a:t>R</a:t>
            </a:r>
            <a:r>
              <a:rPr dirty="0" baseline="-16908" sz="1725" spc="-104">
                <a:latin typeface="Times New Roman"/>
                <a:cs typeface="Times New Roman"/>
              </a:rPr>
              <a:t>c</a:t>
            </a:r>
            <a:r>
              <a:rPr dirty="0" baseline="-16908" sz="1725" spc="-1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//</a:t>
            </a:r>
            <a:r>
              <a:rPr dirty="0" sz="2000" spc="-25">
                <a:latin typeface="Times New Roman"/>
                <a:cs typeface="Times New Roman"/>
              </a:rPr>
              <a:t>R</a:t>
            </a:r>
            <a:r>
              <a:rPr dirty="0" baseline="-16908" sz="1725" spc="-37">
                <a:latin typeface="Times New Roman"/>
                <a:cs typeface="Times New Roman"/>
              </a:rPr>
              <a:t>L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408923" y="3059176"/>
            <a:ext cx="454659" cy="316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785">
                <a:latin typeface="Times New Roman"/>
                <a:cs typeface="Times New Roman"/>
              </a:rPr>
              <a:t>R</a:t>
            </a:r>
            <a:r>
              <a:rPr dirty="0" baseline="4166" sz="3000" spc="-1177">
                <a:latin typeface="Times New Roman"/>
                <a:cs typeface="Times New Roman"/>
              </a:rPr>
              <a:t></a:t>
            </a:r>
            <a:r>
              <a:rPr dirty="0" baseline="4166" sz="3000" spc="-187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845282" y="1505689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882639" y="1908810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 h="0">
                <a:moveTo>
                  <a:pt x="0" y="0"/>
                </a:moveTo>
                <a:lnTo>
                  <a:pt x="14401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359140" y="1865375"/>
            <a:ext cx="1045844" cy="76200"/>
          </a:xfrm>
          <a:custGeom>
            <a:avLst/>
            <a:gdLst/>
            <a:ahLst/>
            <a:cxnLst/>
            <a:rect l="l" t="t" r="r" b="b"/>
            <a:pathLst>
              <a:path w="1045845" h="76200">
                <a:moveTo>
                  <a:pt x="38100" y="76200"/>
                </a:moveTo>
                <a:lnTo>
                  <a:pt x="23145" y="73032"/>
                </a:lnTo>
                <a:lnTo>
                  <a:pt x="11049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3491" y="24384"/>
                </a:lnTo>
                <a:lnTo>
                  <a:pt x="38100" y="24384"/>
                </a:lnTo>
                <a:lnTo>
                  <a:pt x="38100" y="50292"/>
                </a:lnTo>
                <a:lnTo>
                  <a:pt x="73684" y="50292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38100" y="76200"/>
                </a:lnTo>
                <a:close/>
              </a:path>
              <a:path w="1045845" h="76200">
                <a:moveTo>
                  <a:pt x="73684" y="50292"/>
                </a:moveTo>
                <a:lnTo>
                  <a:pt x="38100" y="50292"/>
                </a:lnTo>
                <a:lnTo>
                  <a:pt x="38100" y="24384"/>
                </a:lnTo>
                <a:lnTo>
                  <a:pt x="73491" y="24384"/>
                </a:lnTo>
                <a:lnTo>
                  <a:pt x="76200" y="38100"/>
                </a:lnTo>
                <a:lnTo>
                  <a:pt x="73684" y="50292"/>
                </a:lnTo>
                <a:close/>
              </a:path>
              <a:path w="1045845" h="76200">
                <a:moveTo>
                  <a:pt x="1045464" y="50292"/>
                </a:moveTo>
                <a:lnTo>
                  <a:pt x="73684" y="50292"/>
                </a:lnTo>
                <a:lnTo>
                  <a:pt x="76200" y="38100"/>
                </a:lnTo>
                <a:lnTo>
                  <a:pt x="73491" y="24384"/>
                </a:lnTo>
                <a:lnTo>
                  <a:pt x="1045464" y="24384"/>
                </a:lnTo>
                <a:lnTo>
                  <a:pt x="104546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028176" y="1866900"/>
            <a:ext cx="76200" cy="2397760"/>
          </a:xfrm>
          <a:custGeom>
            <a:avLst/>
            <a:gdLst/>
            <a:ahLst/>
            <a:cxnLst/>
            <a:rect l="l" t="t" r="r" b="b"/>
            <a:pathLst>
              <a:path w="76200" h="2397760">
                <a:moveTo>
                  <a:pt x="25908" y="73792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8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397760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2397760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0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397760">
                <a:moveTo>
                  <a:pt x="25908" y="2323633"/>
                </a:moveTo>
                <a:lnTo>
                  <a:pt x="25908" y="73792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321051"/>
                </a:lnTo>
                <a:lnTo>
                  <a:pt x="38100" y="2321051"/>
                </a:lnTo>
                <a:lnTo>
                  <a:pt x="25908" y="2323633"/>
                </a:lnTo>
                <a:close/>
              </a:path>
              <a:path w="76200" h="2397760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  <a:path w="76200" h="2397760">
                <a:moveTo>
                  <a:pt x="50292" y="2359151"/>
                </a:moveTo>
                <a:lnTo>
                  <a:pt x="25908" y="2359151"/>
                </a:lnTo>
                <a:lnTo>
                  <a:pt x="25908" y="2323633"/>
                </a:lnTo>
                <a:lnTo>
                  <a:pt x="38100" y="2321051"/>
                </a:lnTo>
                <a:lnTo>
                  <a:pt x="50292" y="2323633"/>
                </a:lnTo>
                <a:lnTo>
                  <a:pt x="50292" y="2359151"/>
                </a:lnTo>
                <a:close/>
              </a:path>
              <a:path w="76200" h="2397760">
                <a:moveTo>
                  <a:pt x="50292" y="2323633"/>
                </a:moveTo>
                <a:lnTo>
                  <a:pt x="38100" y="2321051"/>
                </a:lnTo>
                <a:lnTo>
                  <a:pt x="50292" y="2321051"/>
                </a:lnTo>
                <a:lnTo>
                  <a:pt x="50292" y="2323633"/>
                </a:lnTo>
                <a:close/>
              </a:path>
              <a:path w="76200" h="2397760">
                <a:moveTo>
                  <a:pt x="38100" y="2397251"/>
                </a:moveTo>
                <a:lnTo>
                  <a:pt x="23145" y="2394299"/>
                </a:lnTo>
                <a:lnTo>
                  <a:pt x="11049" y="2386202"/>
                </a:lnTo>
                <a:lnTo>
                  <a:pt x="2952" y="2374106"/>
                </a:lnTo>
                <a:lnTo>
                  <a:pt x="0" y="2359151"/>
                </a:lnTo>
                <a:lnTo>
                  <a:pt x="2952" y="2344840"/>
                </a:lnTo>
                <a:lnTo>
                  <a:pt x="11049" y="2332672"/>
                </a:lnTo>
                <a:lnTo>
                  <a:pt x="23145" y="2324218"/>
                </a:lnTo>
                <a:lnTo>
                  <a:pt x="25908" y="2323633"/>
                </a:lnTo>
                <a:lnTo>
                  <a:pt x="25908" y="2359151"/>
                </a:lnTo>
                <a:lnTo>
                  <a:pt x="76200" y="2359151"/>
                </a:lnTo>
                <a:lnTo>
                  <a:pt x="73247" y="2374106"/>
                </a:lnTo>
                <a:lnTo>
                  <a:pt x="65151" y="2386202"/>
                </a:lnTo>
                <a:lnTo>
                  <a:pt x="53054" y="2394299"/>
                </a:lnTo>
                <a:lnTo>
                  <a:pt x="38100" y="2397251"/>
                </a:lnTo>
                <a:close/>
              </a:path>
              <a:path w="76200" h="2397760">
                <a:moveTo>
                  <a:pt x="76200" y="2359151"/>
                </a:moveTo>
                <a:lnTo>
                  <a:pt x="50292" y="2359151"/>
                </a:lnTo>
                <a:lnTo>
                  <a:pt x="50292" y="2323633"/>
                </a:lnTo>
                <a:lnTo>
                  <a:pt x="53054" y="2324218"/>
                </a:lnTo>
                <a:lnTo>
                  <a:pt x="65151" y="2332672"/>
                </a:lnTo>
                <a:lnTo>
                  <a:pt x="73247" y="2344840"/>
                </a:lnTo>
                <a:lnTo>
                  <a:pt x="76200" y="2359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993123" y="2912364"/>
            <a:ext cx="135890" cy="394970"/>
          </a:xfrm>
          <a:custGeom>
            <a:avLst/>
            <a:gdLst/>
            <a:ahLst/>
            <a:cxnLst/>
            <a:rect l="l" t="t" r="r" b="b"/>
            <a:pathLst>
              <a:path w="135890" h="394970">
                <a:moveTo>
                  <a:pt x="0" y="0"/>
                </a:moveTo>
                <a:lnTo>
                  <a:pt x="135636" y="0"/>
                </a:lnTo>
                <a:lnTo>
                  <a:pt x="135636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980932" y="2898648"/>
            <a:ext cx="160020" cy="421005"/>
          </a:xfrm>
          <a:custGeom>
            <a:avLst/>
            <a:gdLst/>
            <a:ahLst/>
            <a:cxnLst/>
            <a:rect l="l" t="t" r="r" b="b"/>
            <a:pathLst>
              <a:path w="160020" h="421004">
                <a:moveTo>
                  <a:pt x="160019" y="420623"/>
                </a:moveTo>
                <a:lnTo>
                  <a:pt x="0" y="420623"/>
                </a:lnTo>
                <a:lnTo>
                  <a:pt x="0" y="0"/>
                </a:lnTo>
                <a:lnTo>
                  <a:pt x="160019" y="0"/>
                </a:lnTo>
                <a:lnTo>
                  <a:pt x="160019" y="13716"/>
                </a:lnTo>
                <a:lnTo>
                  <a:pt x="25908" y="13716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396239"/>
                </a:lnTo>
                <a:lnTo>
                  <a:pt x="12192" y="396239"/>
                </a:lnTo>
                <a:lnTo>
                  <a:pt x="25908" y="408432"/>
                </a:lnTo>
                <a:lnTo>
                  <a:pt x="160019" y="408432"/>
                </a:lnTo>
                <a:lnTo>
                  <a:pt x="160019" y="420623"/>
                </a:lnTo>
                <a:close/>
              </a:path>
              <a:path w="160020" h="421004">
                <a:moveTo>
                  <a:pt x="25908" y="25907"/>
                </a:moveTo>
                <a:lnTo>
                  <a:pt x="12192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60020" h="421004">
                <a:moveTo>
                  <a:pt x="135636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35636" y="13716"/>
                </a:lnTo>
                <a:lnTo>
                  <a:pt x="135636" y="25907"/>
                </a:lnTo>
                <a:close/>
              </a:path>
              <a:path w="160020" h="421004">
                <a:moveTo>
                  <a:pt x="135636" y="408432"/>
                </a:moveTo>
                <a:lnTo>
                  <a:pt x="135636" y="13716"/>
                </a:lnTo>
                <a:lnTo>
                  <a:pt x="147828" y="25908"/>
                </a:lnTo>
                <a:lnTo>
                  <a:pt x="160019" y="25907"/>
                </a:lnTo>
                <a:lnTo>
                  <a:pt x="160019" y="396239"/>
                </a:lnTo>
                <a:lnTo>
                  <a:pt x="147828" y="396239"/>
                </a:lnTo>
                <a:lnTo>
                  <a:pt x="135636" y="408432"/>
                </a:lnTo>
                <a:close/>
              </a:path>
              <a:path w="160020" h="421004">
                <a:moveTo>
                  <a:pt x="160019" y="25907"/>
                </a:moveTo>
                <a:lnTo>
                  <a:pt x="147828" y="25908"/>
                </a:lnTo>
                <a:lnTo>
                  <a:pt x="135636" y="13716"/>
                </a:lnTo>
                <a:lnTo>
                  <a:pt x="160019" y="13716"/>
                </a:lnTo>
                <a:lnTo>
                  <a:pt x="160019" y="25907"/>
                </a:lnTo>
                <a:close/>
              </a:path>
              <a:path w="160020" h="421004">
                <a:moveTo>
                  <a:pt x="25908" y="408432"/>
                </a:moveTo>
                <a:lnTo>
                  <a:pt x="12192" y="396239"/>
                </a:lnTo>
                <a:lnTo>
                  <a:pt x="25908" y="396239"/>
                </a:lnTo>
                <a:lnTo>
                  <a:pt x="25908" y="408432"/>
                </a:lnTo>
                <a:close/>
              </a:path>
              <a:path w="160020" h="421004">
                <a:moveTo>
                  <a:pt x="135636" y="408432"/>
                </a:moveTo>
                <a:lnTo>
                  <a:pt x="25908" y="408432"/>
                </a:lnTo>
                <a:lnTo>
                  <a:pt x="25908" y="396239"/>
                </a:lnTo>
                <a:lnTo>
                  <a:pt x="135636" y="396239"/>
                </a:lnTo>
                <a:lnTo>
                  <a:pt x="135636" y="408432"/>
                </a:lnTo>
                <a:close/>
              </a:path>
              <a:path w="160020" h="421004">
                <a:moveTo>
                  <a:pt x="160019" y="408432"/>
                </a:moveTo>
                <a:lnTo>
                  <a:pt x="135636" y="408432"/>
                </a:lnTo>
                <a:lnTo>
                  <a:pt x="147828" y="396239"/>
                </a:lnTo>
                <a:lnTo>
                  <a:pt x="160019" y="396239"/>
                </a:lnTo>
                <a:lnTo>
                  <a:pt x="160019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384036" y="1869948"/>
            <a:ext cx="76200" cy="2399030"/>
          </a:xfrm>
          <a:custGeom>
            <a:avLst/>
            <a:gdLst/>
            <a:ahLst/>
            <a:cxnLst/>
            <a:rect l="l" t="t" r="r" b="b"/>
            <a:pathLst>
              <a:path w="76200" h="2399029">
                <a:moveTo>
                  <a:pt x="25907" y="73792"/>
                </a:moveTo>
                <a:lnTo>
                  <a:pt x="23145" y="73247"/>
                </a:lnTo>
                <a:lnTo>
                  <a:pt x="11048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8" y="11620"/>
                </a:lnTo>
                <a:lnTo>
                  <a:pt x="23145" y="3167"/>
                </a:lnTo>
                <a:lnTo>
                  <a:pt x="38099" y="0"/>
                </a:lnTo>
                <a:lnTo>
                  <a:pt x="53054" y="3167"/>
                </a:lnTo>
                <a:lnTo>
                  <a:pt x="65150" y="11620"/>
                </a:lnTo>
                <a:lnTo>
                  <a:pt x="73247" y="23788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399029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792"/>
                </a:lnTo>
                <a:lnTo>
                  <a:pt x="38099" y="76200"/>
                </a:lnTo>
                <a:close/>
              </a:path>
              <a:path w="76200" h="2399029">
                <a:moveTo>
                  <a:pt x="50292" y="73792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0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399029">
                <a:moveTo>
                  <a:pt x="25907" y="2324983"/>
                </a:moveTo>
                <a:lnTo>
                  <a:pt x="25907" y="73792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322575"/>
                </a:lnTo>
                <a:lnTo>
                  <a:pt x="38099" y="2322575"/>
                </a:lnTo>
                <a:lnTo>
                  <a:pt x="25907" y="2324983"/>
                </a:lnTo>
                <a:close/>
              </a:path>
              <a:path w="76200" h="2399029">
                <a:moveTo>
                  <a:pt x="50291" y="76200"/>
                </a:moveTo>
                <a:lnTo>
                  <a:pt x="38099" y="76200"/>
                </a:lnTo>
                <a:lnTo>
                  <a:pt x="50292" y="73792"/>
                </a:lnTo>
                <a:lnTo>
                  <a:pt x="50291" y="76200"/>
                </a:lnTo>
                <a:close/>
              </a:path>
              <a:path w="76200" h="2399029">
                <a:moveTo>
                  <a:pt x="50291" y="2360675"/>
                </a:moveTo>
                <a:lnTo>
                  <a:pt x="25907" y="2360675"/>
                </a:lnTo>
                <a:lnTo>
                  <a:pt x="25907" y="2324983"/>
                </a:lnTo>
                <a:lnTo>
                  <a:pt x="38099" y="2322575"/>
                </a:lnTo>
                <a:lnTo>
                  <a:pt x="50291" y="2324983"/>
                </a:lnTo>
                <a:lnTo>
                  <a:pt x="50291" y="2360675"/>
                </a:lnTo>
                <a:close/>
              </a:path>
              <a:path w="76200" h="2399029">
                <a:moveTo>
                  <a:pt x="50291" y="2324983"/>
                </a:moveTo>
                <a:lnTo>
                  <a:pt x="38099" y="2322575"/>
                </a:lnTo>
                <a:lnTo>
                  <a:pt x="50291" y="2322575"/>
                </a:lnTo>
                <a:lnTo>
                  <a:pt x="50291" y="2324983"/>
                </a:lnTo>
                <a:close/>
              </a:path>
              <a:path w="76200" h="2399029">
                <a:moveTo>
                  <a:pt x="38099" y="2398775"/>
                </a:moveTo>
                <a:lnTo>
                  <a:pt x="23145" y="2395823"/>
                </a:lnTo>
                <a:lnTo>
                  <a:pt x="11048" y="2387726"/>
                </a:lnTo>
                <a:lnTo>
                  <a:pt x="2952" y="2375630"/>
                </a:lnTo>
                <a:lnTo>
                  <a:pt x="0" y="2360675"/>
                </a:lnTo>
                <a:lnTo>
                  <a:pt x="2952" y="2345721"/>
                </a:lnTo>
                <a:lnTo>
                  <a:pt x="11048" y="2333624"/>
                </a:lnTo>
                <a:lnTo>
                  <a:pt x="23145" y="2325528"/>
                </a:lnTo>
                <a:lnTo>
                  <a:pt x="25907" y="2324983"/>
                </a:lnTo>
                <a:lnTo>
                  <a:pt x="25907" y="2360675"/>
                </a:lnTo>
                <a:lnTo>
                  <a:pt x="76199" y="2360675"/>
                </a:lnTo>
                <a:lnTo>
                  <a:pt x="73247" y="2375630"/>
                </a:lnTo>
                <a:lnTo>
                  <a:pt x="65150" y="2387726"/>
                </a:lnTo>
                <a:lnTo>
                  <a:pt x="53054" y="2395823"/>
                </a:lnTo>
                <a:lnTo>
                  <a:pt x="38099" y="2398775"/>
                </a:lnTo>
                <a:close/>
              </a:path>
              <a:path w="76200" h="2399029">
                <a:moveTo>
                  <a:pt x="76199" y="2360675"/>
                </a:moveTo>
                <a:lnTo>
                  <a:pt x="50291" y="2360675"/>
                </a:lnTo>
                <a:lnTo>
                  <a:pt x="50291" y="2324983"/>
                </a:lnTo>
                <a:lnTo>
                  <a:pt x="53054" y="2325528"/>
                </a:lnTo>
                <a:lnTo>
                  <a:pt x="65150" y="2333624"/>
                </a:lnTo>
                <a:lnTo>
                  <a:pt x="73247" y="2345721"/>
                </a:lnTo>
                <a:lnTo>
                  <a:pt x="76199" y="2360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61176" y="2901696"/>
            <a:ext cx="134620" cy="433070"/>
          </a:xfrm>
          <a:custGeom>
            <a:avLst/>
            <a:gdLst/>
            <a:ahLst/>
            <a:cxnLst/>
            <a:rect l="l" t="t" r="r" b="b"/>
            <a:pathLst>
              <a:path w="134620" h="433070">
                <a:moveTo>
                  <a:pt x="0" y="0"/>
                </a:moveTo>
                <a:lnTo>
                  <a:pt x="134111" y="0"/>
                </a:lnTo>
                <a:lnTo>
                  <a:pt x="134111" y="432815"/>
                </a:lnTo>
                <a:lnTo>
                  <a:pt x="0" y="4328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47460" y="2889503"/>
            <a:ext cx="160020" cy="457200"/>
          </a:xfrm>
          <a:custGeom>
            <a:avLst/>
            <a:gdLst/>
            <a:ahLst/>
            <a:cxnLst/>
            <a:rect l="l" t="t" r="r" b="b"/>
            <a:pathLst>
              <a:path w="160020" h="457200">
                <a:moveTo>
                  <a:pt x="160019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19" y="0"/>
                </a:lnTo>
                <a:lnTo>
                  <a:pt x="160019" y="12192"/>
                </a:lnTo>
                <a:lnTo>
                  <a:pt x="25908" y="12192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431291"/>
                </a:lnTo>
                <a:lnTo>
                  <a:pt x="13716" y="431291"/>
                </a:lnTo>
                <a:lnTo>
                  <a:pt x="25908" y="445008"/>
                </a:lnTo>
                <a:lnTo>
                  <a:pt x="160019" y="445008"/>
                </a:lnTo>
                <a:lnTo>
                  <a:pt x="160019" y="457200"/>
                </a:lnTo>
                <a:close/>
              </a:path>
              <a:path w="160020" h="457200">
                <a:moveTo>
                  <a:pt x="25908" y="25907"/>
                </a:moveTo>
                <a:lnTo>
                  <a:pt x="13716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60020" h="457200">
                <a:moveTo>
                  <a:pt x="135636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35636" y="12192"/>
                </a:lnTo>
                <a:lnTo>
                  <a:pt x="135636" y="25907"/>
                </a:lnTo>
                <a:close/>
              </a:path>
              <a:path w="160020" h="457200">
                <a:moveTo>
                  <a:pt x="135636" y="445008"/>
                </a:moveTo>
                <a:lnTo>
                  <a:pt x="135636" y="12192"/>
                </a:lnTo>
                <a:lnTo>
                  <a:pt x="147828" y="25908"/>
                </a:lnTo>
                <a:lnTo>
                  <a:pt x="160019" y="25907"/>
                </a:lnTo>
                <a:lnTo>
                  <a:pt x="160019" y="431291"/>
                </a:lnTo>
                <a:lnTo>
                  <a:pt x="147828" y="431291"/>
                </a:lnTo>
                <a:lnTo>
                  <a:pt x="135636" y="445008"/>
                </a:lnTo>
                <a:close/>
              </a:path>
              <a:path w="160020" h="457200">
                <a:moveTo>
                  <a:pt x="160019" y="25907"/>
                </a:moveTo>
                <a:lnTo>
                  <a:pt x="147828" y="25908"/>
                </a:lnTo>
                <a:lnTo>
                  <a:pt x="135636" y="12192"/>
                </a:lnTo>
                <a:lnTo>
                  <a:pt x="160019" y="12192"/>
                </a:lnTo>
                <a:lnTo>
                  <a:pt x="160019" y="25907"/>
                </a:lnTo>
                <a:close/>
              </a:path>
              <a:path w="160020" h="457200">
                <a:moveTo>
                  <a:pt x="25908" y="445008"/>
                </a:moveTo>
                <a:lnTo>
                  <a:pt x="13716" y="431291"/>
                </a:lnTo>
                <a:lnTo>
                  <a:pt x="25908" y="431291"/>
                </a:lnTo>
                <a:lnTo>
                  <a:pt x="25908" y="445008"/>
                </a:lnTo>
                <a:close/>
              </a:path>
              <a:path w="160020" h="457200">
                <a:moveTo>
                  <a:pt x="135636" y="445008"/>
                </a:moveTo>
                <a:lnTo>
                  <a:pt x="25908" y="445008"/>
                </a:lnTo>
                <a:lnTo>
                  <a:pt x="25908" y="431291"/>
                </a:lnTo>
                <a:lnTo>
                  <a:pt x="135636" y="431291"/>
                </a:lnTo>
                <a:lnTo>
                  <a:pt x="135636" y="445008"/>
                </a:lnTo>
                <a:close/>
              </a:path>
              <a:path w="160020" h="457200">
                <a:moveTo>
                  <a:pt x="160019" y="445008"/>
                </a:moveTo>
                <a:lnTo>
                  <a:pt x="135636" y="445008"/>
                </a:lnTo>
                <a:lnTo>
                  <a:pt x="147828" y="431291"/>
                </a:lnTo>
                <a:lnTo>
                  <a:pt x="160019" y="431291"/>
                </a:lnTo>
                <a:lnTo>
                  <a:pt x="160019" y="445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6052774" y="2485571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926095" y="2971791"/>
            <a:ext cx="1949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832092" y="1863851"/>
            <a:ext cx="76200" cy="1118870"/>
          </a:xfrm>
          <a:custGeom>
            <a:avLst/>
            <a:gdLst/>
            <a:ahLst/>
            <a:cxnLst/>
            <a:rect l="l" t="t" r="r" b="b"/>
            <a:pathLst>
              <a:path w="76200" h="1118870">
                <a:moveTo>
                  <a:pt x="24384" y="73491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099"/>
                </a:lnTo>
                <a:lnTo>
                  <a:pt x="24384" y="38099"/>
                </a:lnTo>
                <a:lnTo>
                  <a:pt x="24384" y="73491"/>
                </a:lnTo>
                <a:close/>
              </a:path>
              <a:path w="76200" h="1118870">
                <a:moveTo>
                  <a:pt x="38100" y="76199"/>
                </a:moveTo>
                <a:lnTo>
                  <a:pt x="24384" y="73491"/>
                </a:lnTo>
                <a:lnTo>
                  <a:pt x="24384" y="38099"/>
                </a:lnTo>
                <a:lnTo>
                  <a:pt x="50292" y="38099"/>
                </a:lnTo>
                <a:lnTo>
                  <a:pt x="50292" y="73792"/>
                </a:lnTo>
                <a:lnTo>
                  <a:pt x="38100" y="76199"/>
                </a:lnTo>
                <a:close/>
              </a:path>
              <a:path w="76200" h="1118870">
                <a:moveTo>
                  <a:pt x="50292" y="73792"/>
                </a:moveTo>
                <a:lnTo>
                  <a:pt x="50292" y="38099"/>
                </a:lnTo>
                <a:lnTo>
                  <a:pt x="76200" y="38099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1118870">
                <a:moveTo>
                  <a:pt x="50292" y="1118616"/>
                </a:moveTo>
                <a:lnTo>
                  <a:pt x="24384" y="1118616"/>
                </a:lnTo>
                <a:lnTo>
                  <a:pt x="24384" y="73491"/>
                </a:lnTo>
                <a:lnTo>
                  <a:pt x="38100" y="76199"/>
                </a:lnTo>
                <a:lnTo>
                  <a:pt x="50292" y="76199"/>
                </a:lnTo>
                <a:lnTo>
                  <a:pt x="50292" y="1118616"/>
                </a:lnTo>
                <a:close/>
              </a:path>
              <a:path w="76200" h="1118870">
                <a:moveTo>
                  <a:pt x="50292" y="76199"/>
                </a:moveTo>
                <a:lnTo>
                  <a:pt x="38100" y="76199"/>
                </a:lnTo>
                <a:lnTo>
                  <a:pt x="50292" y="73792"/>
                </a:lnTo>
                <a:lnTo>
                  <a:pt x="50292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810755" y="2197608"/>
            <a:ext cx="135890" cy="396240"/>
          </a:xfrm>
          <a:custGeom>
            <a:avLst/>
            <a:gdLst/>
            <a:ahLst/>
            <a:cxnLst/>
            <a:rect l="l" t="t" r="r" b="b"/>
            <a:pathLst>
              <a:path w="135890" h="396239">
                <a:moveTo>
                  <a:pt x="0" y="0"/>
                </a:moveTo>
                <a:lnTo>
                  <a:pt x="135636" y="0"/>
                </a:lnTo>
                <a:lnTo>
                  <a:pt x="135636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798564" y="2185416"/>
            <a:ext cx="160020" cy="421005"/>
          </a:xfrm>
          <a:custGeom>
            <a:avLst/>
            <a:gdLst/>
            <a:ahLst/>
            <a:cxnLst/>
            <a:rect l="l" t="t" r="r" b="b"/>
            <a:pathLst>
              <a:path w="160020" h="421005">
                <a:moveTo>
                  <a:pt x="160019" y="420623"/>
                </a:moveTo>
                <a:lnTo>
                  <a:pt x="0" y="420623"/>
                </a:lnTo>
                <a:lnTo>
                  <a:pt x="0" y="0"/>
                </a:lnTo>
                <a:lnTo>
                  <a:pt x="160019" y="0"/>
                </a:lnTo>
                <a:lnTo>
                  <a:pt x="160019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3"/>
                </a:lnTo>
                <a:lnTo>
                  <a:pt x="25908" y="394715"/>
                </a:lnTo>
                <a:lnTo>
                  <a:pt x="12192" y="394715"/>
                </a:lnTo>
                <a:lnTo>
                  <a:pt x="25908" y="408432"/>
                </a:lnTo>
                <a:lnTo>
                  <a:pt x="160019" y="408432"/>
                </a:lnTo>
                <a:lnTo>
                  <a:pt x="160019" y="420623"/>
                </a:lnTo>
                <a:close/>
              </a:path>
              <a:path w="160020" h="421005">
                <a:moveTo>
                  <a:pt x="25908" y="24383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3"/>
                </a:lnTo>
                <a:close/>
              </a:path>
              <a:path w="160020" h="421005">
                <a:moveTo>
                  <a:pt x="134112" y="24383"/>
                </a:moveTo>
                <a:lnTo>
                  <a:pt x="25908" y="24383"/>
                </a:lnTo>
                <a:lnTo>
                  <a:pt x="25908" y="12192"/>
                </a:lnTo>
                <a:lnTo>
                  <a:pt x="134112" y="12192"/>
                </a:lnTo>
                <a:lnTo>
                  <a:pt x="134112" y="24383"/>
                </a:lnTo>
                <a:close/>
              </a:path>
              <a:path w="160020" h="421005">
                <a:moveTo>
                  <a:pt x="134112" y="408432"/>
                </a:moveTo>
                <a:lnTo>
                  <a:pt x="134112" y="12192"/>
                </a:lnTo>
                <a:lnTo>
                  <a:pt x="147828" y="24384"/>
                </a:lnTo>
                <a:lnTo>
                  <a:pt x="160019" y="24383"/>
                </a:lnTo>
                <a:lnTo>
                  <a:pt x="160019" y="394715"/>
                </a:lnTo>
                <a:lnTo>
                  <a:pt x="147828" y="394715"/>
                </a:lnTo>
                <a:lnTo>
                  <a:pt x="134112" y="408432"/>
                </a:lnTo>
                <a:close/>
              </a:path>
              <a:path w="160020" h="421005">
                <a:moveTo>
                  <a:pt x="160019" y="24383"/>
                </a:moveTo>
                <a:lnTo>
                  <a:pt x="147828" y="24384"/>
                </a:lnTo>
                <a:lnTo>
                  <a:pt x="134112" y="12192"/>
                </a:lnTo>
                <a:lnTo>
                  <a:pt x="160019" y="12192"/>
                </a:lnTo>
                <a:lnTo>
                  <a:pt x="160019" y="24383"/>
                </a:lnTo>
                <a:close/>
              </a:path>
              <a:path w="160020" h="421005">
                <a:moveTo>
                  <a:pt x="25908" y="408432"/>
                </a:moveTo>
                <a:lnTo>
                  <a:pt x="12192" y="394715"/>
                </a:lnTo>
                <a:lnTo>
                  <a:pt x="25908" y="394715"/>
                </a:lnTo>
                <a:lnTo>
                  <a:pt x="25908" y="408432"/>
                </a:lnTo>
                <a:close/>
              </a:path>
              <a:path w="160020" h="421005">
                <a:moveTo>
                  <a:pt x="134112" y="408432"/>
                </a:moveTo>
                <a:lnTo>
                  <a:pt x="25908" y="408432"/>
                </a:lnTo>
                <a:lnTo>
                  <a:pt x="25908" y="394715"/>
                </a:lnTo>
                <a:lnTo>
                  <a:pt x="134112" y="394715"/>
                </a:lnTo>
                <a:lnTo>
                  <a:pt x="134112" y="408432"/>
                </a:lnTo>
                <a:close/>
              </a:path>
              <a:path w="160020" h="421005">
                <a:moveTo>
                  <a:pt x="160019" y="408432"/>
                </a:moveTo>
                <a:lnTo>
                  <a:pt x="134112" y="408432"/>
                </a:lnTo>
                <a:lnTo>
                  <a:pt x="147828" y="394715"/>
                </a:lnTo>
                <a:lnTo>
                  <a:pt x="160019" y="394715"/>
                </a:lnTo>
                <a:lnTo>
                  <a:pt x="160019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6497885" y="2455669"/>
            <a:ext cx="332105" cy="300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60"/>
              </a:lnSpc>
            </a:pPr>
            <a:r>
              <a:rPr dirty="0" baseline="13888" sz="3000" spc="165">
                <a:latin typeface="Times New Roman"/>
                <a:cs typeface="Times New Roman"/>
              </a:rPr>
              <a:t>r</a:t>
            </a:r>
            <a:r>
              <a:rPr dirty="0" sz="1300" spc="90">
                <a:latin typeface="Times New Roman"/>
                <a:cs typeface="Times New Roman"/>
              </a:rPr>
              <a:t>b</a:t>
            </a:r>
            <a:r>
              <a:rPr dirty="0" sz="1300" spc="-13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367790" y="1490509"/>
            <a:ext cx="1606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315200" y="1907286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 h="0">
                <a:moveTo>
                  <a:pt x="0" y="0"/>
                </a:moveTo>
                <a:lnTo>
                  <a:pt x="108051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775447" y="1773936"/>
            <a:ext cx="467995" cy="268605"/>
          </a:xfrm>
          <a:custGeom>
            <a:avLst/>
            <a:gdLst/>
            <a:ahLst/>
            <a:cxnLst/>
            <a:rect l="l" t="t" r="r" b="b"/>
            <a:pathLst>
              <a:path w="467995" h="268605">
                <a:moveTo>
                  <a:pt x="234696" y="268223"/>
                </a:moveTo>
                <a:lnTo>
                  <a:pt x="0" y="134112"/>
                </a:lnTo>
                <a:lnTo>
                  <a:pt x="234696" y="0"/>
                </a:lnTo>
                <a:lnTo>
                  <a:pt x="467867" y="134112"/>
                </a:lnTo>
                <a:lnTo>
                  <a:pt x="234696" y="2682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749540" y="1758695"/>
            <a:ext cx="520065" cy="297180"/>
          </a:xfrm>
          <a:custGeom>
            <a:avLst/>
            <a:gdLst/>
            <a:ahLst/>
            <a:cxnLst/>
            <a:rect l="l" t="t" r="r" b="b"/>
            <a:pathLst>
              <a:path w="520065" h="297180">
                <a:moveTo>
                  <a:pt x="260604" y="297180"/>
                </a:moveTo>
                <a:lnTo>
                  <a:pt x="0" y="149352"/>
                </a:lnTo>
                <a:lnTo>
                  <a:pt x="260604" y="0"/>
                </a:lnTo>
                <a:lnTo>
                  <a:pt x="305546" y="25908"/>
                </a:lnTo>
                <a:lnTo>
                  <a:pt x="252984" y="25908"/>
                </a:lnTo>
                <a:lnTo>
                  <a:pt x="259842" y="29826"/>
                </a:lnTo>
                <a:lnTo>
                  <a:pt x="69341" y="138683"/>
                </a:lnTo>
                <a:lnTo>
                  <a:pt x="32004" y="138684"/>
                </a:lnTo>
                <a:lnTo>
                  <a:pt x="32004" y="160019"/>
                </a:lnTo>
                <a:lnTo>
                  <a:pt x="69341" y="160019"/>
                </a:lnTo>
                <a:lnTo>
                  <a:pt x="259842" y="268877"/>
                </a:lnTo>
                <a:lnTo>
                  <a:pt x="252984" y="272795"/>
                </a:lnTo>
                <a:lnTo>
                  <a:pt x="303338" y="272795"/>
                </a:lnTo>
                <a:lnTo>
                  <a:pt x="260604" y="297180"/>
                </a:lnTo>
                <a:close/>
              </a:path>
              <a:path w="520065" h="297180">
                <a:moveTo>
                  <a:pt x="259842" y="29826"/>
                </a:moveTo>
                <a:lnTo>
                  <a:pt x="252984" y="25908"/>
                </a:lnTo>
                <a:lnTo>
                  <a:pt x="266700" y="25908"/>
                </a:lnTo>
                <a:lnTo>
                  <a:pt x="259842" y="29826"/>
                </a:lnTo>
                <a:close/>
              </a:path>
              <a:path w="520065" h="297180">
                <a:moveTo>
                  <a:pt x="469011" y="149351"/>
                </a:moveTo>
                <a:lnTo>
                  <a:pt x="259842" y="29826"/>
                </a:lnTo>
                <a:lnTo>
                  <a:pt x="266700" y="25908"/>
                </a:lnTo>
                <a:lnTo>
                  <a:pt x="305546" y="25908"/>
                </a:lnTo>
                <a:lnTo>
                  <a:pt x="501178" y="138683"/>
                </a:lnTo>
                <a:lnTo>
                  <a:pt x="487680" y="138684"/>
                </a:lnTo>
                <a:lnTo>
                  <a:pt x="469011" y="149351"/>
                </a:lnTo>
                <a:close/>
              </a:path>
              <a:path w="520065" h="297180">
                <a:moveTo>
                  <a:pt x="32004" y="160019"/>
                </a:moveTo>
                <a:lnTo>
                  <a:pt x="32004" y="138684"/>
                </a:lnTo>
                <a:lnTo>
                  <a:pt x="50673" y="149351"/>
                </a:lnTo>
                <a:lnTo>
                  <a:pt x="32004" y="160019"/>
                </a:lnTo>
                <a:close/>
              </a:path>
              <a:path w="520065" h="297180">
                <a:moveTo>
                  <a:pt x="50673" y="149351"/>
                </a:moveTo>
                <a:lnTo>
                  <a:pt x="32004" y="138684"/>
                </a:lnTo>
                <a:lnTo>
                  <a:pt x="69341" y="138683"/>
                </a:lnTo>
                <a:lnTo>
                  <a:pt x="50673" y="149351"/>
                </a:lnTo>
                <a:close/>
              </a:path>
              <a:path w="520065" h="297180">
                <a:moveTo>
                  <a:pt x="487680" y="160019"/>
                </a:moveTo>
                <a:lnTo>
                  <a:pt x="469011" y="149351"/>
                </a:lnTo>
                <a:lnTo>
                  <a:pt x="487680" y="138684"/>
                </a:lnTo>
                <a:lnTo>
                  <a:pt x="487680" y="160019"/>
                </a:lnTo>
                <a:close/>
              </a:path>
              <a:path w="520065" h="297180">
                <a:moveTo>
                  <a:pt x="500987" y="160019"/>
                </a:moveTo>
                <a:lnTo>
                  <a:pt x="487680" y="160019"/>
                </a:lnTo>
                <a:lnTo>
                  <a:pt x="487680" y="138684"/>
                </a:lnTo>
                <a:lnTo>
                  <a:pt x="501178" y="138683"/>
                </a:lnTo>
                <a:lnTo>
                  <a:pt x="519684" y="149352"/>
                </a:lnTo>
                <a:lnTo>
                  <a:pt x="500987" y="160019"/>
                </a:lnTo>
                <a:close/>
              </a:path>
              <a:path w="520065" h="297180">
                <a:moveTo>
                  <a:pt x="69341" y="160019"/>
                </a:moveTo>
                <a:lnTo>
                  <a:pt x="32004" y="160019"/>
                </a:lnTo>
                <a:lnTo>
                  <a:pt x="50673" y="149352"/>
                </a:lnTo>
                <a:lnTo>
                  <a:pt x="69341" y="160019"/>
                </a:lnTo>
                <a:close/>
              </a:path>
              <a:path w="520065" h="297180">
                <a:moveTo>
                  <a:pt x="303338" y="272795"/>
                </a:moveTo>
                <a:lnTo>
                  <a:pt x="266700" y="272795"/>
                </a:lnTo>
                <a:lnTo>
                  <a:pt x="259842" y="268877"/>
                </a:lnTo>
                <a:lnTo>
                  <a:pt x="469011" y="149352"/>
                </a:lnTo>
                <a:lnTo>
                  <a:pt x="487680" y="160019"/>
                </a:lnTo>
                <a:lnTo>
                  <a:pt x="500987" y="160019"/>
                </a:lnTo>
                <a:lnTo>
                  <a:pt x="303338" y="272795"/>
                </a:lnTo>
                <a:close/>
              </a:path>
              <a:path w="520065" h="297180">
                <a:moveTo>
                  <a:pt x="266700" y="272795"/>
                </a:moveTo>
                <a:lnTo>
                  <a:pt x="252984" y="272795"/>
                </a:lnTo>
                <a:lnTo>
                  <a:pt x="259842" y="268877"/>
                </a:lnTo>
                <a:lnTo>
                  <a:pt x="266700" y="272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001000" y="1786127"/>
            <a:ext cx="0" cy="256540"/>
          </a:xfrm>
          <a:custGeom>
            <a:avLst/>
            <a:gdLst/>
            <a:ahLst/>
            <a:cxnLst/>
            <a:rect l="l" t="t" r="r" b="b"/>
            <a:pathLst>
              <a:path w="0"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577328" y="1720595"/>
            <a:ext cx="360045" cy="86995"/>
          </a:xfrm>
          <a:custGeom>
            <a:avLst/>
            <a:gdLst/>
            <a:ahLst/>
            <a:cxnLst/>
            <a:rect l="l" t="t" r="r" b="b"/>
            <a:pathLst>
              <a:path w="360045" h="86994">
                <a:moveTo>
                  <a:pt x="85343" y="86868"/>
                </a:moveTo>
                <a:lnTo>
                  <a:pt x="0" y="42672"/>
                </a:lnTo>
                <a:lnTo>
                  <a:pt x="85343" y="0"/>
                </a:lnTo>
                <a:lnTo>
                  <a:pt x="85343" y="28956"/>
                </a:lnTo>
                <a:lnTo>
                  <a:pt x="71627" y="28956"/>
                </a:lnTo>
                <a:lnTo>
                  <a:pt x="71627" y="57912"/>
                </a:lnTo>
                <a:lnTo>
                  <a:pt x="85343" y="57912"/>
                </a:lnTo>
                <a:lnTo>
                  <a:pt x="85343" y="86868"/>
                </a:lnTo>
                <a:close/>
              </a:path>
              <a:path w="360045" h="86994">
                <a:moveTo>
                  <a:pt x="85343" y="57912"/>
                </a:moveTo>
                <a:lnTo>
                  <a:pt x="71627" y="57912"/>
                </a:lnTo>
                <a:lnTo>
                  <a:pt x="71627" y="28956"/>
                </a:lnTo>
                <a:lnTo>
                  <a:pt x="85343" y="28956"/>
                </a:lnTo>
                <a:lnTo>
                  <a:pt x="85343" y="57912"/>
                </a:lnTo>
                <a:close/>
              </a:path>
              <a:path w="360045" h="86994">
                <a:moveTo>
                  <a:pt x="359663" y="57912"/>
                </a:moveTo>
                <a:lnTo>
                  <a:pt x="85343" y="57912"/>
                </a:lnTo>
                <a:lnTo>
                  <a:pt x="85343" y="28956"/>
                </a:lnTo>
                <a:lnTo>
                  <a:pt x="359663" y="28956"/>
                </a:lnTo>
                <a:lnTo>
                  <a:pt x="359663" y="5791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883401" y="1901951"/>
            <a:ext cx="0" cy="629920"/>
          </a:xfrm>
          <a:custGeom>
            <a:avLst/>
            <a:gdLst/>
            <a:ahLst/>
            <a:cxnLst/>
            <a:rect l="l" t="t" r="r" b="b"/>
            <a:pathLst>
              <a:path w="0" h="629919">
                <a:moveTo>
                  <a:pt x="0" y="0"/>
                </a:moveTo>
                <a:lnTo>
                  <a:pt x="0" y="629412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883401" y="3038856"/>
            <a:ext cx="0" cy="1203960"/>
          </a:xfrm>
          <a:custGeom>
            <a:avLst/>
            <a:gdLst/>
            <a:ahLst/>
            <a:cxnLst/>
            <a:rect l="l" t="t" r="r" b="b"/>
            <a:pathLst>
              <a:path w="0" h="1203960">
                <a:moveTo>
                  <a:pt x="0" y="0"/>
                </a:moveTo>
                <a:lnTo>
                  <a:pt x="0" y="1203959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821679" y="2531364"/>
            <a:ext cx="134620" cy="508000"/>
          </a:xfrm>
          <a:custGeom>
            <a:avLst/>
            <a:gdLst/>
            <a:ahLst/>
            <a:cxnLst/>
            <a:rect l="l" t="t" r="r" b="b"/>
            <a:pathLst>
              <a:path w="134620" h="508000">
                <a:moveTo>
                  <a:pt x="0" y="0"/>
                </a:moveTo>
                <a:lnTo>
                  <a:pt x="134112" y="0"/>
                </a:lnTo>
                <a:lnTo>
                  <a:pt x="134112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807964" y="2517648"/>
            <a:ext cx="161925" cy="533400"/>
          </a:xfrm>
          <a:custGeom>
            <a:avLst/>
            <a:gdLst/>
            <a:ahLst/>
            <a:cxnLst/>
            <a:rect l="l" t="t" r="r" b="b"/>
            <a:pathLst>
              <a:path w="161925" h="533400">
                <a:moveTo>
                  <a:pt x="161543" y="533400"/>
                </a:moveTo>
                <a:lnTo>
                  <a:pt x="0" y="533400"/>
                </a:lnTo>
                <a:lnTo>
                  <a:pt x="0" y="0"/>
                </a:lnTo>
                <a:lnTo>
                  <a:pt x="161543" y="0"/>
                </a:lnTo>
                <a:lnTo>
                  <a:pt x="161543" y="13716"/>
                </a:lnTo>
                <a:lnTo>
                  <a:pt x="25908" y="13716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509015"/>
                </a:lnTo>
                <a:lnTo>
                  <a:pt x="13716" y="509015"/>
                </a:lnTo>
                <a:lnTo>
                  <a:pt x="25908" y="521208"/>
                </a:lnTo>
                <a:lnTo>
                  <a:pt x="161543" y="521208"/>
                </a:lnTo>
                <a:lnTo>
                  <a:pt x="161543" y="533400"/>
                </a:lnTo>
                <a:close/>
              </a:path>
              <a:path w="161925" h="533400">
                <a:moveTo>
                  <a:pt x="25908" y="25907"/>
                </a:moveTo>
                <a:lnTo>
                  <a:pt x="13716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61925" h="533400">
                <a:moveTo>
                  <a:pt x="135636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35636" y="13716"/>
                </a:lnTo>
                <a:lnTo>
                  <a:pt x="135636" y="25907"/>
                </a:lnTo>
                <a:close/>
              </a:path>
              <a:path w="161925" h="533400">
                <a:moveTo>
                  <a:pt x="135636" y="521208"/>
                </a:moveTo>
                <a:lnTo>
                  <a:pt x="135636" y="13716"/>
                </a:lnTo>
                <a:lnTo>
                  <a:pt x="147828" y="25908"/>
                </a:lnTo>
                <a:lnTo>
                  <a:pt x="161543" y="25907"/>
                </a:lnTo>
                <a:lnTo>
                  <a:pt x="161543" y="509015"/>
                </a:lnTo>
                <a:lnTo>
                  <a:pt x="147828" y="509015"/>
                </a:lnTo>
                <a:lnTo>
                  <a:pt x="135636" y="521208"/>
                </a:lnTo>
                <a:close/>
              </a:path>
              <a:path w="161925" h="533400">
                <a:moveTo>
                  <a:pt x="161543" y="25907"/>
                </a:moveTo>
                <a:lnTo>
                  <a:pt x="147828" y="25908"/>
                </a:lnTo>
                <a:lnTo>
                  <a:pt x="135636" y="13716"/>
                </a:lnTo>
                <a:lnTo>
                  <a:pt x="161543" y="13716"/>
                </a:lnTo>
                <a:lnTo>
                  <a:pt x="161543" y="25907"/>
                </a:lnTo>
                <a:close/>
              </a:path>
              <a:path w="161925" h="533400">
                <a:moveTo>
                  <a:pt x="25908" y="521208"/>
                </a:moveTo>
                <a:lnTo>
                  <a:pt x="13716" y="509015"/>
                </a:lnTo>
                <a:lnTo>
                  <a:pt x="25908" y="509015"/>
                </a:lnTo>
                <a:lnTo>
                  <a:pt x="25908" y="521208"/>
                </a:lnTo>
                <a:close/>
              </a:path>
              <a:path w="161925" h="533400">
                <a:moveTo>
                  <a:pt x="135636" y="521208"/>
                </a:moveTo>
                <a:lnTo>
                  <a:pt x="25908" y="521208"/>
                </a:lnTo>
                <a:lnTo>
                  <a:pt x="25908" y="509015"/>
                </a:lnTo>
                <a:lnTo>
                  <a:pt x="135636" y="509015"/>
                </a:lnTo>
                <a:lnTo>
                  <a:pt x="135636" y="521208"/>
                </a:lnTo>
                <a:close/>
              </a:path>
              <a:path w="161925" h="533400">
                <a:moveTo>
                  <a:pt x="161543" y="521208"/>
                </a:moveTo>
                <a:lnTo>
                  <a:pt x="135636" y="521208"/>
                </a:lnTo>
                <a:lnTo>
                  <a:pt x="147828" y="509015"/>
                </a:lnTo>
                <a:lnTo>
                  <a:pt x="161543" y="509015"/>
                </a:lnTo>
                <a:lnTo>
                  <a:pt x="161543" y="521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49467" y="3493008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4" h="459104">
                <a:moveTo>
                  <a:pt x="230124" y="458724"/>
                </a:moveTo>
                <a:lnTo>
                  <a:pt x="184404" y="454152"/>
                </a:lnTo>
                <a:lnTo>
                  <a:pt x="141732" y="440436"/>
                </a:lnTo>
                <a:lnTo>
                  <a:pt x="102108" y="420624"/>
                </a:lnTo>
                <a:lnTo>
                  <a:pt x="68580" y="391667"/>
                </a:lnTo>
                <a:lnTo>
                  <a:pt x="39624" y="358140"/>
                </a:lnTo>
                <a:lnTo>
                  <a:pt x="18288" y="318516"/>
                </a:lnTo>
                <a:lnTo>
                  <a:pt x="4572" y="275844"/>
                </a:lnTo>
                <a:lnTo>
                  <a:pt x="0" y="230124"/>
                </a:lnTo>
                <a:lnTo>
                  <a:pt x="1524" y="205740"/>
                </a:lnTo>
                <a:lnTo>
                  <a:pt x="10668" y="161544"/>
                </a:lnTo>
                <a:lnTo>
                  <a:pt x="27432" y="120396"/>
                </a:lnTo>
                <a:lnTo>
                  <a:pt x="51816" y="83820"/>
                </a:lnTo>
                <a:lnTo>
                  <a:pt x="100584" y="39624"/>
                </a:lnTo>
                <a:lnTo>
                  <a:pt x="140208" y="18288"/>
                </a:lnTo>
                <a:lnTo>
                  <a:pt x="182880" y="4572"/>
                </a:lnTo>
                <a:lnTo>
                  <a:pt x="228600" y="0"/>
                </a:lnTo>
                <a:lnTo>
                  <a:pt x="252983" y="1524"/>
                </a:lnTo>
                <a:lnTo>
                  <a:pt x="275843" y="4572"/>
                </a:lnTo>
                <a:lnTo>
                  <a:pt x="297180" y="10667"/>
                </a:lnTo>
                <a:lnTo>
                  <a:pt x="318515" y="18288"/>
                </a:lnTo>
                <a:lnTo>
                  <a:pt x="335025" y="25907"/>
                </a:lnTo>
                <a:lnTo>
                  <a:pt x="208788" y="25907"/>
                </a:lnTo>
                <a:lnTo>
                  <a:pt x="188976" y="28955"/>
                </a:lnTo>
                <a:lnTo>
                  <a:pt x="150876" y="41148"/>
                </a:lnTo>
                <a:lnTo>
                  <a:pt x="115824" y="59436"/>
                </a:lnTo>
                <a:lnTo>
                  <a:pt x="85344" y="83820"/>
                </a:lnTo>
                <a:lnTo>
                  <a:pt x="60960" y="114300"/>
                </a:lnTo>
                <a:lnTo>
                  <a:pt x="35052" y="167640"/>
                </a:lnTo>
                <a:lnTo>
                  <a:pt x="27432" y="207264"/>
                </a:lnTo>
                <a:lnTo>
                  <a:pt x="25908" y="228600"/>
                </a:lnTo>
                <a:lnTo>
                  <a:pt x="27432" y="249936"/>
                </a:lnTo>
                <a:lnTo>
                  <a:pt x="35052" y="289560"/>
                </a:lnTo>
                <a:lnTo>
                  <a:pt x="50292" y="326136"/>
                </a:lnTo>
                <a:lnTo>
                  <a:pt x="71628" y="358140"/>
                </a:lnTo>
                <a:lnTo>
                  <a:pt x="99060" y="387096"/>
                </a:lnTo>
                <a:lnTo>
                  <a:pt x="132588" y="408431"/>
                </a:lnTo>
                <a:lnTo>
                  <a:pt x="169164" y="423672"/>
                </a:lnTo>
                <a:lnTo>
                  <a:pt x="187452" y="429767"/>
                </a:lnTo>
                <a:lnTo>
                  <a:pt x="208788" y="432816"/>
                </a:lnTo>
                <a:lnTo>
                  <a:pt x="336549" y="432816"/>
                </a:lnTo>
                <a:lnTo>
                  <a:pt x="320039" y="440436"/>
                </a:lnTo>
                <a:lnTo>
                  <a:pt x="298704" y="448055"/>
                </a:lnTo>
                <a:lnTo>
                  <a:pt x="277368" y="454152"/>
                </a:lnTo>
                <a:lnTo>
                  <a:pt x="254507" y="457200"/>
                </a:lnTo>
                <a:lnTo>
                  <a:pt x="230124" y="458724"/>
                </a:lnTo>
                <a:close/>
              </a:path>
              <a:path w="459104" h="459104">
                <a:moveTo>
                  <a:pt x="336549" y="432816"/>
                </a:moveTo>
                <a:lnTo>
                  <a:pt x="249936" y="432816"/>
                </a:lnTo>
                <a:lnTo>
                  <a:pt x="269748" y="429767"/>
                </a:lnTo>
                <a:lnTo>
                  <a:pt x="309372" y="417576"/>
                </a:lnTo>
                <a:lnTo>
                  <a:pt x="342900" y="399288"/>
                </a:lnTo>
                <a:lnTo>
                  <a:pt x="387095" y="359664"/>
                </a:lnTo>
                <a:lnTo>
                  <a:pt x="408432" y="327660"/>
                </a:lnTo>
                <a:lnTo>
                  <a:pt x="425195" y="291084"/>
                </a:lnTo>
                <a:lnTo>
                  <a:pt x="432815" y="251460"/>
                </a:lnTo>
                <a:lnTo>
                  <a:pt x="434339" y="230124"/>
                </a:lnTo>
                <a:lnTo>
                  <a:pt x="432815" y="208788"/>
                </a:lnTo>
                <a:lnTo>
                  <a:pt x="425195" y="169164"/>
                </a:lnTo>
                <a:lnTo>
                  <a:pt x="409956" y="132588"/>
                </a:lnTo>
                <a:lnTo>
                  <a:pt x="374904" y="85344"/>
                </a:lnTo>
                <a:lnTo>
                  <a:pt x="344423" y="60960"/>
                </a:lnTo>
                <a:lnTo>
                  <a:pt x="309372" y="41148"/>
                </a:lnTo>
                <a:lnTo>
                  <a:pt x="271272" y="28955"/>
                </a:lnTo>
                <a:lnTo>
                  <a:pt x="251459" y="25907"/>
                </a:lnTo>
                <a:lnTo>
                  <a:pt x="335025" y="25907"/>
                </a:lnTo>
                <a:lnTo>
                  <a:pt x="374904" y="51816"/>
                </a:lnTo>
                <a:lnTo>
                  <a:pt x="406908" y="82296"/>
                </a:lnTo>
                <a:lnTo>
                  <a:pt x="431291" y="118872"/>
                </a:lnTo>
                <a:lnTo>
                  <a:pt x="448056" y="160020"/>
                </a:lnTo>
                <a:lnTo>
                  <a:pt x="457200" y="205740"/>
                </a:lnTo>
                <a:lnTo>
                  <a:pt x="458723" y="228600"/>
                </a:lnTo>
                <a:lnTo>
                  <a:pt x="458723" y="251460"/>
                </a:lnTo>
                <a:lnTo>
                  <a:pt x="449580" y="297180"/>
                </a:lnTo>
                <a:lnTo>
                  <a:pt x="431291" y="338328"/>
                </a:lnTo>
                <a:lnTo>
                  <a:pt x="406908" y="374904"/>
                </a:lnTo>
                <a:lnTo>
                  <a:pt x="376428" y="405384"/>
                </a:lnTo>
                <a:lnTo>
                  <a:pt x="339852" y="431292"/>
                </a:lnTo>
                <a:lnTo>
                  <a:pt x="336549" y="432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5415791" y="2531410"/>
            <a:ext cx="337820" cy="1024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452403" y="3828295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884164" y="4237482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 h="0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700771" y="4194048"/>
            <a:ext cx="76200" cy="218440"/>
          </a:xfrm>
          <a:custGeom>
            <a:avLst/>
            <a:gdLst/>
            <a:ahLst/>
            <a:cxnLst/>
            <a:rect l="l" t="t" r="r" b="b"/>
            <a:pathLst>
              <a:path w="76200" h="218439">
                <a:moveTo>
                  <a:pt x="25907" y="73684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145"/>
                </a:lnTo>
                <a:lnTo>
                  <a:pt x="11620" y="11049"/>
                </a:lnTo>
                <a:lnTo>
                  <a:pt x="23788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684"/>
                </a:lnTo>
                <a:close/>
              </a:path>
              <a:path w="76200" h="218439">
                <a:moveTo>
                  <a:pt x="38099" y="76200"/>
                </a:moveTo>
                <a:lnTo>
                  <a:pt x="25907" y="73684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218439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218439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218439">
                <a:moveTo>
                  <a:pt x="51815" y="217931"/>
                </a:moveTo>
                <a:lnTo>
                  <a:pt x="25907" y="217931"/>
                </a:lnTo>
                <a:lnTo>
                  <a:pt x="25907" y="73684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217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595616" y="442341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9277574" y="2000987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314148" y="3800911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9316211" y="1848611"/>
            <a:ext cx="108585" cy="106680"/>
          </a:xfrm>
          <a:custGeom>
            <a:avLst/>
            <a:gdLst/>
            <a:ahLst/>
            <a:cxnLst/>
            <a:rect l="l" t="t" r="r" b="b"/>
            <a:pathLst>
              <a:path w="108584" h="106680">
                <a:moveTo>
                  <a:pt x="54864" y="106679"/>
                </a:moveTo>
                <a:lnTo>
                  <a:pt x="33432" y="102631"/>
                </a:lnTo>
                <a:lnTo>
                  <a:pt x="16001" y="91439"/>
                </a:lnTo>
                <a:lnTo>
                  <a:pt x="4286" y="74533"/>
                </a:lnTo>
                <a:lnTo>
                  <a:pt x="0" y="53339"/>
                </a:lnTo>
                <a:lnTo>
                  <a:pt x="4286" y="32146"/>
                </a:lnTo>
                <a:lnTo>
                  <a:pt x="16002" y="15239"/>
                </a:lnTo>
                <a:lnTo>
                  <a:pt x="33432" y="4048"/>
                </a:lnTo>
                <a:lnTo>
                  <a:pt x="54864" y="0"/>
                </a:lnTo>
                <a:lnTo>
                  <a:pt x="75414" y="4048"/>
                </a:lnTo>
                <a:lnTo>
                  <a:pt x="92392" y="15239"/>
                </a:lnTo>
                <a:lnTo>
                  <a:pt x="103941" y="32146"/>
                </a:lnTo>
                <a:lnTo>
                  <a:pt x="108204" y="53339"/>
                </a:lnTo>
                <a:lnTo>
                  <a:pt x="103941" y="74533"/>
                </a:lnTo>
                <a:lnTo>
                  <a:pt x="92392" y="91439"/>
                </a:lnTo>
                <a:lnTo>
                  <a:pt x="75414" y="102631"/>
                </a:lnTo>
                <a:lnTo>
                  <a:pt x="54864" y="106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297923" y="182880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5344" y="1523"/>
                </a:moveTo>
                <a:lnTo>
                  <a:pt x="59436" y="1523"/>
                </a:lnTo>
                <a:lnTo>
                  <a:pt x="70104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6684" h="146685">
                <a:moveTo>
                  <a:pt x="99060" y="6095"/>
                </a:moveTo>
                <a:lnTo>
                  <a:pt x="45719" y="6095"/>
                </a:lnTo>
                <a:lnTo>
                  <a:pt x="56387" y="1523"/>
                </a:lnTo>
                <a:lnTo>
                  <a:pt x="88391" y="1523"/>
                </a:lnTo>
                <a:lnTo>
                  <a:pt x="99060" y="6095"/>
                </a:lnTo>
                <a:close/>
              </a:path>
              <a:path w="146684" h="146685">
                <a:moveTo>
                  <a:pt x="111252" y="12191"/>
                </a:moveTo>
                <a:lnTo>
                  <a:pt x="33528" y="12191"/>
                </a:lnTo>
                <a:lnTo>
                  <a:pt x="42672" y="6095"/>
                </a:lnTo>
                <a:lnTo>
                  <a:pt x="102108" y="6095"/>
                </a:lnTo>
                <a:lnTo>
                  <a:pt x="111252" y="12191"/>
                </a:lnTo>
                <a:close/>
              </a:path>
              <a:path w="146684" h="146685">
                <a:moveTo>
                  <a:pt x="123444" y="21335"/>
                </a:moveTo>
                <a:lnTo>
                  <a:pt x="21336" y="21335"/>
                </a:lnTo>
                <a:lnTo>
                  <a:pt x="22859" y="19811"/>
                </a:lnTo>
                <a:lnTo>
                  <a:pt x="30480" y="13715"/>
                </a:lnTo>
                <a:lnTo>
                  <a:pt x="32004" y="12191"/>
                </a:lnTo>
                <a:lnTo>
                  <a:pt x="112775" y="12191"/>
                </a:lnTo>
                <a:lnTo>
                  <a:pt x="114300" y="13715"/>
                </a:lnTo>
                <a:lnTo>
                  <a:pt x="123444" y="19811"/>
                </a:lnTo>
                <a:lnTo>
                  <a:pt x="123444" y="21335"/>
                </a:lnTo>
                <a:close/>
              </a:path>
              <a:path w="146684" h="146685">
                <a:moveTo>
                  <a:pt x="124968" y="124967"/>
                </a:moveTo>
                <a:lnTo>
                  <a:pt x="19812" y="124967"/>
                </a:lnTo>
                <a:lnTo>
                  <a:pt x="19812" y="123443"/>
                </a:lnTo>
                <a:lnTo>
                  <a:pt x="13716" y="115823"/>
                </a:lnTo>
                <a:lnTo>
                  <a:pt x="10668" y="112775"/>
                </a:lnTo>
                <a:lnTo>
                  <a:pt x="6096" y="103631"/>
                </a:lnTo>
                <a:lnTo>
                  <a:pt x="6096" y="102107"/>
                </a:lnTo>
                <a:lnTo>
                  <a:pt x="4572" y="100583"/>
                </a:lnTo>
                <a:lnTo>
                  <a:pt x="1524" y="89915"/>
                </a:lnTo>
                <a:lnTo>
                  <a:pt x="1524" y="86867"/>
                </a:lnTo>
                <a:lnTo>
                  <a:pt x="0" y="86867"/>
                </a:lnTo>
                <a:lnTo>
                  <a:pt x="0" y="60959"/>
                </a:lnTo>
                <a:lnTo>
                  <a:pt x="1524" y="59435"/>
                </a:lnTo>
                <a:lnTo>
                  <a:pt x="1524" y="56387"/>
                </a:lnTo>
                <a:lnTo>
                  <a:pt x="4572" y="47243"/>
                </a:lnTo>
                <a:lnTo>
                  <a:pt x="4572" y="45719"/>
                </a:ln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3527"/>
                </a:lnTo>
                <a:lnTo>
                  <a:pt x="12192" y="32003"/>
                </a:lnTo>
                <a:lnTo>
                  <a:pt x="13716" y="30479"/>
                </a:lnTo>
                <a:lnTo>
                  <a:pt x="19812" y="22859"/>
                </a:lnTo>
                <a:lnTo>
                  <a:pt x="19812" y="21335"/>
                </a:lnTo>
                <a:lnTo>
                  <a:pt x="124968" y="21335"/>
                </a:lnTo>
                <a:lnTo>
                  <a:pt x="124968" y="22859"/>
                </a:lnTo>
                <a:lnTo>
                  <a:pt x="132588" y="30479"/>
                </a:lnTo>
                <a:lnTo>
                  <a:pt x="132588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1722" y="39623"/>
                </a:lnTo>
                <a:lnTo>
                  <a:pt x="60960" y="39623"/>
                </a:lnTo>
                <a:lnTo>
                  <a:pt x="56387" y="41147"/>
                </a:lnTo>
                <a:lnTo>
                  <a:pt x="58674" y="41147"/>
                </a:lnTo>
                <a:lnTo>
                  <a:pt x="56387" y="42671"/>
                </a:lnTo>
                <a:lnTo>
                  <a:pt x="54864" y="42671"/>
                </a:lnTo>
                <a:lnTo>
                  <a:pt x="49377" y="47243"/>
                </a:lnTo>
                <a:lnTo>
                  <a:pt x="48768" y="47243"/>
                </a:lnTo>
                <a:lnTo>
                  <a:pt x="45719" y="50291"/>
                </a:lnTo>
                <a:lnTo>
                  <a:pt x="46329" y="50291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277" y="60959"/>
                </a:lnTo>
                <a:lnTo>
                  <a:pt x="39406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9116" y="82295"/>
                </a:lnTo>
                <a:lnTo>
                  <a:pt x="40132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6329" y="96011"/>
                </a:lnTo>
                <a:lnTo>
                  <a:pt x="45719" y="96011"/>
                </a:lnTo>
                <a:lnTo>
                  <a:pt x="48768" y="99059"/>
                </a:lnTo>
                <a:lnTo>
                  <a:pt x="49377" y="99059"/>
                </a:lnTo>
                <a:lnTo>
                  <a:pt x="54864" y="103631"/>
                </a:lnTo>
                <a:lnTo>
                  <a:pt x="56388" y="103631"/>
                </a:lnTo>
                <a:lnTo>
                  <a:pt x="58674" y="105155"/>
                </a:lnTo>
                <a:lnTo>
                  <a:pt x="56387" y="105155"/>
                </a:lnTo>
                <a:lnTo>
                  <a:pt x="60960" y="106679"/>
                </a:lnTo>
                <a:lnTo>
                  <a:pt x="61722" y="106679"/>
                </a:lnTo>
                <a:lnTo>
                  <a:pt x="67056" y="108203"/>
                </a:lnTo>
                <a:lnTo>
                  <a:pt x="136398" y="108203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32588" y="114299"/>
                </a:lnTo>
                <a:lnTo>
                  <a:pt x="132588" y="115823"/>
                </a:lnTo>
                <a:lnTo>
                  <a:pt x="124968" y="123443"/>
                </a:lnTo>
                <a:lnTo>
                  <a:pt x="124968" y="124967"/>
                </a:lnTo>
                <a:close/>
              </a:path>
              <a:path w="146684" h="146685">
                <a:moveTo>
                  <a:pt x="64008" y="39623"/>
                </a:moveTo>
                <a:lnTo>
                  <a:pt x="67056" y="38099"/>
                </a:lnTo>
                <a:lnTo>
                  <a:pt x="70104" y="38099"/>
                </a:lnTo>
                <a:lnTo>
                  <a:pt x="72389" y="38426"/>
                </a:lnTo>
                <a:lnTo>
                  <a:pt x="64008" y="39623"/>
                </a:lnTo>
                <a:close/>
              </a:path>
              <a:path w="146684" h="146685">
                <a:moveTo>
                  <a:pt x="72389" y="38426"/>
                </a:moveTo>
                <a:lnTo>
                  <a:pt x="70104" y="38099"/>
                </a:lnTo>
                <a:lnTo>
                  <a:pt x="74676" y="38099"/>
                </a:lnTo>
                <a:lnTo>
                  <a:pt x="72389" y="38426"/>
                </a:lnTo>
                <a:close/>
              </a:path>
              <a:path w="146684" h="146685">
                <a:moveTo>
                  <a:pt x="80772" y="39623"/>
                </a:moveTo>
                <a:lnTo>
                  <a:pt x="72389" y="38426"/>
                </a:lnTo>
                <a:lnTo>
                  <a:pt x="74676" y="38099"/>
                </a:lnTo>
                <a:lnTo>
                  <a:pt x="77724" y="38099"/>
                </a:lnTo>
                <a:lnTo>
                  <a:pt x="80772" y="39623"/>
                </a:lnTo>
                <a:close/>
              </a:path>
              <a:path w="146684" h="146685">
                <a:moveTo>
                  <a:pt x="84391" y="40004"/>
                </a:moveTo>
                <a:lnTo>
                  <a:pt x="77724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3820" y="39623"/>
                </a:lnTo>
                <a:lnTo>
                  <a:pt x="84391" y="40004"/>
                </a:lnTo>
                <a:close/>
              </a:path>
              <a:path w="146684" h="146685">
                <a:moveTo>
                  <a:pt x="56387" y="41147"/>
                </a:moveTo>
                <a:lnTo>
                  <a:pt x="60960" y="39623"/>
                </a:lnTo>
                <a:lnTo>
                  <a:pt x="60388" y="40004"/>
                </a:lnTo>
                <a:lnTo>
                  <a:pt x="56387" y="41147"/>
                </a:lnTo>
                <a:close/>
              </a:path>
              <a:path w="146684" h="146685">
                <a:moveTo>
                  <a:pt x="60388" y="40004"/>
                </a:moveTo>
                <a:lnTo>
                  <a:pt x="60960" y="39623"/>
                </a:lnTo>
                <a:lnTo>
                  <a:pt x="61722" y="39623"/>
                </a:lnTo>
                <a:lnTo>
                  <a:pt x="60388" y="40004"/>
                </a:lnTo>
                <a:close/>
              </a:path>
              <a:path w="146684" h="146685">
                <a:moveTo>
                  <a:pt x="88391" y="41147"/>
                </a:moveTo>
                <a:lnTo>
                  <a:pt x="84391" y="40004"/>
                </a:lnTo>
                <a:lnTo>
                  <a:pt x="83820" y="39623"/>
                </a:lnTo>
                <a:lnTo>
                  <a:pt x="88391" y="41147"/>
                </a:lnTo>
                <a:close/>
              </a:path>
              <a:path w="146684" h="146685">
                <a:moveTo>
                  <a:pt x="137922" y="41147"/>
                </a:moveTo>
                <a:lnTo>
                  <a:pt x="88391" y="41147"/>
                </a:lnTo>
                <a:lnTo>
                  <a:pt x="83820" y="39623"/>
                </a:lnTo>
                <a:lnTo>
                  <a:pt x="137160" y="39623"/>
                </a:lnTo>
                <a:lnTo>
                  <a:pt x="137922" y="41147"/>
                </a:lnTo>
                <a:close/>
              </a:path>
              <a:path w="146684" h="146685">
                <a:moveTo>
                  <a:pt x="58674" y="41147"/>
                </a:moveTo>
                <a:lnTo>
                  <a:pt x="56387" y="41147"/>
                </a:lnTo>
                <a:lnTo>
                  <a:pt x="60388" y="40004"/>
                </a:lnTo>
                <a:lnTo>
                  <a:pt x="58674" y="41147"/>
                </a:lnTo>
                <a:close/>
              </a:path>
              <a:path w="146684" h="146685">
                <a:moveTo>
                  <a:pt x="92964" y="45719"/>
                </a:moveTo>
                <a:lnTo>
                  <a:pt x="84391" y="40004"/>
                </a:lnTo>
                <a:lnTo>
                  <a:pt x="88391" y="41147"/>
                </a:lnTo>
                <a:lnTo>
                  <a:pt x="137922" y="41147"/>
                </a:lnTo>
                <a:lnTo>
                  <a:pt x="138684" y="42671"/>
                </a:lnTo>
                <a:lnTo>
                  <a:pt x="89916" y="42671"/>
                </a:lnTo>
                <a:lnTo>
                  <a:pt x="92964" y="45719"/>
                </a:lnTo>
                <a:close/>
              </a:path>
              <a:path w="146684" h="146685">
                <a:moveTo>
                  <a:pt x="51816" y="45719"/>
                </a:moveTo>
                <a:lnTo>
                  <a:pt x="54864" y="42671"/>
                </a:lnTo>
                <a:lnTo>
                  <a:pt x="56387" y="42671"/>
                </a:lnTo>
                <a:lnTo>
                  <a:pt x="51816" y="45719"/>
                </a:lnTo>
                <a:close/>
              </a:path>
              <a:path w="146684" h="146685">
                <a:moveTo>
                  <a:pt x="97231" y="48767"/>
                </a:moveTo>
                <a:lnTo>
                  <a:pt x="89916" y="42671"/>
                </a:lnTo>
                <a:lnTo>
                  <a:pt x="138684" y="42671"/>
                </a:lnTo>
                <a:lnTo>
                  <a:pt x="140208" y="44195"/>
                </a:lnTo>
                <a:lnTo>
                  <a:pt x="140208" y="47243"/>
                </a:lnTo>
                <a:lnTo>
                  <a:pt x="96012" y="47243"/>
                </a:lnTo>
                <a:lnTo>
                  <a:pt x="97231" y="48767"/>
                </a:lnTo>
                <a:close/>
              </a:path>
              <a:path w="146684" h="146685">
                <a:moveTo>
                  <a:pt x="45719" y="50291"/>
                </a:moveTo>
                <a:lnTo>
                  <a:pt x="48768" y="47243"/>
                </a:lnTo>
                <a:lnTo>
                  <a:pt x="47548" y="48767"/>
                </a:lnTo>
                <a:lnTo>
                  <a:pt x="45719" y="50291"/>
                </a:lnTo>
                <a:close/>
              </a:path>
              <a:path w="146684" h="146685">
                <a:moveTo>
                  <a:pt x="47548" y="48767"/>
                </a:moveTo>
                <a:lnTo>
                  <a:pt x="48768" y="47243"/>
                </a:lnTo>
                <a:lnTo>
                  <a:pt x="49377" y="47243"/>
                </a:lnTo>
                <a:lnTo>
                  <a:pt x="47548" y="48767"/>
                </a:lnTo>
                <a:close/>
              </a:path>
              <a:path w="146684" h="146685">
                <a:moveTo>
                  <a:pt x="99060" y="50291"/>
                </a:moveTo>
                <a:lnTo>
                  <a:pt x="97231" y="48767"/>
                </a:lnTo>
                <a:lnTo>
                  <a:pt x="96012" y="47243"/>
                </a:lnTo>
                <a:lnTo>
                  <a:pt x="99060" y="50291"/>
                </a:lnTo>
                <a:close/>
              </a:path>
              <a:path w="146684" h="146685">
                <a:moveTo>
                  <a:pt x="141224" y="50291"/>
                </a:moveTo>
                <a:lnTo>
                  <a:pt x="99060" y="50291"/>
                </a:lnTo>
                <a:lnTo>
                  <a:pt x="96012" y="47243"/>
                </a:lnTo>
                <a:lnTo>
                  <a:pt x="140208" y="47243"/>
                </a:lnTo>
                <a:lnTo>
                  <a:pt x="141224" y="50291"/>
                </a:lnTo>
                <a:close/>
              </a:path>
              <a:path w="146684" h="146685">
                <a:moveTo>
                  <a:pt x="46329" y="50291"/>
                </a:moveTo>
                <a:lnTo>
                  <a:pt x="45719" y="50291"/>
                </a:lnTo>
                <a:lnTo>
                  <a:pt x="47548" y="48767"/>
                </a:lnTo>
                <a:lnTo>
                  <a:pt x="46329" y="50291"/>
                </a:lnTo>
                <a:close/>
              </a:path>
              <a:path w="146684" h="146685">
                <a:moveTo>
                  <a:pt x="102107" y="54863"/>
                </a:moveTo>
                <a:lnTo>
                  <a:pt x="97231" y="48767"/>
                </a:lnTo>
                <a:lnTo>
                  <a:pt x="99060" y="50291"/>
                </a:lnTo>
                <a:lnTo>
                  <a:pt x="141224" y="50291"/>
                </a:lnTo>
                <a:lnTo>
                  <a:pt x="141732" y="51815"/>
                </a:lnTo>
                <a:lnTo>
                  <a:pt x="100584" y="51815"/>
                </a:lnTo>
                <a:lnTo>
                  <a:pt x="102107" y="54863"/>
                </a:lnTo>
                <a:close/>
              </a:path>
              <a:path w="146684" h="146685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46684" h="146685">
                <a:moveTo>
                  <a:pt x="144779" y="60959"/>
                </a:moveTo>
                <a:lnTo>
                  <a:pt x="105155" y="60959"/>
                </a:lnTo>
                <a:lnTo>
                  <a:pt x="100584" y="51815"/>
                </a:lnTo>
                <a:lnTo>
                  <a:pt x="141732" y="51815"/>
                </a:lnTo>
                <a:lnTo>
                  <a:pt x="143256" y="56387"/>
                </a:lnTo>
                <a:lnTo>
                  <a:pt x="143256" y="57911"/>
                </a:lnTo>
                <a:lnTo>
                  <a:pt x="144779" y="59435"/>
                </a:lnTo>
                <a:lnTo>
                  <a:pt x="144779" y="60959"/>
                </a:lnTo>
                <a:close/>
              </a:path>
              <a:path w="146684" h="146685">
                <a:moveTo>
                  <a:pt x="40277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277" y="60959"/>
                </a:lnTo>
                <a:close/>
              </a:path>
              <a:path w="146684" h="146685">
                <a:moveTo>
                  <a:pt x="106679" y="68579"/>
                </a:moveTo>
                <a:lnTo>
                  <a:pt x="103632" y="57911"/>
                </a:lnTo>
                <a:lnTo>
                  <a:pt x="105155" y="60959"/>
                </a:lnTo>
                <a:lnTo>
                  <a:pt x="144779" y="60959"/>
                </a:lnTo>
                <a:lnTo>
                  <a:pt x="144779" y="64007"/>
                </a:lnTo>
                <a:lnTo>
                  <a:pt x="106679" y="64007"/>
                </a:lnTo>
                <a:lnTo>
                  <a:pt x="106679" y="68579"/>
                </a:lnTo>
                <a:close/>
              </a:path>
              <a:path w="146684" h="146685">
                <a:moveTo>
                  <a:pt x="38100" y="68579"/>
                </a:moveTo>
                <a:lnTo>
                  <a:pt x="38100" y="64007"/>
                </a:lnTo>
                <a:lnTo>
                  <a:pt x="39406" y="64007"/>
                </a:lnTo>
                <a:lnTo>
                  <a:pt x="38100" y="68579"/>
                </a:lnTo>
                <a:close/>
              </a:path>
              <a:path w="146684" h="146685">
                <a:moveTo>
                  <a:pt x="107986" y="73151"/>
                </a:moveTo>
                <a:lnTo>
                  <a:pt x="106679" y="64007"/>
                </a:lnTo>
                <a:lnTo>
                  <a:pt x="144779" y="64007"/>
                </a:lnTo>
                <a:lnTo>
                  <a:pt x="144779" y="71627"/>
                </a:lnTo>
                <a:lnTo>
                  <a:pt x="108204" y="71627"/>
                </a:lnTo>
                <a:lnTo>
                  <a:pt x="107986" y="73151"/>
                </a:lnTo>
                <a:close/>
              </a:path>
              <a:path w="146684" h="146685">
                <a:moveTo>
                  <a:pt x="108204" y="74675"/>
                </a:moveTo>
                <a:lnTo>
                  <a:pt x="107986" y="73151"/>
                </a:lnTo>
                <a:lnTo>
                  <a:pt x="108204" y="71627"/>
                </a:lnTo>
                <a:lnTo>
                  <a:pt x="108204" y="74675"/>
                </a:lnTo>
                <a:close/>
              </a:path>
              <a:path w="146684" h="146685">
                <a:moveTo>
                  <a:pt x="146304" y="74675"/>
                </a:moveTo>
                <a:lnTo>
                  <a:pt x="108204" y="74675"/>
                </a:lnTo>
                <a:lnTo>
                  <a:pt x="108204" y="71627"/>
                </a:lnTo>
                <a:lnTo>
                  <a:pt x="144779" y="71627"/>
                </a:lnTo>
                <a:lnTo>
                  <a:pt x="146304" y="73151"/>
                </a:lnTo>
                <a:lnTo>
                  <a:pt x="146304" y="74675"/>
                </a:lnTo>
                <a:close/>
              </a:path>
              <a:path w="146684" h="146685">
                <a:moveTo>
                  <a:pt x="144779" y="82295"/>
                </a:moveTo>
                <a:lnTo>
                  <a:pt x="106679" y="82295"/>
                </a:lnTo>
                <a:lnTo>
                  <a:pt x="107986" y="73151"/>
                </a:lnTo>
                <a:lnTo>
                  <a:pt x="108204" y="74675"/>
                </a:lnTo>
                <a:lnTo>
                  <a:pt x="144779" y="74675"/>
                </a:lnTo>
                <a:lnTo>
                  <a:pt x="144779" y="82295"/>
                </a:lnTo>
                <a:close/>
              </a:path>
              <a:path w="146684" h="146685">
                <a:moveTo>
                  <a:pt x="39116" y="82295"/>
                </a:moveTo>
                <a:lnTo>
                  <a:pt x="38100" y="82295"/>
                </a:lnTo>
                <a:lnTo>
                  <a:pt x="38100" y="79247"/>
                </a:lnTo>
                <a:lnTo>
                  <a:pt x="39116" y="82295"/>
                </a:lnTo>
                <a:close/>
              </a:path>
              <a:path w="146684" h="146685">
                <a:moveTo>
                  <a:pt x="103632" y="88391"/>
                </a:moveTo>
                <a:lnTo>
                  <a:pt x="106679" y="79247"/>
                </a:lnTo>
                <a:lnTo>
                  <a:pt x="106679" y="82295"/>
                </a:lnTo>
                <a:lnTo>
                  <a:pt x="144779" y="82295"/>
                </a:lnTo>
                <a:lnTo>
                  <a:pt x="144779" y="85343"/>
                </a:lnTo>
                <a:lnTo>
                  <a:pt x="105155" y="85343"/>
                </a:lnTo>
                <a:lnTo>
                  <a:pt x="103632" y="88391"/>
                </a:lnTo>
                <a:close/>
              </a:path>
              <a:path w="146684" h="146685">
                <a:moveTo>
                  <a:pt x="41148" y="88391"/>
                </a:moveTo>
                <a:lnTo>
                  <a:pt x="39624" y="85343"/>
                </a:lnTo>
                <a:lnTo>
                  <a:pt x="40132" y="85343"/>
                </a:lnTo>
                <a:lnTo>
                  <a:pt x="41148" y="88391"/>
                </a:lnTo>
                <a:close/>
              </a:path>
              <a:path w="146684" h="146685">
                <a:moveTo>
                  <a:pt x="141949" y="94487"/>
                </a:moveTo>
                <a:lnTo>
                  <a:pt x="100584" y="94487"/>
                </a:lnTo>
                <a:lnTo>
                  <a:pt x="105155" y="85343"/>
                </a:lnTo>
                <a:lnTo>
                  <a:pt x="144779" y="85343"/>
                </a:lnTo>
                <a:lnTo>
                  <a:pt x="144779" y="86867"/>
                </a:lnTo>
                <a:lnTo>
                  <a:pt x="143256" y="88391"/>
                </a:lnTo>
                <a:lnTo>
                  <a:pt x="143256" y="89915"/>
                </a:lnTo>
                <a:lnTo>
                  <a:pt x="141949" y="94487"/>
                </a:lnTo>
                <a:close/>
              </a:path>
              <a:path w="146684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6684" h="146685">
                <a:moveTo>
                  <a:pt x="97231" y="97535"/>
                </a:moveTo>
                <a:lnTo>
                  <a:pt x="102108" y="91439"/>
                </a:lnTo>
                <a:lnTo>
                  <a:pt x="100584" y="94487"/>
                </a:lnTo>
                <a:lnTo>
                  <a:pt x="141949" y="94487"/>
                </a:lnTo>
                <a:lnTo>
                  <a:pt x="141514" y="96011"/>
                </a:lnTo>
                <a:lnTo>
                  <a:pt x="99060" y="96011"/>
                </a:lnTo>
                <a:lnTo>
                  <a:pt x="97231" y="97535"/>
                </a:lnTo>
                <a:close/>
              </a:path>
              <a:path w="146684" h="146685">
                <a:moveTo>
                  <a:pt x="48768" y="99059"/>
                </a:moveTo>
                <a:lnTo>
                  <a:pt x="45719" y="96011"/>
                </a:lnTo>
                <a:lnTo>
                  <a:pt x="47548" y="97535"/>
                </a:lnTo>
                <a:lnTo>
                  <a:pt x="48768" y="99059"/>
                </a:lnTo>
                <a:close/>
              </a:path>
              <a:path w="146684" h="146685">
                <a:moveTo>
                  <a:pt x="47548" y="97535"/>
                </a:moveTo>
                <a:lnTo>
                  <a:pt x="45719" y="96011"/>
                </a:lnTo>
                <a:lnTo>
                  <a:pt x="46329" y="96011"/>
                </a:lnTo>
                <a:lnTo>
                  <a:pt x="47548" y="97535"/>
                </a:lnTo>
                <a:close/>
              </a:path>
              <a:path w="146684" h="146685">
                <a:moveTo>
                  <a:pt x="96012" y="99059"/>
                </a:moveTo>
                <a:lnTo>
                  <a:pt x="97231" y="97535"/>
                </a:lnTo>
                <a:lnTo>
                  <a:pt x="99060" y="96011"/>
                </a:lnTo>
                <a:lnTo>
                  <a:pt x="96012" y="99059"/>
                </a:lnTo>
                <a:close/>
              </a:path>
              <a:path w="146684" h="146685">
                <a:moveTo>
                  <a:pt x="140643" y="99059"/>
                </a:moveTo>
                <a:lnTo>
                  <a:pt x="96012" y="99059"/>
                </a:lnTo>
                <a:lnTo>
                  <a:pt x="99060" y="96011"/>
                </a:lnTo>
                <a:lnTo>
                  <a:pt x="141514" y="96011"/>
                </a:lnTo>
                <a:lnTo>
                  <a:pt x="140643" y="99059"/>
                </a:lnTo>
                <a:close/>
              </a:path>
              <a:path w="146684" h="146685">
                <a:moveTo>
                  <a:pt x="49377" y="99059"/>
                </a:moveTo>
                <a:lnTo>
                  <a:pt x="48768" y="99059"/>
                </a:lnTo>
                <a:lnTo>
                  <a:pt x="47548" y="97535"/>
                </a:lnTo>
                <a:lnTo>
                  <a:pt x="49377" y="99059"/>
                </a:lnTo>
                <a:close/>
              </a:path>
              <a:path w="146684" h="146685">
                <a:moveTo>
                  <a:pt x="138684" y="103631"/>
                </a:moveTo>
                <a:lnTo>
                  <a:pt x="89916" y="103631"/>
                </a:lnTo>
                <a:lnTo>
                  <a:pt x="97231" y="97535"/>
                </a:lnTo>
                <a:lnTo>
                  <a:pt x="96012" y="99059"/>
                </a:lnTo>
                <a:lnTo>
                  <a:pt x="140643" y="99059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684" y="103631"/>
                </a:lnTo>
                <a:close/>
              </a:path>
              <a:path w="146684" h="146685">
                <a:moveTo>
                  <a:pt x="56388" y="103631"/>
                </a:moveTo>
                <a:lnTo>
                  <a:pt x="54864" y="103631"/>
                </a:lnTo>
                <a:lnTo>
                  <a:pt x="51816" y="100583"/>
                </a:lnTo>
                <a:lnTo>
                  <a:pt x="56388" y="103631"/>
                </a:lnTo>
                <a:close/>
              </a:path>
              <a:path w="146684" h="146685">
                <a:moveTo>
                  <a:pt x="84391" y="106298"/>
                </a:moveTo>
                <a:lnTo>
                  <a:pt x="92964" y="100583"/>
                </a:lnTo>
                <a:lnTo>
                  <a:pt x="89916" y="103631"/>
                </a:lnTo>
                <a:lnTo>
                  <a:pt x="138684" y="103631"/>
                </a:lnTo>
                <a:lnTo>
                  <a:pt x="137922" y="105155"/>
                </a:lnTo>
                <a:lnTo>
                  <a:pt x="88391" y="105155"/>
                </a:lnTo>
                <a:lnTo>
                  <a:pt x="84391" y="106298"/>
                </a:lnTo>
                <a:close/>
              </a:path>
              <a:path w="146684" h="146685">
                <a:moveTo>
                  <a:pt x="60960" y="106679"/>
                </a:moveTo>
                <a:lnTo>
                  <a:pt x="56387" y="105155"/>
                </a:lnTo>
                <a:lnTo>
                  <a:pt x="60388" y="106298"/>
                </a:lnTo>
                <a:lnTo>
                  <a:pt x="60960" y="106679"/>
                </a:lnTo>
                <a:close/>
              </a:path>
              <a:path w="146684" h="146685">
                <a:moveTo>
                  <a:pt x="60388" y="106298"/>
                </a:moveTo>
                <a:lnTo>
                  <a:pt x="56387" y="105155"/>
                </a:lnTo>
                <a:lnTo>
                  <a:pt x="58674" y="105155"/>
                </a:lnTo>
                <a:lnTo>
                  <a:pt x="60388" y="106298"/>
                </a:lnTo>
                <a:close/>
              </a:path>
              <a:path w="146684" h="146685">
                <a:moveTo>
                  <a:pt x="83820" y="106679"/>
                </a:moveTo>
                <a:lnTo>
                  <a:pt x="84391" y="106298"/>
                </a:lnTo>
                <a:lnTo>
                  <a:pt x="88391" y="105155"/>
                </a:lnTo>
                <a:lnTo>
                  <a:pt x="83820" y="106679"/>
                </a:lnTo>
                <a:close/>
              </a:path>
              <a:path w="146684" h="146685">
                <a:moveTo>
                  <a:pt x="137160" y="106679"/>
                </a:moveTo>
                <a:lnTo>
                  <a:pt x="83820" y="106679"/>
                </a:lnTo>
                <a:lnTo>
                  <a:pt x="88391" y="105155"/>
                </a:lnTo>
                <a:lnTo>
                  <a:pt x="137922" y="105155"/>
                </a:lnTo>
                <a:lnTo>
                  <a:pt x="137160" y="106679"/>
                </a:lnTo>
                <a:close/>
              </a:path>
              <a:path w="146684" h="146685">
                <a:moveTo>
                  <a:pt x="61722" y="106679"/>
                </a:moveTo>
                <a:lnTo>
                  <a:pt x="60960" y="106679"/>
                </a:lnTo>
                <a:lnTo>
                  <a:pt x="60388" y="106298"/>
                </a:lnTo>
                <a:lnTo>
                  <a:pt x="61722" y="106679"/>
                </a:lnTo>
                <a:close/>
              </a:path>
              <a:path w="146684" h="146685">
                <a:moveTo>
                  <a:pt x="136398" y="108203"/>
                </a:moveTo>
                <a:lnTo>
                  <a:pt x="77724" y="108203"/>
                </a:lnTo>
                <a:lnTo>
                  <a:pt x="84391" y="106298"/>
                </a:lnTo>
                <a:lnTo>
                  <a:pt x="83820" y="106679"/>
                </a:lnTo>
                <a:lnTo>
                  <a:pt x="137160" y="106679"/>
                </a:lnTo>
                <a:lnTo>
                  <a:pt x="136398" y="108203"/>
                </a:lnTo>
                <a:close/>
              </a:path>
              <a:path w="146684" h="146685">
                <a:moveTo>
                  <a:pt x="70104" y="108203"/>
                </a:moveTo>
                <a:lnTo>
                  <a:pt x="67056" y="108203"/>
                </a:lnTo>
                <a:lnTo>
                  <a:pt x="64008" y="106679"/>
                </a:lnTo>
                <a:lnTo>
                  <a:pt x="72389" y="107877"/>
                </a:lnTo>
                <a:lnTo>
                  <a:pt x="70104" y="108203"/>
                </a:lnTo>
                <a:close/>
              </a:path>
              <a:path w="146684" h="146685">
                <a:moveTo>
                  <a:pt x="77724" y="108203"/>
                </a:moveTo>
                <a:lnTo>
                  <a:pt x="74676" y="108203"/>
                </a:lnTo>
                <a:lnTo>
                  <a:pt x="72389" y="107877"/>
                </a:lnTo>
                <a:lnTo>
                  <a:pt x="80772" y="106679"/>
                </a:lnTo>
                <a:lnTo>
                  <a:pt x="77724" y="108203"/>
                </a:lnTo>
                <a:close/>
              </a:path>
              <a:path w="146684" h="146685">
                <a:moveTo>
                  <a:pt x="74676" y="108203"/>
                </a:moveTo>
                <a:lnTo>
                  <a:pt x="70104" y="108203"/>
                </a:lnTo>
                <a:lnTo>
                  <a:pt x="72389" y="107877"/>
                </a:lnTo>
                <a:lnTo>
                  <a:pt x="74676" y="108203"/>
                </a:lnTo>
                <a:close/>
              </a:path>
              <a:path w="146684" h="146685">
                <a:moveTo>
                  <a:pt x="114300" y="134111"/>
                </a:moveTo>
                <a:lnTo>
                  <a:pt x="30480" y="134111"/>
                </a:lnTo>
                <a:lnTo>
                  <a:pt x="30480" y="132587"/>
                </a:lnTo>
                <a:lnTo>
                  <a:pt x="22859" y="126491"/>
                </a:lnTo>
                <a:lnTo>
                  <a:pt x="21336" y="124967"/>
                </a:lnTo>
                <a:lnTo>
                  <a:pt x="123444" y="124967"/>
                </a:lnTo>
                <a:lnTo>
                  <a:pt x="123444" y="126491"/>
                </a:lnTo>
                <a:lnTo>
                  <a:pt x="114300" y="132587"/>
                </a:lnTo>
                <a:lnTo>
                  <a:pt x="114300" y="134111"/>
                </a:lnTo>
                <a:close/>
              </a:path>
              <a:path w="146684" h="146685">
                <a:moveTo>
                  <a:pt x="102108" y="140207"/>
                </a:moveTo>
                <a:lnTo>
                  <a:pt x="42672" y="140207"/>
                </a:lnTo>
                <a:lnTo>
                  <a:pt x="33528" y="134111"/>
                </a:lnTo>
                <a:lnTo>
                  <a:pt x="111252" y="134111"/>
                </a:lnTo>
                <a:lnTo>
                  <a:pt x="102108" y="140207"/>
                </a:lnTo>
                <a:close/>
              </a:path>
              <a:path w="146684" h="146685">
                <a:moveTo>
                  <a:pt x="88391" y="144779"/>
                </a:moveTo>
                <a:lnTo>
                  <a:pt x="56387" y="144779"/>
                </a:lnTo>
                <a:lnTo>
                  <a:pt x="45719" y="141731"/>
                </a:lnTo>
                <a:lnTo>
                  <a:pt x="44195" y="140207"/>
                </a:lnTo>
                <a:lnTo>
                  <a:pt x="100584" y="140207"/>
                </a:lnTo>
                <a:lnTo>
                  <a:pt x="99060" y="141731"/>
                </a:lnTo>
                <a:lnTo>
                  <a:pt x="88391" y="144779"/>
                </a:lnTo>
                <a:close/>
              </a:path>
              <a:path w="146684" h="146685">
                <a:moveTo>
                  <a:pt x="74676" y="146303"/>
                </a:moveTo>
                <a:lnTo>
                  <a:pt x="70104" y="146303"/>
                </a:lnTo>
                <a:lnTo>
                  <a:pt x="59436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316211" y="4187952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4" h="108585">
                <a:moveTo>
                  <a:pt x="54864" y="108203"/>
                </a:moveTo>
                <a:lnTo>
                  <a:pt x="33432" y="103941"/>
                </a:lnTo>
                <a:lnTo>
                  <a:pt x="16001" y="92392"/>
                </a:lnTo>
                <a:lnTo>
                  <a:pt x="4286" y="75414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5414"/>
                </a:lnTo>
                <a:lnTo>
                  <a:pt x="92392" y="92392"/>
                </a:lnTo>
                <a:lnTo>
                  <a:pt x="75414" y="103941"/>
                </a:lnTo>
                <a:lnTo>
                  <a:pt x="54864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297923" y="4169664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4" h="146685">
                <a:moveTo>
                  <a:pt x="85344" y="1523"/>
                </a:moveTo>
                <a:lnTo>
                  <a:pt x="59436" y="1523"/>
                </a:lnTo>
                <a:lnTo>
                  <a:pt x="70104" y="0"/>
                </a:lnTo>
                <a:lnTo>
                  <a:pt x="74676" y="0"/>
                </a:lnTo>
                <a:lnTo>
                  <a:pt x="85344" y="1523"/>
                </a:lnTo>
                <a:close/>
              </a:path>
              <a:path w="146684" h="146685">
                <a:moveTo>
                  <a:pt x="99060" y="4571"/>
                </a:moveTo>
                <a:lnTo>
                  <a:pt x="45719" y="4571"/>
                </a:lnTo>
                <a:lnTo>
                  <a:pt x="56387" y="1523"/>
                </a:lnTo>
                <a:lnTo>
                  <a:pt x="88391" y="1523"/>
                </a:lnTo>
                <a:lnTo>
                  <a:pt x="99060" y="4571"/>
                </a:lnTo>
                <a:close/>
              </a:path>
              <a:path w="146684" h="146685">
                <a:moveTo>
                  <a:pt x="112775" y="12191"/>
                </a:moveTo>
                <a:lnTo>
                  <a:pt x="32004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44195" y="6095"/>
                </a:lnTo>
                <a:lnTo>
                  <a:pt x="44195" y="4571"/>
                </a:lnTo>
                <a:lnTo>
                  <a:pt x="100584" y="4571"/>
                </a:lnTo>
                <a:lnTo>
                  <a:pt x="102108" y="6095"/>
                </a:lnTo>
                <a:lnTo>
                  <a:pt x="111252" y="10667"/>
                </a:lnTo>
                <a:lnTo>
                  <a:pt x="112775" y="12191"/>
                </a:lnTo>
                <a:close/>
              </a:path>
              <a:path w="146684" h="146685">
                <a:moveTo>
                  <a:pt x="123444" y="21335"/>
                </a:moveTo>
                <a:lnTo>
                  <a:pt x="21336" y="21335"/>
                </a:lnTo>
                <a:lnTo>
                  <a:pt x="22859" y="19811"/>
                </a:lnTo>
                <a:lnTo>
                  <a:pt x="30480" y="13715"/>
                </a:lnTo>
                <a:lnTo>
                  <a:pt x="30480" y="12191"/>
                </a:lnTo>
                <a:lnTo>
                  <a:pt x="114300" y="12191"/>
                </a:lnTo>
                <a:lnTo>
                  <a:pt x="114300" y="13715"/>
                </a:lnTo>
                <a:lnTo>
                  <a:pt x="123444" y="19811"/>
                </a:lnTo>
                <a:lnTo>
                  <a:pt x="123444" y="21335"/>
                </a:lnTo>
                <a:close/>
              </a:path>
              <a:path w="146684" h="146685">
                <a:moveTo>
                  <a:pt x="51816" y="44195"/>
                </a:moveTo>
                <a:lnTo>
                  <a:pt x="6096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3716" y="30479"/>
                </a:lnTo>
                <a:lnTo>
                  <a:pt x="19812" y="22859"/>
                </a:lnTo>
                <a:lnTo>
                  <a:pt x="19812" y="21335"/>
                </a:lnTo>
                <a:lnTo>
                  <a:pt x="124968" y="21335"/>
                </a:lnTo>
                <a:lnTo>
                  <a:pt x="124968" y="22859"/>
                </a:lnTo>
                <a:lnTo>
                  <a:pt x="132588" y="30479"/>
                </a:lnTo>
                <a:lnTo>
                  <a:pt x="132588" y="32003"/>
                </a:lnTo>
                <a:lnTo>
                  <a:pt x="134112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1722" y="39623"/>
                </a:lnTo>
                <a:lnTo>
                  <a:pt x="60960" y="39623"/>
                </a:lnTo>
                <a:lnTo>
                  <a:pt x="56387" y="41147"/>
                </a:lnTo>
                <a:lnTo>
                  <a:pt x="57912" y="41147"/>
                </a:lnTo>
                <a:lnTo>
                  <a:pt x="51816" y="44195"/>
                </a:lnTo>
                <a:close/>
              </a:path>
              <a:path w="146684" h="146685">
                <a:moveTo>
                  <a:pt x="84836" y="40131"/>
                </a:moveTo>
                <a:lnTo>
                  <a:pt x="77724" y="38099"/>
                </a:lnTo>
                <a:lnTo>
                  <a:pt x="136398" y="38099"/>
                </a:lnTo>
                <a:lnTo>
                  <a:pt x="137160" y="39623"/>
                </a:lnTo>
                <a:lnTo>
                  <a:pt x="83820" y="39623"/>
                </a:lnTo>
                <a:lnTo>
                  <a:pt x="84836" y="40131"/>
                </a:lnTo>
                <a:close/>
              </a:path>
              <a:path w="146684" h="146685">
                <a:moveTo>
                  <a:pt x="56387" y="41147"/>
                </a:moveTo>
                <a:lnTo>
                  <a:pt x="60960" y="39623"/>
                </a:lnTo>
                <a:lnTo>
                  <a:pt x="59944" y="40131"/>
                </a:lnTo>
                <a:lnTo>
                  <a:pt x="56387" y="41147"/>
                </a:lnTo>
                <a:close/>
              </a:path>
              <a:path w="146684" h="146685">
                <a:moveTo>
                  <a:pt x="59944" y="40131"/>
                </a:moveTo>
                <a:lnTo>
                  <a:pt x="60960" y="39623"/>
                </a:lnTo>
                <a:lnTo>
                  <a:pt x="61722" y="39623"/>
                </a:lnTo>
                <a:lnTo>
                  <a:pt x="59944" y="40131"/>
                </a:lnTo>
                <a:close/>
              </a:path>
              <a:path w="146684" h="146685">
                <a:moveTo>
                  <a:pt x="88391" y="41147"/>
                </a:moveTo>
                <a:lnTo>
                  <a:pt x="84836" y="40131"/>
                </a:lnTo>
                <a:lnTo>
                  <a:pt x="83820" y="39623"/>
                </a:lnTo>
                <a:lnTo>
                  <a:pt x="88391" y="41147"/>
                </a:lnTo>
                <a:close/>
              </a:path>
              <a:path w="146684" h="146685">
                <a:moveTo>
                  <a:pt x="137922" y="41147"/>
                </a:moveTo>
                <a:lnTo>
                  <a:pt x="88391" y="41147"/>
                </a:lnTo>
                <a:lnTo>
                  <a:pt x="83820" y="39623"/>
                </a:lnTo>
                <a:lnTo>
                  <a:pt x="137160" y="39623"/>
                </a:lnTo>
                <a:lnTo>
                  <a:pt x="137922" y="41147"/>
                </a:lnTo>
                <a:close/>
              </a:path>
              <a:path w="146684" h="146685">
                <a:moveTo>
                  <a:pt x="57912" y="41147"/>
                </a:moveTo>
                <a:lnTo>
                  <a:pt x="56387" y="41147"/>
                </a:lnTo>
                <a:lnTo>
                  <a:pt x="59944" y="40131"/>
                </a:lnTo>
                <a:lnTo>
                  <a:pt x="57912" y="41147"/>
                </a:lnTo>
                <a:close/>
              </a:path>
              <a:path w="146684" h="146685">
                <a:moveTo>
                  <a:pt x="140208" y="44195"/>
                </a:moveTo>
                <a:lnTo>
                  <a:pt x="92964" y="44195"/>
                </a:lnTo>
                <a:lnTo>
                  <a:pt x="84836" y="40131"/>
                </a:lnTo>
                <a:lnTo>
                  <a:pt x="88391" y="41147"/>
                </a:lnTo>
                <a:lnTo>
                  <a:pt x="137922" y="41147"/>
                </a:lnTo>
                <a:lnTo>
                  <a:pt x="138684" y="42671"/>
                </a:lnTo>
                <a:lnTo>
                  <a:pt x="140208" y="44195"/>
                </a:lnTo>
                <a:close/>
              </a:path>
              <a:path w="146684" h="146685">
                <a:moveTo>
                  <a:pt x="112775" y="134111"/>
                </a:moveTo>
                <a:lnTo>
                  <a:pt x="32004" y="134111"/>
                </a:lnTo>
                <a:lnTo>
                  <a:pt x="22859" y="124967"/>
                </a:lnTo>
                <a:lnTo>
                  <a:pt x="21336" y="124967"/>
                </a:lnTo>
                <a:lnTo>
                  <a:pt x="19812" y="123443"/>
                </a:lnTo>
                <a:lnTo>
                  <a:pt x="13716" y="114299"/>
                </a:lnTo>
                <a:lnTo>
                  <a:pt x="12192" y="114299"/>
                </a:lnTo>
                <a:lnTo>
                  <a:pt x="12192" y="112775"/>
                </a:lnTo>
                <a:lnTo>
                  <a:pt x="10668" y="111251"/>
                </a:lnTo>
                <a:lnTo>
                  <a:pt x="6096" y="102107"/>
                </a:lnTo>
                <a:lnTo>
                  <a:pt x="4572" y="100583"/>
                </a:lnTo>
                <a:lnTo>
                  <a:pt x="4572" y="99059"/>
                </a:lnTo>
                <a:lnTo>
                  <a:pt x="1524" y="89915"/>
                </a:lnTo>
                <a:lnTo>
                  <a:pt x="1524" y="86867"/>
                </a:lnTo>
                <a:lnTo>
                  <a:pt x="0" y="85343"/>
                </a:lnTo>
                <a:lnTo>
                  <a:pt x="0" y="59435"/>
                </a:lnTo>
                <a:lnTo>
                  <a:pt x="1524" y="57911"/>
                </a:lnTo>
                <a:lnTo>
                  <a:pt x="1524" y="56387"/>
                </a:lnTo>
                <a:lnTo>
                  <a:pt x="4572" y="45719"/>
                </a:lnTo>
                <a:lnTo>
                  <a:pt x="4572" y="44195"/>
                </a:lnTo>
                <a:lnTo>
                  <a:pt x="51816" y="44195"/>
                </a:lnTo>
                <a:lnTo>
                  <a:pt x="54864" y="42671"/>
                </a:lnTo>
                <a:lnTo>
                  <a:pt x="45719" y="48767"/>
                </a:lnTo>
                <a:lnTo>
                  <a:pt x="47548" y="48767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131" y="60959"/>
                </a:lnTo>
                <a:lnTo>
                  <a:pt x="39116" y="64007"/>
                </a:lnTo>
                <a:lnTo>
                  <a:pt x="38100" y="64007"/>
                </a:lnTo>
                <a:lnTo>
                  <a:pt x="38100" y="82295"/>
                </a:lnTo>
                <a:lnTo>
                  <a:pt x="39406" y="82295"/>
                </a:lnTo>
                <a:lnTo>
                  <a:pt x="40277" y="85343"/>
                </a:lnTo>
                <a:lnTo>
                  <a:pt x="39624" y="85343"/>
                </a:lnTo>
                <a:lnTo>
                  <a:pt x="44195" y="94487"/>
                </a:lnTo>
                <a:lnTo>
                  <a:pt x="45110" y="94487"/>
                </a:lnTo>
                <a:lnTo>
                  <a:pt x="46329" y="96011"/>
                </a:lnTo>
                <a:lnTo>
                  <a:pt x="45719" y="96011"/>
                </a:lnTo>
                <a:lnTo>
                  <a:pt x="48768" y="99059"/>
                </a:lnTo>
                <a:lnTo>
                  <a:pt x="50292" y="99059"/>
                </a:lnTo>
                <a:lnTo>
                  <a:pt x="52577" y="100583"/>
                </a:lnTo>
                <a:lnTo>
                  <a:pt x="51816" y="100583"/>
                </a:lnTo>
                <a:lnTo>
                  <a:pt x="57912" y="103631"/>
                </a:lnTo>
                <a:lnTo>
                  <a:pt x="56387" y="103631"/>
                </a:lnTo>
                <a:lnTo>
                  <a:pt x="60960" y="105155"/>
                </a:lnTo>
                <a:lnTo>
                  <a:pt x="61722" y="105155"/>
                </a:lnTo>
                <a:lnTo>
                  <a:pt x="67056" y="106679"/>
                </a:lnTo>
                <a:lnTo>
                  <a:pt x="64008" y="106679"/>
                </a:lnTo>
                <a:lnTo>
                  <a:pt x="72389" y="107877"/>
                </a:lnTo>
                <a:lnTo>
                  <a:pt x="70104" y="108203"/>
                </a:lnTo>
                <a:lnTo>
                  <a:pt x="135636" y="108203"/>
                </a:lnTo>
                <a:lnTo>
                  <a:pt x="134112" y="111251"/>
                </a:lnTo>
                <a:lnTo>
                  <a:pt x="134112" y="112775"/>
                </a:lnTo>
                <a:lnTo>
                  <a:pt x="132588" y="114299"/>
                </a:lnTo>
                <a:lnTo>
                  <a:pt x="124968" y="123443"/>
                </a:lnTo>
                <a:lnTo>
                  <a:pt x="123444" y="124967"/>
                </a:lnTo>
                <a:lnTo>
                  <a:pt x="114300" y="132587"/>
                </a:lnTo>
                <a:lnTo>
                  <a:pt x="112775" y="134111"/>
                </a:lnTo>
                <a:close/>
              </a:path>
              <a:path w="146684" h="146685">
                <a:moveTo>
                  <a:pt x="141078" y="48767"/>
                </a:moveTo>
                <a:lnTo>
                  <a:pt x="99060" y="48767"/>
                </a:lnTo>
                <a:lnTo>
                  <a:pt x="89916" y="42671"/>
                </a:lnTo>
                <a:lnTo>
                  <a:pt x="92964" y="44195"/>
                </a:lnTo>
                <a:lnTo>
                  <a:pt x="140208" y="44195"/>
                </a:lnTo>
                <a:lnTo>
                  <a:pt x="140208" y="45719"/>
                </a:lnTo>
                <a:lnTo>
                  <a:pt x="141078" y="48767"/>
                </a:lnTo>
                <a:close/>
              </a:path>
              <a:path w="146684" h="146685">
                <a:moveTo>
                  <a:pt x="47548" y="48767"/>
                </a:moveTo>
                <a:lnTo>
                  <a:pt x="45719" y="48767"/>
                </a:lnTo>
                <a:lnTo>
                  <a:pt x="48768" y="47243"/>
                </a:lnTo>
                <a:lnTo>
                  <a:pt x="47548" y="48767"/>
                </a:lnTo>
                <a:close/>
              </a:path>
              <a:path w="146684" h="146685">
                <a:moveTo>
                  <a:pt x="102107" y="54863"/>
                </a:moveTo>
                <a:lnTo>
                  <a:pt x="96012" y="47243"/>
                </a:lnTo>
                <a:lnTo>
                  <a:pt x="99060" y="48767"/>
                </a:lnTo>
                <a:lnTo>
                  <a:pt x="141078" y="48767"/>
                </a:lnTo>
                <a:lnTo>
                  <a:pt x="141949" y="51815"/>
                </a:lnTo>
                <a:lnTo>
                  <a:pt x="100584" y="51815"/>
                </a:lnTo>
                <a:lnTo>
                  <a:pt x="102107" y="54863"/>
                </a:lnTo>
                <a:close/>
              </a:path>
              <a:path w="146684" h="146685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46684" h="146685">
                <a:moveTo>
                  <a:pt x="144779" y="60959"/>
                </a:moveTo>
                <a:lnTo>
                  <a:pt x="105155" y="60959"/>
                </a:lnTo>
                <a:lnTo>
                  <a:pt x="100584" y="51815"/>
                </a:lnTo>
                <a:lnTo>
                  <a:pt x="141949" y="51815"/>
                </a:lnTo>
                <a:lnTo>
                  <a:pt x="143256" y="56387"/>
                </a:lnTo>
                <a:lnTo>
                  <a:pt x="143256" y="57911"/>
                </a:lnTo>
                <a:lnTo>
                  <a:pt x="144779" y="57911"/>
                </a:lnTo>
                <a:lnTo>
                  <a:pt x="144779" y="60959"/>
                </a:lnTo>
                <a:close/>
              </a:path>
              <a:path w="146684" h="146685">
                <a:moveTo>
                  <a:pt x="40131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131" y="60959"/>
                </a:lnTo>
                <a:close/>
              </a:path>
              <a:path w="146684" h="146685">
                <a:moveTo>
                  <a:pt x="106679" y="67055"/>
                </a:moveTo>
                <a:lnTo>
                  <a:pt x="103632" y="57911"/>
                </a:lnTo>
                <a:lnTo>
                  <a:pt x="105155" y="60959"/>
                </a:lnTo>
                <a:lnTo>
                  <a:pt x="144779" y="60959"/>
                </a:lnTo>
                <a:lnTo>
                  <a:pt x="144779" y="64007"/>
                </a:lnTo>
                <a:lnTo>
                  <a:pt x="106679" y="64007"/>
                </a:lnTo>
                <a:lnTo>
                  <a:pt x="106679" y="67055"/>
                </a:lnTo>
                <a:close/>
              </a:path>
              <a:path w="146684" h="146685">
                <a:moveTo>
                  <a:pt x="38100" y="67055"/>
                </a:moveTo>
                <a:lnTo>
                  <a:pt x="38100" y="64007"/>
                </a:lnTo>
                <a:lnTo>
                  <a:pt x="39116" y="64007"/>
                </a:lnTo>
                <a:lnTo>
                  <a:pt x="38100" y="67055"/>
                </a:lnTo>
                <a:close/>
              </a:path>
              <a:path w="146684" h="146685">
                <a:moveTo>
                  <a:pt x="107899" y="72542"/>
                </a:moveTo>
                <a:lnTo>
                  <a:pt x="106679" y="64007"/>
                </a:lnTo>
                <a:lnTo>
                  <a:pt x="144779" y="64007"/>
                </a:lnTo>
                <a:lnTo>
                  <a:pt x="144779" y="70103"/>
                </a:lnTo>
                <a:lnTo>
                  <a:pt x="108204" y="70103"/>
                </a:lnTo>
                <a:lnTo>
                  <a:pt x="107899" y="72542"/>
                </a:lnTo>
                <a:close/>
              </a:path>
              <a:path w="146684" h="146685">
                <a:moveTo>
                  <a:pt x="108204" y="74675"/>
                </a:moveTo>
                <a:lnTo>
                  <a:pt x="107899" y="72542"/>
                </a:lnTo>
                <a:lnTo>
                  <a:pt x="108204" y="70103"/>
                </a:lnTo>
                <a:lnTo>
                  <a:pt x="108204" y="74675"/>
                </a:lnTo>
                <a:close/>
              </a:path>
              <a:path w="146684" h="146685">
                <a:moveTo>
                  <a:pt x="144779" y="74675"/>
                </a:moveTo>
                <a:lnTo>
                  <a:pt x="108204" y="74675"/>
                </a:lnTo>
                <a:lnTo>
                  <a:pt x="108204" y="70103"/>
                </a:lnTo>
                <a:lnTo>
                  <a:pt x="144779" y="70103"/>
                </a:lnTo>
                <a:lnTo>
                  <a:pt x="146304" y="71627"/>
                </a:lnTo>
                <a:lnTo>
                  <a:pt x="146304" y="73151"/>
                </a:lnTo>
                <a:lnTo>
                  <a:pt x="144779" y="74675"/>
                </a:lnTo>
                <a:close/>
              </a:path>
              <a:path w="146684" h="146685">
                <a:moveTo>
                  <a:pt x="144779" y="82295"/>
                </a:moveTo>
                <a:lnTo>
                  <a:pt x="106679" y="82295"/>
                </a:lnTo>
                <a:lnTo>
                  <a:pt x="107899" y="72542"/>
                </a:lnTo>
                <a:lnTo>
                  <a:pt x="108204" y="74675"/>
                </a:lnTo>
                <a:lnTo>
                  <a:pt x="144779" y="74675"/>
                </a:lnTo>
                <a:lnTo>
                  <a:pt x="144779" y="82295"/>
                </a:lnTo>
                <a:close/>
              </a:path>
              <a:path w="146684" h="146685">
                <a:moveTo>
                  <a:pt x="39406" y="82295"/>
                </a:moveTo>
                <a:lnTo>
                  <a:pt x="38100" y="82295"/>
                </a:lnTo>
                <a:lnTo>
                  <a:pt x="38100" y="77723"/>
                </a:lnTo>
                <a:lnTo>
                  <a:pt x="39406" y="82295"/>
                </a:lnTo>
                <a:close/>
              </a:path>
              <a:path w="146684" h="146685">
                <a:moveTo>
                  <a:pt x="103632" y="88391"/>
                </a:moveTo>
                <a:lnTo>
                  <a:pt x="106679" y="77723"/>
                </a:lnTo>
                <a:lnTo>
                  <a:pt x="106679" y="82295"/>
                </a:lnTo>
                <a:lnTo>
                  <a:pt x="144779" y="82295"/>
                </a:lnTo>
                <a:lnTo>
                  <a:pt x="144779" y="85343"/>
                </a:lnTo>
                <a:lnTo>
                  <a:pt x="105155" y="85343"/>
                </a:lnTo>
                <a:lnTo>
                  <a:pt x="103632" y="88391"/>
                </a:lnTo>
                <a:close/>
              </a:path>
              <a:path w="146684" h="146685">
                <a:moveTo>
                  <a:pt x="41148" y="88391"/>
                </a:moveTo>
                <a:lnTo>
                  <a:pt x="39624" y="85343"/>
                </a:lnTo>
                <a:lnTo>
                  <a:pt x="40277" y="85343"/>
                </a:lnTo>
                <a:lnTo>
                  <a:pt x="41148" y="88391"/>
                </a:lnTo>
                <a:close/>
              </a:path>
              <a:path w="146684" h="146685">
                <a:moveTo>
                  <a:pt x="141732" y="94487"/>
                </a:moveTo>
                <a:lnTo>
                  <a:pt x="100584" y="94487"/>
                </a:lnTo>
                <a:lnTo>
                  <a:pt x="105155" y="85343"/>
                </a:lnTo>
                <a:lnTo>
                  <a:pt x="144779" y="85343"/>
                </a:lnTo>
                <a:lnTo>
                  <a:pt x="144779" y="86867"/>
                </a:lnTo>
                <a:lnTo>
                  <a:pt x="143256" y="88391"/>
                </a:lnTo>
                <a:lnTo>
                  <a:pt x="143256" y="89915"/>
                </a:lnTo>
                <a:lnTo>
                  <a:pt x="141732" y="94487"/>
                </a:lnTo>
                <a:close/>
              </a:path>
              <a:path w="146684" h="146685">
                <a:moveTo>
                  <a:pt x="45110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5110" y="94487"/>
                </a:lnTo>
                <a:close/>
              </a:path>
              <a:path w="146684" h="146685">
                <a:moveTo>
                  <a:pt x="97753" y="96882"/>
                </a:moveTo>
                <a:lnTo>
                  <a:pt x="102108" y="91439"/>
                </a:lnTo>
                <a:lnTo>
                  <a:pt x="100584" y="94487"/>
                </a:lnTo>
                <a:lnTo>
                  <a:pt x="141732" y="94487"/>
                </a:lnTo>
                <a:lnTo>
                  <a:pt x="141224" y="96011"/>
                </a:lnTo>
                <a:lnTo>
                  <a:pt x="99060" y="96011"/>
                </a:lnTo>
                <a:lnTo>
                  <a:pt x="97753" y="96882"/>
                </a:lnTo>
                <a:close/>
              </a:path>
              <a:path w="146684" h="146685">
                <a:moveTo>
                  <a:pt x="48768" y="99059"/>
                </a:moveTo>
                <a:lnTo>
                  <a:pt x="45719" y="96011"/>
                </a:lnTo>
                <a:lnTo>
                  <a:pt x="47026" y="96882"/>
                </a:lnTo>
                <a:lnTo>
                  <a:pt x="48768" y="99059"/>
                </a:lnTo>
                <a:close/>
              </a:path>
              <a:path w="146684" h="146685">
                <a:moveTo>
                  <a:pt x="47026" y="96882"/>
                </a:moveTo>
                <a:lnTo>
                  <a:pt x="45719" y="96011"/>
                </a:lnTo>
                <a:lnTo>
                  <a:pt x="46329" y="96011"/>
                </a:lnTo>
                <a:lnTo>
                  <a:pt x="47026" y="96882"/>
                </a:lnTo>
                <a:close/>
              </a:path>
              <a:path w="146684" h="146685">
                <a:moveTo>
                  <a:pt x="96012" y="99059"/>
                </a:moveTo>
                <a:lnTo>
                  <a:pt x="97753" y="96882"/>
                </a:lnTo>
                <a:lnTo>
                  <a:pt x="99060" y="96011"/>
                </a:lnTo>
                <a:lnTo>
                  <a:pt x="96012" y="99059"/>
                </a:lnTo>
                <a:close/>
              </a:path>
              <a:path w="146684" h="146685">
                <a:moveTo>
                  <a:pt x="140208" y="99059"/>
                </a:moveTo>
                <a:lnTo>
                  <a:pt x="96012" y="99059"/>
                </a:lnTo>
                <a:lnTo>
                  <a:pt x="99060" y="96011"/>
                </a:lnTo>
                <a:lnTo>
                  <a:pt x="141224" y="96011"/>
                </a:lnTo>
                <a:lnTo>
                  <a:pt x="140208" y="99059"/>
                </a:lnTo>
                <a:close/>
              </a:path>
              <a:path w="146684" h="146685">
                <a:moveTo>
                  <a:pt x="50292" y="99059"/>
                </a:moveTo>
                <a:lnTo>
                  <a:pt x="48768" y="99059"/>
                </a:lnTo>
                <a:lnTo>
                  <a:pt x="47026" y="96882"/>
                </a:lnTo>
                <a:lnTo>
                  <a:pt x="50292" y="99059"/>
                </a:lnTo>
                <a:close/>
              </a:path>
              <a:path w="146684" h="146685">
                <a:moveTo>
                  <a:pt x="89916" y="102107"/>
                </a:moveTo>
                <a:lnTo>
                  <a:pt x="97753" y="96882"/>
                </a:lnTo>
                <a:lnTo>
                  <a:pt x="96012" y="99059"/>
                </a:lnTo>
                <a:lnTo>
                  <a:pt x="140208" y="99059"/>
                </a:lnTo>
                <a:lnTo>
                  <a:pt x="140208" y="100583"/>
                </a:lnTo>
                <a:lnTo>
                  <a:pt x="92964" y="100583"/>
                </a:lnTo>
                <a:lnTo>
                  <a:pt x="89916" y="102107"/>
                </a:lnTo>
                <a:close/>
              </a:path>
              <a:path w="146684" h="146685">
                <a:moveTo>
                  <a:pt x="54864" y="102107"/>
                </a:moveTo>
                <a:lnTo>
                  <a:pt x="51816" y="100583"/>
                </a:lnTo>
                <a:lnTo>
                  <a:pt x="52577" y="100583"/>
                </a:lnTo>
                <a:lnTo>
                  <a:pt x="54864" y="102107"/>
                </a:lnTo>
                <a:close/>
              </a:path>
              <a:path w="146684" h="146685">
                <a:moveTo>
                  <a:pt x="84836" y="104647"/>
                </a:moveTo>
                <a:lnTo>
                  <a:pt x="92964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138684" y="102107"/>
                </a:lnTo>
                <a:lnTo>
                  <a:pt x="137922" y="103631"/>
                </a:lnTo>
                <a:lnTo>
                  <a:pt x="88391" y="103631"/>
                </a:lnTo>
                <a:lnTo>
                  <a:pt x="84836" y="104647"/>
                </a:lnTo>
                <a:close/>
              </a:path>
              <a:path w="146684" h="146685">
                <a:moveTo>
                  <a:pt x="60960" y="105155"/>
                </a:moveTo>
                <a:lnTo>
                  <a:pt x="56387" y="103631"/>
                </a:lnTo>
                <a:lnTo>
                  <a:pt x="59944" y="104647"/>
                </a:lnTo>
                <a:lnTo>
                  <a:pt x="60960" y="105155"/>
                </a:lnTo>
                <a:close/>
              </a:path>
              <a:path w="146684" h="146685">
                <a:moveTo>
                  <a:pt x="59944" y="104647"/>
                </a:moveTo>
                <a:lnTo>
                  <a:pt x="56387" y="103631"/>
                </a:lnTo>
                <a:lnTo>
                  <a:pt x="57912" y="103631"/>
                </a:lnTo>
                <a:lnTo>
                  <a:pt x="59944" y="104647"/>
                </a:lnTo>
                <a:close/>
              </a:path>
              <a:path w="146684" h="146685">
                <a:moveTo>
                  <a:pt x="83820" y="105155"/>
                </a:moveTo>
                <a:lnTo>
                  <a:pt x="84836" y="104647"/>
                </a:lnTo>
                <a:lnTo>
                  <a:pt x="88391" y="103631"/>
                </a:lnTo>
                <a:lnTo>
                  <a:pt x="83820" y="105155"/>
                </a:lnTo>
                <a:close/>
              </a:path>
              <a:path w="146684" h="146685">
                <a:moveTo>
                  <a:pt x="137160" y="105155"/>
                </a:moveTo>
                <a:lnTo>
                  <a:pt x="83820" y="105155"/>
                </a:lnTo>
                <a:lnTo>
                  <a:pt x="88391" y="103631"/>
                </a:lnTo>
                <a:lnTo>
                  <a:pt x="137922" y="103631"/>
                </a:lnTo>
                <a:lnTo>
                  <a:pt x="137160" y="105155"/>
                </a:lnTo>
                <a:close/>
              </a:path>
              <a:path w="146684" h="146685">
                <a:moveTo>
                  <a:pt x="61722" y="105155"/>
                </a:moveTo>
                <a:lnTo>
                  <a:pt x="60960" y="105155"/>
                </a:lnTo>
                <a:lnTo>
                  <a:pt x="59944" y="104647"/>
                </a:lnTo>
                <a:lnTo>
                  <a:pt x="61722" y="105155"/>
                </a:lnTo>
                <a:close/>
              </a:path>
              <a:path w="146684" h="146685">
                <a:moveTo>
                  <a:pt x="135636" y="108203"/>
                </a:moveTo>
                <a:lnTo>
                  <a:pt x="74676" y="108203"/>
                </a:lnTo>
                <a:lnTo>
                  <a:pt x="72389" y="107877"/>
                </a:lnTo>
                <a:lnTo>
                  <a:pt x="80772" y="106679"/>
                </a:lnTo>
                <a:lnTo>
                  <a:pt x="77724" y="106679"/>
                </a:lnTo>
                <a:lnTo>
                  <a:pt x="84836" y="104647"/>
                </a:lnTo>
                <a:lnTo>
                  <a:pt x="83820" y="105155"/>
                </a:lnTo>
                <a:lnTo>
                  <a:pt x="137160" y="105155"/>
                </a:lnTo>
                <a:lnTo>
                  <a:pt x="135636" y="108203"/>
                </a:lnTo>
                <a:close/>
              </a:path>
              <a:path w="146684" h="146685">
                <a:moveTo>
                  <a:pt x="74676" y="108203"/>
                </a:moveTo>
                <a:lnTo>
                  <a:pt x="70104" y="108203"/>
                </a:lnTo>
                <a:lnTo>
                  <a:pt x="72389" y="107877"/>
                </a:lnTo>
                <a:lnTo>
                  <a:pt x="74676" y="108203"/>
                </a:lnTo>
                <a:close/>
              </a:path>
              <a:path w="146684" h="146685">
                <a:moveTo>
                  <a:pt x="102108" y="140207"/>
                </a:moveTo>
                <a:lnTo>
                  <a:pt x="44195" y="140207"/>
                </a:lnTo>
                <a:lnTo>
                  <a:pt x="42672" y="138683"/>
                </a:lnTo>
                <a:lnTo>
                  <a:pt x="33528" y="134111"/>
                </a:lnTo>
                <a:lnTo>
                  <a:pt x="111252" y="134111"/>
                </a:lnTo>
                <a:lnTo>
                  <a:pt x="102108" y="138683"/>
                </a:lnTo>
                <a:lnTo>
                  <a:pt x="102108" y="140207"/>
                </a:lnTo>
                <a:close/>
              </a:path>
              <a:path w="146684" h="146685">
                <a:moveTo>
                  <a:pt x="88391" y="144779"/>
                </a:moveTo>
                <a:lnTo>
                  <a:pt x="57912" y="144779"/>
                </a:lnTo>
                <a:lnTo>
                  <a:pt x="56387" y="143255"/>
                </a:lnTo>
                <a:lnTo>
                  <a:pt x="45719" y="140207"/>
                </a:lnTo>
                <a:lnTo>
                  <a:pt x="99060" y="140207"/>
                </a:lnTo>
                <a:lnTo>
                  <a:pt x="88391" y="143255"/>
                </a:lnTo>
                <a:lnTo>
                  <a:pt x="88391" y="144779"/>
                </a:lnTo>
                <a:close/>
              </a:path>
              <a:path w="146684" h="146685">
                <a:moveTo>
                  <a:pt x="74676" y="146303"/>
                </a:moveTo>
                <a:lnTo>
                  <a:pt x="70104" y="146303"/>
                </a:lnTo>
                <a:lnTo>
                  <a:pt x="59436" y="144779"/>
                </a:lnTo>
                <a:lnTo>
                  <a:pt x="85344" y="144779"/>
                </a:lnTo>
                <a:lnTo>
                  <a:pt x="74676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400288" y="1923288"/>
            <a:ext cx="0" cy="396240"/>
          </a:xfrm>
          <a:custGeom>
            <a:avLst/>
            <a:gdLst/>
            <a:ahLst/>
            <a:cxnLst/>
            <a:rect l="l" t="t" r="r" b="b"/>
            <a:pathLst>
              <a:path w="0"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400288" y="2409444"/>
            <a:ext cx="0" cy="593090"/>
          </a:xfrm>
          <a:custGeom>
            <a:avLst/>
            <a:gdLst/>
            <a:ahLst/>
            <a:cxnLst/>
            <a:rect l="l" t="t" r="r" b="b"/>
            <a:pathLst>
              <a:path w="0" h="593089">
                <a:moveTo>
                  <a:pt x="0" y="0"/>
                </a:moveTo>
                <a:lnTo>
                  <a:pt x="0" y="592836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515100" y="1743455"/>
            <a:ext cx="268605" cy="85725"/>
          </a:xfrm>
          <a:custGeom>
            <a:avLst/>
            <a:gdLst/>
            <a:ahLst/>
            <a:cxnLst/>
            <a:rect l="l" t="t" r="r" b="b"/>
            <a:pathLst>
              <a:path w="268604" h="85725">
                <a:moveTo>
                  <a:pt x="85343" y="85344"/>
                </a:moveTo>
                <a:lnTo>
                  <a:pt x="0" y="42672"/>
                </a:lnTo>
                <a:lnTo>
                  <a:pt x="85343" y="0"/>
                </a:lnTo>
                <a:lnTo>
                  <a:pt x="85343" y="27432"/>
                </a:lnTo>
                <a:lnTo>
                  <a:pt x="71628" y="27432"/>
                </a:lnTo>
                <a:lnTo>
                  <a:pt x="71628" y="56388"/>
                </a:lnTo>
                <a:lnTo>
                  <a:pt x="85343" y="56388"/>
                </a:lnTo>
                <a:lnTo>
                  <a:pt x="85343" y="85344"/>
                </a:lnTo>
                <a:close/>
              </a:path>
              <a:path w="268604" h="85725">
                <a:moveTo>
                  <a:pt x="85343" y="56388"/>
                </a:moveTo>
                <a:lnTo>
                  <a:pt x="71628" y="56388"/>
                </a:lnTo>
                <a:lnTo>
                  <a:pt x="71628" y="27432"/>
                </a:lnTo>
                <a:lnTo>
                  <a:pt x="85343" y="27432"/>
                </a:lnTo>
                <a:lnTo>
                  <a:pt x="85343" y="56388"/>
                </a:lnTo>
                <a:close/>
              </a:path>
              <a:path w="268604" h="85725">
                <a:moveTo>
                  <a:pt x="268224" y="56388"/>
                </a:moveTo>
                <a:lnTo>
                  <a:pt x="85343" y="56388"/>
                </a:lnTo>
                <a:lnTo>
                  <a:pt x="85343" y="27432"/>
                </a:lnTo>
                <a:lnTo>
                  <a:pt x="268224" y="27432"/>
                </a:lnTo>
                <a:lnTo>
                  <a:pt x="268224" y="5638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470647" y="1865376"/>
            <a:ext cx="76200" cy="1156970"/>
          </a:xfrm>
          <a:custGeom>
            <a:avLst/>
            <a:gdLst/>
            <a:ahLst/>
            <a:cxnLst/>
            <a:rect l="l" t="t" r="r" b="b"/>
            <a:pathLst>
              <a:path w="76200" h="1156970">
                <a:moveTo>
                  <a:pt x="25908" y="73792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099"/>
                </a:lnTo>
                <a:lnTo>
                  <a:pt x="25908" y="38099"/>
                </a:lnTo>
                <a:lnTo>
                  <a:pt x="25908" y="73792"/>
                </a:lnTo>
                <a:close/>
              </a:path>
              <a:path w="76200" h="1156970">
                <a:moveTo>
                  <a:pt x="38100" y="76199"/>
                </a:moveTo>
                <a:lnTo>
                  <a:pt x="25908" y="73792"/>
                </a:lnTo>
                <a:lnTo>
                  <a:pt x="25908" y="38099"/>
                </a:lnTo>
                <a:lnTo>
                  <a:pt x="50292" y="38099"/>
                </a:lnTo>
                <a:lnTo>
                  <a:pt x="50292" y="73792"/>
                </a:lnTo>
                <a:lnTo>
                  <a:pt x="38100" y="76199"/>
                </a:lnTo>
                <a:close/>
              </a:path>
              <a:path w="76200" h="1156970">
                <a:moveTo>
                  <a:pt x="50292" y="73792"/>
                </a:moveTo>
                <a:lnTo>
                  <a:pt x="50292" y="38099"/>
                </a:lnTo>
                <a:lnTo>
                  <a:pt x="76200" y="38099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1156970">
                <a:moveTo>
                  <a:pt x="25908" y="1082923"/>
                </a:moveTo>
                <a:lnTo>
                  <a:pt x="25908" y="73792"/>
                </a:lnTo>
                <a:lnTo>
                  <a:pt x="38100" y="76199"/>
                </a:lnTo>
                <a:lnTo>
                  <a:pt x="50292" y="76199"/>
                </a:lnTo>
                <a:lnTo>
                  <a:pt x="50292" y="1080516"/>
                </a:lnTo>
                <a:lnTo>
                  <a:pt x="38100" y="1080516"/>
                </a:lnTo>
                <a:lnTo>
                  <a:pt x="25908" y="1082923"/>
                </a:lnTo>
                <a:close/>
              </a:path>
              <a:path w="76200" h="1156970">
                <a:moveTo>
                  <a:pt x="50292" y="76199"/>
                </a:moveTo>
                <a:lnTo>
                  <a:pt x="38100" y="76199"/>
                </a:lnTo>
                <a:lnTo>
                  <a:pt x="50292" y="73792"/>
                </a:lnTo>
                <a:lnTo>
                  <a:pt x="50292" y="76199"/>
                </a:lnTo>
                <a:close/>
              </a:path>
              <a:path w="76200" h="1156970">
                <a:moveTo>
                  <a:pt x="50292" y="1118616"/>
                </a:moveTo>
                <a:lnTo>
                  <a:pt x="25908" y="1118616"/>
                </a:lnTo>
                <a:lnTo>
                  <a:pt x="25908" y="1082923"/>
                </a:lnTo>
                <a:lnTo>
                  <a:pt x="38100" y="1080516"/>
                </a:lnTo>
                <a:lnTo>
                  <a:pt x="50292" y="1082923"/>
                </a:lnTo>
                <a:lnTo>
                  <a:pt x="50292" y="1118616"/>
                </a:lnTo>
                <a:close/>
              </a:path>
              <a:path w="76200" h="1156970">
                <a:moveTo>
                  <a:pt x="50292" y="1082923"/>
                </a:moveTo>
                <a:lnTo>
                  <a:pt x="38100" y="1080516"/>
                </a:lnTo>
                <a:lnTo>
                  <a:pt x="50292" y="1080516"/>
                </a:lnTo>
                <a:lnTo>
                  <a:pt x="50292" y="1082923"/>
                </a:lnTo>
                <a:close/>
              </a:path>
              <a:path w="76200" h="1156970">
                <a:moveTo>
                  <a:pt x="38100" y="1156716"/>
                </a:moveTo>
                <a:lnTo>
                  <a:pt x="23145" y="1153763"/>
                </a:lnTo>
                <a:lnTo>
                  <a:pt x="11049" y="1145667"/>
                </a:lnTo>
                <a:lnTo>
                  <a:pt x="2952" y="1133570"/>
                </a:lnTo>
                <a:lnTo>
                  <a:pt x="0" y="1118616"/>
                </a:lnTo>
                <a:lnTo>
                  <a:pt x="2952" y="1103661"/>
                </a:lnTo>
                <a:lnTo>
                  <a:pt x="11049" y="1091565"/>
                </a:lnTo>
                <a:lnTo>
                  <a:pt x="23145" y="1083468"/>
                </a:lnTo>
                <a:lnTo>
                  <a:pt x="25908" y="1082923"/>
                </a:lnTo>
                <a:lnTo>
                  <a:pt x="25908" y="1118616"/>
                </a:lnTo>
                <a:lnTo>
                  <a:pt x="76200" y="1118616"/>
                </a:lnTo>
                <a:lnTo>
                  <a:pt x="73247" y="1133570"/>
                </a:lnTo>
                <a:lnTo>
                  <a:pt x="65151" y="1145667"/>
                </a:lnTo>
                <a:lnTo>
                  <a:pt x="53054" y="1153763"/>
                </a:lnTo>
                <a:lnTo>
                  <a:pt x="38100" y="1156716"/>
                </a:lnTo>
                <a:close/>
              </a:path>
              <a:path w="76200" h="1156970">
                <a:moveTo>
                  <a:pt x="76200" y="1118616"/>
                </a:moveTo>
                <a:lnTo>
                  <a:pt x="50292" y="1118616"/>
                </a:lnTo>
                <a:lnTo>
                  <a:pt x="50292" y="1082923"/>
                </a:lnTo>
                <a:lnTo>
                  <a:pt x="53054" y="1083468"/>
                </a:lnTo>
                <a:lnTo>
                  <a:pt x="65151" y="1091565"/>
                </a:lnTo>
                <a:lnTo>
                  <a:pt x="73247" y="1103661"/>
                </a:lnTo>
                <a:lnTo>
                  <a:pt x="76200" y="1118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403592" y="2327147"/>
            <a:ext cx="266700" cy="90170"/>
          </a:xfrm>
          <a:custGeom>
            <a:avLst/>
            <a:gdLst/>
            <a:ahLst/>
            <a:cxnLst/>
            <a:rect l="l" t="t" r="r" b="b"/>
            <a:pathLst>
              <a:path w="266700" h="90169">
                <a:moveTo>
                  <a:pt x="0" y="0"/>
                </a:moveTo>
                <a:lnTo>
                  <a:pt x="266700" y="0"/>
                </a:lnTo>
                <a:lnTo>
                  <a:pt x="266700" y="89915"/>
                </a:lnTo>
                <a:lnTo>
                  <a:pt x="0" y="899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295388" y="2313432"/>
            <a:ext cx="433070" cy="117475"/>
          </a:xfrm>
          <a:custGeom>
            <a:avLst/>
            <a:gdLst/>
            <a:ahLst/>
            <a:cxnLst/>
            <a:rect l="l" t="t" r="r" b="b"/>
            <a:pathLst>
              <a:path w="433070" h="117475">
                <a:moveTo>
                  <a:pt x="432815" y="117348"/>
                </a:moveTo>
                <a:lnTo>
                  <a:pt x="0" y="117348"/>
                </a:lnTo>
                <a:lnTo>
                  <a:pt x="0" y="0"/>
                </a:lnTo>
                <a:lnTo>
                  <a:pt x="432815" y="0"/>
                </a:lnTo>
                <a:lnTo>
                  <a:pt x="432815" y="13716"/>
                </a:lnTo>
                <a:lnTo>
                  <a:pt x="28955" y="13716"/>
                </a:lnTo>
                <a:lnTo>
                  <a:pt x="13715" y="27432"/>
                </a:lnTo>
                <a:lnTo>
                  <a:pt x="28955" y="27432"/>
                </a:lnTo>
                <a:lnTo>
                  <a:pt x="28955" y="89916"/>
                </a:lnTo>
                <a:lnTo>
                  <a:pt x="13715" y="89916"/>
                </a:lnTo>
                <a:lnTo>
                  <a:pt x="28955" y="103632"/>
                </a:lnTo>
                <a:lnTo>
                  <a:pt x="432815" y="103632"/>
                </a:lnTo>
                <a:lnTo>
                  <a:pt x="432815" y="117348"/>
                </a:lnTo>
                <a:close/>
              </a:path>
              <a:path w="433070" h="117475">
                <a:moveTo>
                  <a:pt x="28955" y="27432"/>
                </a:moveTo>
                <a:lnTo>
                  <a:pt x="13715" y="27432"/>
                </a:lnTo>
                <a:lnTo>
                  <a:pt x="28955" y="13716"/>
                </a:lnTo>
                <a:lnTo>
                  <a:pt x="28955" y="27432"/>
                </a:lnTo>
                <a:close/>
              </a:path>
              <a:path w="433070" h="117475">
                <a:moveTo>
                  <a:pt x="403859" y="27432"/>
                </a:moveTo>
                <a:lnTo>
                  <a:pt x="28955" y="27432"/>
                </a:lnTo>
                <a:lnTo>
                  <a:pt x="28955" y="13716"/>
                </a:lnTo>
                <a:lnTo>
                  <a:pt x="403859" y="13716"/>
                </a:lnTo>
                <a:lnTo>
                  <a:pt x="403859" y="274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403859" y="13716"/>
                </a:lnTo>
                <a:lnTo>
                  <a:pt x="417575" y="27432"/>
                </a:lnTo>
                <a:lnTo>
                  <a:pt x="432815" y="27432"/>
                </a:lnTo>
                <a:lnTo>
                  <a:pt x="432815" y="89915"/>
                </a:lnTo>
                <a:lnTo>
                  <a:pt x="417575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27432"/>
                </a:moveTo>
                <a:lnTo>
                  <a:pt x="417575" y="27432"/>
                </a:lnTo>
                <a:lnTo>
                  <a:pt x="403859" y="13716"/>
                </a:lnTo>
                <a:lnTo>
                  <a:pt x="432815" y="13716"/>
                </a:lnTo>
                <a:lnTo>
                  <a:pt x="432815" y="27432"/>
                </a:lnTo>
                <a:close/>
              </a:path>
              <a:path w="433070" h="117475">
                <a:moveTo>
                  <a:pt x="28955" y="103632"/>
                </a:moveTo>
                <a:lnTo>
                  <a:pt x="13715" y="89916"/>
                </a:lnTo>
                <a:lnTo>
                  <a:pt x="28955" y="89916"/>
                </a:lnTo>
                <a:lnTo>
                  <a:pt x="28955" y="1036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28955" y="103632"/>
                </a:lnTo>
                <a:lnTo>
                  <a:pt x="28955" y="89916"/>
                </a:lnTo>
                <a:lnTo>
                  <a:pt x="403859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103632"/>
                </a:moveTo>
                <a:lnTo>
                  <a:pt x="403859" y="103632"/>
                </a:lnTo>
                <a:lnTo>
                  <a:pt x="417575" y="89916"/>
                </a:lnTo>
                <a:lnTo>
                  <a:pt x="432815" y="89915"/>
                </a:lnTo>
                <a:lnTo>
                  <a:pt x="432815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670292" y="2292095"/>
            <a:ext cx="105410" cy="167640"/>
          </a:xfrm>
          <a:custGeom>
            <a:avLst/>
            <a:gdLst/>
            <a:ahLst/>
            <a:cxnLst/>
            <a:rect l="l" t="t" r="r" b="b"/>
            <a:pathLst>
              <a:path w="105409" h="167639">
                <a:moveTo>
                  <a:pt x="105155" y="167639"/>
                </a:moveTo>
                <a:lnTo>
                  <a:pt x="0" y="167639"/>
                </a:lnTo>
                <a:lnTo>
                  <a:pt x="0" y="0"/>
                </a:lnTo>
                <a:lnTo>
                  <a:pt x="105155" y="0"/>
                </a:lnTo>
                <a:lnTo>
                  <a:pt x="105155" y="167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340096" y="3547872"/>
            <a:ext cx="314325" cy="434340"/>
          </a:xfrm>
          <a:custGeom>
            <a:avLst/>
            <a:gdLst/>
            <a:ahLst/>
            <a:cxnLst/>
            <a:rect l="l" t="t" r="r" b="b"/>
            <a:pathLst>
              <a:path w="314325" h="434339">
                <a:moveTo>
                  <a:pt x="0" y="0"/>
                </a:moveTo>
                <a:lnTo>
                  <a:pt x="313943" y="0"/>
                </a:lnTo>
                <a:lnTo>
                  <a:pt x="313943" y="434339"/>
                </a:lnTo>
                <a:lnTo>
                  <a:pt x="0" y="434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5528564" y="3745484"/>
            <a:ext cx="90805" cy="2108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5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339588" y="3498341"/>
            <a:ext cx="22860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814" sz="3375" spc="-1747">
                <a:latin typeface="Times New Roman"/>
                <a:cs typeface="Times New Roman"/>
              </a:rPr>
              <a:t>V</a:t>
            </a:r>
            <a:r>
              <a:rPr dirty="0" sz="2250" spc="-116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9236964" y="2961132"/>
            <a:ext cx="337185" cy="436245"/>
          </a:xfrm>
          <a:custGeom>
            <a:avLst/>
            <a:gdLst/>
            <a:ahLst/>
            <a:cxnLst/>
            <a:rect l="l" t="t" r="r" b="b"/>
            <a:pathLst>
              <a:path w="337184" h="436245">
                <a:moveTo>
                  <a:pt x="0" y="0"/>
                </a:moveTo>
                <a:lnTo>
                  <a:pt x="336803" y="0"/>
                </a:lnTo>
                <a:lnTo>
                  <a:pt x="336803" y="435864"/>
                </a:lnTo>
                <a:lnTo>
                  <a:pt x="0" y="4358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9236455" y="2990850"/>
            <a:ext cx="297180" cy="379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55">
                <a:latin typeface="Times New Roman"/>
                <a:cs typeface="Times New Roman"/>
              </a:rPr>
              <a:t>V</a:t>
            </a:r>
            <a:r>
              <a:rPr dirty="0" baseline="-14957" sz="1950" spc="15">
                <a:latin typeface="Times New Roman"/>
                <a:cs typeface="Times New Roman"/>
              </a:rPr>
              <a:t>o</a:t>
            </a:r>
            <a:endParaRPr baseline="-14957" sz="195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9341611" y="2913126"/>
            <a:ext cx="12255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0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989064" y="2205227"/>
            <a:ext cx="414655" cy="434340"/>
          </a:xfrm>
          <a:custGeom>
            <a:avLst/>
            <a:gdLst/>
            <a:ahLst/>
            <a:cxnLst/>
            <a:rect l="l" t="t" r="r" b="b"/>
            <a:pathLst>
              <a:path w="414654" h="434339">
                <a:moveTo>
                  <a:pt x="0" y="0"/>
                </a:moveTo>
                <a:lnTo>
                  <a:pt x="414528" y="0"/>
                </a:lnTo>
                <a:lnTo>
                  <a:pt x="414528" y="434339"/>
                </a:lnTo>
                <a:lnTo>
                  <a:pt x="0" y="4343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6987032" y="2282190"/>
            <a:ext cx="396240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</a:pPr>
            <a:r>
              <a:rPr dirty="0" baseline="9876" sz="3375" spc="-502">
                <a:latin typeface="Times New Roman"/>
                <a:cs typeface="Times New Roman"/>
              </a:rPr>
              <a:t>V</a:t>
            </a:r>
            <a:r>
              <a:rPr dirty="0" sz="1300" spc="-335">
                <a:latin typeface="Times New Roman"/>
                <a:cs typeface="Times New Roman"/>
              </a:rPr>
              <a:t>b</a:t>
            </a:r>
            <a:r>
              <a:rPr dirty="0" baseline="4273" sz="1950" spc="-502">
                <a:latin typeface="Times New Roman"/>
                <a:cs typeface="Times New Roman"/>
              </a:rPr>
              <a:t></a:t>
            </a:r>
            <a:r>
              <a:rPr dirty="0" sz="1300" spc="-335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7083044" y="2155698"/>
            <a:ext cx="12192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-1495">
                <a:latin typeface="Times New Roman"/>
                <a:cs typeface="Times New Roman"/>
              </a:rPr>
              <a:t>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7581409" y="2441946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7750547" y="2593302"/>
            <a:ext cx="233045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0">
                <a:latin typeface="Times New Roman"/>
                <a:cs typeface="Times New Roman"/>
              </a:rPr>
              <a:t>b</a:t>
            </a:r>
            <a:r>
              <a:rPr dirty="0" sz="1300" spc="-13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7009886" y="1865406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7046497" y="2514592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8247888" y="2319527"/>
            <a:ext cx="330835" cy="90170"/>
          </a:xfrm>
          <a:custGeom>
            <a:avLst/>
            <a:gdLst/>
            <a:ahLst/>
            <a:cxnLst/>
            <a:rect l="l" t="t" r="r" b="b"/>
            <a:pathLst>
              <a:path w="330834" h="90169">
                <a:moveTo>
                  <a:pt x="0" y="0"/>
                </a:moveTo>
                <a:lnTo>
                  <a:pt x="330708" y="0"/>
                </a:lnTo>
                <a:lnTo>
                  <a:pt x="330708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203692" y="2304288"/>
            <a:ext cx="431800" cy="119380"/>
          </a:xfrm>
          <a:custGeom>
            <a:avLst/>
            <a:gdLst/>
            <a:ahLst/>
            <a:cxnLst/>
            <a:rect l="l" t="t" r="r" b="b"/>
            <a:pathLst>
              <a:path w="431800" h="119380">
                <a:moveTo>
                  <a:pt x="431291" y="118872"/>
                </a:moveTo>
                <a:lnTo>
                  <a:pt x="0" y="118872"/>
                </a:lnTo>
                <a:lnTo>
                  <a:pt x="0" y="0"/>
                </a:lnTo>
                <a:lnTo>
                  <a:pt x="431291" y="0"/>
                </a:lnTo>
                <a:lnTo>
                  <a:pt x="431291" y="15240"/>
                </a:lnTo>
                <a:lnTo>
                  <a:pt x="27431" y="15240"/>
                </a:lnTo>
                <a:lnTo>
                  <a:pt x="13715" y="28956"/>
                </a:lnTo>
                <a:lnTo>
                  <a:pt x="27431" y="28956"/>
                </a:lnTo>
                <a:lnTo>
                  <a:pt x="27431" y="89916"/>
                </a:lnTo>
                <a:lnTo>
                  <a:pt x="13715" y="89916"/>
                </a:lnTo>
                <a:lnTo>
                  <a:pt x="27431" y="105155"/>
                </a:lnTo>
                <a:lnTo>
                  <a:pt x="431291" y="105155"/>
                </a:lnTo>
                <a:lnTo>
                  <a:pt x="431291" y="118872"/>
                </a:lnTo>
                <a:close/>
              </a:path>
              <a:path w="431800" h="119380">
                <a:moveTo>
                  <a:pt x="27431" y="28956"/>
                </a:moveTo>
                <a:lnTo>
                  <a:pt x="13715" y="28956"/>
                </a:lnTo>
                <a:lnTo>
                  <a:pt x="27431" y="15240"/>
                </a:lnTo>
                <a:lnTo>
                  <a:pt x="27431" y="28956"/>
                </a:lnTo>
                <a:close/>
              </a:path>
              <a:path w="431800" h="119380">
                <a:moveTo>
                  <a:pt x="403859" y="28956"/>
                </a:moveTo>
                <a:lnTo>
                  <a:pt x="27431" y="28956"/>
                </a:lnTo>
                <a:lnTo>
                  <a:pt x="27431" y="15240"/>
                </a:lnTo>
                <a:lnTo>
                  <a:pt x="403859" y="15240"/>
                </a:lnTo>
                <a:lnTo>
                  <a:pt x="403859" y="28956"/>
                </a:lnTo>
                <a:close/>
              </a:path>
              <a:path w="431800" h="119380">
                <a:moveTo>
                  <a:pt x="403859" y="105155"/>
                </a:moveTo>
                <a:lnTo>
                  <a:pt x="403859" y="15240"/>
                </a:lnTo>
                <a:lnTo>
                  <a:pt x="417575" y="28956"/>
                </a:lnTo>
                <a:lnTo>
                  <a:pt x="431291" y="28956"/>
                </a:lnTo>
                <a:lnTo>
                  <a:pt x="431291" y="89916"/>
                </a:lnTo>
                <a:lnTo>
                  <a:pt x="417575" y="89916"/>
                </a:lnTo>
                <a:lnTo>
                  <a:pt x="403859" y="105155"/>
                </a:lnTo>
                <a:close/>
              </a:path>
              <a:path w="431800" h="119380">
                <a:moveTo>
                  <a:pt x="431291" y="28956"/>
                </a:moveTo>
                <a:lnTo>
                  <a:pt x="417575" y="28956"/>
                </a:lnTo>
                <a:lnTo>
                  <a:pt x="403859" y="15240"/>
                </a:lnTo>
                <a:lnTo>
                  <a:pt x="431291" y="15240"/>
                </a:lnTo>
                <a:lnTo>
                  <a:pt x="431291" y="28956"/>
                </a:lnTo>
                <a:close/>
              </a:path>
              <a:path w="431800" h="119380">
                <a:moveTo>
                  <a:pt x="27431" y="105155"/>
                </a:moveTo>
                <a:lnTo>
                  <a:pt x="13715" y="89916"/>
                </a:lnTo>
                <a:lnTo>
                  <a:pt x="27431" y="89916"/>
                </a:lnTo>
                <a:lnTo>
                  <a:pt x="27431" y="105155"/>
                </a:lnTo>
                <a:close/>
              </a:path>
              <a:path w="431800" h="119380">
                <a:moveTo>
                  <a:pt x="403859" y="105155"/>
                </a:moveTo>
                <a:lnTo>
                  <a:pt x="27431" y="105155"/>
                </a:lnTo>
                <a:lnTo>
                  <a:pt x="27431" y="89916"/>
                </a:lnTo>
                <a:lnTo>
                  <a:pt x="403859" y="89916"/>
                </a:lnTo>
                <a:lnTo>
                  <a:pt x="403859" y="105155"/>
                </a:lnTo>
                <a:close/>
              </a:path>
              <a:path w="431800" h="119380">
                <a:moveTo>
                  <a:pt x="431291" y="105155"/>
                </a:moveTo>
                <a:lnTo>
                  <a:pt x="403859" y="105155"/>
                </a:lnTo>
                <a:lnTo>
                  <a:pt x="417575" y="89916"/>
                </a:lnTo>
                <a:lnTo>
                  <a:pt x="431291" y="89916"/>
                </a:lnTo>
                <a:lnTo>
                  <a:pt x="431291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578596" y="2282951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09" h="169544">
                <a:moveTo>
                  <a:pt x="105155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5" y="0"/>
                </a:lnTo>
                <a:lnTo>
                  <a:pt x="105155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142732" y="2295144"/>
            <a:ext cx="105410" cy="167640"/>
          </a:xfrm>
          <a:custGeom>
            <a:avLst/>
            <a:gdLst/>
            <a:ahLst/>
            <a:cxnLst/>
            <a:rect l="l" t="t" r="r" b="b"/>
            <a:pathLst>
              <a:path w="105409" h="167639">
                <a:moveTo>
                  <a:pt x="105155" y="167639"/>
                </a:moveTo>
                <a:lnTo>
                  <a:pt x="0" y="167639"/>
                </a:lnTo>
                <a:lnTo>
                  <a:pt x="0" y="0"/>
                </a:lnTo>
                <a:lnTo>
                  <a:pt x="105155" y="0"/>
                </a:lnTo>
                <a:lnTo>
                  <a:pt x="105155" y="167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7886231" y="2260634"/>
            <a:ext cx="19494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8055339" y="2411997"/>
            <a:ext cx="233045" cy="211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90">
                <a:latin typeface="Times New Roman"/>
                <a:cs typeface="Times New Roman"/>
              </a:rPr>
              <a:t>b</a:t>
            </a:r>
            <a:r>
              <a:rPr dirty="0" sz="1300" spc="-135">
                <a:latin typeface="Times New Roman"/>
                <a:cs typeface="Times New Roman"/>
              </a:rPr>
              <a:t>’</a:t>
            </a:r>
            <a:r>
              <a:rPr dirty="0" sz="1300" spc="10">
                <a:latin typeface="Times New Roman"/>
                <a:cs typeface="Times New Roman"/>
              </a:rPr>
              <a:t>c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6865619" y="2996183"/>
            <a:ext cx="1548765" cy="0"/>
          </a:xfrm>
          <a:custGeom>
            <a:avLst/>
            <a:gdLst/>
            <a:ahLst/>
            <a:cxnLst/>
            <a:rect l="l" t="t" r="r" b="b"/>
            <a:pathLst>
              <a:path w="1548765" h="0">
                <a:moveTo>
                  <a:pt x="0" y="0"/>
                </a:moveTo>
                <a:lnTo>
                  <a:pt x="1548383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473695" y="2953512"/>
            <a:ext cx="76200" cy="1318260"/>
          </a:xfrm>
          <a:custGeom>
            <a:avLst/>
            <a:gdLst/>
            <a:ahLst/>
            <a:cxnLst/>
            <a:rect l="l" t="t" r="r" b="b"/>
            <a:pathLst>
              <a:path w="76200" h="1318260">
                <a:moveTo>
                  <a:pt x="24384" y="73491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8"/>
                </a:lnTo>
                <a:lnTo>
                  <a:pt x="73032" y="23145"/>
                </a:lnTo>
                <a:lnTo>
                  <a:pt x="76200" y="38100"/>
                </a:lnTo>
                <a:lnTo>
                  <a:pt x="24384" y="38100"/>
                </a:lnTo>
                <a:lnTo>
                  <a:pt x="24384" y="73491"/>
                </a:lnTo>
                <a:close/>
              </a:path>
              <a:path w="76200" h="1318260">
                <a:moveTo>
                  <a:pt x="38100" y="76199"/>
                </a:moveTo>
                <a:lnTo>
                  <a:pt x="24384" y="73491"/>
                </a:lnTo>
                <a:lnTo>
                  <a:pt x="24384" y="38100"/>
                </a:lnTo>
                <a:lnTo>
                  <a:pt x="50292" y="38100"/>
                </a:lnTo>
                <a:lnTo>
                  <a:pt x="50292" y="73684"/>
                </a:lnTo>
                <a:lnTo>
                  <a:pt x="38100" y="76199"/>
                </a:lnTo>
                <a:close/>
              </a:path>
              <a:path w="76200" h="1318260">
                <a:moveTo>
                  <a:pt x="50292" y="73684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0"/>
                </a:lnTo>
                <a:lnTo>
                  <a:pt x="52411" y="73247"/>
                </a:lnTo>
                <a:lnTo>
                  <a:pt x="50292" y="73684"/>
                </a:lnTo>
                <a:close/>
              </a:path>
              <a:path w="76200" h="1318260">
                <a:moveTo>
                  <a:pt x="24384" y="1244768"/>
                </a:moveTo>
                <a:lnTo>
                  <a:pt x="24384" y="73491"/>
                </a:lnTo>
                <a:lnTo>
                  <a:pt x="38100" y="76199"/>
                </a:lnTo>
                <a:lnTo>
                  <a:pt x="50292" y="76199"/>
                </a:lnTo>
                <a:lnTo>
                  <a:pt x="50292" y="1242059"/>
                </a:lnTo>
                <a:lnTo>
                  <a:pt x="38100" y="1242059"/>
                </a:lnTo>
                <a:lnTo>
                  <a:pt x="24384" y="1244768"/>
                </a:lnTo>
                <a:close/>
              </a:path>
              <a:path w="76200" h="1318260">
                <a:moveTo>
                  <a:pt x="50292" y="76199"/>
                </a:moveTo>
                <a:lnTo>
                  <a:pt x="38100" y="76199"/>
                </a:lnTo>
                <a:lnTo>
                  <a:pt x="50292" y="73684"/>
                </a:lnTo>
                <a:lnTo>
                  <a:pt x="50292" y="76199"/>
                </a:lnTo>
                <a:close/>
              </a:path>
              <a:path w="76200" h="1318260">
                <a:moveTo>
                  <a:pt x="50292" y="1280159"/>
                </a:moveTo>
                <a:lnTo>
                  <a:pt x="24384" y="1280159"/>
                </a:lnTo>
                <a:lnTo>
                  <a:pt x="24384" y="1244768"/>
                </a:lnTo>
                <a:lnTo>
                  <a:pt x="38100" y="1242059"/>
                </a:lnTo>
                <a:lnTo>
                  <a:pt x="50292" y="1244575"/>
                </a:lnTo>
                <a:lnTo>
                  <a:pt x="50292" y="1280159"/>
                </a:lnTo>
                <a:close/>
              </a:path>
              <a:path w="76200" h="1318260">
                <a:moveTo>
                  <a:pt x="50292" y="1244575"/>
                </a:moveTo>
                <a:lnTo>
                  <a:pt x="38100" y="1242059"/>
                </a:lnTo>
                <a:lnTo>
                  <a:pt x="50292" y="1242059"/>
                </a:lnTo>
                <a:lnTo>
                  <a:pt x="50292" y="1244575"/>
                </a:lnTo>
                <a:close/>
              </a:path>
              <a:path w="76200" h="1318260">
                <a:moveTo>
                  <a:pt x="76200" y="1280159"/>
                </a:moveTo>
                <a:lnTo>
                  <a:pt x="50292" y="1280159"/>
                </a:lnTo>
                <a:lnTo>
                  <a:pt x="50292" y="1244575"/>
                </a:lnTo>
                <a:lnTo>
                  <a:pt x="52411" y="1245012"/>
                </a:lnTo>
                <a:lnTo>
                  <a:pt x="64579" y="1253108"/>
                </a:lnTo>
                <a:lnTo>
                  <a:pt x="73032" y="1265205"/>
                </a:lnTo>
                <a:lnTo>
                  <a:pt x="76200" y="1280159"/>
                </a:lnTo>
                <a:close/>
              </a:path>
              <a:path w="76200" h="1318260">
                <a:moveTo>
                  <a:pt x="38100" y="1318259"/>
                </a:moveTo>
                <a:lnTo>
                  <a:pt x="23145" y="1315307"/>
                </a:lnTo>
                <a:lnTo>
                  <a:pt x="11049" y="1307210"/>
                </a:lnTo>
                <a:lnTo>
                  <a:pt x="2952" y="1295114"/>
                </a:lnTo>
                <a:lnTo>
                  <a:pt x="0" y="1280159"/>
                </a:lnTo>
                <a:lnTo>
                  <a:pt x="2952" y="1265205"/>
                </a:lnTo>
                <a:lnTo>
                  <a:pt x="11049" y="1253108"/>
                </a:lnTo>
                <a:lnTo>
                  <a:pt x="23145" y="1245012"/>
                </a:lnTo>
                <a:lnTo>
                  <a:pt x="24384" y="1244768"/>
                </a:lnTo>
                <a:lnTo>
                  <a:pt x="24384" y="1280159"/>
                </a:lnTo>
                <a:lnTo>
                  <a:pt x="76200" y="1280159"/>
                </a:lnTo>
                <a:lnTo>
                  <a:pt x="73032" y="1295114"/>
                </a:lnTo>
                <a:lnTo>
                  <a:pt x="64579" y="1307210"/>
                </a:lnTo>
                <a:lnTo>
                  <a:pt x="52411" y="1315307"/>
                </a:lnTo>
                <a:lnTo>
                  <a:pt x="38100" y="1318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440167" y="3447288"/>
            <a:ext cx="135890" cy="431800"/>
          </a:xfrm>
          <a:custGeom>
            <a:avLst/>
            <a:gdLst/>
            <a:ahLst/>
            <a:cxnLst/>
            <a:rect l="l" t="t" r="r" b="b"/>
            <a:pathLst>
              <a:path w="135890" h="431800">
                <a:moveTo>
                  <a:pt x="0" y="0"/>
                </a:moveTo>
                <a:lnTo>
                  <a:pt x="135635" y="0"/>
                </a:lnTo>
                <a:lnTo>
                  <a:pt x="135635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427976" y="3435096"/>
            <a:ext cx="160020" cy="457200"/>
          </a:xfrm>
          <a:custGeom>
            <a:avLst/>
            <a:gdLst/>
            <a:ahLst/>
            <a:cxnLst/>
            <a:rect l="l" t="t" r="r" b="b"/>
            <a:pathLst>
              <a:path w="160020" h="457200">
                <a:moveTo>
                  <a:pt x="160019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19" y="0"/>
                </a:lnTo>
                <a:lnTo>
                  <a:pt x="160019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3"/>
                </a:lnTo>
                <a:lnTo>
                  <a:pt x="24384" y="431291"/>
                </a:lnTo>
                <a:lnTo>
                  <a:pt x="12192" y="431291"/>
                </a:lnTo>
                <a:lnTo>
                  <a:pt x="24384" y="443484"/>
                </a:lnTo>
                <a:lnTo>
                  <a:pt x="160019" y="443484"/>
                </a:lnTo>
                <a:lnTo>
                  <a:pt x="160019" y="457200"/>
                </a:lnTo>
                <a:close/>
              </a:path>
              <a:path w="160020" h="457200">
                <a:moveTo>
                  <a:pt x="24384" y="24383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3"/>
                </a:lnTo>
                <a:close/>
              </a:path>
              <a:path w="160020" h="457200">
                <a:moveTo>
                  <a:pt x="134112" y="24383"/>
                </a:moveTo>
                <a:lnTo>
                  <a:pt x="24384" y="24383"/>
                </a:lnTo>
                <a:lnTo>
                  <a:pt x="24384" y="12192"/>
                </a:lnTo>
                <a:lnTo>
                  <a:pt x="134112" y="12192"/>
                </a:lnTo>
                <a:lnTo>
                  <a:pt x="134112" y="24383"/>
                </a:lnTo>
                <a:close/>
              </a:path>
              <a:path w="160020" h="457200">
                <a:moveTo>
                  <a:pt x="134112" y="443484"/>
                </a:moveTo>
                <a:lnTo>
                  <a:pt x="134112" y="12192"/>
                </a:lnTo>
                <a:lnTo>
                  <a:pt x="147828" y="24384"/>
                </a:lnTo>
                <a:lnTo>
                  <a:pt x="160019" y="24383"/>
                </a:lnTo>
                <a:lnTo>
                  <a:pt x="160019" y="431291"/>
                </a:lnTo>
                <a:lnTo>
                  <a:pt x="147828" y="431291"/>
                </a:lnTo>
                <a:lnTo>
                  <a:pt x="134112" y="443484"/>
                </a:lnTo>
                <a:close/>
              </a:path>
              <a:path w="160020" h="457200">
                <a:moveTo>
                  <a:pt x="160019" y="24383"/>
                </a:moveTo>
                <a:lnTo>
                  <a:pt x="147828" y="24384"/>
                </a:lnTo>
                <a:lnTo>
                  <a:pt x="134112" y="12192"/>
                </a:lnTo>
                <a:lnTo>
                  <a:pt x="160019" y="12192"/>
                </a:lnTo>
                <a:lnTo>
                  <a:pt x="160019" y="24383"/>
                </a:lnTo>
                <a:close/>
              </a:path>
              <a:path w="160020" h="457200">
                <a:moveTo>
                  <a:pt x="24384" y="443484"/>
                </a:moveTo>
                <a:lnTo>
                  <a:pt x="12192" y="431291"/>
                </a:lnTo>
                <a:lnTo>
                  <a:pt x="24384" y="431291"/>
                </a:lnTo>
                <a:lnTo>
                  <a:pt x="24384" y="443484"/>
                </a:lnTo>
                <a:close/>
              </a:path>
              <a:path w="160020" h="457200">
                <a:moveTo>
                  <a:pt x="134112" y="443484"/>
                </a:moveTo>
                <a:lnTo>
                  <a:pt x="24384" y="443484"/>
                </a:lnTo>
                <a:lnTo>
                  <a:pt x="24384" y="431291"/>
                </a:lnTo>
                <a:lnTo>
                  <a:pt x="134112" y="431291"/>
                </a:lnTo>
                <a:lnTo>
                  <a:pt x="134112" y="443484"/>
                </a:lnTo>
                <a:close/>
              </a:path>
              <a:path w="160020" h="457200">
                <a:moveTo>
                  <a:pt x="160019" y="443484"/>
                </a:moveTo>
                <a:lnTo>
                  <a:pt x="134112" y="443484"/>
                </a:lnTo>
                <a:lnTo>
                  <a:pt x="147828" y="431291"/>
                </a:lnTo>
                <a:lnTo>
                  <a:pt x="160019" y="431291"/>
                </a:lnTo>
                <a:lnTo>
                  <a:pt x="160019" y="443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271004" y="3532632"/>
            <a:ext cx="85725" cy="376555"/>
          </a:xfrm>
          <a:custGeom>
            <a:avLst/>
            <a:gdLst/>
            <a:ahLst/>
            <a:cxnLst/>
            <a:rect l="l" t="t" r="r" b="b"/>
            <a:pathLst>
              <a:path w="85725" h="376554">
                <a:moveTo>
                  <a:pt x="28956" y="85344"/>
                </a:moveTo>
                <a:lnTo>
                  <a:pt x="0" y="85344"/>
                </a:lnTo>
                <a:lnTo>
                  <a:pt x="42672" y="0"/>
                </a:lnTo>
                <a:lnTo>
                  <a:pt x="78485" y="71627"/>
                </a:lnTo>
                <a:lnTo>
                  <a:pt x="28956" y="71627"/>
                </a:lnTo>
                <a:lnTo>
                  <a:pt x="28956" y="85344"/>
                </a:lnTo>
                <a:close/>
              </a:path>
              <a:path w="85725" h="376554">
                <a:moveTo>
                  <a:pt x="56388" y="376427"/>
                </a:moveTo>
                <a:lnTo>
                  <a:pt x="28956" y="376427"/>
                </a:lnTo>
                <a:lnTo>
                  <a:pt x="28956" y="71627"/>
                </a:lnTo>
                <a:lnTo>
                  <a:pt x="56388" y="71627"/>
                </a:lnTo>
                <a:lnTo>
                  <a:pt x="56388" y="376427"/>
                </a:lnTo>
                <a:close/>
              </a:path>
              <a:path w="85725" h="376554">
                <a:moveTo>
                  <a:pt x="85344" y="85344"/>
                </a:moveTo>
                <a:lnTo>
                  <a:pt x="56388" y="85344"/>
                </a:lnTo>
                <a:lnTo>
                  <a:pt x="56388" y="71627"/>
                </a:lnTo>
                <a:lnTo>
                  <a:pt x="78485" y="71627"/>
                </a:lnTo>
                <a:lnTo>
                  <a:pt x="85344" y="8534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504432" y="1380744"/>
            <a:ext cx="224154" cy="382905"/>
          </a:xfrm>
          <a:custGeom>
            <a:avLst/>
            <a:gdLst/>
            <a:ahLst/>
            <a:cxnLst/>
            <a:rect l="l" t="t" r="r" b="b"/>
            <a:pathLst>
              <a:path w="224154" h="382905">
                <a:moveTo>
                  <a:pt x="0" y="0"/>
                </a:moveTo>
                <a:lnTo>
                  <a:pt x="224028" y="0"/>
                </a:lnTo>
                <a:lnTo>
                  <a:pt x="224028" y="382523"/>
                </a:lnTo>
                <a:lnTo>
                  <a:pt x="0" y="3825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6532880" y="1402588"/>
            <a:ext cx="184150" cy="338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65">
                <a:latin typeface="Times New Roman"/>
                <a:cs typeface="Times New Roman"/>
              </a:rPr>
              <a:t>I</a:t>
            </a:r>
            <a:r>
              <a:rPr dirty="0" baseline="-16908" sz="1725">
                <a:latin typeface="Times New Roman"/>
                <a:cs typeface="Times New Roman"/>
              </a:rPr>
              <a:t>e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558788" y="1335532"/>
            <a:ext cx="15735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75105" algn="l"/>
              </a:tabLst>
            </a:pPr>
            <a:r>
              <a:rPr dirty="0" sz="2000" spc="-1335">
                <a:latin typeface="Times New Roman"/>
                <a:cs typeface="Times New Roman"/>
              </a:rPr>
              <a:t></a:t>
            </a:r>
            <a:r>
              <a:rPr dirty="0" sz="2000" spc="-1335">
                <a:latin typeface="Times New Roman"/>
                <a:cs typeface="Times New Roman"/>
              </a:rPr>
              <a:t>	</a:t>
            </a:r>
            <a:r>
              <a:rPr dirty="0" sz="2000" spc="-1335">
                <a:latin typeface="Times New Roman"/>
                <a:cs typeface="Times New Roman"/>
              </a:rPr>
              <a:t>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995159" y="3560064"/>
            <a:ext cx="241300" cy="382905"/>
          </a:xfrm>
          <a:custGeom>
            <a:avLst/>
            <a:gdLst/>
            <a:ahLst/>
            <a:cxnLst/>
            <a:rect l="l" t="t" r="r" b="b"/>
            <a:pathLst>
              <a:path w="241300" h="382904">
                <a:moveTo>
                  <a:pt x="0" y="0"/>
                </a:moveTo>
                <a:lnTo>
                  <a:pt x="240791" y="0"/>
                </a:lnTo>
                <a:lnTo>
                  <a:pt x="240791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7115047" y="3732530"/>
            <a:ext cx="107950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70">
                <a:latin typeface="Times New Roman"/>
                <a:cs typeface="Times New Roman"/>
              </a:rPr>
              <a:t>b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023607" y="3581908"/>
            <a:ext cx="12509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4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049516" y="3514852"/>
            <a:ext cx="110489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335">
                <a:latin typeface="Times New Roman"/>
                <a:cs typeface="Times New Roman"/>
              </a:rPr>
              <a:t>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1943766" y="5525357"/>
            <a:ext cx="3475990" cy="0"/>
          </a:xfrm>
          <a:custGeom>
            <a:avLst/>
            <a:gdLst/>
            <a:ahLst/>
            <a:cxnLst/>
            <a:rect l="l" t="t" r="r" b="b"/>
            <a:pathLst>
              <a:path w="3475990" h="0">
                <a:moveTo>
                  <a:pt x="0" y="0"/>
                </a:moveTo>
                <a:lnTo>
                  <a:pt x="3475862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3126739" y="5718810"/>
            <a:ext cx="25082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0">
                <a:latin typeface="Times New Roman"/>
                <a:cs typeface="Times New Roman"/>
              </a:rPr>
              <a:t>H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926995" y="5718810"/>
            <a:ext cx="25082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0">
                <a:latin typeface="Times New Roman"/>
                <a:cs typeface="Times New Roman"/>
              </a:rPr>
              <a:t>H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221740" y="5485638"/>
            <a:ext cx="37465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80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S</a:t>
            </a:r>
            <a:r>
              <a:rPr dirty="0" sz="1350" spc="100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678939" y="5301996"/>
            <a:ext cx="192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1930333" y="5420867"/>
            <a:ext cx="1202690" cy="537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367" sz="4950" spc="-1785" b="1">
                <a:latin typeface="Times New Roman"/>
                <a:cs typeface="Times New Roman"/>
              </a:rPr>
              <a:t></a:t>
            </a:r>
            <a:r>
              <a:rPr dirty="0" sz="2400" spc="-1190">
                <a:latin typeface="Times New Roman"/>
                <a:cs typeface="Times New Roman"/>
              </a:rPr>
              <a:t>1</a:t>
            </a:r>
            <a:r>
              <a:rPr dirty="0" sz="2400" spc="-330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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j( </a:t>
            </a: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/</a:t>
            </a:r>
            <a:r>
              <a:rPr dirty="0" sz="2400" spc="15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3385833" y="5420867"/>
            <a:ext cx="2038350" cy="537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818005" algn="l"/>
              </a:tabLst>
            </a:pPr>
            <a:r>
              <a:rPr dirty="0" sz="2400" spc="30">
                <a:latin typeface="Times New Roman"/>
                <a:cs typeface="Times New Roman"/>
              </a:rPr>
              <a:t>)</a:t>
            </a:r>
            <a:r>
              <a:rPr dirty="0" baseline="-3367" sz="4950" spc="-3742" b="1">
                <a:latin typeface="Times New Roman"/>
                <a:cs typeface="Times New Roman"/>
              </a:rPr>
              <a:t></a:t>
            </a:r>
            <a:r>
              <a:rPr dirty="0" baseline="-3367" sz="4950" spc="-892" b="1">
                <a:latin typeface="Times New Roman"/>
                <a:cs typeface="Times New Roman"/>
              </a:rPr>
              <a:t> </a:t>
            </a:r>
            <a:r>
              <a:rPr dirty="0" sz="2400" spc="-1805">
                <a:latin typeface="Times New Roman"/>
                <a:cs typeface="Times New Roman"/>
              </a:rPr>
              <a:t></a:t>
            </a:r>
            <a:r>
              <a:rPr dirty="0" sz="2400" spc="-375">
                <a:latin typeface="Times New Roman"/>
                <a:cs typeface="Times New Roman"/>
              </a:rPr>
              <a:t> </a:t>
            </a:r>
            <a:r>
              <a:rPr dirty="0" baseline="-3367" sz="4950" spc="-3704" b="1">
                <a:latin typeface="Times New Roman"/>
                <a:cs typeface="Times New Roman"/>
              </a:rPr>
              <a:t></a:t>
            </a: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 spc="-300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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0">
                <a:latin typeface="Times New Roman"/>
                <a:cs typeface="Times New Roman"/>
              </a:rPr>
              <a:t>/</a:t>
            </a: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0">
                <a:latin typeface="Times New Roman"/>
                <a:cs typeface="Times New Roman"/>
              </a:rPr>
              <a:t>)</a:t>
            </a:r>
            <a:r>
              <a:rPr dirty="0" baseline="-3367" sz="4950" spc="-3742" b="1">
                <a:latin typeface="Times New Roman"/>
                <a:cs typeface="Times New Roman"/>
              </a:rPr>
              <a:t></a:t>
            </a:r>
            <a:endParaRPr baseline="-3367" sz="495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388867" y="5155692"/>
            <a:ext cx="57531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1927">
                <a:latin typeface="Times New Roman"/>
                <a:cs typeface="Times New Roman"/>
              </a:rPr>
              <a:t>A</a:t>
            </a:r>
            <a:r>
              <a:rPr dirty="0" baseline="25462" sz="3600" spc="-2279">
                <a:latin typeface="Times New Roman"/>
                <a:cs typeface="Times New Roman"/>
              </a:rPr>
              <a:t></a:t>
            </a:r>
            <a:r>
              <a:rPr dirty="0" sz="1350" spc="-70">
                <a:latin typeface="Times New Roman"/>
                <a:cs typeface="Times New Roman"/>
              </a:rPr>
              <a:t>V</a:t>
            </a:r>
            <a:r>
              <a:rPr dirty="0" sz="1350" spc="5">
                <a:latin typeface="Times New Roman"/>
                <a:cs typeface="Times New Roman"/>
              </a:rPr>
              <a:t>S</a:t>
            </a:r>
            <a:r>
              <a:rPr dirty="0" sz="1350" spc="10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051052" y="5215128"/>
            <a:ext cx="183515" cy="4641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203" sz="3600" spc="-2250">
                <a:latin typeface="Times New Roman"/>
                <a:cs typeface="Times New Roman"/>
              </a:rPr>
              <a:t>A</a:t>
            </a:r>
            <a:r>
              <a:rPr dirty="0" sz="2400" spc="-1500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666357" y="4786693"/>
            <a:ext cx="1021080" cy="0"/>
          </a:xfrm>
          <a:custGeom>
            <a:avLst/>
            <a:gdLst/>
            <a:ahLst/>
            <a:cxnLst/>
            <a:rect l="l" t="t" r="r" b="b"/>
            <a:pathLst>
              <a:path w="1021079" h="0">
                <a:moveTo>
                  <a:pt x="0" y="0"/>
                </a:moveTo>
                <a:lnTo>
                  <a:pt x="1020794" y="0"/>
                </a:lnTo>
              </a:path>
            </a:pathLst>
          </a:custGeom>
          <a:ln w="13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 txBox="1"/>
          <p:nvPr/>
        </p:nvSpPr>
        <p:spPr>
          <a:xfrm>
            <a:off x="7093711" y="436625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6122923" y="4746497"/>
            <a:ext cx="24066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Times New Roman"/>
                <a:cs typeface="Times New Roman"/>
              </a:rPr>
              <a:t>H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671564" y="4796028"/>
            <a:ext cx="991869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75">
                <a:latin typeface="Times New Roman"/>
                <a:cs typeface="Times New Roman"/>
              </a:rPr>
              <a:t>2π</a:t>
            </a:r>
            <a:r>
              <a:rPr dirty="0" sz="2400" spc="-175">
                <a:latin typeface="Times New Roman"/>
                <a:cs typeface="Times New Roman"/>
              </a:rPr>
              <a:t>R</a:t>
            </a:r>
            <a:r>
              <a:rPr dirty="0" baseline="-16460" sz="2025" spc="-262">
                <a:latin typeface="Times New Roman"/>
                <a:cs typeface="Times New Roman"/>
              </a:rPr>
              <a:t>1</a:t>
            </a:r>
            <a:r>
              <a:rPr dirty="0" sz="2400" spc="-175">
                <a:latin typeface="Times New Roman"/>
                <a:cs typeface="Times New Roman"/>
              </a:rPr>
              <a:t>C</a:t>
            </a:r>
            <a:r>
              <a:rPr dirty="0" baseline="-16460" sz="2025" spc="-262">
                <a:latin typeface="Times New Roman"/>
                <a:cs typeface="Times New Roman"/>
              </a:rPr>
              <a:t>b</a:t>
            </a:r>
            <a:r>
              <a:rPr dirty="0" baseline="-12345" sz="2025" spc="-262">
                <a:latin typeface="Times New Roman"/>
                <a:cs typeface="Times New Roman"/>
              </a:rPr>
              <a:t></a:t>
            </a:r>
            <a:r>
              <a:rPr dirty="0" baseline="-16460" sz="2025" spc="-262">
                <a:latin typeface="Times New Roman"/>
                <a:cs typeface="Times New Roman"/>
              </a:rPr>
              <a:t>e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008623" y="4562856"/>
            <a:ext cx="6038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3545" algn="l"/>
              </a:tabLst>
            </a:pPr>
            <a:r>
              <a:rPr dirty="0" sz="2400" spc="-5">
                <a:latin typeface="Times New Roman"/>
                <a:cs typeface="Times New Roman"/>
              </a:rPr>
              <a:t>f </a:t>
            </a:r>
            <a:r>
              <a:rPr dirty="0" sz="2400">
                <a:latin typeface="Times New Roman"/>
                <a:cs typeface="Times New Roman"/>
              </a:rPr>
              <a:t>	 </a:t>
            </a:r>
            <a:r>
              <a:rPr dirty="0" sz="2400" spc="-229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8235696" y="5522023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4" h="0">
                <a:moveTo>
                  <a:pt x="0" y="0"/>
                </a:moveTo>
                <a:lnTo>
                  <a:pt x="755808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 txBox="1"/>
          <p:nvPr/>
        </p:nvSpPr>
        <p:spPr>
          <a:xfrm>
            <a:off x="8846311" y="5715761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746240" y="5482589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865805" y="5482589"/>
            <a:ext cx="10350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8427211" y="5152644"/>
            <a:ext cx="34607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60">
                <a:latin typeface="Times New Roman"/>
                <a:cs typeface="Times New Roman"/>
              </a:rPr>
              <a:t>r</a:t>
            </a:r>
            <a:r>
              <a:rPr dirty="0" sz="1350" spc="125">
                <a:latin typeface="Times New Roman"/>
                <a:cs typeface="Times New Roman"/>
              </a:rPr>
              <a:t>b</a:t>
            </a:r>
            <a:r>
              <a:rPr dirty="0" baseline="4115" sz="2025" spc="-1530">
                <a:latin typeface="Times New Roman"/>
                <a:cs typeface="Times New Roman"/>
              </a:rPr>
              <a:t>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6558788" y="5298947"/>
            <a:ext cx="162687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dirty="0" sz="2400" spc="-5">
                <a:latin typeface="Times New Roman"/>
                <a:cs typeface="Times New Roman"/>
              </a:rPr>
              <a:t>R	</a:t>
            </a:r>
            <a:r>
              <a:rPr dirty="0" sz="2400" spc="-225">
                <a:latin typeface="Times New Roman"/>
                <a:cs typeface="Times New Roman"/>
              </a:rPr>
              <a:t>  </a:t>
            </a:r>
            <a:r>
              <a:rPr dirty="0" sz="2400" spc="-30">
                <a:latin typeface="Times New Roman"/>
                <a:cs typeface="Times New Roman"/>
              </a:rPr>
              <a:t>R</a:t>
            </a:r>
            <a:r>
              <a:rPr dirty="0" baseline="-16460" sz="2025" spc="-44">
                <a:latin typeface="Times New Roman"/>
                <a:cs typeface="Times New Roman"/>
              </a:rPr>
              <a:t>s </a:t>
            </a:r>
            <a:r>
              <a:rPr dirty="0" sz="2400">
                <a:latin typeface="Times New Roman"/>
                <a:cs typeface="Times New Roman"/>
              </a:rPr>
              <a:t>//</a:t>
            </a:r>
            <a:r>
              <a:rPr dirty="0" sz="2400">
                <a:latin typeface="Times New Roman"/>
                <a:cs typeface="Times New Roman"/>
              </a:rPr>
              <a:t>R </a:t>
            </a:r>
            <a:r>
              <a:rPr dirty="0" sz="2400" spc="-5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//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8222996" y="5519419"/>
            <a:ext cx="621030" cy="393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340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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500" spc="-1185" i="1">
                <a:latin typeface="Times New Roman"/>
                <a:cs typeface="Times New Roman"/>
              </a:rPr>
              <a:t>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8724042" y="4782883"/>
            <a:ext cx="1036319" cy="0"/>
          </a:xfrm>
          <a:custGeom>
            <a:avLst/>
            <a:gdLst/>
            <a:ahLst/>
            <a:cxnLst/>
            <a:rect l="l" t="t" r="r" b="b"/>
            <a:pathLst>
              <a:path w="1036320" h="0">
                <a:moveTo>
                  <a:pt x="0" y="0"/>
                </a:moveTo>
                <a:lnTo>
                  <a:pt x="1035939" y="0"/>
                </a:lnTo>
              </a:path>
            </a:pathLst>
          </a:custGeom>
          <a:ln w="13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9158732" y="4361688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8175752" y="4743450"/>
            <a:ext cx="24066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Times New Roman"/>
                <a:cs typeface="Times New Roman"/>
              </a:rPr>
              <a:t>H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8728964" y="4792980"/>
            <a:ext cx="100711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">
                <a:latin typeface="Times New Roman"/>
                <a:cs typeface="Times New Roman"/>
              </a:rPr>
              <a:t>2π</a:t>
            </a:r>
            <a:r>
              <a:rPr dirty="0" sz="2400" spc="-160">
                <a:latin typeface="Times New Roman"/>
                <a:cs typeface="Times New Roman"/>
              </a:rPr>
              <a:t>R</a:t>
            </a:r>
            <a:r>
              <a:rPr dirty="0" baseline="-16460" sz="2025" spc="-240">
                <a:latin typeface="Times New Roman"/>
                <a:cs typeface="Times New Roman"/>
              </a:rPr>
              <a:t>2</a:t>
            </a:r>
            <a:r>
              <a:rPr dirty="0" sz="2400" spc="-160">
                <a:latin typeface="Times New Roman"/>
                <a:cs typeface="Times New Roman"/>
              </a:rPr>
              <a:t>C</a:t>
            </a:r>
            <a:r>
              <a:rPr dirty="0" baseline="-16460" sz="2025" spc="-240">
                <a:latin typeface="Times New Roman"/>
                <a:cs typeface="Times New Roman"/>
              </a:rPr>
              <a:t>b</a:t>
            </a:r>
            <a:r>
              <a:rPr dirty="0" baseline="-12345" sz="2025" spc="-240">
                <a:latin typeface="Times New Roman"/>
                <a:cs typeface="Times New Roman"/>
              </a:rPr>
              <a:t></a:t>
            </a:r>
            <a:r>
              <a:rPr dirty="0" baseline="-16460" sz="2025" spc="-240">
                <a:latin typeface="Times New Roman"/>
                <a:cs typeface="Times New Roman"/>
              </a:rPr>
              <a:t>c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8061452" y="4559808"/>
            <a:ext cx="6089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28625" algn="l"/>
              </a:tabLst>
            </a:pPr>
            <a:r>
              <a:rPr dirty="0" sz="2400">
                <a:latin typeface="Times New Roman"/>
                <a:cs typeface="Times New Roman"/>
              </a:rPr>
              <a:t>f 	 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6558788" y="5795771"/>
            <a:ext cx="949960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baseline="-16460" sz="2025" spc="-22">
                <a:latin typeface="Times New Roman"/>
                <a:cs typeface="Times New Roman"/>
              </a:rPr>
              <a:t>2</a:t>
            </a:r>
            <a:r>
              <a:rPr dirty="0" baseline="-16460" sz="2025" spc="150">
                <a:latin typeface="Times New Roman"/>
                <a:cs typeface="Times New Roman"/>
              </a:rPr>
              <a:t> </a:t>
            </a:r>
            <a:r>
              <a:rPr dirty="0" sz="2400" spc="-220">
                <a:latin typeface="Times New Roman"/>
                <a:cs typeface="Times New Roman"/>
              </a:rPr>
              <a:t> </a:t>
            </a:r>
            <a:r>
              <a:rPr dirty="0" sz="2400" spc="-570">
                <a:latin typeface="Times New Roman"/>
                <a:cs typeface="Times New Roman"/>
              </a:rPr>
              <a:t> </a:t>
            </a:r>
            <a:r>
              <a:rPr dirty="0" sz="2400" spc="-850">
                <a:latin typeface="Times New Roman"/>
                <a:cs typeface="Times New Roman"/>
              </a:rPr>
              <a:t>R</a:t>
            </a:r>
            <a:r>
              <a:rPr dirty="0" baseline="-16460" sz="2025" spc="-1275">
                <a:latin typeface="Times New Roman"/>
                <a:cs typeface="Times New Roman"/>
              </a:rPr>
              <a:t>L</a:t>
            </a:r>
            <a:r>
              <a:rPr dirty="0" baseline="3472" sz="3600" spc="-1275">
                <a:latin typeface="Times New Roman"/>
                <a:cs typeface="Times New Roman"/>
              </a:rPr>
              <a:t></a:t>
            </a:r>
            <a:endParaRPr baseline="3472" sz="3600">
              <a:latin typeface="Times New Roman"/>
              <a:cs typeface="Times New Roman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1952625" y="6444520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 h="0">
                <a:moveTo>
                  <a:pt x="0" y="0"/>
                </a:moveTo>
                <a:lnTo>
                  <a:pt x="733329" y="0"/>
                </a:lnTo>
              </a:path>
            </a:pathLst>
          </a:custGeom>
          <a:ln w="15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860928" y="6444520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 h="0">
                <a:moveTo>
                  <a:pt x="0" y="0"/>
                </a:moveTo>
                <a:lnTo>
                  <a:pt x="959167" y="0"/>
                </a:lnTo>
              </a:path>
            </a:pathLst>
          </a:custGeom>
          <a:ln w="15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946713" y="6444520"/>
            <a:ext cx="959485" cy="0"/>
          </a:xfrm>
          <a:custGeom>
            <a:avLst/>
            <a:gdLst/>
            <a:ahLst/>
            <a:cxnLst/>
            <a:rect l="l" t="t" r="r" b="b"/>
            <a:pathLst>
              <a:path w="959485" h="0">
                <a:moveTo>
                  <a:pt x="0" y="0"/>
                </a:moveTo>
                <a:lnTo>
                  <a:pt x="959167" y="0"/>
                </a:lnTo>
              </a:path>
            </a:pathLst>
          </a:custGeom>
          <a:ln w="158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 txBox="1"/>
          <p:nvPr/>
        </p:nvSpPr>
        <p:spPr>
          <a:xfrm>
            <a:off x="4329394" y="6400038"/>
            <a:ext cx="53975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8940" algn="l"/>
              </a:tabLst>
            </a:pPr>
            <a:r>
              <a:rPr dirty="0" sz="1350" spc="105">
                <a:latin typeface="Times New Roman"/>
                <a:cs typeface="Times New Roman"/>
              </a:rPr>
              <a:t>m</a:t>
            </a:r>
            <a:r>
              <a:rPr dirty="0" sz="1350" spc="105">
                <a:latin typeface="Times New Roman"/>
                <a:cs typeface="Times New Roman"/>
              </a:rPr>
              <a:t>	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172972" y="6400038"/>
            <a:ext cx="41592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35">
                <a:latin typeface="Times New Roman"/>
                <a:cs typeface="Times New Roman"/>
              </a:rPr>
              <a:t>V</a:t>
            </a:r>
            <a:r>
              <a:rPr dirty="0" sz="1350" spc="60">
                <a:latin typeface="Times New Roman"/>
                <a:cs typeface="Times New Roman"/>
              </a:rPr>
              <a:t>S</a:t>
            </a:r>
            <a:r>
              <a:rPr dirty="0" sz="1350" spc="105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276992" y="6024371"/>
            <a:ext cx="28130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16460" sz="2025" spc="7">
                <a:latin typeface="Times New Roman"/>
                <a:cs typeface="Times New Roman"/>
              </a:rPr>
              <a:t>i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2149855" y="6504432"/>
            <a:ext cx="308610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22">
                <a:latin typeface="Times New Roman"/>
                <a:cs typeface="Times New Roman"/>
              </a:rPr>
              <a:t>r</a:t>
            </a:r>
            <a:r>
              <a:rPr dirty="0" sz="1350" spc="135">
                <a:latin typeface="Times New Roman"/>
                <a:cs typeface="Times New Roman"/>
              </a:rPr>
              <a:t>b</a:t>
            </a: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993139" y="6129528"/>
            <a:ext cx="187960" cy="4641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203" sz="3600" spc="-2220">
                <a:latin typeface="Times New Roman"/>
                <a:cs typeface="Times New Roman"/>
              </a:rPr>
              <a:t>A</a:t>
            </a:r>
            <a:r>
              <a:rPr dirty="0" sz="2400" spc="-1480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519543" y="6198107"/>
            <a:ext cx="316230" cy="395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472" sz="3600" spc="120">
                <a:latin typeface="Times New Roman"/>
                <a:cs typeface="Times New Roman"/>
              </a:rPr>
              <a:t>R</a:t>
            </a:r>
            <a:r>
              <a:rPr dirty="0" sz="2400" spc="-1810">
                <a:latin typeface="Times New Roman"/>
                <a:cs typeface="Times New Roman"/>
              </a:rPr>
              <a:t>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1685036" y="6011671"/>
            <a:ext cx="1786889" cy="582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2735" indent="-280035">
              <a:lnSpc>
                <a:spcPct val="100000"/>
              </a:lnSpc>
              <a:buSzPct val="96000"/>
              <a:buFont typeface="Times New Roman"/>
              <a:buChar char="□"/>
              <a:tabLst>
                <a:tab pos="293370" algn="l"/>
                <a:tab pos="1051560" algn="l"/>
                <a:tab pos="1519555" algn="l"/>
              </a:tabLst>
            </a:pPr>
            <a:r>
              <a:rPr dirty="0" sz="2500" spc="-1185" i="1">
                <a:latin typeface="Times New Roman"/>
                <a:cs typeface="Times New Roman"/>
              </a:rPr>
              <a:t></a:t>
            </a:r>
            <a:r>
              <a:rPr dirty="0" sz="2500" spc="-335" i="1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0</a:t>
            </a:r>
            <a:r>
              <a:rPr dirty="0" baseline="-16460" sz="2025" spc="-89">
                <a:latin typeface="Times New Roman"/>
                <a:cs typeface="Times New Roman"/>
              </a:rPr>
              <a:t> </a:t>
            </a:r>
            <a:r>
              <a:rPr dirty="0" sz="2400" spc="25">
                <a:latin typeface="Times New Roman"/>
                <a:cs typeface="Times New Roman"/>
              </a:rPr>
              <a:t>R</a:t>
            </a:r>
            <a:r>
              <a:rPr dirty="0" baseline="-16460" sz="2025" spc="-1155">
                <a:latin typeface="Times New Roman"/>
                <a:cs typeface="Times New Roman"/>
              </a:rPr>
              <a:t>L</a:t>
            </a:r>
            <a:r>
              <a:rPr dirty="0" baseline="3472" sz="3600" spc="-2715">
                <a:latin typeface="Times New Roman"/>
                <a:cs typeface="Times New Roman"/>
              </a:rPr>
              <a:t></a:t>
            </a:r>
            <a:r>
              <a:rPr dirty="0" baseline="3472" sz="3600">
                <a:latin typeface="Times New Roman"/>
                <a:cs typeface="Times New Roman"/>
              </a:rPr>
              <a:t>	</a:t>
            </a:r>
            <a:r>
              <a:rPr dirty="0" baseline="-34722" sz="3600" spc="-2700">
                <a:latin typeface="Times New Roman"/>
                <a:cs typeface="Times New Roman"/>
              </a:rPr>
              <a:t></a:t>
            </a:r>
            <a:r>
              <a:rPr dirty="0" baseline="-34722" sz="3600">
                <a:latin typeface="Times New Roman"/>
                <a:cs typeface="Times New Roman"/>
              </a:rPr>
              <a:t>	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16460" sz="2025" spc="7">
                <a:latin typeface="Times New Roman"/>
                <a:cs typeface="Times New Roman"/>
              </a:rPr>
              <a:t>i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891705" y="6216396"/>
            <a:ext cx="4495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 indent="-271145">
              <a:lnSpc>
                <a:spcPct val="100000"/>
              </a:lnSpc>
              <a:buFont typeface="Times New Roman"/>
              <a:buChar char="□"/>
              <a:tabLst>
                <a:tab pos="284480" algn="l"/>
              </a:tabLst>
            </a:pPr>
            <a:r>
              <a:rPr dirty="0" sz="240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2884396" y="6454139"/>
            <a:ext cx="89408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16460" sz="2025" spc="7">
                <a:latin typeface="Times New Roman"/>
                <a:cs typeface="Times New Roman"/>
              </a:rPr>
              <a:t>s</a:t>
            </a:r>
            <a:r>
              <a:rPr dirty="0" baseline="-16460" sz="2025" spc="487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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R</a:t>
            </a:r>
            <a:r>
              <a:rPr dirty="0" baseline="-16460" sz="2025" spc="22">
                <a:latin typeface="Times New Roman"/>
                <a:cs typeface="Times New Roman"/>
              </a:rPr>
              <a:t>i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4969150" y="6454139"/>
            <a:ext cx="89598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baseline="-16460" sz="2025">
                <a:latin typeface="Times New Roman"/>
                <a:cs typeface="Times New Roman"/>
              </a:rPr>
              <a:t>s </a:t>
            </a:r>
            <a:r>
              <a:rPr dirty="0" baseline="-16460" sz="2025" spc="22">
                <a:latin typeface="Times New Roman"/>
                <a:cs typeface="Times New Roman"/>
              </a:rPr>
              <a:t> </a:t>
            </a:r>
            <a:r>
              <a:rPr dirty="0" sz="2400" spc="-1085">
                <a:latin typeface="Times New Roman"/>
                <a:cs typeface="Times New Roman"/>
              </a:rPr>
              <a:t>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R</a:t>
            </a:r>
            <a:r>
              <a:rPr dirty="0" baseline="-16460" sz="2025" spc="15">
                <a:latin typeface="Times New Roman"/>
                <a:cs typeface="Times New Roman"/>
              </a:rPr>
              <a:t>i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7736681" y="6511861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4" h="0">
                <a:moveTo>
                  <a:pt x="0" y="0"/>
                </a:moveTo>
                <a:lnTo>
                  <a:pt x="755999" y="0"/>
                </a:lnTo>
              </a:path>
            </a:pathLst>
          </a:custGeom>
          <a:ln w="15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 txBox="1"/>
          <p:nvPr/>
        </p:nvSpPr>
        <p:spPr>
          <a:xfrm>
            <a:off x="8347964" y="6704838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7951723" y="6141719"/>
            <a:ext cx="297815" cy="35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70"/>
              </a:lnSpc>
            </a:pPr>
            <a:r>
              <a:rPr dirty="0" baseline="9259" sz="3600" spc="-52">
                <a:latin typeface="Times New Roman"/>
                <a:cs typeface="Times New Roman"/>
              </a:rPr>
              <a:t>r</a:t>
            </a:r>
            <a:r>
              <a:rPr dirty="0" sz="1350" spc="85">
                <a:latin typeface="Times New Roman"/>
                <a:cs typeface="Times New Roman"/>
              </a:rPr>
              <a:t>b</a:t>
            </a:r>
            <a:r>
              <a:rPr dirty="0" sz="1350" spc="1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6558788" y="6288023"/>
            <a:ext cx="112966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30">
                <a:latin typeface="Times New Roman"/>
                <a:cs typeface="Times New Roman"/>
              </a:rPr>
              <a:t>R</a:t>
            </a:r>
            <a:r>
              <a:rPr dirty="0" baseline="-16460" sz="2025" spc="-44">
                <a:latin typeface="Times New Roman"/>
                <a:cs typeface="Times New Roman"/>
              </a:rPr>
              <a:t>i</a:t>
            </a:r>
            <a:r>
              <a:rPr dirty="0" baseline="-16460" sz="2025" spc="254">
                <a:latin typeface="Times New Roman"/>
                <a:cs typeface="Times New Roman"/>
              </a:rPr>
              <a:t> </a:t>
            </a:r>
            <a:r>
              <a:rPr dirty="0" sz="2400" spc="-229">
                <a:latin typeface="Times New Roman"/>
                <a:cs typeface="Times New Roman"/>
              </a:rPr>
              <a:t>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R</a:t>
            </a:r>
            <a:r>
              <a:rPr dirty="0" baseline="-16460" sz="2025" spc="-60">
                <a:latin typeface="Times New Roman"/>
                <a:cs typeface="Times New Roman"/>
              </a:rPr>
              <a:t>e </a:t>
            </a:r>
            <a:r>
              <a:rPr dirty="0" baseline="-16460" sz="2025" spc="-40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//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7724647" y="6508495"/>
            <a:ext cx="621030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r>
              <a:rPr dirty="0" sz="2400" spc="-335">
                <a:latin typeface="Times New Roman"/>
                <a:cs typeface="Times New Roman"/>
              </a:rPr>
              <a:t> </a:t>
            </a:r>
            <a:r>
              <a:rPr dirty="0" sz="2400" spc="-1090">
                <a:latin typeface="Times New Roman"/>
                <a:cs typeface="Times New Roman"/>
              </a:rPr>
              <a:t>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500" spc="-1190" i="1">
                <a:latin typeface="Times New Roman"/>
                <a:cs typeface="Times New Roman"/>
              </a:rPr>
              <a:t>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7639319" y="3571254"/>
            <a:ext cx="397510" cy="528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35"/>
              </a:lnSpc>
            </a:pPr>
            <a:r>
              <a:rPr dirty="0" baseline="13888" sz="3000" spc="60">
                <a:latin typeface="Times New Roman"/>
                <a:cs typeface="Times New Roman"/>
              </a:rPr>
              <a:t>r</a:t>
            </a:r>
            <a:r>
              <a:rPr dirty="0" sz="1300" spc="40">
                <a:latin typeface="Times New Roman"/>
                <a:cs typeface="Times New Roman"/>
              </a:rPr>
              <a:t>bb</a:t>
            </a:r>
            <a:r>
              <a:rPr dirty="0" sz="1300" spc="40">
                <a:latin typeface="Times New Roman"/>
                <a:cs typeface="Times New Roman"/>
              </a:rPr>
              <a:t>’</a:t>
            </a:r>
            <a:endParaRPr sz="1300">
              <a:latin typeface="Times New Roman"/>
              <a:cs typeface="Times New Roman"/>
            </a:endParaRPr>
          </a:p>
          <a:p>
            <a:pPr marL="53340">
              <a:lnSpc>
                <a:spcPts val="2035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≈</a:t>
            </a:r>
            <a:r>
              <a:rPr dirty="0" sz="2000" spc="-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9044" y="5884164"/>
            <a:ext cx="2366010" cy="1066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950">
              <a:latin typeface="Times New Roman"/>
              <a:cs typeface="Times New Roman"/>
            </a:endParaRPr>
          </a:p>
          <a:p>
            <a:pPr algn="r">
              <a:lnSpc>
                <a:spcPts val="107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27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73686" y="722709"/>
            <a:ext cx="39274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Times New Roman"/>
                <a:cs typeface="Times New Roman"/>
              </a:rPr>
              <a:t>3.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共基极放大电路的高频响应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4925">
              <a:lnSpc>
                <a:spcPct val="100000"/>
              </a:lnSpc>
            </a:pPr>
            <a:r>
              <a:rPr dirty="0" sz="2400" spc="-55"/>
              <a:t>4.7.3</a:t>
            </a:r>
            <a:r>
              <a:rPr dirty="0" sz="2400" spc="-520"/>
              <a:t> </a:t>
            </a:r>
            <a:r>
              <a:rPr dirty="0" sz="2400"/>
              <a:t>单级放大电路的高频响应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840706" y="2961703"/>
            <a:ext cx="1020444" cy="0"/>
          </a:xfrm>
          <a:custGeom>
            <a:avLst/>
            <a:gdLst/>
            <a:ahLst/>
            <a:cxnLst/>
            <a:rect l="l" t="t" r="r" b="b"/>
            <a:pathLst>
              <a:path w="1020444" h="0">
                <a:moveTo>
                  <a:pt x="0" y="0"/>
                </a:moveTo>
                <a:lnTo>
                  <a:pt x="1020032" y="0"/>
                </a:lnTo>
              </a:path>
            </a:pathLst>
          </a:custGeom>
          <a:ln w="13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67204" y="2540508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3639" y="2738627"/>
            <a:ext cx="60261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f</a:t>
            </a:r>
            <a:r>
              <a:rPr dirty="0" baseline="-16460" sz="2025" spc="67">
                <a:latin typeface="Times New Roman"/>
                <a:cs typeface="Times New Roman"/>
              </a:rPr>
              <a:t>H1 </a:t>
            </a:r>
            <a:r>
              <a:rPr dirty="0" baseline="-16460" sz="2025">
                <a:latin typeface="Times New Roman"/>
                <a:cs typeface="Times New Roman"/>
              </a:rPr>
              <a:t> </a:t>
            </a:r>
            <a:r>
              <a:rPr dirty="0" baseline="-16460" sz="2025" spc="-67">
                <a:latin typeface="Times New Roman"/>
                <a:cs typeface="Times New Roman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34038" y="3847909"/>
            <a:ext cx="1036319" cy="0"/>
          </a:xfrm>
          <a:custGeom>
            <a:avLst/>
            <a:gdLst/>
            <a:ahLst/>
            <a:cxnLst/>
            <a:rect l="l" t="t" r="r" b="b"/>
            <a:pathLst>
              <a:path w="1036319" h="0">
                <a:moveTo>
                  <a:pt x="0" y="0"/>
                </a:moveTo>
                <a:lnTo>
                  <a:pt x="1035938" y="0"/>
                </a:lnTo>
              </a:path>
            </a:pathLst>
          </a:custGeom>
          <a:ln w="139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45055" y="2971800"/>
            <a:ext cx="992505" cy="833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400" spc="-175">
                <a:latin typeface="Times New Roman"/>
                <a:cs typeface="Times New Roman"/>
              </a:rPr>
              <a:t>2π</a:t>
            </a:r>
            <a:r>
              <a:rPr dirty="0" sz="2400" spc="-175">
                <a:latin typeface="Times New Roman"/>
                <a:cs typeface="Times New Roman"/>
              </a:rPr>
              <a:t>R</a:t>
            </a:r>
            <a:r>
              <a:rPr dirty="0" baseline="-16460" sz="2025" spc="-262">
                <a:latin typeface="Times New Roman"/>
                <a:cs typeface="Times New Roman"/>
              </a:rPr>
              <a:t>1</a:t>
            </a:r>
            <a:r>
              <a:rPr dirty="0" sz="2400" spc="-175">
                <a:latin typeface="Times New Roman"/>
                <a:cs typeface="Times New Roman"/>
              </a:rPr>
              <a:t>C</a:t>
            </a:r>
            <a:r>
              <a:rPr dirty="0" baseline="-16460" sz="2025" spc="-262">
                <a:latin typeface="Times New Roman"/>
                <a:cs typeface="Times New Roman"/>
              </a:rPr>
              <a:t>b</a:t>
            </a:r>
            <a:r>
              <a:rPr dirty="0" baseline="-12345" sz="2025" spc="-262">
                <a:latin typeface="Times New Roman"/>
                <a:cs typeface="Times New Roman"/>
              </a:rPr>
              <a:t></a:t>
            </a:r>
            <a:r>
              <a:rPr dirty="0" baseline="-16460" sz="2025" spc="-262">
                <a:latin typeface="Times New Roman"/>
                <a:cs typeface="Times New Roman"/>
              </a:rPr>
              <a:t>e</a:t>
            </a:r>
            <a:endParaRPr baseline="-16460" sz="2025">
              <a:latin typeface="Times New Roman"/>
              <a:cs typeface="Times New Roman"/>
            </a:endParaRPr>
          </a:p>
          <a:p>
            <a:pPr algn="ctr" marL="32384">
              <a:lnSpc>
                <a:spcPct val="100000"/>
              </a:lnSpc>
              <a:spcBef>
                <a:spcPts val="705"/>
              </a:spcBef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8960" y="3857244"/>
            <a:ext cx="1007744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5">
                <a:latin typeface="Times New Roman"/>
                <a:cs typeface="Times New Roman"/>
              </a:rPr>
              <a:t>2π</a:t>
            </a:r>
            <a:r>
              <a:rPr dirty="0" sz="2400" spc="-155">
                <a:latin typeface="Times New Roman"/>
                <a:cs typeface="Times New Roman"/>
              </a:rPr>
              <a:t>R</a:t>
            </a:r>
            <a:r>
              <a:rPr dirty="0" baseline="-16460" sz="2025" spc="-232">
                <a:latin typeface="Times New Roman"/>
                <a:cs typeface="Times New Roman"/>
              </a:rPr>
              <a:t>2</a:t>
            </a:r>
            <a:r>
              <a:rPr dirty="0" sz="2400" spc="-155">
                <a:latin typeface="Times New Roman"/>
                <a:cs typeface="Times New Roman"/>
              </a:rPr>
              <a:t>C</a:t>
            </a:r>
            <a:r>
              <a:rPr dirty="0" baseline="-16460" sz="2025" spc="-232">
                <a:latin typeface="Times New Roman"/>
                <a:cs typeface="Times New Roman"/>
              </a:rPr>
              <a:t>b</a:t>
            </a:r>
            <a:r>
              <a:rPr dirty="0" baseline="-12345" sz="2025" spc="-232">
                <a:latin typeface="Times New Roman"/>
                <a:cs typeface="Times New Roman"/>
              </a:rPr>
              <a:t></a:t>
            </a:r>
            <a:r>
              <a:rPr dirty="0" baseline="-16460" sz="2025" spc="-232">
                <a:latin typeface="Times New Roman"/>
                <a:cs typeface="Times New Roman"/>
              </a:rPr>
              <a:t>c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1447" y="3624072"/>
            <a:ext cx="60833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5">
                <a:latin typeface="Times New Roman"/>
                <a:cs typeface="Times New Roman"/>
              </a:rPr>
              <a:t>f</a:t>
            </a:r>
            <a:r>
              <a:rPr dirty="0" baseline="-16460" sz="2025" spc="67">
                <a:latin typeface="Times New Roman"/>
                <a:cs typeface="Times New Roman"/>
              </a:rPr>
              <a:t>H2 </a:t>
            </a:r>
            <a:r>
              <a:rPr dirty="0" baseline="-16460" sz="2025">
                <a:latin typeface="Times New Roman"/>
                <a:cs typeface="Times New Roman"/>
              </a:rPr>
              <a:t> </a:t>
            </a:r>
            <a:r>
              <a:rPr dirty="0" baseline="-16460" sz="2025" spc="15">
                <a:latin typeface="Times New Roman"/>
                <a:cs typeface="Times New Roman"/>
              </a:rPr>
              <a:t> </a:t>
            </a:r>
            <a:r>
              <a:rPr dirty="0" sz="2400" spc="-229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1785" y="1430977"/>
            <a:ext cx="3683000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教材</a:t>
            </a:r>
            <a:r>
              <a:rPr dirty="0" sz="2400" spc="5">
                <a:latin typeface="Times New Roman"/>
                <a:cs typeface="Times New Roman"/>
              </a:rPr>
              <a:t>P174</a:t>
            </a:r>
            <a:r>
              <a:rPr dirty="0" sz="2400" spc="5">
                <a:latin typeface="宋体"/>
                <a:cs typeface="宋体"/>
              </a:rPr>
              <a:t>例</a:t>
            </a:r>
            <a:r>
              <a:rPr dirty="0" sz="2400" spc="5">
                <a:latin typeface="Times New Roman"/>
                <a:cs typeface="Times New Roman"/>
              </a:rPr>
              <a:t>4.7.3</a:t>
            </a:r>
            <a:r>
              <a:rPr dirty="0" sz="2400" spc="5">
                <a:latin typeface="宋体"/>
                <a:cs typeface="宋体"/>
              </a:rPr>
              <a:t>，与前面 </a:t>
            </a:r>
            <a:r>
              <a:rPr dirty="0" sz="2400" spc="-1155">
                <a:latin typeface="宋体"/>
                <a:cs typeface="宋体"/>
              </a:rPr>
              <a:t> </a:t>
            </a:r>
            <a:r>
              <a:rPr dirty="0" sz="2400" spc="25">
                <a:latin typeface="宋体"/>
                <a:cs typeface="宋体"/>
              </a:rPr>
              <a:t>共射电路完全相同的</a:t>
            </a:r>
            <a:r>
              <a:rPr dirty="0" sz="2400" spc="25">
                <a:latin typeface="Times New Roman"/>
                <a:cs typeface="Times New Roman"/>
              </a:rPr>
              <a:t>BJT</a:t>
            </a:r>
            <a:r>
              <a:rPr dirty="0" sz="2400" spc="25">
                <a:latin typeface="宋体"/>
                <a:cs typeface="宋体"/>
              </a:rPr>
              <a:t>， </a:t>
            </a:r>
            <a:r>
              <a:rPr dirty="0" sz="2400" spc="-114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采用共基放大电路结构时，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3911" y="2767600"/>
            <a:ext cx="16910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≈ </a:t>
            </a:r>
            <a:r>
              <a:rPr dirty="0" sz="2400">
                <a:latin typeface="Times New Roman"/>
                <a:cs typeface="Times New Roman"/>
              </a:rPr>
              <a:t>426.7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MHz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8886" y="3627080"/>
            <a:ext cx="16910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≈ </a:t>
            </a:r>
            <a:r>
              <a:rPr dirty="0" sz="2400">
                <a:latin typeface="Times New Roman"/>
                <a:cs typeface="Times New Roman"/>
              </a:rPr>
              <a:t>124.9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MHz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7475" y="4244353"/>
            <a:ext cx="6918325" cy="1579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0160">
              <a:lnSpc>
                <a:spcPct val="137900"/>
              </a:lnSpc>
              <a:tabLst>
                <a:tab pos="4736465" algn="l"/>
              </a:tabLst>
            </a:pPr>
            <a:r>
              <a:rPr dirty="0" sz="2400">
                <a:latin typeface="宋体"/>
                <a:cs typeface="宋体"/>
              </a:rPr>
              <a:t>与集电结电容相关的上限频率</a:t>
            </a:r>
            <a:r>
              <a:rPr dirty="0" sz="2400" spc="-610">
                <a:latin typeface="宋体"/>
                <a:cs typeface="宋体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f</a:t>
            </a:r>
            <a:r>
              <a:rPr dirty="0" baseline="-20833" sz="2400" spc="7">
                <a:latin typeface="Times New Roman"/>
                <a:cs typeface="Times New Roman"/>
              </a:rPr>
              <a:t>H2</a:t>
            </a:r>
            <a:r>
              <a:rPr dirty="0" sz="2400" spc="5">
                <a:latin typeface="宋体"/>
                <a:cs typeface="宋体"/>
              </a:rPr>
              <a:t>与负载有关。 </a:t>
            </a:r>
            <a:r>
              <a:rPr dirty="0" sz="2400">
                <a:latin typeface="宋体"/>
                <a:cs typeface="宋体"/>
              </a:rPr>
              <a:t> 本例的共基放大电路上限截止频率	</a:t>
            </a:r>
            <a:r>
              <a:rPr dirty="0" sz="2400" spc="30">
                <a:latin typeface="Times New Roman"/>
                <a:cs typeface="Times New Roman"/>
              </a:rPr>
              <a:t>f</a:t>
            </a:r>
            <a:r>
              <a:rPr dirty="0" baseline="-20833" sz="2400" spc="44">
                <a:latin typeface="Times New Roman"/>
                <a:cs typeface="Times New Roman"/>
              </a:rPr>
              <a:t>H</a:t>
            </a:r>
            <a:r>
              <a:rPr dirty="0" sz="2400" spc="30">
                <a:latin typeface="Times New Roman"/>
                <a:cs typeface="Times New Roman"/>
              </a:rPr>
              <a:t>=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f</a:t>
            </a:r>
            <a:r>
              <a:rPr dirty="0" baseline="-20833" sz="2400" spc="30">
                <a:latin typeface="Times New Roman"/>
                <a:cs typeface="Times New Roman"/>
              </a:rPr>
              <a:t>H2 </a:t>
            </a:r>
            <a:r>
              <a:rPr dirty="0" baseline="-20833" sz="2400" spc="-4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宋体"/>
                <a:cs typeface="宋体"/>
              </a:rPr>
              <a:t>当共基放大电路</a:t>
            </a:r>
            <a:r>
              <a:rPr dirty="0" sz="2400" spc="-5">
                <a:latin typeface="Times New Roman"/>
                <a:cs typeface="Times New Roman"/>
              </a:rPr>
              <a:t>R’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r>
              <a:rPr dirty="0" baseline="-20833" sz="2400" spc="-1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和</a:t>
            </a:r>
            <a:r>
              <a:rPr dirty="0" sz="2400" spc="5">
                <a:latin typeface="Times New Roman"/>
                <a:cs typeface="Times New Roman"/>
              </a:rPr>
              <a:t>R’</a:t>
            </a:r>
            <a:r>
              <a:rPr dirty="0" baseline="-20833" sz="2400" spc="7">
                <a:latin typeface="Times New Roman"/>
                <a:cs typeface="Times New Roman"/>
              </a:rPr>
              <a:t>L</a:t>
            </a:r>
            <a:r>
              <a:rPr dirty="0" sz="2400" spc="5">
                <a:latin typeface="宋体"/>
                <a:cs typeface="宋体"/>
              </a:rPr>
              <a:t>都趋于无穷大时，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f</a:t>
            </a:r>
            <a:r>
              <a:rPr dirty="0" baseline="-20833" sz="2400" spc="30">
                <a:latin typeface="Times New Roman"/>
                <a:cs typeface="Times New Roman"/>
              </a:rPr>
              <a:t>H2</a:t>
            </a:r>
            <a:r>
              <a:rPr dirty="0" baseline="-20833" sz="2400" spc="307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&gt;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f</a:t>
            </a:r>
            <a:r>
              <a:rPr dirty="0" baseline="-20833" sz="2400" spc="30">
                <a:latin typeface="Times New Roman"/>
                <a:cs typeface="Times New Roman"/>
              </a:rPr>
              <a:t>H1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89528" y="6552533"/>
            <a:ext cx="603250" cy="0"/>
          </a:xfrm>
          <a:custGeom>
            <a:avLst/>
            <a:gdLst/>
            <a:ahLst/>
            <a:cxnLst/>
            <a:rect l="l" t="t" r="r" b="b"/>
            <a:pathLst>
              <a:path w="603250" h="0">
                <a:moveTo>
                  <a:pt x="0" y="0"/>
                </a:moveTo>
                <a:lnTo>
                  <a:pt x="602932" y="0"/>
                </a:lnTo>
              </a:path>
            </a:pathLst>
          </a:custGeom>
          <a:ln w="6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32246" y="6165056"/>
            <a:ext cx="1450975" cy="0"/>
          </a:xfrm>
          <a:custGeom>
            <a:avLst/>
            <a:gdLst/>
            <a:ahLst/>
            <a:cxnLst/>
            <a:rect l="l" t="t" r="r" b="b"/>
            <a:pathLst>
              <a:path w="1450975" h="0">
                <a:moveTo>
                  <a:pt x="0" y="0"/>
                </a:moveTo>
                <a:lnTo>
                  <a:pt x="1450562" y="0"/>
                </a:lnTo>
              </a:path>
            </a:pathLst>
          </a:custGeom>
          <a:ln w="13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87227" y="6165056"/>
            <a:ext cx="763905" cy="0"/>
          </a:xfrm>
          <a:custGeom>
            <a:avLst/>
            <a:gdLst/>
            <a:ahLst/>
            <a:cxnLst/>
            <a:rect l="l" t="t" r="r" b="b"/>
            <a:pathLst>
              <a:path w="763904" h="0">
                <a:moveTo>
                  <a:pt x="0" y="0"/>
                </a:moveTo>
                <a:lnTo>
                  <a:pt x="763904" y="0"/>
                </a:lnTo>
              </a:path>
            </a:pathLst>
          </a:custGeom>
          <a:ln w="139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373627" y="5743955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06917" y="6125717"/>
            <a:ext cx="14287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0176" y="5743955"/>
            <a:ext cx="318770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0">
                <a:latin typeface="Times New Roman"/>
                <a:cs typeface="Times New Roman"/>
              </a:rPr>
              <a:t>g</a:t>
            </a:r>
            <a:r>
              <a:rPr dirty="0" baseline="-16460" sz="2025" spc="157">
                <a:latin typeface="Times New Roman"/>
                <a:cs typeface="Times New Roman"/>
              </a:rPr>
              <a:t>m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19576" y="632917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6448" y="6545071"/>
            <a:ext cx="59563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0">
                <a:latin typeface="Times New Roman"/>
                <a:cs typeface="Times New Roman"/>
              </a:rPr>
              <a:t>1</a:t>
            </a:r>
            <a:r>
              <a:rPr dirty="0" sz="2400" spc="-100">
                <a:latin typeface="Times New Roman"/>
                <a:cs typeface="Times New Roman"/>
              </a:rPr>
              <a:t>+</a:t>
            </a:r>
            <a:r>
              <a:rPr dirty="0" sz="2500" spc="-1075" i="1">
                <a:latin typeface="Times New Roman"/>
                <a:cs typeface="Times New Roman"/>
              </a:rPr>
              <a:t></a:t>
            </a:r>
            <a:r>
              <a:rPr dirty="0" baseline="-16460" sz="2025" spc="22">
                <a:latin typeface="Times New Roman"/>
                <a:cs typeface="Times New Roman"/>
              </a:rPr>
              <a:t>0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6596" y="6187439"/>
            <a:ext cx="808990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94030" algn="l"/>
              </a:tabLst>
            </a:pPr>
            <a:r>
              <a:rPr dirty="0" baseline="-25462" sz="3600">
                <a:latin typeface="Times New Roman"/>
                <a:cs typeface="Times New Roman"/>
              </a:rPr>
              <a:t>2π	</a:t>
            </a:r>
            <a:r>
              <a:rPr dirty="0" baseline="9259" sz="3600" spc="-427">
                <a:latin typeface="Times New Roman"/>
                <a:cs typeface="Times New Roman"/>
              </a:rPr>
              <a:t>r</a:t>
            </a:r>
            <a:r>
              <a:rPr dirty="0" sz="1350" spc="-285">
                <a:latin typeface="Times New Roman"/>
                <a:cs typeface="Times New Roman"/>
              </a:rPr>
              <a:t>b</a:t>
            </a:r>
            <a:r>
              <a:rPr dirty="0" baseline="4115" sz="2025" spc="-427">
                <a:latin typeface="Times New Roman"/>
                <a:cs typeface="Times New Roman"/>
              </a:rPr>
              <a:t></a:t>
            </a:r>
            <a:r>
              <a:rPr dirty="0" sz="1350" spc="-28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92244" y="6175247"/>
            <a:ext cx="73469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95">
                <a:latin typeface="Times New Roman"/>
                <a:cs typeface="Times New Roman"/>
              </a:rPr>
              <a:t>2π</a:t>
            </a:r>
            <a:r>
              <a:rPr dirty="0" sz="2400" spc="-195">
                <a:latin typeface="Times New Roman"/>
                <a:cs typeface="Times New Roman"/>
              </a:rPr>
              <a:t>C</a:t>
            </a:r>
            <a:r>
              <a:rPr dirty="0" baseline="-16460" sz="2025" spc="-292">
                <a:latin typeface="Times New Roman"/>
                <a:cs typeface="Times New Roman"/>
              </a:rPr>
              <a:t>b</a:t>
            </a:r>
            <a:r>
              <a:rPr dirty="0" baseline="-12345" sz="2025" spc="-292">
                <a:latin typeface="Times New Roman"/>
                <a:cs typeface="Times New Roman"/>
              </a:rPr>
              <a:t></a:t>
            </a:r>
            <a:r>
              <a:rPr dirty="0" baseline="-16460" sz="2025" spc="-292">
                <a:latin typeface="Times New Roman"/>
                <a:cs typeface="Times New Roman"/>
              </a:rPr>
              <a:t>e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20744" y="6512814"/>
            <a:ext cx="23749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-355">
                <a:latin typeface="Times New Roman"/>
                <a:cs typeface="Times New Roman"/>
              </a:rPr>
              <a:t>b</a:t>
            </a:r>
            <a:r>
              <a:rPr dirty="0" baseline="4115" sz="2025" spc="-532">
                <a:latin typeface="Times New Roman"/>
                <a:cs typeface="Times New Roman"/>
              </a:rPr>
              <a:t></a:t>
            </a:r>
            <a:r>
              <a:rPr dirty="0" sz="1350" spc="-35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53387" y="5942076"/>
            <a:ext cx="122809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90">
                <a:latin typeface="Times New Roman"/>
                <a:cs typeface="Times New Roman"/>
              </a:rPr>
              <a:t>f</a:t>
            </a:r>
            <a:r>
              <a:rPr dirty="0" baseline="-16460" sz="2025" spc="135">
                <a:latin typeface="Times New Roman"/>
                <a:cs typeface="Times New Roman"/>
              </a:rPr>
              <a:t>H </a:t>
            </a:r>
            <a:r>
              <a:rPr dirty="0" sz="2400" spc="-225">
                <a:latin typeface="Times New Roman"/>
                <a:cs typeface="Times New Roman"/>
              </a:rPr>
              <a:t> </a:t>
            </a:r>
            <a:r>
              <a:rPr dirty="0" sz="2400" spc="45">
                <a:latin typeface="Times New Roman"/>
                <a:cs typeface="Times New Roman"/>
              </a:rPr>
              <a:t>f</a:t>
            </a:r>
            <a:r>
              <a:rPr dirty="0" baseline="-16460" sz="2025" spc="67">
                <a:latin typeface="Times New Roman"/>
                <a:cs typeface="Times New Roman"/>
              </a:rPr>
              <a:t>H1 </a:t>
            </a:r>
            <a:r>
              <a:rPr dirty="0" baseline="-16460" sz="2025" spc="-434">
                <a:latin typeface="Times New Roman"/>
                <a:cs typeface="Times New Roman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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44735" y="5942076"/>
            <a:ext cx="14763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82675" indent="-1069975">
              <a:lnSpc>
                <a:spcPct val="100000"/>
              </a:lnSpc>
              <a:buChar char="□"/>
              <a:tabLst>
                <a:tab pos="1083310" algn="l"/>
              </a:tabLst>
            </a:pPr>
            <a:r>
              <a:rPr dirty="0" sz="2400" spc="-225">
                <a:latin typeface="Times New Roman"/>
                <a:cs typeface="Times New Roman"/>
              </a:rPr>
              <a:t> 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29044" y="5884164"/>
            <a:ext cx="2360930" cy="1015365"/>
          </a:xfrm>
          <a:custGeom>
            <a:avLst/>
            <a:gdLst/>
            <a:ahLst/>
            <a:cxnLst/>
            <a:rect l="l" t="t" r="r" b="b"/>
            <a:pathLst>
              <a:path w="2360929" h="1015365">
                <a:moveTo>
                  <a:pt x="0" y="0"/>
                </a:moveTo>
                <a:lnTo>
                  <a:pt x="2360675" y="0"/>
                </a:lnTo>
                <a:lnTo>
                  <a:pt x="2360675" y="1014983"/>
                </a:lnTo>
                <a:lnTo>
                  <a:pt x="0" y="1014983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907733" y="5910613"/>
            <a:ext cx="2313940" cy="313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共集电</a:t>
            </a:r>
            <a:r>
              <a:rPr dirty="0" sz="2000" spc="-20">
                <a:latin typeface="宋体"/>
                <a:cs typeface="宋体"/>
              </a:rPr>
              <a:t>路</a:t>
            </a:r>
            <a:r>
              <a:rPr dirty="0" sz="2000">
                <a:latin typeface="宋体"/>
                <a:cs typeface="宋体"/>
              </a:rPr>
              <a:t>带宽较宽，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07733" y="6218434"/>
            <a:ext cx="2023745" cy="617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000" spc="5">
                <a:latin typeface="Times New Roman"/>
                <a:cs typeface="Times New Roman"/>
              </a:rPr>
              <a:t>f</a:t>
            </a:r>
            <a:r>
              <a:rPr dirty="0" baseline="-21367" sz="1950" spc="135">
                <a:latin typeface="Times New Roman"/>
                <a:cs typeface="Times New Roman"/>
              </a:rPr>
              <a:t>H</a:t>
            </a:r>
            <a:r>
              <a:rPr dirty="0" sz="2000">
                <a:latin typeface="宋体"/>
                <a:cs typeface="宋体"/>
              </a:rPr>
              <a:t>介于共射和共基  </a:t>
            </a:r>
            <a:r>
              <a:rPr dirty="0" sz="2000">
                <a:latin typeface="宋体"/>
                <a:cs typeface="宋体"/>
              </a:rPr>
              <a:t>之间。分析略。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53555" y="3348227"/>
            <a:ext cx="2997835" cy="93599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90805" marR="143510">
              <a:lnSpc>
                <a:spcPts val="3460"/>
              </a:lnSpc>
              <a:spcBef>
                <a:spcPts val="180"/>
              </a:spcBef>
            </a:pP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共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基电</a:t>
            </a:r>
            <a:r>
              <a:rPr dirty="0" sz="2400" spc="-5">
                <a:solidFill>
                  <a:srgbClr val="0000FF"/>
                </a:solidFill>
                <a:latin typeface="宋体"/>
                <a:cs typeface="宋体"/>
              </a:rPr>
              <a:t>路</a:t>
            </a:r>
            <a:r>
              <a:rPr dirty="0" sz="2400" spc="20">
                <a:latin typeface="宋体"/>
                <a:cs typeface="宋体"/>
              </a:rPr>
              <a:t>无</a:t>
            </a:r>
            <a:r>
              <a:rPr dirty="0" sz="2400">
                <a:latin typeface="宋体"/>
                <a:cs typeface="宋体"/>
              </a:rPr>
              <a:t>密</a:t>
            </a:r>
            <a:r>
              <a:rPr dirty="0" sz="2400" spc="20">
                <a:latin typeface="宋体"/>
                <a:cs typeface="宋体"/>
              </a:rPr>
              <a:t>勒</a:t>
            </a:r>
            <a:r>
              <a:rPr dirty="0" sz="2400">
                <a:latin typeface="宋体"/>
                <a:cs typeface="宋体"/>
              </a:rPr>
              <a:t>电容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效应，</a:t>
            </a:r>
            <a:r>
              <a:rPr dirty="0" sz="2400" spc="10">
                <a:solidFill>
                  <a:srgbClr val="0000FF"/>
                </a:solidFill>
                <a:latin typeface="宋体"/>
                <a:cs typeface="宋体"/>
              </a:rPr>
              <a:t>频带最宽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04203" y="1325880"/>
            <a:ext cx="2836164" cy="1967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5292" y="725385"/>
            <a:ext cx="313436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30">
                <a:solidFill>
                  <a:srgbClr val="0000FF"/>
                </a:solidFill>
                <a:latin typeface="宋体"/>
                <a:cs typeface="宋体"/>
              </a:rPr>
              <a:t>4.</a:t>
            </a:r>
            <a:r>
              <a:rPr dirty="0" sz="2400" spc="-565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几个上限频率的比较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0842" y="6823420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28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107623" y="2824448"/>
            <a:ext cx="963930" cy="726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020" marR="5080" indent="-20955">
              <a:lnSpc>
                <a:spcPts val="2880"/>
              </a:lnSpc>
            </a:pPr>
            <a:r>
              <a:rPr dirty="0" sz="2500" spc="-440" b="1" i="1">
                <a:solidFill>
                  <a:srgbClr val="FF0000"/>
                </a:solidFill>
                <a:latin typeface="Times New Roman"/>
                <a:cs typeface="Times New Roman"/>
              </a:rPr>
              <a:t></a:t>
            </a:r>
            <a:r>
              <a:rPr dirty="0" sz="2400" spc="-440">
                <a:solidFill>
                  <a:srgbClr val="FF0000"/>
                </a:solidFill>
                <a:latin typeface="宋体"/>
                <a:cs typeface="宋体"/>
              </a:rPr>
              <a:t>的上 </a:t>
            </a:r>
            <a:r>
              <a:rPr dirty="0" sz="2400" spc="-112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限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频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9091" y="3677920"/>
            <a:ext cx="268605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210">
                <a:latin typeface="Times New Roman"/>
                <a:cs typeface="Times New Roman"/>
              </a:rPr>
              <a:t>f</a:t>
            </a:r>
            <a:r>
              <a:rPr dirty="0" baseline="-15625" sz="2400" spc="-1155" i="1">
                <a:latin typeface="Times New Roman"/>
                <a:cs typeface="Times New Roman"/>
              </a:rPr>
              <a:t></a:t>
            </a:r>
            <a:endParaRPr baseline="-15625"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7987" y="2834878"/>
            <a:ext cx="12477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共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基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7987" y="3184921"/>
            <a:ext cx="12477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上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限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频率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6871" y="2859262"/>
            <a:ext cx="1247775" cy="1278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>
              <a:lnSpc>
                <a:spcPts val="276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共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射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电路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上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限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频率</a:t>
            </a:r>
            <a:endParaRPr sz="2400">
              <a:latin typeface="宋体"/>
              <a:cs typeface="宋体"/>
            </a:endParaRPr>
          </a:p>
          <a:p>
            <a:pPr algn="ctr" marR="86995">
              <a:lnSpc>
                <a:spcPts val="2995"/>
              </a:lnSpc>
              <a:spcBef>
                <a:spcPts val="1550"/>
              </a:spcBef>
            </a:pPr>
            <a:r>
              <a:rPr dirty="0" baseline="9615" sz="3900" spc="120">
                <a:latin typeface="Times New Roman"/>
                <a:cs typeface="Times New Roman"/>
              </a:rPr>
              <a:t>f</a:t>
            </a:r>
            <a:r>
              <a:rPr dirty="0" sz="1500" spc="80">
                <a:latin typeface="Times New Roman"/>
                <a:cs typeface="Times New Roman"/>
              </a:rPr>
              <a:t>H(CE)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6975" y="725385"/>
            <a:ext cx="420751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5">
                <a:latin typeface="宋体"/>
                <a:cs typeface="宋体"/>
              </a:rPr>
              <a:t>4.7.3</a:t>
            </a:r>
            <a:r>
              <a:rPr dirty="0" sz="2400" spc="-52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单级放大电路的高频响应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3155" y="3702050"/>
            <a:ext cx="709930" cy="387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50"/>
              </a:lnSpc>
            </a:pPr>
            <a:r>
              <a:rPr dirty="0" baseline="9433" sz="3975" spc="262">
                <a:latin typeface="Times New Roman"/>
                <a:cs typeface="Times New Roman"/>
              </a:rPr>
              <a:t>f</a:t>
            </a:r>
            <a:r>
              <a:rPr dirty="0" sz="1500" spc="105">
                <a:latin typeface="Times New Roman"/>
                <a:cs typeface="Times New Roman"/>
              </a:rPr>
              <a:t>H</a:t>
            </a:r>
            <a:r>
              <a:rPr dirty="0" sz="1500" spc="-10">
                <a:latin typeface="Times New Roman"/>
                <a:cs typeface="Times New Roman"/>
              </a:rPr>
              <a:t>(</a:t>
            </a:r>
            <a:r>
              <a:rPr dirty="0" sz="1500" spc="80">
                <a:latin typeface="Times New Roman"/>
                <a:cs typeface="Times New Roman"/>
              </a:rPr>
              <a:t>C</a:t>
            </a:r>
            <a:r>
              <a:rPr dirty="0" sz="1500" spc="30">
                <a:latin typeface="Times New Roman"/>
                <a:cs typeface="Times New Roman"/>
              </a:rPr>
              <a:t>B</a:t>
            </a:r>
            <a:r>
              <a:rPr dirty="0" sz="1500" spc="1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3989" y="2814778"/>
            <a:ext cx="1557020" cy="18662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81915">
              <a:lnSpc>
                <a:spcPts val="2880"/>
              </a:lnSpc>
            </a:pPr>
            <a:r>
              <a:rPr dirty="0" sz="2400" spc="95">
                <a:solidFill>
                  <a:srgbClr val="FF0000"/>
                </a:solidFill>
                <a:latin typeface="Times New Roman"/>
                <a:cs typeface="Times New Roman"/>
              </a:rPr>
              <a:t>BJT</a:t>
            </a:r>
            <a:r>
              <a:rPr dirty="0" sz="2400" spc="95">
                <a:solidFill>
                  <a:srgbClr val="FF0000"/>
                </a:solidFill>
                <a:latin typeface="宋体"/>
                <a:cs typeface="宋体"/>
              </a:rPr>
              <a:t>特</a:t>
            </a:r>
            <a:endParaRPr sz="2400">
              <a:latin typeface="宋体"/>
              <a:cs typeface="宋体"/>
            </a:endParaRPr>
          </a:p>
          <a:p>
            <a:pPr marL="302260">
              <a:lnSpc>
                <a:spcPts val="2880"/>
              </a:lnSpc>
            </a:pP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征频率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dirty="0" sz="2400" spc="65">
                <a:latin typeface="Times New Roman"/>
                <a:cs typeface="Times New Roman"/>
              </a:rPr>
              <a:t>f</a:t>
            </a:r>
            <a:r>
              <a:rPr dirty="0" baseline="-22222" sz="2250" spc="97">
                <a:latin typeface="Times New Roman"/>
                <a:cs typeface="Times New Roman"/>
              </a:rPr>
              <a:t>T  </a:t>
            </a:r>
            <a:r>
              <a:rPr dirty="0" sz="2400" spc="-204">
                <a:latin typeface="Times New Roman"/>
                <a:cs typeface="Times New Roman"/>
              </a:rPr>
              <a:t>  </a:t>
            </a:r>
            <a:r>
              <a:rPr dirty="0" sz="2550" spc="-1225" i="1">
                <a:latin typeface="Times New Roman"/>
                <a:cs typeface="Times New Roman"/>
              </a:rPr>
              <a:t></a:t>
            </a:r>
            <a:r>
              <a:rPr dirty="0" sz="2550" spc="-465" i="1">
                <a:latin typeface="Times New Roman"/>
                <a:cs typeface="Times New Roman"/>
              </a:rPr>
              <a:t> </a:t>
            </a:r>
            <a:r>
              <a:rPr dirty="0" baseline="-22222" sz="2250" spc="30">
                <a:latin typeface="Times New Roman"/>
                <a:cs typeface="Times New Roman"/>
              </a:rPr>
              <a:t>0</a:t>
            </a:r>
            <a:r>
              <a:rPr dirty="0" baseline="-22222" sz="2250" spc="-104">
                <a:latin typeface="Times New Roman"/>
                <a:cs typeface="Times New Roman"/>
              </a:rPr>
              <a:t> </a:t>
            </a:r>
            <a:r>
              <a:rPr dirty="0" sz="2400" spc="-340">
                <a:latin typeface="Times New Roman"/>
                <a:cs typeface="Times New Roman"/>
              </a:rPr>
              <a:t>f</a:t>
            </a:r>
            <a:r>
              <a:rPr dirty="0" baseline="-20833" sz="2400" spc="-509" i="1">
                <a:latin typeface="Times New Roman"/>
                <a:cs typeface="Times New Roman"/>
              </a:rPr>
              <a:t></a:t>
            </a:r>
            <a:endParaRPr baseline="-20833"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115"/>
              </a:spcBef>
            </a:pPr>
            <a:r>
              <a:rPr dirty="0" sz="2400">
                <a:latin typeface="宋体"/>
                <a:cs typeface="宋体"/>
              </a:rPr>
              <a:t>百兆</a:t>
            </a:r>
            <a:r>
              <a:rPr dirty="0" sz="2400" spc="-55">
                <a:latin typeface="Times New Roman"/>
                <a:cs typeface="Times New Roman"/>
              </a:rPr>
              <a:t>~</a:t>
            </a:r>
            <a:r>
              <a:rPr dirty="0" sz="2400" spc="-55">
                <a:latin typeface="Times New Roman"/>
                <a:cs typeface="Times New Roman"/>
              </a:rPr>
              <a:t>1</a:t>
            </a:r>
            <a:r>
              <a:rPr dirty="0" sz="2400" spc="135">
                <a:latin typeface="Times New Roman"/>
                <a:cs typeface="Times New Roman"/>
              </a:rPr>
              <a:t>GH</a:t>
            </a:r>
            <a:r>
              <a:rPr dirty="0" sz="2400" spc="-5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4586" y="4311390"/>
            <a:ext cx="1894839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30">
                <a:latin typeface="Times New Roman"/>
                <a:cs typeface="Times New Roman"/>
              </a:rPr>
              <a:t>10M~100MHz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8508" y="3608922"/>
            <a:ext cx="285750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15">
                <a:latin typeface="Times New Roman"/>
                <a:cs typeface="Times New Roman"/>
              </a:rPr>
              <a:t>&lt;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9355" y="3387913"/>
            <a:ext cx="285750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15">
                <a:latin typeface="Times New Roman"/>
                <a:cs typeface="Times New Roman"/>
              </a:rPr>
              <a:t>&lt;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8508" y="3665179"/>
            <a:ext cx="27622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5">
                <a:latin typeface="Times New Roman"/>
                <a:cs typeface="Times New Roman"/>
              </a:rPr>
              <a:t>≈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0820" y="3523421"/>
            <a:ext cx="546735" cy="559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15">
                <a:latin typeface="Times New Roman"/>
                <a:cs typeface="Times New Roman"/>
              </a:rPr>
              <a:t>&lt;&lt;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7068" y="2412492"/>
            <a:ext cx="132715" cy="1080770"/>
          </a:xfrm>
          <a:custGeom>
            <a:avLst/>
            <a:gdLst/>
            <a:ahLst/>
            <a:cxnLst/>
            <a:rect l="l" t="t" r="r" b="b"/>
            <a:pathLst>
              <a:path w="132714" h="1080770">
                <a:moveTo>
                  <a:pt x="65719" y="1022932"/>
                </a:moveTo>
                <a:lnTo>
                  <a:pt x="51816" y="998600"/>
                </a:lnTo>
                <a:lnTo>
                  <a:pt x="51816" y="0"/>
                </a:lnTo>
                <a:lnTo>
                  <a:pt x="80772" y="0"/>
                </a:lnTo>
                <a:lnTo>
                  <a:pt x="80772" y="997388"/>
                </a:lnTo>
                <a:lnTo>
                  <a:pt x="65719" y="1022932"/>
                </a:lnTo>
                <a:close/>
              </a:path>
              <a:path w="132714" h="1080770">
                <a:moveTo>
                  <a:pt x="65532" y="1080516"/>
                </a:moveTo>
                <a:lnTo>
                  <a:pt x="3048" y="972312"/>
                </a:lnTo>
                <a:lnTo>
                  <a:pt x="0" y="966216"/>
                </a:lnTo>
                <a:lnTo>
                  <a:pt x="1524" y="957072"/>
                </a:lnTo>
                <a:lnTo>
                  <a:pt x="9144" y="954024"/>
                </a:lnTo>
                <a:lnTo>
                  <a:pt x="15240" y="949452"/>
                </a:lnTo>
                <a:lnTo>
                  <a:pt x="24384" y="950975"/>
                </a:lnTo>
                <a:lnTo>
                  <a:pt x="28956" y="958595"/>
                </a:lnTo>
                <a:lnTo>
                  <a:pt x="51816" y="998600"/>
                </a:lnTo>
                <a:lnTo>
                  <a:pt x="51816" y="1051560"/>
                </a:lnTo>
                <a:lnTo>
                  <a:pt x="82253" y="1051560"/>
                </a:lnTo>
                <a:lnTo>
                  <a:pt x="65532" y="1080516"/>
                </a:lnTo>
                <a:close/>
              </a:path>
              <a:path w="132714" h="1080770">
                <a:moveTo>
                  <a:pt x="82253" y="1051560"/>
                </a:moveTo>
                <a:lnTo>
                  <a:pt x="80772" y="1051560"/>
                </a:lnTo>
                <a:lnTo>
                  <a:pt x="80772" y="997388"/>
                </a:lnTo>
                <a:lnTo>
                  <a:pt x="103632" y="958595"/>
                </a:lnTo>
                <a:lnTo>
                  <a:pt x="108204" y="950975"/>
                </a:lnTo>
                <a:lnTo>
                  <a:pt x="115824" y="949452"/>
                </a:lnTo>
                <a:lnTo>
                  <a:pt x="123444" y="954024"/>
                </a:lnTo>
                <a:lnTo>
                  <a:pt x="129540" y="957072"/>
                </a:lnTo>
                <a:lnTo>
                  <a:pt x="132588" y="966216"/>
                </a:lnTo>
                <a:lnTo>
                  <a:pt x="128016" y="972312"/>
                </a:lnTo>
                <a:lnTo>
                  <a:pt x="82253" y="1051560"/>
                </a:lnTo>
                <a:close/>
              </a:path>
              <a:path w="132714" h="1080770">
                <a:moveTo>
                  <a:pt x="80772" y="1043939"/>
                </a:moveTo>
                <a:lnTo>
                  <a:pt x="77724" y="1043939"/>
                </a:lnTo>
                <a:lnTo>
                  <a:pt x="65719" y="1022932"/>
                </a:lnTo>
                <a:lnTo>
                  <a:pt x="80772" y="997388"/>
                </a:lnTo>
                <a:lnTo>
                  <a:pt x="80772" y="1043939"/>
                </a:lnTo>
                <a:close/>
              </a:path>
              <a:path w="132714" h="1080770">
                <a:moveTo>
                  <a:pt x="80772" y="1051560"/>
                </a:moveTo>
                <a:lnTo>
                  <a:pt x="51816" y="1051560"/>
                </a:lnTo>
                <a:lnTo>
                  <a:pt x="51816" y="998600"/>
                </a:lnTo>
                <a:lnTo>
                  <a:pt x="65719" y="1022932"/>
                </a:lnTo>
                <a:lnTo>
                  <a:pt x="53340" y="1043939"/>
                </a:lnTo>
                <a:lnTo>
                  <a:pt x="80772" y="1043939"/>
                </a:lnTo>
                <a:lnTo>
                  <a:pt x="80772" y="1051560"/>
                </a:lnTo>
                <a:close/>
              </a:path>
              <a:path w="132714" h="1080770">
                <a:moveTo>
                  <a:pt x="77724" y="1043939"/>
                </a:moveTo>
                <a:lnTo>
                  <a:pt x="53340" y="1043939"/>
                </a:lnTo>
                <a:lnTo>
                  <a:pt x="65719" y="1022932"/>
                </a:lnTo>
                <a:lnTo>
                  <a:pt x="77724" y="104393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1936" y="3866388"/>
            <a:ext cx="3180588" cy="2938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72803" y="3972226"/>
            <a:ext cx="5431790" cy="2907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 b="1">
                <a:solidFill>
                  <a:srgbClr val="FF0000"/>
                </a:solidFill>
                <a:latin typeface="Microsoft JhengHei"/>
                <a:cs typeface="Microsoft JhengHei"/>
              </a:rPr>
              <a:t>时间常数法</a:t>
            </a:r>
            <a:r>
              <a:rPr dirty="0" sz="2000" spc="10" b="1">
                <a:latin typeface="Microsoft JhengHei"/>
                <a:cs typeface="Microsoft JhengHei"/>
              </a:rPr>
              <a:t>分析电路频率响应：</a:t>
            </a:r>
            <a:endParaRPr sz="20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5">
                <a:latin typeface="Times New Roman"/>
                <a:cs typeface="Times New Roman"/>
              </a:rPr>
              <a:t>(1)</a:t>
            </a:r>
            <a:r>
              <a:rPr dirty="0" sz="2000" spc="5" b="1">
                <a:latin typeface="Microsoft JhengHei"/>
                <a:cs typeface="Microsoft JhengHei"/>
              </a:rPr>
              <a:t>分别计算各电容产生的频率 </a:t>
            </a:r>
            <a:r>
              <a:rPr dirty="0" sz="2000">
                <a:latin typeface="Times New Roman"/>
                <a:cs typeface="Times New Roman"/>
              </a:rPr>
              <a:t>f </a:t>
            </a:r>
            <a:r>
              <a:rPr dirty="0" sz="2000" spc="10">
                <a:latin typeface="Times New Roman"/>
                <a:cs typeface="Times New Roman"/>
              </a:rPr>
              <a:t>=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25">
                <a:latin typeface="Times New Roman"/>
                <a:cs typeface="Times New Roman"/>
              </a:rPr>
              <a:t>1/2π</a:t>
            </a:r>
            <a:r>
              <a:rPr dirty="0" sz="2000" spc="25">
                <a:latin typeface="Times New Roman"/>
                <a:cs typeface="Times New Roman"/>
              </a:rPr>
              <a:t>RC</a:t>
            </a:r>
            <a:r>
              <a:rPr dirty="0" sz="2000" spc="25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1200"/>
              </a:spcBef>
            </a:pPr>
            <a:r>
              <a:rPr dirty="0" sz="2000" spc="5">
                <a:latin typeface="Times New Roman"/>
                <a:cs typeface="Times New Roman"/>
              </a:rPr>
              <a:t>(2)</a:t>
            </a:r>
            <a:r>
              <a:rPr dirty="0" sz="2000" spc="5" b="1">
                <a:latin typeface="Microsoft JhengHei"/>
                <a:cs typeface="Microsoft JhengHei"/>
              </a:rPr>
              <a:t>下限频率来自耦合、旁路电容，取最大频率； </a:t>
            </a:r>
            <a:r>
              <a:rPr dirty="0" sz="2000" spc="-390" b="1">
                <a:latin typeface="Microsoft JhengHei"/>
                <a:cs typeface="Microsoft JhengHei"/>
              </a:rPr>
              <a:t> </a:t>
            </a:r>
            <a:r>
              <a:rPr dirty="0" sz="2000" spc="15" b="1">
                <a:latin typeface="Microsoft JhengHei"/>
                <a:cs typeface="Microsoft JhengHei"/>
              </a:rPr>
              <a:t>此处增益比通带增益下降</a:t>
            </a:r>
            <a:r>
              <a:rPr dirty="0" sz="2000" spc="15">
                <a:latin typeface="Times New Roman"/>
                <a:cs typeface="Times New Roman"/>
              </a:rPr>
              <a:t>3dB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(</a:t>
            </a:r>
            <a:r>
              <a:rPr dirty="0" sz="2000" spc="5" b="1">
                <a:latin typeface="Microsoft JhengHei"/>
                <a:cs typeface="Microsoft JhengHei"/>
              </a:rPr>
              <a:t>即</a:t>
            </a:r>
            <a:r>
              <a:rPr dirty="0" sz="2000" spc="5">
                <a:latin typeface="Times New Roman"/>
                <a:cs typeface="Times New Roman"/>
              </a:rPr>
              <a:t>0.707</a:t>
            </a:r>
            <a:r>
              <a:rPr dirty="0" sz="2000" spc="5" b="1">
                <a:latin typeface="Microsoft JhengHei"/>
                <a:cs typeface="Microsoft JhengHei"/>
              </a:rPr>
              <a:t>倍</a:t>
            </a:r>
            <a:r>
              <a:rPr dirty="0" sz="2000" spc="5">
                <a:latin typeface="Times New Roman"/>
                <a:cs typeface="Times New Roman"/>
              </a:rPr>
              <a:t>)</a:t>
            </a:r>
            <a:r>
              <a:rPr dirty="0" sz="2000" spc="5" b="1">
                <a:latin typeface="Microsoft JhengHei"/>
                <a:cs typeface="Microsoft JhengHei"/>
              </a:rPr>
              <a:t>且在通 </a:t>
            </a:r>
            <a:r>
              <a:rPr dirty="0" sz="2000" spc="-415" b="1">
                <a:latin typeface="Microsoft JhengHei"/>
                <a:cs typeface="Microsoft JhengHei"/>
              </a:rPr>
              <a:t> </a:t>
            </a:r>
            <a:r>
              <a:rPr dirty="0" sz="2000" spc="5" b="1">
                <a:latin typeface="Microsoft JhengHei"/>
                <a:cs typeface="Microsoft JhengHei"/>
              </a:rPr>
              <a:t>带相移的基础上产生</a:t>
            </a:r>
            <a:r>
              <a:rPr dirty="0" sz="2000" spc="5">
                <a:latin typeface="Times New Roman"/>
                <a:cs typeface="Times New Roman"/>
              </a:rPr>
              <a:t>+45</a:t>
            </a:r>
            <a:r>
              <a:rPr dirty="0" baseline="44871" sz="1950" spc="7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Microsoft JhengHei"/>
                <a:cs typeface="Microsoft JhengHei"/>
              </a:rPr>
              <a:t>的相移；</a:t>
            </a:r>
            <a:endParaRPr sz="2000">
              <a:latin typeface="Microsoft JhengHei"/>
              <a:cs typeface="Microsoft JhengHei"/>
            </a:endParaRPr>
          </a:p>
          <a:p>
            <a:pPr marL="12700" marR="76835" indent="-635">
              <a:lnSpc>
                <a:spcPct val="100000"/>
              </a:lnSpc>
              <a:spcBef>
                <a:spcPts val="1200"/>
              </a:spcBef>
            </a:pPr>
            <a:r>
              <a:rPr dirty="0" sz="2000" spc="10">
                <a:latin typeface="Times New Roman"/>
                <a:cs typeface="Times New Roman"/>
              </a:rPr>
              <a:t>(3)</a:t>
            </a:r>
            <a:r>
              <a:rPr dirty="0" sz="2000" spc="10" b="1">
                <a:latin typeface="Microsoft JhengHei"/>
                <a:cs typeface="Microsoft JhengHei"/>
              </a:rPr>
              <a:t>上限频率来自寄生电容，取最小频率；此处 </a:t>
            </a:r>
            <a:r>
              <a:rPr dirty="0" sz="2000" spc="-455" b="1">
                <a:latin typeface="Microsoft JhengHei"/>
                <a:cs typeface="Microsoft JhengHei"/>
              </a:rPr>
              <a:t> </a:t>
            </a:r>
            <a:r>
              <a:rPr dirty="0" sz="2000" spc="15" b="1">
                <a:latin typeface="Microsoft JhengHei"/>
                <a:cs typeface="Microsoft JhengHei"/>
              </a:rPr>
              <a:t>增益比通带增益下降</a:t>
            </a:r>
            <a:r>
              <a:rPr dirty="0" sz="2000" spc="15">
                <a:latin typeface="Times New Roman"/>
                <a:cs typeface="Times New Roman"/>
              </a:rPr>
              <a:t>3dB </a:t>
            </a:r>
            <a:r>
              <a:rPr dirty="0" sz="2000" spc="5">
                <a:latin typeface="Times New Roman"/>
                <a:cs typeface="Times New Roman"/>
              </a:rPr>
              <a:t>(</a:t>
            </a:r>
            <a:r>
              <a:rPr dirty="0" sz="2000" spc="5" b="1">
                <a:latin typeface="Microsoft JhengHei"/>
                <a:cs typeface="Microsoft JhengHei"/>
              </a:rPr>
              <a:t>即</a:t>
            </a:r>
            <a:r>
              <a:rPr dirty="0" sz="2000" spc="5">
                <a:latin typeface="Times New Roman"/>
                <a:cs typeface="Times New Roman"/>
              </a:rPr>
              <a:t>0.707</a:t>
            </a:r>
            <a:r>
              <a:rPr dirty="0" sz="2000" spc="5" b="1">
                <a:latin typeface="Microsoft JhengHei"/>
                <a:cs typeface="Microsoft JhengHei"/>
              </a:rPr>
              <a:t>倍</a:t>
            </a:r>
            <a:r>
              <a:rPr dirty="0" sz="2000" spc="5">
                <a:latin typeface="Times New Roman"/>
                <a:cs typeface="Times New Roman"/>
              </a:rPr>
              <a:t>)</a:t>
            </a:r>
            <a:r>
              <a:rPr dirty="0" sz="2000" spc="5" b="1">
                <a:latin typeface="Microsoft JhengHei"/>
                <a:cs typeface="Microsoft JhengHei"/>
              </a:rPr>
              <a:t>，且在通带 </a:t>
            </a:r>
            <a:r>
              <a:rPr dirty="0" sz="2000" spc="-459" b="1">
                <a:latin typeface="Microsoft JhengHei"/>
                <a:cs typeface="Microsoft JhengHei"/>
              </a:rPr>
              <a:t> </a:t>
            </a:r>
            <a:r>
              <a:rPr dirty="0" sz="2000" spc="5" b="1">
                <a:latin typeface="Microsoft JhengHei"/>
                <a:cs typeface="Microsoft JhengHei"/>
              </a:rPr>
              <a:t>相移的基础上产生</a:t>
            </a:r>
            <a:r>
              <a:rPr dirty="0" sz="2000" spc="5">
                <a:latin typeface="Times New Roman"/>
                <a:cs typeface="Times New Roman"/>
              </a:rPr>
              <a:t>-45</a:t>
            </a:r>
            <a:r>
              <a:rPr dirty="0" baseline="44871" sz="1950" spc="7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Microsoft JhengHei"/>
                <a:cs typeface="Microsoft JhengHei"/>
              </a:rPr>
              <a:t>的相移。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0842" y="6823420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28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4925">
              <a:lnSpc>
                <a:spcPct val="100000"/>
              </a:lnSpc>
            </a:pPr>
            <a:r>
              <a:rPr dirty="0" spc="-5">
                <a:latin typeface="Times New Roman"/>
                <a:cs typeface="Times New Roman"/>
              </a:rPr>
              <a:t>4.7.4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5"/>
              <a:t>单级放大电路的频率响应小结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9546" y="1351788"/>
          <a:ext cx="8319134" cy="236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836"/>
                <a:gridCol w="1291625"/>
                <a:gridCol w="2866348"/>
                <a:gridCol w="2479081"/>
              </a:tblGrid>
              <a:tr h="831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76530">
                        <a:lnSpc>
                          <a:spcPct val="100000"/>
                        </a:lnSpc>
                      </a:pPr>
                      <a:r>
                        <a:rPr dirty="0" sz="2400" spc="-75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2400" spc="-112"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dirty="0" sz="2400" spc="5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50">
                          <a:latin typeface="Times New Roman"/>
                          <a:cs typeface="Times New Roman"/>
                        </a:rPr>
                        <a:t>1/j</a:t>
                      </a:r>
                      <a:r>
                        <a:rPr dirty="0" sz="2400" spc="50">
                          <a:latin typeface="Times New Roman"/>
                          <a:cs typeface="Times New Roman"/>
                        </a:rPr>
                        <a:t>ωC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5908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27329">
                        <a:lnSpc>
                          <a:spcPct val="100000"/>
                        </a:lnSpc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频段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25908">
                      <a:solidFill>
                        <a:srgbClr val="000000"/>
                      </a:solidFill>
                      <a:prstDash val="solid"/>
                    </a:lnR>
                    <a:lnT w="25908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隔离和旁路电容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marL="238760">
                        <a:lnSpc>
                          <a:spcPct val="100000"/>
                        </a:lnSpc>
                        <a:tabLst>
                          <a:tab pos="874394" algn="l"/>
                          <a:tab pos="1407795" algn="l"/>
                        </a:tabLst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20833" sz="2400" spc="-7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,	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20833" sz="2400" spc="-7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,	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20833" sz="2400" spc="-7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5908">
                      <a:solidFill>
                        <a:srgbClr val="000000"/>
                      </a:solidFill>
                      <a:prstDash val="solid"/>
                    </a:lnL>
                    <a:lnT w="25908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寄生电容</a:t>
                      </a:r>
                      <a:endParaRPr sz="2400">
                        <a:latin typeface="宋体"/>
                        <a:cs typeface="宋体"/>
                      </a:endParaRPr>
                    </a:p>
                    <a:p>
                      <a:pPr marL="471805">
                        <a:lnSpc>
                          <a:spcPct val="100000"/>
                        </a:lnSpc>
                      </a:pPr>
                      <a:r>
                        <a:rPr dirty="0" sz="2400" spc="2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400" spc="2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20833" sz="2400" spc="3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24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1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20833" sz="2400" spc="22">
                          <a:latin typeface="Times New Roman"/>
                          <a:cs typeface="Times New Roman"/>
                        </a:rPr>
                        <a:t>bc</a:t>
                      </a:r>
                      <a:r>
                        <a:rPr dirty="0" sz="2400" spc="15">
                          <a:latin typeface="宋体"/>
                          <a:cs typeface="宋体"/>
                        </a:rPr>
                        <a:t>等</a:t>
                      </a:r>
                      <a:r>
                        <a:rPr dirty="0" sz="2400" spc="15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5908">
                      <a:solidFill>
                        <a:srgbClr val="000000"/>
                      </a:solidFill>
                      <a:prstDash val="solid"/>
                    </a:lnT>
                    <a:lnB w="2438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2383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高频段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25908">
                      <a:solidFill>
                        <a:srgbClr val="000000"/>
                      </a:solidFill>
                      <a:prstDash val="solid"/>
                    </a:lnR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10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5908">
                      <a:solidFill>
                        <a:srgbClr val="000000"/>
                      </a:solidFill>
                      <a:prstDash val="solid"/>
                    </a:lnL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2400" spc="-75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2400" spc="-112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20833" sz="2400" spc="202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4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4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1/j</a:t>
                      </a:r>
                      <a:r>
                        <a:rPr dirty="0" sz="2400" spc="45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ωC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4383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04412">
                <a:tc>
                  <a:txBody>
                    <a:bodyPr/>
                    <a:lstStyle/>
                    <a:p>
                      <a:pPr/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2485"/>
                        </a:lnSpc>
                      </a:pPr>
                      <a:r>
                        <a:rPr dirty="0" sz="2400" spc="5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中频段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2590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1040">
                        <a:lnSpc>
                          <a:spcPts val="2685"/>
                        </a:lnSpc>
                      </a:pPr>
                      <a:r>
                        <a:rPr dirty="0" sz="24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400" spc="-1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400" spc="5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短路</a:t>
                      </a:r>
                      <a:r>
                        <a:rPr dirty="0" sz="24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5908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ts val="2500"/>
                        </a:lnSpc>
                      </a:pPr>
                      <a:r>
                        <a:rPr dirty="0" sz="2400" spc="-695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</a:t>
                      </a:r>
                      <a:r>
                        <a:rPr dirty="0" sz="2400" spc="-90" b="1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2400" spc="5">
                          <a:solidFill>
                            <a:srgbClr val="0000FF"/>
                          </a:solidFill>
                          <a:latin typeface="宋体"/>
                          <a:cs typeface="宋体"/>
                        </a:rPr>
                        <a:t>开路</a:t>
                      </a:r>
                      <a:r>
                        <a:rPr dirty="0" sz="24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15773"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400">
                          <a:latin typeface="宋体"/>
                          <a:cs typeface="宋体"/>
                        </a:rPr>
                        <a:t>大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B w="259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5">
                          <a:latin typeface="宋体"/>
                          <a:cs typeface="宋体"/>
                        </a:rPr>
                        <a:t>低频段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25908">
                      <a:solidFill>
                        <a:srgbClr val="000000"/>
                      </a:solidFill>
                      <a:prstDash val="solid"/>
                    </a:lnR>
                    <a:lnB w="259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10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00" spc="-75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baseline="-20833" sz="2400" spc="-112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baseline="-20833" sz="2400" spc="195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1/j</a:t>
                      </a:r>
                      <a:r>
                        <a:rPr dirty="0" sz="2400" spc="5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ωC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5908">
                      <a:solidFill>
                        <a:srgbClr val="000000"/>
                      </a:solidFill>
                      <a:prstDash val="solid"/>
                    </a:lnL>
                    <a:lnB w="259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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590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0109" y="2273078"/>
            <a:ext cx="3049905" cy="9505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29900"/>
              </a:lnSpc>
            </a:pPr>
            <a:r>
              <a:rPr dirty="0" sz="2400">
                <a:latin typeface="宋体"/>
                <a:cs typeface="宋体"/>
              </a:rPr>
              <a:t>幅</a:t>
            </a:r>
            <a:r>
              <a:rPr dirty="0" sz="2400" spc="20">
                <a:latin typeface="宋体"/>
                <a:cs typeface="宋体"/>
              </a:rPr>
              <a:t>度</a:t>
            </a:r>
            <a:r>
              <a:rPr dirty="0" sz="2400" spc="10">
                <a:latin typeface="宋体"/>
                <a:cs typeface="宋体"/>
              </a:rPr>
              <a:t>用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分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贝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表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示</a:t>
            </a:r>
            <a:r>
              <a:rPr dirty="0" sz="2400" spc="5">
                <a:solidFill>
                  <a:srgbClr val="0000FF"/>
                </a:solidFill>
                <a:latin typeface="宋体"/>
                <a:cs typeface="宋体"/>
              </a:rPr>
              <a:t>！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dirty="0" sz="2400" spc="135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dirty="0" sz="2400" spc="-2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latin typeface="宋体"/>
                <a:cs typeface="宋体"/>
              </a:rPr>
              <a:t>相位单位：度</a:t>
            </a:r>
            <a:r>
              <a:rPr dirty="0" sz="2400" spc="-67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（</a:t>
            </a:r>
            <a:r>
              <a:rPr dirty="0" baseline="24305" sz="2400">
                <a:latin typeface="Times New Roman"/>
                <a:cs typeface="Times New Roman"/>
              </a:rPr>
              <a:t>o</a:t>
            </a:r>
            <a:r>
              <a:rPr dirty="0" sz="2400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2862" y="591450"/>
            <a:ext cx="3573779" cy="16808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just" marL="191135" marR="5080" indent="-179070">
              <a:lnSpc>
                <a:spcPct val="142700"/>
              </a:lnSpc>
            </a:pPr>
            <a:r>
              <a:rPr dirty="0" spc="-140"/>
              <a:t>2.</a:t>
            </a:r>
            <a:r>
              <a:rPr dirty="0" spc="-605"/>
              <a:t> </a:t>
            </a:r>
            <a:r>
              <a:rPr dirty="0" spc="-5"/>
              <a:t>波特图</a:t>
            </a:r>
            <a:r>
              <a:rPr dirty="0" spc="-565"/>
              <a:t> </a:t>
            </a:r>
            <a:r>
              <a:rPr dirty="0" spc="400"/>
              <a:t>Bode</a:t>
            </a:r>
            <a:r>
              <a:rPr dirty="0" spc="-570"/>
              <a:t> </a:t>
            </a:r>
            <a:r>
              <a:rPr dirty="0" spc="5"/>
              <a:t>Plots </a:t>
            </a:r>
            <a:r>
              <a:rPr dirty="0" spc="-1310"/>
              <a:t> </a:t>
            </a:r>
            <a:r>
              <a:rPr dirty="0" sz="2400">
                <a:latin typeface="宋体"/>
                <a:cs typeface="宋体"/>
              </a:rPr>
              <a:t>横</a:t>
            </a:r>
            <a:r>
              <a:rPr dirty="0" sz="2400" spc="20">
                <a:latin typeface="宋体"/>
                <a:cs typeface="宋体"/>
              </a:rPr>
              <a:t>轴：</a:t>
            </a:r>
            <a:r>
              <a:rPr dirty="0" sz="2400">
                <a:latin typeface="宋体"/>
                <a:cs typeface="宋体"/>
              </a:rPr>
              <a:t>频率</a:t>
            </a:r>
            <a:r>
              <a:rPr dirty="0" sz="2400" spc="25">
                <a:latin typeface="宋体"/>
                <a:cs typeface="宋体"/>
              </a:rPr>
              <a:t>，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对</a:t>
            </a:r>
            <a:r>
              <a:rPr dirty="0" sz="2400" spc="20">
                <a:solidFill>
                  <a:srgbClr val="0000FF"/>
                </a:solidFill>
                <a:latin typeface="宋体"/>
                <a:cs typeface="宋体"/>
              </a:rPr>
              <a:t>数坐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标！ </a:t>
            </a:r>
            <a:r>
              <a:rPr dirty="0" sz="240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纵轴：幅度或相位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3687" y="3522726"/>
            <a:ext cx="0" cy="474345"/>
          </a:xfrm>
          <a:custGeom>
            <a:avLst/>
            <a:gdLst/>
            <a:ahLst/>
            <a:cxnLst/>
            <a:rect l="l" t="t" r="r" b="b"/>
            <a:pathLst>
              <a:path w="0" h="474345">
                <a:moveTo>
                  <a:pt x="0" y="0"/>
                </a:moveTo>
                <a:lnTo>
                  <a:pt x="0" y="474345"/>
                </a:lnTo>
              </a:path>
            </a:pathLst>
          </a:custGeom>
          <a:ln w="19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994" y="3522726"/>
            <a:ext cx="0" cy="474345"/>
          </a:xfrm>
          <a:custGeom>
            <a:avLst/>
            <a:gdLst/>
            <a:ahLst/>
            <a:cxnLst/>
            <a:rect l="l" t="t" r="r" b="b"/>
            <a:pathLst>
              <a:path w="0" h="474345">
                <a:moveTo>
                  <a:pt x="0" y="0"/>
                </a:moveTo>
                <a:lnTo>
                  <a:pt x="0" y="474345"/>
                </a:lnTo>
              </a:path>
            </a:pathLst>
          </a:custGeom>
          <a:ln w="19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50340" y="3424935"/>
            <a:ext cx="13589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735"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8712" y="3517900"/>
            <a:ext cx="367665" cy="435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-190">
                <a:latin typeface="Times New Roman"/>
                <a:cs typeface="Times New Roman"/>
              </a:rPr>
              <a:t>A</a:t>
            </a:r>
            <a:r>
              <a:rPr dirty="0" baseline="-16666" sz="2250" spc="-127">
                <a:latin typeface="Times New Roman"/>
                <a:cs typeface="Times New Roman"/>
              </a:rPr>
              <a:t>V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503" y="3404892"/>
            <a:ext cx="94488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0000FF"/>
                </a:solidFill>
                <a:latin typeface="Microsoft JhengHei"/>
                <a:cs typeface="Microsoft JhengHei"/>
              </a:rPr>
              <a:t>分</a:t>
            </a:r>
            <a:r>
              <a:rPr dirty="0" sz="1800" spc="15" b="1">
                <a:solidFill>
                  <a:srgbClr val="0000FF"/>
                </a:solidFill>
                <a:latin typeface="Microsoft JhengHei"/>
                <a:cs typeface="Microsoft JhengHei"/>
              </a:rPr>
              <a:t>贝表</a:t>
            </a:r>
            <a:r>
              <a:rPr dirty="0" sz="1800" b="1">
                <a:solidFill>
                  <a:srgbClr val="0000FF"/>
                </a:solidFill>
                <a:latin typeface="Microsoft JhengHei"/>
                <a:cs typeface="Microsoft JhengHei"/>
              </a:rPr>
              <a:t>示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90927" y="3647956"/>
            <a:ext cx="1153795" cy="171450"/>
          </a:xfrm>
          <a:custGeom>
            <a:avLst/>
            <a:gdLst/>
            <a:ahLst/>
            <a:cxnLst/>
            <a:rect l="l" t="t" r="r" b="b"/>
            <a:pathLst>
              <a:path w="1153795" h="171450">
                <a:moveTo>
                  <a:pt x="1077849" y="85844"/>
                </a:moveTo>
                <a:lnTo>
                  <a:pt x="992124" y="35552"/>
                </a:lnTo>
                <a:lnTo>
                  <a:pt x="986432" y="30218"/>
                </a:lnTo>
                <a:lnTo>
                  <a:pt x="983170" y="23741"/>
                </a:lnTo>
                <a:lnTo>
                  <a:pt x="982479" y="16692"/>
                </a:lnTo>
                <a:lnTo>
                  <a:pt x="984504" y="9644"/>
                </a:lnTo>
                <a:lnTo>
                  <a:pt x="989838" y="3952"/>
                </a:lnTo>
                <a:lnTo>
                  <a:pt x="996315" y="690"/>
                </a:lnTo>
                <a:lnTo>
                  <a:pt x="1003363" y="0"/>
                </a:lnTo>
                <a:lnTo>
                  <a:pt x="1010412" y="2024"/>
                </a:lnTo>
                <a:lnTo>
                  <a:pt x="1119807" y="66032"/>
                </a:lnTo>
                <a:lnTo>
                  <a:pt x="1115568" y="66032"/>
                </a:lnTo>
                <a:lnTo>
                  <a:pt x="1115568" y="69080"/>
                </a:lnTo>
                <a:lnTo>
                  <a:pt x="1106424" y="69080"/>
                </a:lnTo>
                <a:lnTo>
                  <a:pt x="1077849" y="85844"/>
                </a:lnTo>
                <a:close/>
              </a:path>
              <a:path w="1153795" h="171450">
                <a:moveTo>
                  <a:pt x="1046676" y="104132"/>
                </a:moveTo>
                <a:lnTo>
                  <a:pt x="0" y="104132"/>
                </a:lnTo>
                <a:lnTo>
                  <a:pt x="0" y="66032"/>
                </a:lnTo>
                <a:lnTo>
                  <a:pt x="1044078" y="66032"/>
                </a:lnTo>
                <a:lnTo>
                  <a:pt x="1077849" y="85844"/>
                </a:lnTo>
                <a:lnTo>
                  <a:pt x="1046676" y="104132"/>
                </a:lnTo>
                <a:close/>
              </a:path>
              <a:path w="1153795" h="171450">
                <a:moveTo>
                  <a:pt x="1121833" y="104132"/>
                </a:moveTo>
                <a:lnTo>
                  <a:pt x="1115568" y="104132"/>
                </a:lnTo>
                <a:lnTo>
                  <a:pt x="1115568" y="66032"/>
                </a:lnTo>
                <a:lnTo>
                  <a:pt x="1119807" y="66032"/>
                </a:lnTo>
                <a:lnTo>
                  <a:pt x="1153668" y="85844"/>
                </a:lnTo>
                <a:lnTo>
                  <a:pt x="1121833" y="104132"/>
                </a:lnTo>
                <a:close/>
              </a:path>
              <a:path w="1153795" h="171450">
                <a:moveTo>
                  <a:pt x="1106424" y="102608"/>
                </a:moveTo>
                <a:lnTo>
                  <a:pt x="1077849" y="85844"/>
                </a:lnTo>
                <a:lnTo>
                  <a:pt x="1106424" y="69080"/>
                </a:lnTo>
                <a:lnTo>
                  <a:pt x="1106424" y="102608"/>
                </a:lnTo>
                <a:close/>
              </a:path>
              <a:path w="1153795" h="171450">
                <a:moveTo>
                  <a:pt x="1115568" y="102608"/>
                </a:moveTo>
                <a:lnTo>
                  <a:pt x="1106424" y="102608"/>
                </a:lnTo>
                <a:lnTo>
                  <a:pt x="1106424" y="69080"/>
                </a:lnTo>
                <a:lnTo>
                  <a:pt x="1115568" y="69080"/>
                </a:lnTo>
                <a:lnTo>
                  <a:pt x="1115568" y="102608"/>
                </a:lnTo>
                <a:close/>
              </a:path>
              <a:path w="1153795" h="171450">
                <a:moveTo>
                  <a:pt x="1003363" y="171045"/>
                </a:moveTo>
                <a:lnTo>
                  <a:pt x="996315" y="170807"/>
                </a:lnTo>
                <a:lnTo>
                  <a:pt x="989838" y="167711"/>
                </a:lnTo>
                <a:lnTo>
                  <a:pt x="984504" y="162044"/>
                </a:lnTo>
                <a:lnTo>
                  <a:pt x="982479" y="154781"/>
                </a:lnTo>
                <a:lnTo>
                  <a:pt x="983170" y="147375"/>
                </a:lnTo>
                <a:lnTo>
                  <a:pt x="986432" y="140827"/>
                </a:lnTo>
                <a:lnTo>
                  <a:pt x="992124" y="136136"/>
                </a:lnTo>
                <a:lnTo>
                  <a:pt x="1077849" y="85844"/>
                </a:lnTo>
                <a:lnTo>
                  <a:pt x="1106424" y="102608"/>
                </a:lnTo>
                <a:lnTo>
                  <a:pt x="1115568" y="102608"/>
                </a:lnTo>
                <a:lnTo>
                  <a:pt x="1115568" y="104132"/>
                </a:lnTo>
                <a:lnTo>
                  <a:pt x="1121833" y="104132"/>
                </a:lnTo>
                <a:lnTo>
                  <a:pt x="1010412" y="168140"/>
                </a:lnTo>
                <a:lnTo>
                  <a:pt x="1003363" y="1710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4795" y="3521202"/>
            <a:ext cx="0" cy="474345"/>
          </a:xfrm>
          <a:custGeom>
            <a:avLst/>
            <a:gdLst/>
            <a:ahLst/>
            <a:cxnLst/>
            <a:rect l="l" t="t" r="r" b="b"/>
            <a:pathLst>
              <a:path w="0" h="474345">
                <a:moveTo>
                  <a:pt x="0" y="0"/>
                </a:moveTo>
                <a:lnTo>
                  <a:pt x="0" y="474345"/>
                </a:lnTo>
              </a:path>
            </a:pathLst>
          </a:custGeom>
          <a:ln w="16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52950" y="3521202"/>
            <a:ext cx="0" cy="474345"/>
          </a:xfrm>
          <a:custGeom>
            <a:avLst/>
            <a:gdLst/>
            <a:ahLst/>
            <a:cxnLst/>
            <a:rect l="l" t="t" r="r" b="b"/>
            <a:pathLst>
              <a:path w="0" h="474345">
                <a:moveTo>
                  <a:pt x="0" y="0"/>
                </a:moveTo>
                <a:lnTo>
                  <a:pt x="0" y="474345"/>
                </a:lnTo>
              </a:path>
            </a:pathLst>
          </a:custGeom>
          <a:ln w="16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62959" y="3516376"/>
            <a:ext cx="1106805" cy="4356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79145" algn="l"/>
              </a:tabLst>
            </a:pPr>
            <a:r>
              <a:rPr dirty="0" sz="2600" spc="20">
                <a:latin typeface="Times New Roman"/>
                <a:cs typeface="Times New Roman"/>
              </a:rPr>
              <a:t>2</a:t>
            </a:r>
            <a:r>
              <a:rPr dirty="0" sz="2600" spc="-5">
                <a:latin typeface="Times New Roman"/>
                <a:cs typeface="Times New Roman"/>
              </a:rPr>
              <a:t>0</a:t>
            </a:r>
            <a:r>
              <a:rPr dirty="0" sz="2600" spc="-34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g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390">
                <a:latin typeface="Times New Roman"/>
                <a:cs typeface="Times New Roman"/>
              </a:rPr>
              <a:t>A</a:t>
            </a:r>
            <a:r>
              <a:rPr dirty="0" baseline="16025" sz="3900" spc="-2429">
                <a:latin typeface="Times New Roman"/>
                <a:cs typeface="Times New Roman"/>
              </a:rPr>
              <a:t></a:t>
            </a:r>
            <a:r>
              <a:rPr dirty="0" baseline="-16666" sz="2250" spc="-127">
                <a:latin typeface="Times New Roman"/>
                <a:cs typeface="Times New Roman"/>
              </a:rPr>
              <a:t>V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0306" y="4108846"/>
            <a:ext cx="3961129" cy="1622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波特图采用对数坐标优点：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latin typeface="Arial"/>
                <a:cs typeface="Arial"/>
              </a:rPr>
              <a:t>•</a:t>
            </a:r>
            <a:r>
              <a:rPr dirty="0" sz="2400" spc="-175">
                <a:latin typeface="Arial"/>
                <a:cs typeface="Arial"/>
              </a:rPr>
              <a:t> </a:t>
            </a:r>
            <a:r>
              <a:rPr dirty="0" sz="2400" spc="5">
                <a:latin typeface="宋体"/>
                <a:cs typeface="宋体"/>
              </a:rPr>
              <a:t>适于描述很宽的频率范围。</a:t>
            </a:r>
            <a:endParaRPr sz="2400">
              <a:latin typeface="宋体"/>
              <a:cs typeface="宋体"/>
            </a:endParaRPr>
          </a:p>
          <a:p>
            <a:pPr marL="189865" marR="5080" indent="-177165">
              <a:lnSpc>
                <a:spcPts val="2760"/>
              </a:lnSpc>
              <a:spcBef>
                <a:spcPts val="910"/>
              </a:spcBef>
            </a:pPr>
            <a:r>
              <a:rPr dirty="0" sz="2400" spc="-5">
                <a:latin typeface="Arial"/>
                <a:cs typeface="Arial"/>
              </a:rPr>
              <a:t>•</a:t>
            </a:r>
            <a:r>
              <a:rPr dirty="0" sz="2400" spc="-160">
                <a:latin typeface="Arial"/>
                <a:cs typeface="Arial"/>
              </a:rPr>
              <a:t> </a:t>
            </a:r>
            <a:r>
              <a:rPr dirty="0" sz="2400" spc="60">
                <a:latin typeface="宋体"/>
                <a:cs typeface="宋体"/>
              </a:rPr>
              <a:t>将多级放大电路增益的乘法 </a:t>
            </a:r>
            <a:r>
              <a:rPr dirty="0" sz="2400" spc="-110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运算转化为加法运算。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5879" y="5829284"/>
            <a:ext cx="5187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0">
                <a:latin typeface="Times New Roman"/>
                <a:cs typeface="Times New Roman"/>
              </a:rPr>
              <a:t>A</a:t>
            </a:r>
            <a:r>
              <a:rPr dirty="0" baseline="-20833" sz="2400" spc="-330">
                <a:latin typeface="Times New Roman"/>
                <a:cs typeface="Times New Roman"/>
              </a:rPr>
              <a:t>V </a:t>
            </a:r>
            <a:r>
              <a:rPr dirty="0" baseline="-20833" sz="2400" spc="-67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5879" y="6377863"/>
            <a:ext cx="132397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58240" algn="l"/>
              </a:tabLst>
            </a:pPr>
            <a:r>
              <a:rPr dirty="0" sz="2400" spc="-320">
                <a:latin typeface="Times New Roman"/>
                <a:cs typeface="Times New Roman"/>
              </a:rPr>
              <a:t>A</a:t>
            </a:r>
            <a:r>
              <a:rPr dirty="0" baseline="-20833" sz="2400" spc="-157">
                <a:latin typeface="Times New Roman"/>
                <a:cs typeface="Times New Roman"/>
              </a:rPr>
              <a:t>V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135">
                <a:latin typeface="Times New Roman"/>
                <a:cs typeface="Times New Roman"/>
              </a:rPr>
              <a:t>d</a:t>
            </a:r>
            <a:r>
              <a:rPr dirty="0" sz="2400" spc="-20">
                <a:latin typeface="Times New Roman"/>
                <a:cs typeface="Times New Roman"/>
              </a:rPr>
              <a:t>B</a:t>
            </a:r>
            <a:r>
              <a:rPr dirty="0" sz="2400" spc="15">
                <a:latin typeface="Times New Roman"/>
                <a:cs typeface="Times New Roman"/>
              </a:rPr>
              <a:t>)</a:t>
            </a:r>
            <a:r>
              <a:rPr dirty="0" sz="2400" spc="130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3975" y="5829284"/>
            <a:ext cx="3564890" cy="925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  <a:tab pos="1002665" algn="l"/>
                <a:tab pos="1638300" algn="l"/>
                <a:tab pos="2299970" algn="l"/>
                <a:tab pos="3078480" algn="l"/>
              </a:tabLst>
            </a:pPr>
            <a:r>
              <a:rPr dirty="0" sz="2400">
                <a:latin typeface="Times New Roman"/>
                <a:cs typeface="Times New Roman"/>
              </a:rPr>
              <a:t>1	10	1</a:t>
            </a:r>
            <a:r>
              <a:rPr dirty="0" sz="2400" spc="10">
                <a:latin typeface="Times New Roman"/>
                <a:cs typeface="Times New Roman"/>
              </a:rPr>
              <a:t>0</a:t>
            </a:r>
            <a:r>
              <a:rPr dirty="0" baseline="24305" sz="2400" spc="-7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0</a:t>
            </a:r>
            <a:r>
              <a:rPr dirty="0" baseline="24305" sz="2400" spc="-7">
                <a:latin typeface="Times New Roman"/>
                <a:cs typeface="Times New Roman"/>
              </a:rPr>
              <a:t>3</a:t>
            </a:r>
            <a:r>
              <a:rPr dirty="0" baseline="24305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0</a:t>
            </a:r>
            <a:r>
              <a:rPr dirty="0" baseline="24305" sz="2400" spc="-15">
                <a:latin typeface="Times New Roman"/>
                <a:cs typeface="Times New Roman"/>
              </a:rPr>
              <a:t>-</a:t>
            </a:r>
            <a:r>
              <a:rPr dirty="0" baseline="24305" sz="2400" spc="-7">
                <a:latin typeface="Times New Roman"/>
                <a:cs typeface="Times New Roman"/>
              </a:rPr>
              <a:t>1</a:t>
            </a:r>
            <a:r>
              <a:rPr dirty="0" baseline="24305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0</a:t>
            </a:r>
            <a:r>
              <a:rPr dirty="0" baseline="24305" sz="2400" spc="-15">
                <a:latin typeface="Times New Roman"/>
                <a:cs typeface="Times New Roman"/>
              </a:rPr>
              <a:t>-</a:t>
            </a:r>
            <a:r>
              <a:rPr dirty="0" baseline="24305" sz="2400" spc="-7">
                <a:latin typeface="Times New Roman"/>
                <a:cs typeface="Times New Roman"/>
              </a:rPr>
              <a:t>2</a:t>
            </a:r>
            <a:endParaRPr baseline="24305" sz="24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1440"/>
              </a:spcBef>
              <a:tabLst>
                <a:tab pos="970915" algn="l"/>
                <a:tab pos="1580515" algn="l"/>
                <a:tab pos="2266315" algn="l"/>
                <a:tab pos="2976245" algn="l"/>
              </a:tabLst>
            </a:pPr>
            <a:r>
              <a:rPr dirty="0" sz="2400">
                <a:latin typeface="Times New Roman"/>
                <a:cs typeface="Times New Roman"/>
              </a:rPr>
              <a:t>20	40	60	</a:t>
            </a:r>
            <a:r>
              <a:rPr dirty="0" sz="2400" spc="-5">
                <a:latin typeface="Times New Roman"/>
                <a:cs typeface="Times New Roman"/>
              </a:rPr>
              <a:t>-20	</a:t>
            </a:r>
            <a:r>
              <a:rPr dirty="0" sz="2400" spc="5">
                <a:latin typeface="Times New Roman"/>
                <a:cs typeface="Times New Roman"/>
              </a:rPr>
              <a:t>-40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94605" y="6293167"/>
            <a:ext cx="31750" cy="17145"/>
          </a:xfrm>
          <a:custGeom>
            <a:avLst/>
            <a:gdLst/>
            <a:ahLst/>
            <a:cxnLst/>
            <a:rect l="l" t="t" r="r" b="b"/>
            <a:pathLst>
              <a:path w="31750" h="17145">
                <a:moveTo>
                  <a:pt x="0" y="16668"/>
                </a:moveTo>
                <a:lnTo>
                  <a:pt x="31337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25942" y="6293167"/>
            <a:ext cx="74930" cy="116205"/>
          </a:xfrm>
          <a:custGeom>
            <a:avLst/>
            <a:gdLst/>
            <a:ahLst/>
            <a:cxnLst/>
            <a:rect l="l" t="t" r="r" b="b"/>
            <a:pathLst>
              <a:path w="74929" h="116204">
                <a:moveTo>
                  <a:pt x="0" y="0"/>
                </a:moveTo>
                <a:lnTo>
                  <a:pt x="74676" y="115728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00619" y="6102572"/>
            <a:ext cx="82550" cy="306705"/>
          </a:xfrm>
          <a:custGeom>
            <a:avLst/>
            <a:gdLst/>
            <a:ahLst/>
            <a:cxnLst/>
            <a:rect l="l" t="t" r="r" b="b"/>
            <a:pathLst>
              <a:path w="82550" h="306704">
                <a:moveTo>
                  <a:pt x="0" y="306323"/>
                </a:moveTo>
                <a:lnTo>
                  <a:pt x="8201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82629" y="610257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 h="0">
                <a:moveTo>
                  <a:pt x="0" y="0"/>
                </a:moveTo>
                <a:lnTo>
                  <a:pt x="17764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92129" y="6095809"/>
            <a:ext cx="368300" cy="313690"/>
          </a:xfrm>
          <a:custGeom>
            <a:avLst/>
            <a:gdLst/>
            <a:ahLst/>
            <a:cxnLst/>
            <a:rect l="l" t="t" r="r" b="b"/>
            <a:pathLst>
              <a:path w="368300" h="313689">
                <a:moveTo>
                  <a:pt x="124623" y="282892"/>
                </a:moveTo>
                <a:lnTo>
                  <a:pt x="109347" y="282892"/>
                </a:lnTo>
                <a:lnTo>
                  <a:pt x="184880" y="0"/>
                </a:lnTo>
                <a:lnTo>
                  <a:pt x="368141" y="0"/>
                </a:lnTo>
                <a:lnTo>
                  <a:pt x="368141" y="14287"/>
                </a:lnTo>
                <a:lnTo>
                  <a:pt x="196119" y="14287"/>
                </a:lnTo>
                <a:lnTo>
                  <a:pt x="124623" y="282892"/>
                </a:lnTo>
                <a:close/>
              </a:path>
              <a:path w="368300" h="313689">
                <a:moveTo>
                  <a:pt x="4857" y="218598"/>
                </a:moveTo>
                <a:lnTo>
                  <a:pt x="0" y="210216"/>
                </a:lnTo>
                <a:lnTo>
                  <a:pt x="42576" y="188309"/>
                </a:lnTo>
                <a:lnTo>
                  <a:pt x="55352" y="206406"/>
                </a:lnTo>
                <a:lnTo>
                  <a:pt x="25717" y="206406"/>
                </a:lnTo>
                <a:lnTo>
                  <a:pt x="4857" y="218598"/>
                </a:lnTo>
                <a:close/>
              </a:path>
              <a:path w="368300" h="313689">
                <a:moveTo>
                  <a:pt x="116586" y="313086"/>
                </a:moveTo>
                <a:lnTo>
                  <a:pt x="101250" y="313086"/>
                </a:lnTo>
                <a:lnTo>
                  <a:pt x="25717" y="206406"/>
                </a:lnTo>
                <a:lnTo>
                  <a:pt x="55352" y="206406"/>
                </a:lnTo>
                <a:lnTo>
                  <a:pt x="109347" y="282892"/>
                </a:lnTo>
                <a:lnTo>
                  <a:pt x="124623" y="282892"/>
                </a:lnTo>
                <a:lnTo>
                  <a:pt x="116586" y="313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68030" y="6059423"/>
            <a:ext cx="416559" cy="0"/>
          </a:xfrm>
          <a:custGeom>
            <a:avLst/>
            <a:gdLst/>
            <a:ahLst/>
            <a:cxnLst/>
            <a:rect l="l" t="t" r="r" b="b"/>
            <a:pathLst>
              <a:path w="416559" h="0">
                <a:moveTo>
                  <a:pt x="0" y="0"/>
                </a:moveTo>
                <a:lnTo>
                  <a:pt x="416337" y="0"/>
                </a:lnTo>
              </a:path>
            </a:pathLst>
          </a:custGeom>
          <a:ln w="15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986776" y="5663946"/>
            <a:ext cx="17081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15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33692" y="5851397"/>
            <a:ext cx="885190" cy="903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65">
                <a:latin typeface="Times New Roman"/>
                <a:cs typeface="Times New Roman"/>
              </a:rPr>
              <a:t>0.707=</a:t>
            </a:r>
            <a:endParaRPr sz="2250">
              <a:latin typeface="Times New Roman"/>
              <a:cs typeface="Times New Roman"/>
            </a:endParaRPr>
          </a:p>
          <a:p>
            <a:pPr marL="157480">
              <a:lnSpc>
                <a:spcPct val="100000"/>
              </a:lnSpc>
              <a:spcBef>
                <a:spcPts val="1445"/>
              </a:spcBef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-3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84311" y="6099810"/>
            <a:ext cx="17081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15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05500" y="2945892"/>
            <a:ext cx="3131820" cy="132715"/>
          </a:xfrm>
          <a:custGeom>
            <a:avLst/>
            <a:gdLst/>
            <a:ahLst/>
            <a:cxnLst/>
            <a:rect l="l" t="t" r="r" b="b"/>
            <a:pathLst>
              <a:path w="3131820" h="132714">
                <a:moveTo>
                  <a:pt x="3075760" y="66868"/>
                </a:moveTo>
                <a:lnTo>
                  <a:pt x="3011424" y="28955"/>
                </a:lnTo>
                <a:lnTo>
                  <a:pt x="3003803" y="24383"/>
                </a:lnTo>
                <a:lnTo>
                  <a:pt x="3002280" y="16763"/>
                </a:lnTo>
                <a:lnTo>
                  <a:pt x="3005327" y="9143"/>
                </a:lnTo>
                <a:lnTo>
                  <a:pt x="3009900" y="3047"/>
                </a:lnTo>
                <a:lnTo>
                  <a:pt x="3019043" y="0"/>
                </a:lnTo>
                <a:lnTo>
                  <a:pt x="3025140" y="4571"/>
                </a:lnTo>
                <a:lnTo>
                  <a:pt x="3105800" y="51815"/>
                </a:lnTo>
                <a:lnTo>
                  <a:pt x="3104388" y="51815"/>
                </a:lnTo>
                <a:lnTo>
                  <a:pt x="3104388" y="54863"/>
                </a:lnTo>
                <a:lnTo>
                  <a:pt x="3096767" y="54863"/>
                </a:lnTo>
                <a:lnTo>
                  <a:pt x="3075760" y="66868"/>
                </a:lnTo>
                <a:close/>
              </a:path>
              <a:path w="3131820" h="132714">
                <a:moveTo>
                  <a:pt x="3051428" y="80771"/>
                </a:moveTo>
                <a:lnTo>
                  <a:pt x="0" y="80771"/>
                </a:lnTo>
                <a:lnTo>
                  <a:pt x="0" y="51815"/>
                </a:lnTo>
                <a:lnTo>
                  <a:pt x="3050216" y="51815"/>
                </a:lnTo>
                <a:lnTo>
                  <a:pt x="3075760" y="66868"/>
                </a:lnTo>
                <a:lnTo>
                  <a:pt x="3051428" y="80771"/>
                </a:lnTo>
                <a:close/>
              </a:path>
              <a:path w="3131820" h="132714">
                <a:moveTo>
                  <a:pt x="3108402" y="80771"/>
                </a:moveTo>
                <a:lnTo>
                  <a:pt x="3104388" y="80771"/>
                </a:lnTo>
                <a:lnTo>
                  <a:pt x="3104388" y="51815"/>
                </a:lnTo>
                <a:lnTo>
                  <a:pt x="3105800" y="51815"/>
                </a:lnTo>
                <a:lnTo>
                  <a:pt x="3131819" y="67055"/>
                </a:lnTo>
                <a:lnTo>
                  <a:pt x="3108402" y="80771"/>
                </a:lnTo>
                <a:close/>
              </a:path>
              <a:path w="3131820" h="132714">
                <a:moveTo>
                  <a:pt x="3096767" y="79247"/>
                </a:moveTo>
                <a:lnTo>
                  <a:pt x="3075760" y="66868"/>
                </a:lnTo>
                <a:lnTo>
                  <a:pt x="3096767" y="54863"/>
                </a:lnTo>
                <a:lnTo>
                  <a:pt x="3096767" y="79247"/>
                </a:lnTo>
                <a:close/>
              </a:path>
              <a:path w="3131820" h="132714">
                <a:moveTo>
                  <a:pt x="3104388" y="79247"/>
                </a:moveTo>
                <a:lnTo>
                  <a:pt x="3096767" y="79247"/>
                </a:lnTo>
                <a:lnTo>
                  <a:pt x="3096767" y="54863"/>
                </a:lnTo>
                <a:lnTo>
                  <a:pt x="3104388" y="54863"/>
                </a:lnTo>
                <a:lnTo>
                  <a:pt x="3104388" y="79247"/>
                </a:lnTo>
                <a:close/>
              </a:path>
              <a:path w="3131820" h="132714">
                <a:moveTo>
                  <a:pt x="3019043" y="132587"/>
                </a:moveTo>
                <a:lnTo>
                  <a:pt x="3009900" y="131063"/>
                </a:lnTo>
                <a:lnTo>
                  <a:pt x="3005327" y="123443"/>
                </a:lnTo>
                <a:lnTo>
                  <a:pt x="3002280" y="117347"/>
                </a:lnTo>
                <a:lnTo>
                  <a:pt x="3003803" y="108203"/>
                </a:lnTo>
                <a:lnTo>
                  <a:pt x="3011424" y="103631"/>
                </a:lnTo>
                <a:lnTo>
                  <a:pt x="3075760" y="66868"/>
                </a:lnTo>
                <a:lnTo>
                  <a:pt x="3096767" y="79247"/>
                </a:lnTo>
                <a:lnTo>
                  <a:pt x="3104388" y="79247"/>
                </a:lnTo>
                <a:lnTo>
                  <a:pt x="3104388" y="80771"/>
                </a:lnTo>
                <a:lnTo>
                  <a:pt x="3108402" y="80771"/>
                </a:lnTo>
                <a:lnTo>
                  <a:pt x="3025140" y="129539"/>
                </a:lnTo>
                <a:lnTo>
                  <a:pt x="3019043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52159" y="1897380"/>
            <a:ext cx="132715" cy="1115695"/>
          </a:xfrm>
          <a:custGeom>
            <a:avLst/>
            <a:gdLst/>
            <a:ahLst/>
            <a:cxnLst/>
            <a:rect l="l" t="t" r="r" b="b"/>
            <a:pathLst>
              <a:path w="132714" h="1115695">
                <a:moveTo>
                  <a:pt x="15240" y="129540"/>
                </a:moveTo>
                <a:lnTo>
                  <a:pt x="9144" y="126492"/>
                </a:lnTo>
                <a:lnTo>
                  <a:pt x="1524" y="121920"/>
                </a:lnTo>
                <a:lnTo>
                  <a:pt x="0" y="112776"/>
                </a:lnTo>
                <a:lnTo>
                  <a:pt x="3048" y="106680"/>
                </a:lnTo>
                <a:lnTo>
                  <a:pt x="65532" y="0"/>
                </a:lnTo>
                <a:lnTo>
                  <a:pt x="81599" y="27432"/>
                </a:lnTo>
                <a:lnTo>
                  <a:pt x="51816" y="27432"/>
                </a:lnTo>
                <a:lnTo>
                  <a:pt x="51816" y="79017"/>
                </a:lnTo>
                <a:lnTo>
                  <a:pt x="27432" y="120396"/>
                </a:lnTo>
                <a:lnTo>
                  <a:pt x="24384" y="128016"/>
                </a:lnTo>
                <a:lnTo>
                  <a:pt x="15240" y="129540"/>
                </a:lnTo>
                <a:close/>
              </a:path>
              <a:path w="132714" h="1115695">
                <a:moveTo>
                  <a:pt x="51816" y="79017"/>
                </a:moveTo>
                <a:lnTo>
                  <a:pt x="51816" y="27432"/>
                </a:lnTo>
                <a:lnTo>
                  <a:pt x="79248" y="27432"/>
                </a:lnTo>
                <a:lnTo>
                  <a:pt x="79248" y="35052"/>
                </a:lnTo>
                <a:lnTo>
                  <a:pt x="53340" y="35052"/>
                </a:lnTo>
                <a:lnTo>
                  <a:pt x="65532" y="55741"/>
                </a:lnTo>
                <a:lnTo>
                  <a:pt x="51816" y="79017"/>
                </a:lnTo>
                <a:close/>
              </a:path>
              <a:path w="132714" h="1115695">
                <a:moveTo>
                  <a:pt x="115824" y="129540"/>
                </a:moveTo>
                <a:lnTo>
                  <a:pt x="106680" y="128016"/>
                </a:lnTo>
                <a:lnTo>
                  <a:pt x="103632" y="120396"/>
                </a:lnTo>
                <a:lnTo>
                  <a:pt x="79248" y="79017"/>
                </a:lnTo>
                <a:lnTo>
                  <a:pt x="79248" y="27432"/>
                </a:lnTo>
                <a:lnTo>
                  <a:pt x="81599" y="27432"/>
                </a:lnTo>
                <a:lnTo>
                  <a:pt x="128016" y="106680"/>
                </a:lnTo>
                <a:lnTo>
                  <a:pt x="132588" y="112776"/>
                </a:lnTo>
                <a:lnTo>
                  <a:pt x="129540" y="121920"/>
                </a:lnTo>
                <a:lnTo>
                  <a:pt x="123444" y="126492"/>
                </a:lnTo>
                <a:lnTo>
                  <a:pt x="115824" y="129540"/>
                </a:lnTo>
                <a:close/>
              </a:path>
              <a:path w="132714" h="1115695">
                <a:moveTo>
                  <a:pt x="65532" y="55741"/>
                </a:moveTo>
                <a:lnTo>
                  <a:pt x="53340" y="35052"/>
                </a:lnTo>
                <a:lnTo>
                  <a:pt x="77724" y="35052"/>
                </a:lnTo>
                <a:lnTo>
                  <a:pt x="65532" y="55741"/>
                </a:lnTo>
                <a:close/>
              </a:path>
              <a:path w="132714" h="1115695">
                <a:moveTo>
                  <a:pt x="79248" y="79017"/>
                </a:moveTo>
                <a:lnTo>
                  <a:pt x="65532" y="55741"/>
                </a:lnTo>
                <a:lnTo>
                  <a:pt x="77724" y="35052"/>
                </a:lnTo>
                <a:lnTo>
                  <a:pt x="79248" y="35052"/>
                </a:lnTo>
                <a:lnTo>
                  <a:pt x="79248" y="79017"/>
                </a:lnTo>
                <a:close/>
              </a:path>
              <a:path w="132714" h="1115695">
                <a:moveTo>
                  <a:pt x="79248" y="1115568"/>
                </a:moveTo>
                <a:lnTo>
                  <a:pt x="51816" y="1115568"/>
                </a:lnTo>
                <a:lnTo>
                  <a:pt x="51816" y="79017"/>
                </a:lnTo>
                <a:lnTo>
                  <a:pt x="65532" y="55741"/>
                </a:lnTo>
                <a:lnTo>
                  <a:pt x="79248" y="79017"/>
                </a:lnTo>
                <a:lnTo>
                  <a:pt x="79248" y="1115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959088" y="2994405"/>
            <a:ext cx="706120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10">
                <a:latin typeface="Times New Roman"/>
                <a:cs typeface="Times New Roman"/>
              </a:rPr>
              <a:t>f</a:t>
            </a:r>
            <a:r>
              <a:rPr dirty="0" sz="2150" spc="-195">
                <a:latin typeface="Times New Roman"/>
                <a:cs typeface="Times New Roman"/>
              </a:rPr>
              <a:t> </a:t>
            </a:r>
            <a:r>
              <a:rPr dirty="0" sz="2150" spc="60">
                <a:latin typeface="Times New Roman"/>
                <a:cs typeface="Times New Roman"/>
              </a:rPr>
              <a:t>(Hz)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14644" y="2051304"/>
            <a:ext cx="2959735" cy="1391920"/>
          </a:xfrm>
          <a:custGeom>
            <a:avLst/>
            <a:gdLst/>
            <a:ahLst/>
            <a:cxnLst/>
            <a:rect l="l" t="t" r="r" b="b"/>
            <a:pathLst>
              <a:path w="2959734" h="1391920">
                <a:moveTo>
                  <a:pt x="0" y="44196"/>
                </a:moveTo>
                <a:lnTo>
                  <a:pt x="0" y="6096"/>
                </a:lnTo>
                <a:lnTo>
                  <a:pt x="1135379" y="0"/>
                </a:lnTo>
                <a:lnTo>
                  <a:pt x="1158239" y="7620"/>
                </a:lnTo>
                <a:lnTo>
                  <a:pt x="1178052" y="15240"/>
                </a:lnTo>
                <a:lnTo>
                  <a:pt x="1220724" y="30480"/>
                </a:lnTo>
                <a:lnTo>
                  <a:pt x="1235456" y="36576"/>
                </a:lnTo>
                <a:lnTo>
                  <a:pt x="1126235" y="36576"/>
                </a:lnTo>
                <a:lnTo>
                  <a:pt x="1130227" y="38111"/>
                </a:lnTo>
                <a:lnTo>
                  <a:pt x="0" y="44196"/>
                </a:lnTo>
                <a:close/>
              </a:path>
              <a:path w="2959734" h="1391920">
                <a:moveTo>
                  <a:pt x="1130227" y="38111"/>
                </a:moveTo>
                <a:lnTo>
                  <a:pt x="1126235" y="36576"/>
                </a:lnTo>
                <a:lnTo>
                  <a:pt x="1132331" y="38100"/>
                </a:lnTo>
                <a:lnTo>
                  <a:pt x="1130227" y="38111"/>
                </a:lnTo>
                <a:close/>
              </a:path>
              <a:path w="2959734" h="1391920">
                <a:moveTo>
                  <a:pt x="1694687" y="315468"/>
                </a:moveTo>
                <a:lnTo>
                  <a:pt x="1642871" y="284988"/>
                </a:lnTo>
                <a:lnTo>
                  <a:pt x="1539240" y="227076"/>
                </a:lnTo>
                <a:lnTo>
                  <a:pt x="1540763" y="227076"/>
                </a:lnTo>
                <a:lnTo>
                  <a:pt x="1488948" y="199644"/>
                </a:lnTo>
                <a:lnTo>
                  <a:pt x="1438655" y="173736"/>
                </a:lnTo>
                <a:lnTo>
                  <a:pt x="1341120" y="124968"/>
                </a:lnTo>
                <a:lnTo>
                  <a:pt x="1342644" y="124968"/>
                </a:lnTo>
                <a:lnTo>
                  <a:pt x="1295400" y="103632"/>
                </a:lnTo>
                <a:lnTo>
                  <a:pt x="1207008" y="65532"/>
                </a:lnTo>
                <a:lnTo>
                  <a:pt x="1164335" y="50292"/>
                </a:lnTo>
                <a:lnTo>
                  <a:pt x="1165860" y="50292"/>
                </a:lnTo>
                <a:lnTo>
                  <a:pt x="1144524" y="44196"/>
                </a:lnTo>
                <a:lnTo>
                  <a:pt x="1146048" y="44196"/>
                </a:lnTo>
                <a:lnTo>
                  <a:pt x="1130227" y="38111"/>
                </a:lnTo>
                <a:lnTo>
                  <a:pt x="1132331" y="38100"/>
                </a:lnTo>
                <a:lnTo>
                  <a:pt x="1126235" y="36576"/>
                </a:lnTo>
                <a:lnTo>
                  <a:pt x="1235456" y="36576"/>
                </a:lnTo>
                <a:lnTo>
                  <a:pt x="1264920" y="48768"/>
                </a:lnTo>
                <a:lnTo>
                  <a:pt x="1310640" y="68580"/>
                </a:lnTo>
                <a:lnTo>
                  <a:pt x="1357883" y="91440"/>
                </a:lnTo>
                <a:lnTo>
                  <a:pt x="1406651" y="114300"/>
                </a:lnTo>
                <a:lnTo>
                  <a:pt x="1507236" y="166115"/>
                </a:lnTo>
                <a:lnTo>
                  <a:pt x="1557528" y="193548"/>
                </a:lnTo>
                <a:lnTo>
                  <a:pt x="1609344" y="222503"/>
                </a:lnTo>
                <a:lnTo>
                  <a:pt x="1662683" y="251460"/>
                </a:lnTo>
                <a:lnTo>
                  <a:pt x="1766316" y="312420"/>
                </a:lnTo>
                <a:lnTo>
                  <a:pt x="1768783" y="313944"/>
                </a:lnTo>
                <a:lnTo>
                  <a:pt x="1694687" y="313944"/>
                </a:lnTo>
                <a:lnTo>
                  <a:pt x="1694687" y="315468"/>
                </a:lnTo>
                <a:close/>
              </a:path>
              <a:path w="2959734" h="1391920">
                <a:moveTo>
                  <a:pt x="2343912" y="739139"/>
                </a:moveTo>
                <a:lnTo>
                  <a:pt x="2327148" y="726948"/>
                </a:lnTo>
                <a:lnTo>
                  <a:pt x="2311908" y="714756"/>
                </a:lnTo>
                <a:lnTo>
                  <a:pt x="2293620" y="702564"/>
                </a:lnTo>
                <a:lnTo>
                  <a:pt x="2276855" y="690371"/>
                </a:lnTo>
                <a:lnTo>
                  <a:pt x="2258567" y="676656"/>
                </a:lnTo>
                <a:lnTo>
                  <a:pt x="2238755" y="662939"/>
                </a:lnTo>
                <a:lnTo>
                  <a:pt x="2220467" y="650748"/>
                </a:lnTo>
                <a:lnTo>
                  <a:pt x="2179320" y="621791"/>
                </a:lnTo>
                <a:lnTo>
                  <a:pt x="2136648" y="592835"/>
                </a:lnTo>
                <a:lnTo>
                  <a:pt x="2092451" y="563880"/>
                </a:lnTo>
                <a:lnTo>
                  <a:pt x="2046732" y="533400"/>
                </a:lnTo>
                <a:lnTo>
                  <a:pt x="1999487" y="501396"/>
                </a:lnTo>
                <a:lnTo>
                  <a:pt x="1950720" y="470915"/>
                </a:lnTo>
                <a:lnTo>
                  <a:pt x="1900428" y="438911"/>
                </a:lnTo>
                <a:lnTo>
                  <a:pt x="1850136" y="408432"/>
                </a:lnTo>
                <a:lnTo>
                  <a:pt x="1798320" y="376428"/>
                </a:lnTo>
                <a:lnTo>
                  <a:pt x="1746504" y="345948"/>
                </a:lnTo>
                <a:lnTo>
                  <a:pt x="1694687" y="313944"/>
                </a:lnTo>
                <a:lnTo>
                  <a:pt x="1768783" y="313944"/>
                </a:lnTo>
                <a:lnTo>
                  <a:pt x="1818132" y="344424"/>
                </a:lnTo>
                <a:lnTo>
                  <a:pt x="1869948" y="374904"/>
                </a:lnTo>
                <a:lnTo>
                  <a:pt x="1970532" y="438911"/>
                </a:lnTo>
                <a:lnTo>
                  <a:pt x="2019300" y="469391"/>
                </a:lnTo>
                <a:lnTo>
                  <a:pt x="2066544" y="501396"/>
                </a:lnTo>
                <a:lnTo>
                  <a:pt x="2113787" y="531876"/>
                </a:lnTo>
                <a:lnTo>
                  <a:pt x="2157983" y="560832"/>
                </a:lnTo>
                <a:lnTo>
                  <a:pt x="2200655" y="591311"/>
                </a:lnTo>
                <a:lnTo>
                  <a:pt x="2241804" y="618744"/>
                </a:lnTo>
                <a:lnTo>
                  <a:pt x="2261616" y="632460"/>
                </a:lnTo>
                <a:lnTo>
                  <a:pt x="2279904" y="646175"/>
                </a:lnTo>
                <a:lnTo>
                  <a:pt x="2298191" y="658368"/>
                </a:lnTo>
                <a:lnTo>
                  <a:pt x="2316479" y="672083"/>
                </a:lnTo>
                <a:lnTo>
                  <a:pt x="2350008" y="696468"/>
                </a:lnTo>
                <a:lnTo>
                  <a:pt x="2365248" y="707135"/>
                </a:lnTo>
                <a:lnTo>
                  <a:pt x="2380487" y="719327"/>
                </a:lnTo>
                <a:lnTo>
                  <a:pt x="2395728" y="729996"/>
                </a:lnTo>
                <a:lnTo>
                  <a:pt x="2405525" y="737616"/>
                </a:lnTo>
                <a:lnTo>
                  <a:pt x="2342387" y="737616"/>
                </a:lnTo>
                <a:lnTo>
                  <a:pt x="2343912" y="739139"/>
                </a:lnTo>
                <a:close/>
              </a:path>
              <a:path w="2959734" h="1391920">
                <a:moveTo>
                  <a:pt x="2385059" y="771144"/>
                </a:moveTo>
                <a:lnTo>
                  <a:pt x="2371344" y="760475"/>
                </a:lnTo>
                <a:lnTo>
                  <a:pt x="2372867" y="760475"/>
                </a:lnTo>
                <a:lnTo>
                  <a:pt x="2357628" y="749808"/>
                </a:lnTo>
                <a:lnTo>
                  <a:pt x="2342387" y="737616"/>
                </a:lnTo>
                <a:lnTo>
                  <a:pt x="2405525" y="737616"/>
                </a:lnTo>
                <a:lnTo>
                  <a:pt x="2409444" y="740664"/>
                </a:lnTo>
                <a:lnTo>
                  <a:pt x="2433828" y="758952"/>
                </a:lnTo>
                <a:lnTo>
                  <a:pt x="2446274" y="769620"/>
                </a:lnTo>
                <a:lnTo>
                  <a:pt x="2385059" y="769620"/>
                </a:lnTo>
                <a:lnTo>
                  <a:pt x="2385059" y="771144"/>
                </a:lnTo>
                <a:close/>
              </a:path>
              <a:path w="2959734" h="1391920">
                <a:moveTo>
                  <a:pt x="2929127" y="1391412"/>
                </a:moveTo>
                <a:lnTo>
                  <a:pt x="2863596" y="1309116"/>
                </a:lnTo>
                <a:lnTo>
                  <a:pt x="2831591" y="1267967"/>
                </a:lnTo>
                <a:lnTo>
                  <a:pt x="2799588" y="1228344"/>
                </a:lnTo>
                <a:lnTo>
                  <a:pt x="2767583" y="1187196"/>
                </a:lnTo>
                <a:lnTo>
                  <a:pt x="2735580" y="1149096"/>
                </a:lnTo>
                <a:lnTo>
                  <a:pt x="2705100" y="1110996"/>
                </a:lnTo>
                <a:lnTo>
                  <a:pt x="2676143" y="1074420"/>
                </a:lnTo>
                <a:lnTo>
                  <a:pt x="2645664" y="1037844"/>
                </a:lnTo>
                <a:lnTo>
                  <a:pt x="2616708" y="1004316"/>
                </a:lnTo>
                <a:lnTo>
                  <a:pt x="2589275" y="970787"/>
                </a:lnTo>
                <a:lnTo>
                  <a:pt x="2534411" y="909827"/>
                </a:lnTo>
                <a:lnTo>
                  <a:pt x="2535935" y="909827"/>
                </a:lnTo>
                <a:lnTo>
                  <a:pt x="2510027" y="882396"/>
                </a:lnTo>
                <a:lnTo>
                  <a:pt x="2484119" y="856487"/>
                </a:lnTo>
                <a:lnTo>
                  <a:pt x="2485643" y="856487"/>
                </a:lnTo>
                <a:lnTo>
                  <a:pt x="2459736" y="832104"/>
                </a:lnTo>
                <a:lnTo>
                  <a:pt x="2455164" y="827531"/>
                </a:lnTo>
                <a:lnTo>
                  <a:pt x="2447543" y="821435"/>
                </a:lnTo>
                <a:lnTo>
                  <a:pt x="2439924" y="813816"/>
                </a:lnTo>
                <a:lnTo>
                  <a:pt x="2430779" y="806196"/>
                </a:lnTo>
                <a:lnTo>
                  <a:pt x="2420112" y="798575"/>
                </a:lnTo>
                <a:lnTo>
                  <a:pt x="2409444" y="789431"/>
                </a:lnTo>
                <a:lnTo>
                  <a:pt x="2397251" y="780287"/>
                </a:lnTo>
                <a:lnTo>
                  <a:pt x="2398775" y="780287"/>
                </a:lnTo>
                <a:lnTo>
                  <a:pt x="2385059" y="769620"/>
                </a:lnTo>
                <a:lnTo>
                  <a:pt x="2446274" y="769620"/>
                </a:lnTo>
                <a:lnTo>
                  <a:pt x="2455164" y="777239"/>
                </a:lnTo>
                <a:lnTo>
                  <a:pt x="2473451" y="792479"/>
                </a:lnTo>
                <a:lnTo>
                  <a:pt x="2481072" y="798575"/>
                </a:lnTo>
                <a:lnTo>
                  <a:pt x="2487167" y="806196"/>
                </a:lnTo>
                <a:lnTo>
                  <a:pt x="2537459" y="856487"/>
                </a:lnTo>
                <a:lnTo>
                  <a:pt x="2563367" y="883920"/>
                </a:lnTo>
                <a:lnTo>
                  <a:pt x="2590800" y="914400"/>
                </a:lnTo>
                <a:lnTo>
                  <a:pt x="2618232" y="946404"/>
                </a:lnTo>
                <a:lnTo>
                  <a:pt x="2645664" y="979931"/>
                </a:lnTo>
                <a:lnTo>
                  <a:pt x="2674619" y="1013460"/>
                </a:lnTo>
                <a:lnTo>
                  <a:pt x="2735580" y="1086612"/>
                </a:lnTo>
                <a:lnTo>
                  <a:pt x="2766059" y="1124712"/>
                </a:lnTo>
                <a:lnTo>
                  <a:pt x="2796540" y="1164335"/>
                </a:lnTo>
                <a:lnTo>
                  <a:pt x="2860548" y="1243583"/>
                </a:lnTo>
                <a:lnTo>
                  <a:pt x="2894075" y="1284732"/>
                </a:lnTo>
                <a:lnTo>
                  <a:pt x="2959608" y="1368551"/>
                </a:lnTo>
                <a:lnTo>
                  <a:pt x="2929127" y="1391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03309" y="1516284"/>
            <a:ext cx="0" cy="331470"/>
          </a:xfrm>
          <a:custGeom>
            <a:avLst/>
            <a:gdLst/>
            <a:ahLst/>
            <a:cxnLst/>
            <a:rect l="l" t="t" r="r" b="b"/>
            <a:pathLst>
              <a:path w="0" h="331469">
                <a:moveTo>
                  <a:pt x="0" y="0"/>
                </a:moveTo>
                <a:lnTo>
                  <a:pt x="0" y="330898"/>
                </a:lnTo>
              </a:path>
            </a:pathLst>
          </a:custGeom>
          <a:ln w="110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21729" y="1516284"/>
            <a:ext cx="0" cy="331470"/>
          </a:xfrm>
          <a:custGeom>
            <a:avLst/>
            <a:gdLst/>
            <a:ahLst/>
            <a:cxnLst/>
            <a:rect l="l" t="t" r="r" b="b"/>
            <a:pathLst>
              <a:path w="0" h="331469">
                <a:moveTo>
                  <a:pt x="0" y="0"/>
                </a:moveTo>
                <a:lnTo>
                  <a:pt x="0" y="330898"/>
                </a:lnTo>
              </a:path>
            </a:pathLst>
          </a:custGeom>
          <a:ln w="110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449315" y="1515109"/>
            <a:ext cx="1229360" cy="154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5">
                <a:latin typeface="Times New Roman"/>
                <a:cs typeface="Times New Roman"/>
              </a:rPr>
              <a:t>20lg </a:t>
            </a:r>
            <a:r>
              <a:rPr dirty="0" sz="1750" spc="-675">
                <a:latin typeface="Times New Roman"/>
                <a:cs typeface="Times New Roman"/>
              </a:rPr>
              <a:t>A</a:t>
            </a:r>
            <a:r>
              <a:rPr dirty="0" baseline="15873" sz="2625" spc="-1012">
                <a:latin typeface="Times New Roman"/>
                <a:cs typeface="Times New Roman"/>
              </a:rPr>
              <a:t></a:t>
            </a:r>
            <a:r>
              <a:rPr dirty="0" baseline="-16666" sz="1500" spc="-1012">
                <a:latin typeface="Times New Roman"/>
                <a:cs typeface="Times New Roman"/>
              </a:rPr>
              <a:t>V</a:t>
            </a:r>
            <a:r>
              <a:rPr dirty="0" baseline="-16666" sz="1500" spc="997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/</a:t>
            </a:r>
            <a:r>
              <a:rPr dirty="0" sz="1750" spc="70">
                <a:latin typeface="Times New Roman"/>
                <a:cs typeface="Times New Roman"/>
              </a:rPr>
              <a:t> </a:t>
            </a:r>
            <a:r>
              <a:rPr dirty="0" sz="1750" spc="55">
                <a:latin typeface="Times New Roman"/>
                <a:cs typeface="Times New Roman"/>
              </a:rPr>
              <a:t>dB</a:t>
            </a:r>
            <a:endParaRPr sz="1750">
              <a:latin typeface="Times New Roman"/>
              <a:cs typeface="Times New Roman"/>
            </a:endParaRPr>
          </a:p>
          <a:p>
            <a:pPr algn="ctr" marR="717550">
              <a:lnSpc>
                <a:spcPct val="100000"/>
              </a:lnSpc>
              <a:spcBef>
                <a:spcPts val="1315"/>
              </a:spcBef>
            </a:pPr>
            <a:r>
              <a:rPr dirty="0" sz="1800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  <a:p>
            <a:pPr algn="ctr" marR="71755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  <a:p>
            <a:pPr algn="ctr" marR="71755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  <a:p>
            <a:pPr algn="ctr" marR="60325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65875" y="3555491"/>
            <a:ext cx="132715" cy="1440180"/>
          </a:xfrm>
          <a:custGeom>
            <a:avLst/>
            <a:gdLst/>
            <a:ahLst/>
            <a:cxnLst/>
            <a:rect l="l" t="t" r="r" b="b"/>
            <a:pathLst>
              <a:path w="132714" h="1440179">
                <a:moveTo>
                  <a:pt x="15240" y="131063"/>
                </a:moveTo>
                <a:lnTo>
                  <a:pt x="7620" y="126491"/>
                </a:lnTo>
                <a:lnTo>
                  <a:pt x="1524" y="123443"/>
                </a:lnTo>
                <a:lnTo>
                  <a:pt x="0" y="114300"/>
                </a:lnTo>
                <a:lnTo>
                  <a:pt x="3048" y="108204"/>
                </a:lnTo>
                <a:lnTo>
                  <a:pt x="65532" y="0"/>
                </a:lnTo>
                <a:lnTo>
                  <a:pt x="82253" y="28955"/>
                </a:lnTo>
                <a:lnTo>
                  <a:pt x="51816" y="28955"/>
                </a:lnTo>
                <a:lnTo>
                  <a:pt x="51816" y="80541"/>
                </a:lnTo>
                <a:lnTo>
                  <a:pt x="27432" y="121920"/>
                </a:lnTo>
                <a:lnTo>
                  <a:pt x="24384" y="128016"/>
                </a:lnTo>
                <a:lnTo>
                  <a:pt x="15240" y="131063"/>
                </a:lnTo>
                <a:close/>
              </a:path>
              <a:path w="132714" h="1440179">
                <a:moveTo>
                  <a:pt x="51816" y="80541"/>
                </a:moveTo>
                <a:lnTo>
                  <a:pt x="51816" y="28955"/>
                </a:lnTo>
                <a:lnTo>
                  <a:pt x="79248" y="28955"/>
                </a:lnTo>
                <a:lnTo>
                  <a:pt x="79248" y="36575"/>
                </a:lnTo>
                <a:lnTo>
                  <a:pt x="53340" y="36575"/>
                </a:lnTo>
                <a:lnTo>
                  <a:pt x="65532" y="57265"/>
                </a:lnTo>
                <a:lnTo>
                  <a:pt x="51816" y="80541"/>
                </a:lnTo>
                <a:close/>
              </a:path>
              <a:path w="132714" h="1440179">
                <a:moveTo>
                  <a:pt x="115824" y="131063"/>
                </a:moveTo>
                <a:lnTo>
                  <a:pt x="106680" y="128016"/>
                </a:lnTo>
                <a:lnTo>
                  <a:pt x="103632" y="121920"/>
                </a:lnTo>
                <a:lnTo>
                  <a:pt x="79248" y="80541"/>
                </a:lnTo>
                <a:lnTo>
                  <a:pt x="79248" y="28955"/>
                </a:lnTo>
                <a:lnTo>
                  <a:pt x="82253" y="28955"/>
                </a:lnTo>
                <a:lnTo>
                  <a:pt x="128016" y="108204"/>
                </a:lnTo>
                <a:lnTo>
                  <a:pt x="132588" y="114300"/>
                </a:lnTo>
                <a:lnTo>
                  <a:pt x="129540" y="123443"/>
                </a:lnTo>
                <a:lnTo>
                  <a:pt x="123444" y="126491"/>
                </a:lnTo>
                <a:lnTo>
                  <a:pt x="115824" y="131063"/>
                </a:lnTo>
                <a:close/>
              </a:path>
              <a:path w="132714" h="1440179">
                <a:moveTo>
                  <a:pt x="65532" y="57265"/>
                </a:moveTo>
                <a:lnTo>
                  <a:pt x="53340" y="36575"/>
                </a:lnTo>
                <a:lnTo>
                  <a:pt x="77724" y="36575"/>
                </a:lnTo>
                <a:lnTo>
                  <a:pt x="65532" y="57265"/>
                </a:lnTo>
                <a:close/>
              </a:path>
              <a:path w="132714" h="1440179">
                <a:moveTo>
                  <a:pt x="79248" y="80541"/>
                </a:moveTo>
                <a:lnTo>
                  <a:pt x="65532" y="57265"/>
                </a:lnTo>
                <a:lnTo>
                  <a:pt x="77724" y="36575"/>
                </a:lnTo>
                <a:lnTo>
                  <a:pt x="79248" y="36575"/>
                </a:lnTo>
                <a:lnTo>
                  <a:pt x="79248" y="80541"/>
                </a:lnTo>
                <a:close/>
              </a:path>
              <a:path w="132714" h="1440179">
                <a:moveTo>
                  <a:pt x="79248" y="1440179"/>
                </a:moveTo>
                <a:lnTo>
                  <a:pt x="51816" y="1440179"/>
                </a:lnTo>
                <a:lnTo>
                  <a:pt x="51816" y="80541"/>
                </a:lnTo>
                <a:lnTo>
                  <a:pt x="65532" y="57265"/>
                </a:lnTo>
                <a:lnTo>
                  <a:pt x="79248" y="80541"/>
                </a:lnTo>
                <a:lnTo>
                  <a:pt x="79248" y="1440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424914" y="3342666"/>
            <a:ext cx="466725" cy="180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85420">
              <a:lnSpc>
                <a:spcPts val="2280"/>
              </a:lnSpc>
            </a:pPr>
            <a:r>
              <a:rPr dirty="0" sz="2000" spc="15">
                <a:latin typeface="Times New Roman"/>
                <a:cs typeface="Times New Roman"/>
              </a:rPr>
              <a:t>φ</a:t>
            </a:r>
            <a:endParaRPr sz="2000">
              <a:latin typeface="Times New Roman"/>
              <a:cs typeface="Times New Roman"/>
            </a:endParaRPr>
          </a:p>
          <a:p>
            <a:pPr marL="251460">
              <a:lnSpc>
                <a:spcPts val="1800"/>
              </a:lnSpc>
            </a:pPr>
            <a:r>
              <a:rPr dirty="0" baseline="-17361" sz="2400" spc="7">
                <a:latin typeface="Times New Roman"/>
                <a:cs typeface="Times New Roman"/>
              </a:rPr>
              <a:t>0</a:t>
            </a:r>
            <a:r>
              <a:rPr dirty="0" sz="1050" spc="5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  <a:p>
            <a:pPr algn="ctr" marL="62230">
              <a:lnSpc>
                <a:spcPct val="100000"/>
              </a:lnSpc>
              <a:spcBef>
                <a:spcPts val="1125"/>
              </a:spcBef>
            </a:pPr>
            <a:r>
              <a:rPr dirty="0" sz="1600">
                <a:latin typeface="Times New Roman"/>
                <a:cs typeface="Times New Roman"/>
              </a:rPr>
              <a:t>-45</a:t>
            </a:r>
            <a:r>
              <a:rPr dirty="0" baseline="26455" sz="1575">
                <a:latin typeface="Times New Roman"/>
                <a:cs typeface="Times New Roman"/>
              </a:rPr>
              <a:t>o</a:t>
            </a:r>
            <a:endParaRPr baseline="26455" sz="1575">
              <a:latin typeface="Times New Roman"/>
              <a:cs typeface="Times New Roman"/>
            </a:endParaRPr>
          </a:p>
          <a:p>
            <a:pPr algn="ctr" marL="67945">
              <a:lnSpc>
                <a:spcPct val="100000"/>
              </a:lnSpc>
              <a:spcBef>
                <a:spcPts val="610"/>
              </a:spcBef>
            </a:pPr>
            <a:r>
              <a:rPr dirty="0" sz="1600">
                <a:latin typeface="Times New Roman"/>
                <a:cs typeface="Times New Roman"/>
              </a:rPr>
              <a:t>-90</a:t>
            </a:r>
            <a:r>
              <a:rPr dirty="0" baseline="26455" sz="1575">
                <a:latin typeface="Times New Roman"/>
                <a:cs typeface="Times New Roman"/>
              </a:rPr>
              <a:t>o</a:t>
            </a:r>
            <a:endParaRPr baseline="26455" sz="157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5">
                <a:latin typeface="Times New Roman"/>
                <a:cs typeface="Times New Roman"/>
              </a:rPr>
              <a:t>3</a:t>
            </a:r>
            <a:r>
              <a:rPr dirty="0" sz="1600" spc="-5">
                <a:latin typeface="Times New Roman"/>
                <a:cs typeface="Times New Roman"/>
              </a:rPr>
              <a:t>5</a:t>
            </a:r>
            <a:r>
              <a:rPr dirty="0" baseline="26455" sz="1575" spc="7">
                <a:latin typeface="Times New Roman"/>
                <a:cs typeface="Times New Roman"/>
              </a:rPr>
              <a:t>o</a:t>
            </a:r>
            <a:endParaRPr baseline="26455" sz="157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5">
                <a:latin typeface="Times New Roman"/>
                <a:cs typeface="Times New Roman"/>
              </a:rPr>
              <a:t>8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r>
              <a:rPr dirty="0" baseline="26455" sz="1575" spc="7">
                <a:latin typeface="Times New Roman"/>
                <a:cs typeface="Times New Roman"/>
              </a:rPr>
              <a:t>o</a:t>
            </a:r>
            <a:endParaRPr baseline="26455" sz="157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05500" y="3750564"/>
            <a:ext cx="2910840" cy="1257300"/>
          </a:xfrm>
          <a:custGeom>
            <a:avLst/>
            <a:gdLst/>
            <a:ahLst/>
            <a:cxnLst/>
            <a:rect l="l" t="t" r="r" b="b"/>
            <a:pathLst>
              <a:path w="2910840" h="1257300">
                <a:moveTo>
                  <a:pt x="780749" y="44175"/>
                </a:moveTo>
                <a:lnTo>
                  <a:pt x="0" y="38100"/>
                </a:lnTo>
                <a:lnTo>
                  <a:pt x="0" y="0"/>
                </a:lnTo>
                <a:lnTo>
                  <a:pt x="789431" y="6096"/>
                </a:lnTo>
                <a:lnTo>
                  <a:pt x="790956" y="7620"/>
                </a:lnTo>
                <a:lnTo>
                  <a:pt x="813816" y="16764"/>
                </a:lnTo>
                <a:lnTo>
                  <a:pt x="833627" y="25908"/>
                </a:lnTo>
                <a:lnTo>
                  <a:pt x="854964" y="36576"/>
                </a:lnTo>
                <a:lnTo>
                  <a:pt x="868171" y="42672"/>
                </a:lnTo>
                <a:lnTo>
                  <a:pt x="777239" y="42672"/>
                </a:lnTo>
                <a:lnTo>
                  <a:pt x="780749" y="44175"/>
                </a:lnTo>
                <a:close/>
              </a:path>
              <a:path w="2910840" h="1257300">
                <a:moveTo>
                  <a:pt x="783335" y="44195"/>
                </a:moveTo>
                <a:lnTo>
                  <a:pt x="780749" y="44175"/>
                </a:lnTo>
                <a:lnTo>
                  <a:pt x="777239" y="42672"/>
                </a:lnTo>
                <a:lnTo>
                  <a:pt x="783335" y="44195"/>
                </a:lnTo>
                <a:close/>
              </a:path>
              <a:path w="2910840" h="1257300">
                <a:moveTo>
                  <a:pt x="871473" y="44195"/>
                </a:moveTo>
                <a:lnTo>
                  <a:pt x="783335" y="44195"/>
                </a:lnTo>
                <a:lnTo>
                  <a:pt x="777239" y="42672"/>
                </a:lnTo>
                <a:lnTo>
                  <a:pt x="868171" y="42672"/>
                </a:lnTo>
                <a:lnTo>
                  <a:pt x="871473" y="44195"/>
                </a:lnTo>
                <a:close/>
              </a:path>
              <a:path w="2910840" h="1257300">
                <a:moveTo>
                  <a:pt x="2239750" y="682717"/>
                </a:moveTo>
                <a:lnTo>
                  <a:pt x="1519428" y="670560"/>
                </a:lnTo>
                <a:lnTo>
                  <a:pt x="1516379" y="670560"/>
                </a:lnTo>
                <a:lnTo>
                  <a:pt x="1516379" y="669035"/>
                </a:lnTo>
                <a:lnTo>
                  <a:pt x="1478279" y="659891"/>
                </a:lnTo>
                <a:lnTo>
                  <a:pt x="1399032" y="630935"/>
                </a:lnTo>
                <a:lnTo>
                  <a:pt x="1357883" y="609600"/>
                </a:lnTo>
                <a:lnTo>
                  <a:pt x="1310640" y="576072"/>
                </a:lnTo>
                <a:lnTo>
                  <a:pt x="1271016" y="537972"/>
                </a:lnTo>
                <a:lnTo>
                  <a:pt x="1237487" y="498348"/>
                </a:lnTo>
                <a:lnTo>
                  <a:pt x="1220724" y="477012"/>
                </a:lnTo>
                <a:lnTo>
                  <a:pt x="1205483" y="454152"/>
                </a:lnTo>
                <a:lnTo>
                  <a:pt x="1191768" y="432815"/>
                </a:lnTo>
                <a:lnTo>
                  <a:pt x="1162812" y="387095"/>
                </a:lnTo>
                <a:lnTo>
                  <a:pt x="1149095" y="364236"/>
                </a:lnTo>
                <a:lnTo>
                  <a:pt x="1133856" y="341376"/>
                </a:lnTo>
                <a:lnTo>
                  <a:pt x="1086612" y="272795"/>
                </a:lnTo>
                <a:lnTo>
                  <a:pt x="1050035" y="227076"/>
                </a:lnTo>
                <a:lnTo>
                  <a:pt x="1005839" y="182880"/>
                </a:lnTo>
                <a:lnTo>
                  <a:pt x="979931" y="161543"/>
                </a:lnTo>
                <a:lnTo>
                  <a:pt x="967739" y="150876"/>
                </a:lnTo>
                <a:lnTo>
                  <a:pt x="954024" y="140208"/>
                </a:lnTo>
                <a:lnTo>
                  <a:pt x="923543" y="118872"/>
                </a:lnTo>
                <a:lnTo>
                  <a:pt x="908304" y="109728"/>
                </a:lnTo>
                <a:lnTo>
                  <a:pt x="891539" y="99060"/>
                </a:lnTo>
                <a:lnTo>
                  <a:pt x="874775" y="89916"/>
                </a:lnTo>
                <a:lnTo>
                  <a:pt x="856487" y="79248"/>
                </a:lnTo>
                <a:lnTo>
                  <a:pt x="838200" y="70104"/>
                </a:lnTo>
                <a:lnTo>
                  <a:pt x="798575" y="51816"/>
                </a:lnTo>
                <a:lnTo>
                  <a:pt x="780749" y="44175"/>
                </a:lnTo>
                <a:lnTo>
                  <a:pt x="871473" y="44195"/>
                </a:lnTo>
                <a:lnTo>
                  <a:pt x="874775" y="45719"/>
                </a:lnTo>
                <a:lnTo>
                  <a:pt x="893064" y="56387"/>
                </a:lnTo>
                <a:lnTo>
                  <a:pt x="911352" y="65532"/>
                </a:lnTo>
                <a:lnTo>
                  <a:pt x="944879" y="86868"/>
                </a:lnTo>
                <a:lnTo>
                  <a:pt x="960120" y="99060"/>
                </a:lnTo>
                <a:lnTo>
                  <a:pt x="990600" y="120396"/>
                </a:lnTo>
                <a:lnTo>
                  <a:pt x="1030224" y="153924"/>
                </a:lnTo>
                <a:lnTo>
                  <a:pt x="1077468" y="201168"/>
                </a:lnTo>
                <a:lnTo>
                  <a:pt x="1117091" y="249936"/>
                </a:lnTo>
                <a:lnTo>
                  <a:pt x="1150620" y="297180"/>
                </a:lnTo>
                <a:lnTo>
                  <a:pt x="1165860" y="321563"/>
                </a:lnTo>
                <a:lnTo>
                  <a:pt x="1196339" y="367284"/>
                </a:lnTo>
                <a:lnTo>
                  <a:pt x="1223771" y="413004"/>
                </a:lnTo>
                <a:lnTo>
                  <a:pt x="1237487" y="434339"/>
                </a:lnTo>
                <a:lnTo>
                  <a:pt x="1252728" y="454152"/>
                </a:lnTo>
                <a:lnTo>
                  <a:pt x="1267967" y="475487"/>
                </a:lnTo>
                <a:lnTo>
                  <a:pt x="1299971" y="513587"/>
                </a:lnTo>
                <a:lnTo>
                  <a:pt x="1336548" y="547115"/>
                </a:lnTo>
                <a:lnTo>
                  <a:pt x="1379220" y="577595"/>
                </a:lnTo>
                <a:lnTo>
                  <a:pt x="1415795" y="597408"/>
                </a:lnTo>
                <a:lnTo>
                  <a:pt x="1443228" y="608076"/>
                </a:lnTo>
                <a:lnTo>
                  <a:pt x="1458467" y="614172"/>
                </a:lnTo>
                <a:lnTo>
                  <a:pt x="1473708" y="618743"/>
                </a:lnTo>
                <a:lnTo>
                  <a:pt x="1524000" y="632460"/>
                </a:lnTo>
                <a:lnTo>
                  <a:pt x="1520951" y="632460"/>
                </a:lnTo>
                <a:lnTo>
                  <a:pt x="2241804" y="644652"/>
                </a:lnTo>
                <a:lnTo>
                  <a:pt x="2246375" y="644652"/>
                </a:lnTo>
                <a:lnTo>
                  <a:pt x="2247900" y="646175"/>
                </a:lnTo>
                <a:lnTo>
                  <a:pt x="2276855" y="656843"/>
                </a:lnTo>
                <a:lnTo>
                  <a:pt x="2305812" y="669035"/>
                </a:lnTo>
                <a:lnTo>
                  <a:pt x="2326538" y="681227"/>
                </a:lnTo>
                <a:lnTo>
                  <a:pt x="2235708" y="681227"/>
                </a:lnTo>
                <a:lnTo>
                  <a:pt x="2239750" y="682717"/>
                </a:lnTo>
                <a:close/>
              </a:path>
              <a:path w="2910840" h="1257300">
                <a:moveTo>
                  <a:pt x="2241804" y="682752"/>
                </a:moveTo>
                <a:lnTo>
                  <a:pt x="2239750" y="682717"/>
                </a:lnTo>
                <a:lnTo>
                  <a:pt x="2235708" y="681227"/>
                </a:lnTo>
                <a:lnTo>
                  <a:pt x="2241804" y="682752"/>
                </a:lnTo>
                <a:close/>
              </a:path>
              <a:path w="2910840" h="1257300">
                <a:moveTo>
                  <a:pt x="2329129" y="682752"/>
                </a:moveTo>
                <a:lnTo>
                  <a:pt x="2241804" y="682752"/>
                </a:lnTo>
                <a:lnTo>
                  <a:pt x="2235708" y="681227"/>
                </a:lnTo>
                <a:lnTo>
                  <a:pt x="2326538" y="681227"/>
                </a:lnTo>
                <a:lnTo>
                  <a:pt x="2329129" y="682752"/>
                </a:lnTo>
                <a:close/>
              </a:path>
              <a:path w="2910840" h="1257300">
                <a:moveTo>
                  <a:pt x="2904743" y="1257300"/>
                </a:moveTo>
                <a:lnTo>
                  <a:pt x="2849880" y="1246632"/>
                </a:lnTo>
                <a:lnTo>
                  <a:pt x="2799588" y="1231391"/>
                </a:lnTo>
                <a:lnTo>
                  <a:pt x="2741675" y="1205483"/>
                </a:lnTo>
                <a:lnTo>
                  <a:pt x="2689859" y="1173479"/>
                </a:lnTo>
                <a:lnTo>
                  <a:pt x="2645664" y="1135379"/>
                </a:lnTo>
                <a:lnTo>
                  <a:pt x="2607564" y="1094231"/>
                </a:lnTo>
                <a:lnTo>
                  <a:pt x="2557272" y="1025652"/>
                </a:lnTo>
                <a:lnTo>
                  <a:pt x="2528316" y="979931"/>
                </a:lnTo>
                <a:lnTo>
                  <a:pt x="2499359" y="932687"/>
                </a:lnTo>
                <a:lnTo>
                  <a:pt x="2470403" y="886968"/>
                </a:lnTo>
                <a:lnTo>
                  <a:pt x="2426208" y="821435"/>
                </a:lnTo>
                <a:lnTo>
                  <a:pt x="2392679" y="781812"/>
                </a:lnTo>
                <a:lnTo>
                  <a:pt x="2354579" y="746760"/>
                </a:lnTo>
                <a:lnTo>
                  <a:pt x="2313432" y="716279"/>
                </a:lnTo>
                <a:lnTo>
                  <a:pt x="2264663" y="691895"/>
                </a:lnTo>
                <a:lnTo>
                  <a:pt x="2239750" y="682717"/>
                </a:lnTo>
                <a:lnTo>
                  <a:pt x="2241804" y="682752"/>
                </a:lnTo>
                <a:lnTo>
                  <a:pt x="2329129" y="682752"/>
                </a:lnTo>
                <a:lnTo>
                  <a:pt x="2331720" y="684275"/>
                </a:lnTo>
                <a:lnTo>
                  <a:pt x="2378963" y="717804"/>
                </a:lnTo>
                <a:lnTo>
                  <a:pt x="2420112" y="755904"/>
                </a:lnTo>
                <a:lnTo>
                  <a:pt x="2455164" y="798575"/>
                </a:lnTo>
                <a:lnTo>
                  <a:pt x="2471927" y="819912"/>
                </a:lnTo>
                <a:lnTo>
                  <a:pt x="2502408" y="865631"/>
                </a:lnTo>
                <a:lnTo>
                  <a:pt x="2560319" y="960120"/>
                </a:lnTo>
                <a:lnTo>
                  <a:pt x="2590800" y="1005839"/>
                </a:lnTo>
                <a:lnTo>
                  <a:pt x="2621280" y="1048512"/>
                </a:lnTo>
                <a:lnTo>
                  <a:pt x="2654808" y="1089660"/>
                </a:lnTo>
                <a:lnTo>
                  <a:pt x="2692908" y="1126235"/>
                </a:lnTo>
                <a:lnTo>
                  <a:pt x="2759964" y="1173479"/>
                </a:lnTo>
                <a:lnTo>
                  <a:pt x="2813303" y="1196339"/>
                </a:lnTo>
                <a:lnTo>
                  <a:pt x="2859024" y="1210056"/>
                </a:lnTo>
                <a:lnTo>
                  <a:pt x="2910840" y="1219200"/>
                </a:lnTo>
                <a:lnTo>
                  <a:pt x="2904743" y="1257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905500" y="4931664"/>
            <a:ext cx="3131820" cy="132715"/>
          </a:xfrm>
          <a:custGeom>
            <a:avLst/>
            <a:gdLst/>
            <a:ahLst/>
            <a:cxnLst/>
            <a:rect l="l" t="t" r="r" b="b"/>
            <a:pathLst>
              <a:path w="3131820" h="132714">
                <a:moveTo>
                  <a:pt x="3075760" y="66868"/>
                </a:moveTo>
                <a:lnTo>
                  <a:pt x="3011424" y="28955"/>
                </a:lnTo>
                <a:lnTo>
                  <a:pt x="3003803" y="24383"/>
                </a:lnTo>
                <a:lnTo>
                  <a:pt x="3002280" y="16763"/>
                </a:lnTo>
                <a:lnTo>
                  <a:pt x="3005327" y="9143"/>
                </a:lnTo>
                <a:lnTo>
                  <a:pt x="3009900" y="3047"/>
                </a:lnTo>
                <a:lnTo>
                  <a:pt x="3019043" y="0"/>
                </a:lnTo>
                <a:lnTo>
                  <a:pt x="3025140" y="4571"/>
                </a:lnTo>
                <a:lnTo>
                  <a:pt x="3105800" y="51815"/>
                </a:lnTo>
                <a:lnTo>
                  <a:pt x="3104388" y="51815"/>
                </a:lnTo>
                <a:lnTo>
                  <a:pt x="3104388" y="54863"/>
                </a:lnTo>
                <a:lnTo>
                  <a:pt x="3096767" y="54863"/>
                </a:lnTo>
                <a:lnTo>
                  <a:pt x="3075760" y="66868"/>
                </a:lnTo>
                <a:close/>
              </a:path>
              <a:path w="3131820" h="132714">
                <a:moveTo>
                  <a:pt x="3051428" y="80771"/>
                </a:moveTo>
                <a:lnTo>
                  <a:pt x="0" y="80771"/>
                </a:lnTo>
                <a:lnTo>
                  <a:pt x="0" y="51815"/>
                </a:lnTo>
                <a:lnTo>
                  <a:pt x="3050216" y="51815"/>
                </a:lnTo>
                <a:lnTo>
                  <a:pt x="3075760" y="66868"/>
                </a:lnTo>
                <a:lnTo>
                  <a:pt x="3051428" y="80771"/>
                </a:lnTo>
                <a:close/>
              </a:path>
              <a:path w="3131820" h="132714">
                <a:moveTo>
                  <a:pt x="3108402" y="80771"/>
                </a:moveTo>
                <a:lnTo>
                  <a:pt x="3104388" y="80771"/>
                </a:lnTo>
                <a:lnTo>
                  <a:pt x="3104388" y="51815"/>
                </a:lnTo>
                <a:lnTo>
                  <a:pt x="3105800" y="51815"/>
                </a:lnTo>
                <a:lnTo>
                  <a:pt x="3131819" y="67055"/>
                </a:lnTo>
                <a:lnTo>
                  <a:pt x="3108402" y="80771"/>
                </a:lnTo>
                <a:close/>
              </a:path>
              <a:path w="3131820" h="132714">
                <a:moveTo>
                  <a:pt x="3096767" y="79247"/>
                </a:moveTo>
                <a:lnTo>
                  <a:pt x="3075760" y="66868"/>
                </a:lnTo>
                <a:lnTo>
                  <a:pt x="3096767" y="54863"/>
                </a:lnTo>
                <a:lnTo>
                  <a:pt x="3096767" y="79247"/>
                </a:lnTo>
                <a:close/>
              </a:path>
              <a:path w="3131820" h="132714">
                <a:moveTo>
                  <a:pt x="3104388" y="79247"/>
                </a:moveTo>
                <a:lnTo>
                  <a:pt x="3096767" y="79247"/>
                </a:lnTo>
                <a:lnTo>
                  <a:pt x="3096767" y="54863"/>
                </a:lnTo>
                <a:lnTo>
                  <a:pt x="3104388" y="54863"/>
                </a:lnTo>
                <a:lnTo>
                  <a:pt x="3104388" y="79247"/>
                </a:lnTo>
                <a:close/>
              </a:path>
              <a:path w="3131820" h="132714">
                <a:moveTo>
                  <a:pt x="3019043" y="132587"/>
                </a:moveTo>
                <a:lnTo>
                  <a:pt x="3009900" y="131063"/>
                </a:lnTo>
                <a:lnTo>
                  <a:pt x="3005327" y="123443"/>
                </a:lnTo>
                <a:lnTo>
                  <a:pt x="3002280" y="117347"/>
                </a:lnTo>
                <a:lnTo>
                  <a:pt x="3003803" y="108203"/>
                </a:lnTo>
                <a:lnTo>
                  <a:pt x="3011424" y="103631"/>
                </a:lnTo>
                <a:lnTo>
                  <a:pt x="3075760" y="66868"/>
                </a:lnTo>
                <a:lnTo>
                  <a:pt x="3096767" y="79247"/>
                </a:lnTo>
                <a:lnTo>
                  <a:pt x="3104388" y="79247"/>
                </a:lnTo>
                <a:lnTo>
                  <a:pt x="3104388" y="80771"/>
                </a:lnTo>
                <a:lnTo>
                  <a:pt x="3108402" y="80771"/>
                </a:lnTo>
                <a:lnTo>
                  <a:pt x="3025140" y="129539"/>
                </a:lnTo>
                <a:lnTo>
                  <a:pt x="3019043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959088" y="4977383"/>
            <a:ext cx="70231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>
                <a:latin typeface="Times New Roman"/>
                <a:cs typeface="Times New Roman"/>
              </a:rPr>
              <a:t>f</a:t>
            </a:r>
            <a:r>
              <a:rPr dirty="0" sz="2100" spc="-150">
                <a:latin typeface="Times New Roman"/>
                <a:cs typeface="Times New Roman"/>
              </a:rPr>
              <a:t> </a:t>
            </a:r>
            <a:r>
              <a:rPr dirty="0" sz="2100" spc="75">
                <a:latin typeface="Times New Roman"/>
                <a:cs typeface="Times New Roman"/>
              </a:rPr>
              <a:t>(Hz)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80842" y="6823420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1</a:t>
            </a:fld>
          </a:p>
        </p:txBody>
      </p:sp>
      <p:sp>
        <p:nvSpPr>
          <p:cNvPr id="39" name="object 39"/>
          <p:cNvSpPr txBox="1"/>
          <p:nvPr/>
        </p:nvSpPr>
        <p:spPr>
          <a:xfrm>
            <a:off x="7244159" y="1546621"/>
            <a:ext cx="21685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某放大器波特图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877158" y="2976159"/>
          <a:ext cx="2946400" cy="2319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607"/>
                <a:gridCol w="453815"/>
                <a:gridCol w="380973"/>
                <a:gridCol w="737591"/>
                <a:gridCol w="381017"/>
                <a:gridCol w="380994"/>
                <a:gridCol w="365153"/>
              </a:tblGrid>
              <a:tr h="1204672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25462" sz="1800">
                          <a:latin typeface="Times New Roman"/>
                          <a:cs typeface="Times New Roman"/>
                        </a:rPr>
                        <a:t>1</a:t>
                      </a:r>
                      <a:endParaRPr baseline="25462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462" sz="1800">
                          <a:latin typeface="Times New Roman"/>
                          <a:cs typeface="Times New Roman"/>
                        </a:rPr>
                        <a:t>2</a:t>
                      </a:r>
                      <a:endParaRPr baseline="25462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462" sz="18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baseline="25462" sz="1800" spc="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462" sz="1800">
                          <a:latin typeface="Times New Roman"/>
                          <a:cs typeface="Times New Roman"/>
                        </a:rPr>
                        <a:t>4</a:t>
                      </a:r>
                      <a:endParaRPr baseline="25462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462" sz="1800" spc="-7">
                          <a:latin typeface="Times New Roman"/>
                          <a:cs typeface="Times New Roman"/>
                        </a:rPr>
                        <a:t>5</a:t>
                      </a:r>
                      <a:endParaRPr baseline="25462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462" sz="1800">
                          <a:latin typeface="Times New Roman"/>
                          <a:cs typeface="Times New Roman"/>
                        </a:rPr>
                        <a:t>6</a:t>
                      </a:r>
                      <a:endParaRPr baseline="25462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462" sz="1800">
                          <a:latin typeface="Times New Roman"/>
                          <a:cs typeface="Times New Roman"/>
                        </a:rPr>
                        <a:t>7</a:t>
                      </a:r>
                      <a:endParaRPr baseline="25462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1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r" marR="628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 spc="1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26455" sz="1575">
                          <a:latin typeface="Times New Roman"/>
                          <a:cs typeface="Times New Roman"/>
                        </a:rPr>
                        <a:t>1</a:t>
                      </a:r>
                      <a:endParaRPr baseline="26455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R="247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6455" sz="1575" spc="7">
                          <a:latin typeface="Times New Roman"/>
                          <a:cs typeface="Times New Roman"/>
                        </a:rPr>
                        <a:t>2</a:t>
                      </a:r>
                      <a:endParaRPr baseline="26455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R="247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6455" sz="1575" spc="7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dirty="0" baseline="26455" sz="1575" spc="4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6455" sz="1575" spc="7">
                          <a:latin typeface="Times New Roman"/>
                          <a:cs typeface="Times New Roman"/>
                        </a:rPr>
                        <a:t>4</a:t>
                      </a:r>
                      <a:endParaRPr baseline="26455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R="247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6455" sz="1575" spc="7">
                          <a:latin typeface="Times New Roman"/>
                          <a:cs typeface="Times New Roman"/>
                        </a:rPr>
                        <a:t>5</a:t>
                      </a:r>
                      <a:endParaRPr baseline="26455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R="247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6455" sz="1575" spc="7">
                          <a:latin typeface="Times New Roman"/>
                          <a:cs typeface="Times New Roman"/>
                        </a:rPr>
                        <a:t>6</a:t>
                      </a:r>
                      <a:endParaRPr baseline="26455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R="889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6455" sz="1575" spc="7">
                          <a:latin typeface="Times New Roman"/>
                          <a:cs typeface="Times New Roman"/>
                        </a:rPr>
                        <a:t>7</a:t>
                      </a:r>
                      <a:endParaRPr baseline="26455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2814" y="769151"/>
            <a:ext cx="473202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4.7.5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宋体"/>
                <a:cs typeface="宋体"/>
              </a:rPr>
              <a:t>多级放大电路的频率特性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881" y="1435893"/>
            <a:ext cx="26289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宋体"/>
                <a:cs typeface="宋体"/>
              </a:rPr>
              <a:t>、频率特性关系式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5464" y="1834134"/>
            <a:ext cx="32575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80">
                <a:latin typeface="Times New Roman"/>
                <a:cs typeface="Times New Roman"/>
              </a:rPr>
              <a:t>k</a:t>
            </a:r>
            <a:r>
              <a:rPr dirty="0" sz="1350" spc="-55">
                <a:latin typeface="Times New Roman"/>
                <a:cs typeface="Times New Roman"/>
              </a:rPr>
              <a:t></a:t>
            </a: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8300" y="1322832"/>
            <a:ext cx="313690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203" sz="3600" spc="-1995">
                <a:latin typeface="Times New Roman"/>
                <a:cs typeface="Times New Roman"/>
              </a:rPr>
              <a:t>A</a:t>
            </a:r>
            <a:r>
              <a:rPr dirty="0" sz="2400" spc="-1470">
                <a:latin typeface="Times New Roman"/>
                <a:cs typeface="Times New Roman"/>
              </a:rPr>
              <a:t></a:t>
            </a:r>
            <a:r>
              <a:rPr dirty="0" baseline="-45267" sz="2025" spc="-82">
                <a:latin typeface="Times New Roman"/>
                <a:cs typeface="Times New Roman"/>
              </a:rPr>
              <a:t>V</a:t>
            </a:r>
            <a:endParaRPr baseline="-45267" sz="20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5876" y="1229105"/>
            <a:ext cx="3601720" cy="659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85470">
              <a:lnSpc>
                <a:spcPts val="935"/>
              </a:lnSpc>
            </a:pPr>
            <a:r>
              <a:rPr dirty="0" sz="1350" spc="95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3635"/>
              </a:lnSpc>
            </a:pPr>
            <a:r>
              <a:rPr dirty="0" sz="2400" spc="-229">
                <a:latin typeface="Times New Roman"/>
                <a:cs typeface="Times New Roman"/>
              </a:rPr>
              <a:t> </a:t>
            </a:r>
            <a:r>
              <a:rPr dirty="0" sz="2400" spc="-894">
                <a:latin typeface="Times New Roman"/>
                <a:cs typeface="Times New Roman"/>
              </a:rPr>
              <a:t>A</a:t>
            </a:r>
            <a:r>
              <a:rPr dirty="0" baseline="16203" sz="3600" spc="-1342">
                <a:latin typeface="Times New Roman"/>
                <a:cs typeface="Times New Roman"/>
              </a:rPr>
              <a:t></a:t>
            </a:r>
            <a:r>
              <a:rPr dirty="0" baseline="-16460" sz="2025" spc="-1342">
                <a:latin typeface="Times New Roman"/>
                <a:cs typeface="Times New Roman"/>
              </a:rPr>
              <a:t>V</a:t>
            </a:r>
            <a:r>
              <a:rPr dirty="0" baseline="-16460" sz="2025" spc="-172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1 </a:t>
            </a:r>
            <a:r>
              <a:rPr dirty="0" sz="2400" spc="-1090">
                <a:latin typeface="Times New Roman"/>
                <a:cs typeface="Times New Roman"/>
              </a:rPr>
              <a:t>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900">
                <a:latin typeface="Times New Roman"/>
                <a:cs typeface="Times New Roman"/>
              </a:rPr>
              <a:t>A</a:t>
            </a:r>
            <a:r>
              <a:rPr dirty="0" baseline="16203" sz="3600" spc="-1350">
                <a:latin typeface="Times New Roman"/>
                <a:cs typeface="Times New Roman"/>
              </a:rPr>
              <a:t></a:t>
            </a:r>
            <a:r>
              <a:rPr dirty="0" baseline="-16460" sz="2025" spc="-1350">
                <a:latin typeface="Times New Roman"/>
                <a:cs typeface="Times New Roman"/>
              </a:rPr>
              <a:t>V</a:t>
            </a:r>
            <a:r>
              <a:rPr dirty="0" baseline="-16460" sz="2025" spc="-75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2 </a:t>
            </a:r>
            <a:r>
              <a:rPr dirty="0" sz="2400" spc="-1090">
                <a:latin typeface="Times New Roman"/>
                <a:cs typeface="Times New Roman"/>
              </a:rPr>
              <a:t>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905">
                <a:latin typeface="Times New Roman"/>
                <a:cs typeface="Times New Roman"/>
              </a:rPr>
              <a:t>A</a:t>
            </a:r>
            <a:r>
              <a:rPr dirty="0" baseline="16203" sz="3600" spc="-1357">
                <a:latin typeface="Times New Roman"/>
                <a:cs typeface="Times New Roman"/>
              </a:rPr>
              <a:t></a:t>
            </a:r>
            <a:r>
              <a:rPr dirty="0" baseline="-16460" sz="2025" spc="-1357">
                <a:latin typeface="Times New Roman"/>
                <a:cs typeface="Times New Roman"/>
              </a:rPr>
              <a:t>V</a:t>
            </a:r>
            <a:r>
              <a:rPr dirty="0" baseline="-16460" sz="2025" spc="-52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3 </a:t>
            </a:r>
            <a:r>
              <a:rPr dirty="0" sz="2400" spc="-5">
                <a:latin typeface="Times New Roman"/>
                <a:cs typeface="Times New Roman"/>
              </a:rPr>
              <a:t> </a:t>
            </a:r>
            <a:r>
              <a:rPr dirty="0" sz="2400" spc="-229">
                <a:latin typeface="Times New Roman"/>
                <a:cs typeface="Times New Roman"/>
              </a:rPr>
              <a:t>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baseline="-8487" sz="5400" spc="-967">
                <a:latin typeface="Times New Roman"/>
                <a:cs typeface="Times New Roman"/>
              </a:rPr>
              <a:t> </a:t>
            </a:r>
            <a:r>
              <a:rPr dirty="0" baseline="-8487" sz="5400" spc="-427">
                <a:latin typeface="Times New Roman"/>
                <a:cs typeface="Times New Roman"/>
              </a:rPr>
              <a:t> </a:t>
            </a:r>
            <a:r>
              <a:rPr dirty="0" sz="2400" spc="-670">
                <a:latin typeface="Times New Roman"/>
                <a:cs typeface="Times New Roman"/>
              </a:rPr>
              <a:t>A</a:t>
            </a:r>
            <a:r>
              <a:rPr dirty="0" baseline="16203" sz="3600" spc="-1005">
                <a:latin typeface="Times New Roman"/>
                <a:cs typeface="Times New Roman"/>
              </a:rPr>
              <a:t></a:t>
            </a:r>
            <a:r>
              <a:rPr dirty="0" baseline="-16460" sz="2025" spc="-1005">
                <a:latin typeface="Times New Roman"/>
                <a:cs typeface="Times New Roman"/>
              </a:rPr>
              <a:t>Vk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3243" y="2075973"/>
            <a:ext cx="0" cy="447675"/>
          </a:xfrm>
          <a:custGeom>
            <a:avLst/>
            <a:gdLst/>
            <a:ahLst/>
            <a:cxnLst/>
            <a:rect l="l" t="t" r="r" b="b"/>
            <a:pathLst>
              <a:path w="0" h="447675">
                <a:moveTo>
                  <a:pt x="0" y="0"/>
                </a:moveTo>
                <a:lnTo>
                  <a:pt x="0" y="447103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88154" y="2075973"/>
            <a:ext cx="0" cy="447675"/>
          </a:xfrm>
          <a:custGeom>
            <a:avLst/>
            <a:gdLst/>
            <a:ahLst/>
            <a:cxnLst/>
            <a:rect l="l" t="t" r="r" b="b"/>
            <a:pathLst>
              <a:path w="0" h="447675">
                <a:moveTo>
                  <a:pt x="0" y="0"/>
                </a:moveTo>
                <a:lnTo>
                  <a:pt x="0" y="447103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64372" y="2075973"/>
            <a:ext cx="0" cy="447675"/>
          </a:xfrm>
          <a:custGeom>
            <a:avLst/>
            <a:gdLst/>
            <a:ahLst/>
            <a:cxnLst/>
            <a:rect l="l" t="t" r="r" b="b"/>
            <a:pathLst>
              <a:path w="0" h="447675">
                <a:moveTo>
                  <a:pt x="0" y="0"/>
                </a:moveTo>
                <a:lnTo>
                  <a:pt x="0" y="447103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83484" y="2075973"/>
            <a:ext cx="0" cy="447675"/>
          </a:xfrm>
          <a:custGeom>
            <a:avLst/>
            <a:gdLst/>
            <a:ahLst/>
            <a:cxnLst/>
            <a:rect l="l" t="t" r="r" b="b"/>
            <a:pathLst>
              <a:path w="0" h="447675">
                <a:moveTo>
                  <a:pt x="0" y="0"/>
                </a:moveTo>
                <a:lnTo>
                  <a:pt x="0" y="447103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26364" y="2075973"/>
            <a:ext cx="0" cy="447675"/>
          </a:xfrm>
          <a:custGeom>
            <a:avLst/>
            <a:gdLst/>
            <a:ahLst/>
            <a:cxnLst/>
            <a:rect l="l" t="t" r="r" b="b"/>
            <a:pathLst>
              <a:path w="0" h="447675">
                <a:moveTo>
                  <a:pt x="0" y="0"/>
                </a:moveTo>
                <a:lnTo>
                  <a:pt x="0" y="447103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62145" y="2075973"/>
            <a:ext cx="0" cy="447675"/>
          </a:xfrm>
          <a:custGeom>
            <a:avLst/>
            <a:gdLst/>
            <a:ahLst/>
            <a:cxnLst/>
            <a:rect l="l" t="t" r="r" b="b"/>
            <a:pathLst>
              <a:path w="0" h="447675">
                <a:moveTo>
                  <a:pt x="0" y="0"/>
                </a:moveTo>
                <a:lnTo>
                  <a:pt x="0" y="447103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19330" y="2075973"/>
            <a:ext cx="0" cy="447675"/>
          </a:xfrm>
          <a:custGeom>
            <a:avLst/>
            <a:gdLst/>
            <a:ahLst/>
            <a:cxnLst/>
            <a:rect l="l" t="t" r="r" b="b"/>
            <a:pathLst>
              <a:path w="0" h="447675">
                <a:moveTo>
                  <a:pt x="0" y="0"/>
                </a:moveTo>
                <a:lnTo>
                  <a:pt x="0" y="447103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24917" y="2075973"/>
            <a:ext cx="0" cy="447675"/>
          </a:xfrm>
          <a:custGeom>
            <a:avLst/>
            <a:gdLst/>
            <a:ahLst/>
            <a:cxnLst/>
            <a:rect l="l" t="t" r="r" b="b"/>
            <a:pathLst>
              <a:path w="0" h="447675">
                <a:moveTo>
                  <a:pt x="0" y="0"/>
                </a:moveTo>
                <a:lnTo>
                  <a:pt x="0" y="447103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248903" y="1892046"/>
            <a:ext cx="12382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4464" y="2075688"/>
            <a:ext cx="1010285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20 lg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 spc="-905">
                <a:latin typeface="Times New Roman"/>
                <a:cs typeface="Times New Roman"/>
              </a:rPr>
              <a:t>A</a:t>
            </a:r>
            <a:r>
              <a:rPr dirty="0" baseline="16203" sz="3600" spc="-1357">
                <a:latin typeface="Times New Roman"/>
                <a:cs typeface="Times New Roman"/>
              </a:rPr>
              <a:t></a:t>
            </a:r>
            <a:r>
              <a:rPr dirty="0" baseline="-16460" sz="2025" spc="-1357">
                <a:latin typeface="Times New Roman"/>
                <a:cs typeface="Times New Roman"/>
              </a:rPr>
              <a:t>V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8800" y="2075688"/>
            <a:ext cx="284861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9">
                <a:latin typeface="Times New Roman"/>
                <a:cs typeface="Times New Roman"/>
              </a:rPr>
              <a:t> </a:t>
            </a:r>
            <a:r>
              <a:rPr dirty="0" sz="2400" spc="-5">
                <a:latin typeface="Times New Roman"/>
                <a:cs typeface="Times New Roman"/>
              </a:rPr>
              <a:t>20 lg </a:t>
            </a:r>
            <a:r>
              <a:rPr dirty="0" sz="2400" spc="-915">
                <a:latin typeface="Times New Roman"/>
                <a:cs typeface="Times New Roman"/>
              </a:rPr>
              <a:t>A</a:t>
            </a:r>
            <a:r>
              <a:rPr dirty="0" baseline="16203" sz="3600" spc="-1372">
                <a:latin typeface="Times New Roman"/>
                <a:cs typeface="Times New Roman"/>
              </a:rPr>
              <a:t></a:t>
            </a:r>
            <a:r>
              <a:rPr dirty="0" baseline="-16460" sz="2025" spc="-1372">
                <a:latin typeface="Times New Roman"/>
                <a:cs typeface="Times New Roman"/>
              </a:rPr>
              <a:t>V</a:t>
            </a:r>
            <a:r>
              <a:rPr dirty="0" baseline="-16460" sz="2025" spc="-172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1 </a:t>
            </a:r>
            <a:r>
              <a:rPr dirty="0" sz="2400" spc="-1090">
                <a:latin typeface="Times New Roman"/>
                <a:cs typeface="Times New Roman"/>
              </a:rPr>
              <a:t>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20 </a:t>
            </a:r>
            <a:r>
              <a:rPr dirty="0" sz="2400" spc="10">
                <a:latin typeface="Times New Roman"/>
                <a:cs typeface="Times New Roman"/>
              </a:rPr>
              <a:t>lg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 spc="-905">
                <a:latin typeface="Times New Roman"/>
                <a:cs typeface="Times New Roman"/>
              </a:rPr>
              <a:t>A</a:t>
            </a:r>
            <a:r>
              <a:rPr dirty="0" baseline="16203" sz="3600" spc="-1357">
                <a:latin typeface="Times New Roman"/>
                <a:cs typeface="Times New Roman"/>
              </a:rPr>
              <a:t></a:t>
            </a:r>
            <a:r>
              <a:rPr dirty="0" baseline="-16460" sz="2025" spc="-1357">
                <a:latin typeface="Times New Roman"/>
                <a:cs typeface="Times New Roman"/>
              </a:rPr>
              <a:t>V </a:t>
            </a:r>
            <a:r>
              <a:rPr dirty="0" baseline="-16460" sz="2025" spc="-382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2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24810" y="1923288"/>
            <a:ext cx="2242820" cy="792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90">
                <a:latin typeface="Times New Roman"/>
                <a:cs typeface="Times New Roman"/>
              </a:rPr>
              <a:t></a:t>
            </a:r>
            <a:r>
              <a:rPr dirty="0" sz="2400" spc="-3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 </a:t>
            </a:r>
            <a:r>
              <a:rPr dirty="0" sz="2400" spc="-229">
                <a:latin typeface="Times New Roman"/>
                <a:cs typeface="Times New Roman"/>
              </a:rPr>
              <a:t> </a:t>
            </a:r>
            <a:r>
              <a:rPr dirty="0" baseline="-8487" sz="5400" spc="-1560">
                <a:latin typeface="Times New Roman"/>
                <a:cs typeface="Times New Roman"/>
              </a:rPr>
              <a:t></a:t>
            </a:r>
            <a:r>
              <a:rPr dirty="0" baseline="-8487" sz="5400" spc="-7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20lg </a:t>
            </a:r>
            <a:r>
              <a:rPr dirty="0" sz="2400" spc="-475">
                <a:latin typeface="Times New Roman"/>
                <a:cs typeface="Times New Roman"/>
              </a:rPr>
              <a:t> </a:t>
            </a:r>
            <a:r>
              <a:rPr dirty="0" sz="2400" spc="-675">
                <a:latin typeface="Times New Roman"/>
                <a:cs typeface="Times New Roman"/>
              </a:rPr>
              <a:t>A</a:t>
            </a:r>
            <a:r>
              <a:rPr dirty="0" baseline="16203" sz="3600" spc="-1012">
                <a:latin typeface="Times New Roman"/>
                <a:cs typeface="Times New Roman"/>
              </a:rPr>
              <a:t></a:t>
            </a:r>
            <a:r>
              <a:rPr dirty="0" baseline="-16460" sz="2025" spc="-1012">
                <a:latin typeface="Times New Roman"/>
                <a:cs typeface="Times New Roman"/>
              </a:rPr>
              <a:t>Vk</a:t>
            </a:r>
            <a:endParaRPr baseline="-16460" sz="2025">
              <a:latin typeface="Times New Roman"/>
              <a:cs typeface="Times New Roman"/>
            </a:endParaRPr>
          </a:p>
          <a:p>
            <a:pPr algn="ctr" marR="257175">
              <a:lnSpc>
                <a:spcPct val="100000"/>
              </a:lnSpc>
              <a:spcBef>
                <a:spcPts val="195"/>
              </a:spcBef>
            </a:pPr>
            <a:r>
              <a:rPr dirty="0" sz="1350" spc="45">
                <a:latin typeface="Times New Roman"/>
                <a:cs typeface="Times New Roman"/>
              </a:rPr>
              <a:t>k</a:t>
            </a:r>
            <a:r>
              <a:rPr dirty="0" sz="1350" spc="45">
                <a:latin typeface="Times New Roman"/>
                <a:cs typeface="Times New Roman"/>
              </a:rPr>
              <a:t></a:t>
            </a:r>
            <a:r>
              <a:rPr dirty="0" sz="1350" spc="4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2644" y="2763265"/>
            <a:ext cx="129539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9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9011" y="3403346"/>
            <a:ext cx="342900" cy="2336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50" spc="180">
                <a:latin typeface="Times New Roman"/>
                <a:cs typeface="Times New Roman"/>
              </a:rPr>
              <a:t>k</a:t>
            </a:r>
            <a:r>
              <a:rPr dirty="0" sz="1450" spc="-75">
                <a:latin typeface="Times New Roman"/>
                <a:cs typeface="Times New Roman"/>
              </a:rPr>
              <a:t></a:t>
            </a:r>
            <a:r>
              <a:rPr dirty="0" sz="1450" spc="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7104" y="2800096"/>
            <a:ext cx="2959735" cy="662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335" i="1">
                <a:latin typeface="Times New Roman"/>
                <a:cs typeface="Times New Roman"/>
              </a:rPr>
              <a:t></a:t>
            </a:r>
            <a:r>
              <a:rPr dirty="0" sz="2650" spc="140" i="1">
                <a:latin typeface="Times New Roman"/>
                <a:cs typeface="Times New Roman"/>
              </a:rPr>
              <a:t> </a:t>
            </a:r>
            <a:r>
              <a:rPr dirty="0" sz="2500" spc="-200">
                <a:latin typeface="Times New Roman"/>
                <a:cs typeface="Times New Roman"/>
              </a:rPr>
              <a:t> </a:t>
            </a:r>
            <a:r>
              <a:rPr dirty="0" sz="2650" spc="-655" i="1">
                <a:latin typeface="Times New Roman"/>
                <a:cs typeface="Times New Roman"/>
              </a:rPr>
              <a:t></a:t>
            </a:r>
            <a:r>
              <a:rPr dirty="0" baseline="-17241" sz="2175" spc="-982">
                <a:latin typeface="Times New Roman"/>
                <a:cs typeface="Times New Roman"/>
              </a:rPr>
              <a:t>1</a:t>
            </a:r>
            <a:r>
              <a:rPr dirty="0" baseline="-17241" sz="2175" spc="390">
                <a:latin typeface="Times New Roman"/>
                <a:cs typeface="Times New Roman"/>
              </a:rPr>
              <a:t> </a:t>
            </a:r>
            <a:r>
              <a:rPr dirty="0" sz="2500" spc="-1110">
                <a:latin typeface="Times New Roman"/>
                <a:cs typeface="Times New Roman"/>
              </a:rPr>
              <a:t></a:t>
            </a:r>
            <a:r>
              <a:rPr dirty="0" sz="2500" spc="-295">
                <a:latin typeface="Times New Roman"/>
                <a:cs typeface="Times New Roman"/>
              </a:rPr>
              <a:t> </a:t>
            </a:r>
            <a:r>
              <a:rPr dirty="0" sz="2650" spc="-560" i="1">
                <a:latin typeface="Times New Roman"/>
                <a:cs typeface="Times New Roman"/>
              </a:rPr>
              <a:t></a:t>
            </a:r>
            <a:r>
              <a:rPr dirty="0" baseline="-17241" sz="2175" spc="-839">
                <a:latin typeface="Times New Roman"/>
                <a:cs typeface="Times New Roman"/>
              </a:rPr>
              <a:t>2</a:t>
            </a:r>
            <a:r>
              <a:rPr dirty="0" baseline="-17241" sz="2175" spc="442">
                <a:latin typeface="Times New Roman"/>
                <a:cs typeface="Times New Roman"/>
              </a:rPr>
              <a:t> </a:t>
            </a:r>
            <a:r>
              <a:rPr dirty="0" sz="2500" spc="-1110">
                <a:latin typeface="Times New Roman"/>
                <a:cs typeface="Times New Roman"/>
              </a:rPr>
              <a:t></a:t>
            </a:r>
            <a:r>
              <a:rPr dirty="0" sz="2500" spc="-350">
                <a:latin typeface="Times New Roman"/>
                <a:cs typeface="Times New Roman"/>
              </a:rPr>
              <a:t> </a:t>
            </a:r>
            <a:r>
              <a:rPr dirty="0" sz="2500" spc="35">
                <a:latin typeface="Times New Roman"/>
                <a:cs typeface="Times New Roman"/>
              </a:rPr>
              <a:t></a:t>
            </a:r>
            <a:r>
              <a:rPr dirty="0" sz="2500" spc="-130">
                <a:latin typeface="Times New Roman"/>
                <a:cs typeface="Times New Roman"/>
              </a:rPr>
              <a:t> </a:t>
            </a:r>
            <a:r>
              <a:rPr dirty="0" sz="2500" spc="-200">
                <a:latin typeface="Times New Roman"/>
                <a:cs typeface="Times New Roman"/>
              </a:rPr>
              <a:t> </a:t>
            </a:r>
            <a:r>
              <a:rPr dirty="0" sz="2500" spc="45">
                <a:latin typeface="Times New Roman"/>
                <a:cs typeface="Times New Roman"/>
              </a:rPr>
              <a:t> </a:t>
            </a:r>
            <a:r>
              <a:rPr dirty="0" baseline="-8771" sz="5700" spc="-975">
                <a:latin typeface="Times New Roman"/>
                <a:cs typeface="Times New Roman"/>
              </a:rPr>
              <a:t></a:t>
            </a:r>
            <a:r>
              <a:rPr dirty="0" sz="2650" spc="-650" i="1">
                <a:latin typeface="Times New Roman"/>
                <a:cs typeface="Times New Roman"/>
              </a:rPr>
              <a:t></a:t>
            </a:r>
            <a:r>
              <a:rPr dirty="0" baseline="-17241" sz="2175" spc="-975">
                <a:latin typeface="Times New Roman"/>
                <a:cs typeface="Times New Roman"/>
              </a:rPr>
              <a:t>k</a:t>
            </a:r>
            <a:endParaRPr baseline="-17241" sz="21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31023" y="5812345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 h="0">
                <a:moveTo>
                  <a:pt x="0" y="0"/>
                </a:moveTo>
                <a:lnTo>
                  <a:pt x="367569" y="0"/>
                </a:lnTo>
              </a:path>
            </a:pathLst>
          </a:custGeom>
          <a:ln w="14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01989" y="581234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 h="0">
                <a:moveTo>
                  <a:pt x="0" y="0"/>
                </a:moveTo>
                <a:lnTo>
                  <a:pt x="440055" y="0"/>
                </a:lnTo>
              </a:path>
            </a:pathLst>
          </a:custGeom>
          <a:ln w="14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24365" y="5812345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 h="0">
                <a:moveTo>
                  <a:pt x="0" y="0"/>
                </a:moveTo>
                <a:lnTo>
                  <a:pt x="445293" y="0"/>
                </a:lnTo>
              </a:path>
            </a:pathLst>
          </a:custGeom>
          <a:ln w="14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2901" y="5812345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 h="0">
                <a:moveTo>
                  <a:pt x="0" y="0"/>
                </a:moveTo>
                <a:lnTo>
                  <a:pt x="457962" y="0"/>
                </a:lnTo>
              </a:path>
            </a:pathLst>
          </a:custGeom>
          <a:ln w="14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11584" y="5899403"/>
            <a:ext cx="27940" cy="40005"/>
          </a:xfrm>
          <a:custGeom>
            <a:avLst/>
            <a:gdLst/>
            <a:ahLst/>
            <a:cxnLst/>
            <a:rect l="l" t="t" r="r" b="b"/>
            <a:pathLst>
              <a:path w="27939" h="40004">
                <a:moveTo>
                  <a:pt x="0" y="39433"/>
                </a:moveTo>
                <a:lnTo>
                  <a:pt x="2762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39207" y="5899403"/>
            <a:ext cx="69850" cy="292735"/>
          </a:xfrm>
          <a:custGeom>
            <a:avLst/>
            <a:gdLst/>
            <a:ahLst/>
            <a:cxnLst/>
            <a:rect l="l" t="t" r="r" b="b"/>
            <a:pathLst>
              <a:path w="69850" h="292735">
                <a:moveTo>
                  <a:pt x="0" y="0"/>
                </a:moveTo>
                <a:lnTo>
                  <a:pt x="69437" y="292417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08644" y="5424773"/>
            <a:ext cx="77470" cy="767080"/>
          </a:xfrm>
          <a:custGeom>
            <a:avLst/>
            <a:gdLst/>
            <a:ahLst/>
            <a:cxnLst/>
            <a:rect l="l" t="t" r="r" b="b"/>
            <a:pathLst>
              <a:path w="77469" h="767079">
                <a:moveTo>
                  <a:pt x="0" y="767047"/>
                </a:moveTo>
                <a:lnTo>
                  <a:pt x="7696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85606" y="5424773"/>
            <a:ext cx="2458085" cy="0"/>
          </a:xfrm>
          <a:custGeom>
            <a:avLst/>
            <a:gdLst/>
            <a:ahLst/>
            <a:cxnLst/>
            <a:rect l="l" t="t" r="r" b="b"/>
            <a:pathLst>
              <a:path w="2458085" h="0">
                <a:moveTo>
                  <a:pt x="0" y="0"/>
                </a:moveTo>
                <a:lnTo>
                  <a:pt x="2457640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007774" y="5418010"/>
            <a:ext cx="2635885" cy="774065"/>
          </a:xfrm>
          <a:custGeom>
            <a:avLst/>
            <a:gdLst/>
            <a:ahLst/>
            <a:cxnLst/>
            <a:rect l="l" t="t" r="r" b="b"/>
            <a:pathLst>
              <a:path w="2635885" h="774064">
                <a:moveTo>
                  <a:pt x="115111" y="706850"/>
                </a:moveTo>
                <a:lnTo>
                  <a:pt x="100869" y="706850"/>
                </a:lnTo>
                <a:lnTo>
                  <a:pt x="171831" y="0"/>
                </a:lnTo>
                <a:lnTo>
                  <a:pt x="2635472" y="0"/>
                </a:lnTo>
                <a:lnTo>
                  <a:pt x="2635472" y="14192"/>
                </a:lnTo>
                <a:lnTo>
                  <a:pt x="184594" y="14192"/>
                </a:lnTo>
                <a:lnTo>
                  <a:pt x="115111" y="706850"/>
                </a:lnTo>
                <a:close/>
              </a:path>
              <a:path w="2635885" h="774064">
                <a:moveTo>
                  <a:pt x="7524" y="523779"/>
                </a:moveTo>
                <a:lnTo>
                  <a:pt x="0" y="518636"/>
                </a:lnTo>
                <a:lnTo>
                  <a:pt x="39624" y="464248"/>
                </a:lnTo>
                <a:lnTo>
                  <a:pt x="48448" y="499205"/>
                </a:lnTo>
                <a:lnTo>
                  <a:pt x="23241" y="499205"/>
                </a:lnTo>
                <a:lnTo>
                  <a:pt x="7524" y="523779"/>
                </a:lnTo>
                <a:close/>
              </a:path>
              <a:path w="2635885" h="774064">
                <a:moveTo>
                  <a:pt x="108394" y="773811"/>
                </a:moveTo>
                <a:lnTo>
                  <a:pt x="94202" y="773811"/>
                </a:lnTo>
                <a:lnTo>
                  <a:pt x="23241" y="499205"/>
                </a:lnTo>
                <a:lnTo>
                  <a:pt x="48448" y="499205"/>
                </a:lnTo>
                <a:lnTo>
                  <a:pt x="100869" y="706850"/>
                </a:lnTo>
                <a:lnTo>
                  <a:pt x="115111" y="706850"/>
                </a:lnTo>
                <a:lnTo>
                  <a:pt x="108394" y="77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439416" y="5813552"/>
            <a:ext cx="2070100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34060" algn="l"/>
                <a:tab pos="1974214" algn="l"/>
              </a:tabLst>
            </a:pPr>
            <a:r>
              <a:rPr dirty="0" sz="1300">
                <a:latin typeface="Times New Roman"/>
                <a:cs typeface="Times New Roman"/>
              </a:rPr>
              <a:t>2	2	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30527" y="5418582"/>
            <a:ext cx="3045460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18210" algn="l"/>
                <a:tab pos="1643380" algn="l"/>
                <a:tab pos="2889250" algn="l"/>
              </a:tabLst>
            </a:pPr>
            <a:r>
              <a:rPr dirty="0" sz="2250">
                <a:latin typeface="Times New Roman"/>
                <a:cs typeface="Times New Roman"/>
              </a:rPr>
              <a:t>1	1	1	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93951" y="5820917"/>
            <a:ext cx="269875" cy="378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250" spc="160">
                <a:latin typeface="Times New Roman"/>
                <a:cs typeface="Times New Roman"/>
              </a:rPr>
              <a:t>f</a:t>
            </a:r>
            <a:r>
              <a:rPr dirty="0" baseline="-14957" sz="1950" spc="104">
                <a:latin typeface="Times New Roman"/>
                <a:cs typeface="Times New Roman"/>
              </a:rPr>
              <a:t>H</a:t>
            </a:r>
            <a:endParaRPr baseline="-14957" sz="1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65268" y="5868161"/>
            <a:ext cx="2322830" cy="33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  <a:tabLst>
                <a:tab pos="735330" algn="l"/>
                <a:tab pos="1974850" algn="l"/>
              </a:tabLst>
            </a:pPr>
            <a:r>
              <a:rPr dirty="0" baseline="8641" sz="3375" spc="247">
                <a:latin typeface="Times New Roman"/>
                <a:cs typeface="Times New Roman"/>
              </a:rPr>
              <a:t>f</a:t>
            </a:r>
            <a:r>
              <a:rPr dirty="0" sz="1300" spc="70">
                <a:latin typeface="Times New Roman"/>
                <a:cs typeface="Times New Roman"/>
              </a:rPr>
              <a:t>H</a:t>
            </a:r>
            <a:r>
              <a:rPr dirty="0" sz="1300">
                <a:latin typeface="Times New Roman"/>
                <a:cs typeface="Times New Roman"/>
              </a:rPr>
              <a:t>1	</a:t>
            </a:r>
            <a:r>
              <a:rPr dirty="0" baseline="8641" sz="3375" spc="232">
                <a:latin typeface="Times New Roman"/>
                <a:cs typeface="Times New Roman"/>
              </a:rPr>
              <a:t>f</a:t>
            </a:r>
            <a:r>
              <a:rPr dirty="0" sz="1300" spc="80">
                <a:latin typeface="Times New Roman"/>
                <a:cs typeface="Times New Roman"/>
              </a:rPr>
              <a:t>H</a:t>
            </a:r>
            <a:r>
              <a:rPr dirty="0" sz="1300">
                <a:latin typeface="Times New Roman"/>
                <a:cs typeface="Times New Roman"/>
              </a:rPr>
              <a:t>2	</a:t>
            </a:r>
            <a:r>
              <a:rPr dirty="0" baseline="8641" sz="3375" spc="240">
                <a:latin typeface="Times New Roman"/>
                <a:cs typeface="Times New Roman"/>
              </a:rPr>
              <a:t>f</a:t>
            </a:r>
            <a:r>
              <a:rPr dirty="0" sz="1300" spc="60">
                <a:latin typeface="Times New Roman"/>
                <a:cs typeface="Times New Roman"/>
              </a:rPr>
              <a:t>H</a:t>
            </a:r>
            <a:r>
              <a:rPr dirty="0" sz="1300" spc="7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62760" y="5602985"/>
            <a:ext cx="2347595" cy="354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37894" algn="l"/>
                <a:tab pos="1663700" algn="l"/>
              </a:tabLst>
            </a:pPr>
            <a:r>
              <a:rPr dirty="0" sz="2250" spc="-210">
                <a:latin typeface="Times New Roman"/>
                <a:cs typeface="Times New Roman"/>
              </a:rPr>
              <a:t>	</a:t>
            </a:r>
            <a:r>
              <a:rPr dirty="0" sz="2250" spc="-1019">
                <a:latin typeface="Times New Roman"/>
                <a:cs typeface="Times New Roman"/>
              </a:rPr>
              <a:t>	</a:t>
            </a:r>
            <a:r>
              <a:rPr dirty="0" sz="2250" spc="-35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</a:t>
            </a:r>
            <a:r>
              <a:rPr dirty="0" sz="2250" spc="-315">
                <a:latin typeface="Times New Roman"/>
                <a:cs typeface="Times New Roman"/>
              </a:rPr>
              <a:t> </a:t>
            </a:r>
            <a:r>
              <a:rPr dirty="0" sz="2250" spc="-1019">
                <a:latin typeface="Times New Roman"/>
                <a:cs typeface="Times New Roman"/>
              </a:rPr>
              <a:t>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37006" y="2062162"/>
            <a:ext cx="1784985" cy="880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宋体"/>
                <a:cs typeface="宋体"/>
              </a:rPr>
              <a:t>、</a:t>
            </a:r>
            <a:r>
              <a:rPr dirty="0" sz="2400" spc="-70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幅频特性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宋体"/>
                <a:cs typeface="宋体"/>
              </a:rPr>
              <a:t>、</a:t>
            </a:r>
            <a:r>
              <a:rPr dirty="0" sz="2400" spc="-70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相频特性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12598" y="3482578"/>
            <a:ext cx="178435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4</a:t>
            </a:r>
            <a:r>
              <a:rPr dirty="0" sz="2400" spc="-5">
                <a:latin typeface="宋体"/>
                <a:cs typeface="宋体"/>
              </a:rPr>
              <a:t>、</a:t>
            </a:r>
            <a:r>
              <a:rPr dirty="0" sz="2400" spc="-70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下限频率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25110" y="4205477"/>
            <a:ext cx="31115" cy="23495"/>
          </a:xfrm>
          <a:custGeom>
            <a:avLst/>
            <a:gdLst/>
            <a:ahLst/>
            <a:cxnLst/>
            <a:rect l="l" t="t" r="r" b="b"/>
            <a:pathLst>
              <a:path w="31114" h="23495">
                <a:moveTo>
                  <a:pt x="0" y="23050"/>
                </a:moveTo>
                <a:lnTo>
                  <a:pt x="30956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56066" y="4205477"/>
            <a:ext cx="74295" cy="161290"/>
          </a:xfrm>
          <a:custGeom>
            <a:avLst/>
            <a:gdLst/>
            <a:ahLst/>
            <a:cxnLst/>
            <a:rect l="l" t="t" r="r" b="b"/>
            <a:pathLst>
              <a:path w="74294" h="161289">
                <a:moveTo>
                  <a:pt x="0" y="0"/>
                </a:moveTo>
                <a:lnTo>
                  <a:pt x="73723" y="161258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29789" y="3942492"/>
            <a:ext cx="81280" cy="424815"/>
          </a:xfrm>
          <a:custGeom>
            <a:avLst/>
            <a:gdLst/>
            <a:ahLst/>
            <a:cxnLst/>
            <a:rect l="l" t="t" r="r" b="b"/>
            <a:pathLst>
              <a:path w="81280" h="424814">
                <a:moveTo>
                  <a:pt x="0" y="424243"/>
                </a:moveTo>
                <a:lnTo>
                  <a:pt x="80962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10752" y="3942492"/>
            <a:ext cx="1392555" cy="0"/>
          </a:xfrm>
          <a:custGeom>
            <a:avLst/>
            <a:gdLst/>
            <a:ahLst/>
            <a:cxnLst/>
            <a:rect l="l" t="t" r="r" b="b"/>
            <a:pathLst>
              <a:path w="1392554" h="0">
                <a:moveTo>
                  <a:pt x="0" y="0"/>
                </a:moveTo>
                <a:lnTo>
                  <a:pt x="1391983" y="0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22729" y="3935348"/>
            <a:ext cx="1580515" cy="431800"/>
          </a:xfrm>
          <a:custGeom>
            <a:avLst/>
            <a:gdLst/>
            <a:ahLst/>
            <a:cxnLst/>
            <a:rect l="l" t="t" r="r" b="b"/>
            <a:pathLst>
              <a:path w="1580514" h="431800">
                <a:moveTo>
                  <a:pt x="122179" y="394049"/>
                </a:moveTo>
                <a:lnTo>
                  <a:pt x="107061" y="394049"/>
                </a:lnTo>
                <a:lnTo>
                  <a:pt x="182499" y="0"/>
                </a:lnTo>
                <a:lnTo>
                  <a:pt x="1580007" y="0"/>
                </a:lnTo>
                <a:lnTo>
                  <a:pt x="1580007" y="15144"/>
                </a:lnTo>
                <a:lnTo>
                  <a:pt x="194405" y="15144"/>
                </a:lnTo>
                <a:lnTo>
                  <a:pt x="122179" y="394049"/>
                </a:lnTo>
                <a:close/>
              </a:path>
              <a:path w="1580514" h="431800">
                <a:moveTo>
                  <a:pt x="5524" y="297180"/>
                </a:moveTo>
                <a:lnTo>
                  <a:pt x="0" y="289179"/>
                </a:lnTo>
                <a:lnTo>
                  <a:pt x="42005" y="258984"/>
                </a:lnTo>
                <a:lnTo>
                  <a:pt x="53107" y="282035"/>
                </a:lnTo>
                <a:lnTo>
                  <a:pt x="25336" y="282035"/>
                </a:lnTo>
                <a:lnTo>
                  <a:pt x="5524" y="297180"/>
                </a:lnTo>
                <a:close/>
              </a:path>
              <a:path w="1580514" h="431800">
                <a:moveTo>
                  <a:pt x="115062" y="431387"/>
                </a:moveTo>
                <a:lnTo>
                  <a:pt x="100012" y="431387"/>
                </a:lnTo>
                <a:lnTo>
                  <a:pt x="25336" y="282035"/>
                </a:lnTo>
                <a:lnTo>
                  <a:pt x="53107" y="282035"/>
                </a:lnTo>
                <a:lnTo>
                  <a:pt x="107061" y="394049"/>
                </a:lnTo>
                <a:lnTo>
                  <a:pt x="122179" y="394049"/>
                </a:lnTo>
                <a:lnTo>
                  <a:pt x="115062" y="431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457703" y="3967734"/>
            <a:ext cx="63563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34670" algn="l"/>
              </a:tabLst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r>
              <a:rPr dirty="0" sz="1350" spc="15">
                <a:latin typeface="Times New Roman"/>
                <a:cs typeface="Times New Roman"/>
              </a:rPr>
              <a:t>	</a:t>
            </a: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19859" y="3971544"/>
            <a:ext cx="219202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66775" algn="l"/>
              </a:tabLst>
            </a:pPr>
            <a:r>
              <a:rPr dirty="0" sz="2400" spc="120">
                <a:latin typeface="Times New Roman"/>
                <a:cs typeface="Times New Roman"/>
              </a:rPr>
              <a:t>f</a:t>
            </a:r>
            <a:r>
              <a:rPr dirty="0" baseline="-16460" sz="2025" spc="179">
                <a:latin typeface="Times New Roman"/>
                <a:cs typeface="Times New Roman"/>
              </a:rPr>
              <a:t>L</a:t>
            </a:r>
            <a:r>
              <a:rPr dirty="0" baseline="-16460" sz="2025" spc="742">
                <a:latin typeface="Times New Roman"/>
                <a:cs typeface="Times New Roman"/>
              </a:rPr>
              <a:t> </a:t>
            </a:r>
            <a:r>
              <a:rPr dirty="0" sz="2400" spc="-225">
                <a:latin typeface="Times New Roman"/>
                <a:cs typeface="Times New Roman"/>
              </a:rPr>
              <a:t>	</a:t>
            </a:r>
            <a:r>
              <a:rPr dirty="0" sz="2400" spc="80">
                <a:latin typeface="Times New Roman"/>
                <a:cs typeface="Times New Roman"/>
              </a:rPr>
              <a:t>f</a:t>
            </a:r>
            <a:r>
              <a:rPr dirty="0" baseline="-16460" sz="2025" spc="120">
                <a:latin typeface="Times New Roman"/>
                <a:cs typeface="Times New Roman"/>
              </a:rPr>
              <a:t>L</a:t>
            </a:r>
            <a:r>
              <a:rPr dirty="0" baseline="-16460" sz="2025" spc="120">
                <a:latin typeface="Times New Roman"/>
                <a:cs typeface="Times New Roman"/>
              </a:rPr>
              <a:t>1</a:t>
            </a:r>
            <a:r>
              <a:rPr dirty="0" baseline="-16460" sz="2025" spc="-254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+</a:t>
            </a:r>
            <a:r>
              <a:rPr dirty="0" sz="2400" spc="75">
                <a:latin typeface="Times New Roman"/>
                <a:cs typeface="Times New Roman"/>
              </a:rPr>
              <a:t>f</a:t>
            </a:r>
            <a:r>
              <a:rPr dirty="0" baseline="-16460" sz="2025" spc="112">
                <a:latin typeface="Times New Roman"/>
                <a:cs typeface="Times New Roman"/>
              </a:rPr>
              <a:t>L</a:t>
            </a:r>
            <a:r>
              <a:rPr dirty="0" baseline="-16460" sz="2025" spc="-330">
                <a:latin typeface="Times New Roman"/>
                <a:cs typeface="Times New Roman"/>
              </a:rPr>
              <a:t> </a:t>
            </a:r>
            <a:r>
              <a:rPr dirty="0" baseline="-16460" sz="2025" spc="22">
                <a:latin typeface="Times New Roman"/>
                <a:cs typeface="Times New Roman"/>
              </a:rPr>
              <a:t>2</a:t>
            </a:r>
            <a:r>
              <a:rPr dirty="0" baseline="-16460" sz="2025" spc="-127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+...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09191" y="6154419"/>
            <a:ext cx="3568700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14">
                <a:latin typeface="Times New Roman"/>
                <a:cs typeface="Times New Roman"/>
              </a:rPr>
              <a:t>f</a:t>
            </a:r>
            <a:r>
              <a:rPr dirty="0" baseline="-15873" sz="2100" spc="172">
                <a:latin typeface="Times New Roman"/>
                <a:cs typeface="Times New Roman"/>
              </a:rPr>
              <a:t>H </a:t>
            </a:r>
            <a:r>
              <a:rPr dirty="0" sz="2400" spc="-220">
                <a:latin typeface="Times New Roman"/>
                <a:cs typeface="Times New Roman"/>
              </a:rPr>
              <a:t> </a:t>
            </a:r>
            <a:r>
              <a:rPr dirty="0" sz="2400" spc="90">
                <a:latin typeface="Times New Roman"/>
                <a:cs typeface="Times New Roman"/>
              </a:rPr>
              <a:t>min </a:t>
            </a:r>
            <a:r>
              <a:rPr dirty="0" baseline="-2604" sz="4800" spc="-3584" b="1">
                <a:latin typeface="Times New Roman"/>
                <a:cs typeface="Times New Roman"/>
              </a:rPr>
              <a:t></a:t>
            </a:r>
            <a:r>
              <a:rPr dirty="0" baseline="-2604" sz="4800" spc="-97" b="1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f</a:t>
            </a:r>
            <a:r>
              <a:rPr dirty="0" baseline="-15873" sz="2100" spc="-135">
                <a:latin typeface="Times New Roman"/>
                <a:cs typeface="Times New Roman"/>
              </a:rPr>
              <a:t>H1</a:t>
            </a:r>
            <a:r>
              <a:rPr dirty="0" sz="2400" spc="-90">
                <a:latin typeface="宋体"/>
                <a:cs typeface="宋体"/>
              </a:rPr>
              <a:t>，</a:t>
            </a:r>
            <a:r>
              <a:rPr dirty="0" sz="2400" spc="-90">
                <a:latin typeface="Times New Roman"/>
                <a:cs typeface="Times New Roman"/>
              </a:rPr>
              <a:t>f</a:t>
            </a:r>
            <a:r>
              <a:rPr dirty="0" baseline="-15873" sz="2100" spc="-135">
                <a:latin typeface="Times New Roman"/>
                <a:cs typeface="Times New Roman"/>
              </a:rPr>
              <a:t>H2</a:t>
            </a:r>
            <a:r>
              <a:rPr dirty="0" sz="2400" spc="-90">
                <a:latin typeface="宋体"/>
                <a:cs typeface="宋体"/>
              </a:rPr>
              <a:t>，</a:t>
            </a:r>
            <a:r>
              <a:rPr dirty="0" sz="2400" spc="-90">
                <a:latin typeface="Times New Roman"/>
                <a:cs typeface="Times New Roman"/>
              </a:rPr>
              <a:t></a:t>
            </a:r>
            <a:r>
              <a:rPr dirty="0" sz="2400" spc="-90">
                <a:latin typeface="宋体"/>
                <a:cs typeface="宋体"/>
              </a:rPr>
              <a:t>，</a:t>
            </a:r>
            <a:r>
              <a:rPr dirty="0" sz="2400" spc="-90">
                <a:latin typeface="Times New Roman"/>
                <a:cs typeface="Times New Roman"/>
              </a:rPr>
              <a:t>f</a:t>
            </a:r>
            <a:r>
              <a:rPr dirty="0" baseline="-15873" sz="2100" spc="-135">
                <a:latin typeface="Times New Roman"/>
                <a:cs typeface="Times New Roman"/>
              </a:rPr>
              <a:t>Hn </a:t>
            </a:r>
            <a:r>
              <a:rPr dirty="0" baseline="-15873" sz="2100" spc="-202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693663" y="2866644"/>
            <a:ext cx="127000" cy="1702435"/>
          </a:xfrm>
          <a:custGeom>
            <a:avLst/>
            <a:gdLst/>
            <a:ahLst/>
            <a:cxnLst/>
            <a:rect l="l" t="t" r="r" b="b"/>
            <a:pathLst>
              <a:path w="127000" h="1702435">
                <a:moveTo>
                  <a:pt x="0" y="128016"/>
                </a:moveTo>
                <a:lnTo>
                  <a:pt x="64007" y="0"/>
                </a:lnTo>
                <a:lnTo>
                  <a:pt x="101200" y="76200"/>
                </a:lnTo>
                <a:lnTo>
                  <a:pt x="51815" y="76200"/>
                </a:lnTo>
                <a:lnTo>
                  <a:pt x="51815" y="86069"/>
                </a:lnTo>
                <a:lnTo>
                  <a:pt x="0" y="128016"/>
                </a:lnTo>
                <a:close/>
              </a:path>
              <a:path w="127000" h="1702435">
                <a:moveTo>
                  <a:pt x="51815" y="86069"/>
                </a:moveTo>
                <a:lnTo>
                  <a:pt x="51815" y="76200"/>
                </a:lnTo>
                <a:lnTo>
                  <a:pt x="64007" y="76200"/>
                </a:lnTo>
                <a:lnTo>
                  <a:pt x="51815" y="86069"/>
                </a:lnTo>
                <a:close/>
              </a:path>
              <a:path w="127000" h="1702435">
                <a:moveTo>
                  <a:pt x="74675" y="1702308"/>
                </a:moveTo>
                <a:lnTo>
                  <a:pt x="51815" y="1702308"/>
                </a:lnTo>
                <a:lnTo>
                  <a:pt x="51815" y="86069"/>
                </a:lnTo>
                <a:lnTo>
                  <a:pt x="64007" y="76200"/>
                </a:lnTo>
                <a:lnTo>
                  <a:pt x="74675" y="85046"/>
                </a:lnTo>
                <a:lnTo>
                  <a:pt x="74675" y="1702308"/>
                </a:lnTo>
                <a:close/>
              </a:path>
              <a:path w="127000" h="1702435">
                <a:moveTo>
                  <a:pt x="74675" y="85046"/>
                </a:moveTo>
                <a:lnTo>
                  <a:pt x="64007" y="76200"/>
                </a:lnTo>
                <a:lnTo>
                  <a:pt x="74675" y="76200"/>
                </a:lnTo>
                <a:lnTo>
                  <a:pt x="74675" y="85046"/>
                </a:lnTo>
                <a:close/>
              </a:path>
              <a:path w="127000" h="1702435">
                <a:moveTo>
                  <a:pt x="126491" y="128016"/>
                </a:moveTo>
                <a:lnTo>
                  <a:pt x="74675" y="85046"/>
                </a:lnTo>
                <a:lnTo>
                  <a:pt x="74675" y="76200"/>
                </a:lnTo>
                <a:lnTo>
                  <a:pt x="101200" y="76200"/>
                </a:lnTo>
                <a:lnTo>
                  <a:pt x="126491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757671" y="4069080"/>
            <a:ext cx="3515995" cy="128270"/>
          </a:xfrm>
          <a:custGeom>
            <a:avLst/>
            <a:gdLst/>
            <a:ahLst/>
            <a:cxnLst/>
            <a:rect l="l" t="t" r="r" b="b"/>
            <a:pathLst>
              <a:path w="3515995" h="128270">
                <a:moveTo>
                  <a:pt x="3439667" y="64007"/>
                </a:moveTo>
                <a:lnTo>
                  <a:pt x="3389375" y="0"/>
                </a:lnTo>
                <a:lnTo>
                  <a:pt x="3491774" y="51815"/>
                </a:lnTo>
                <a:lnTo>
                  <a:pt x="3439667" y="51815"/>
                </a:lnTo>
                <a:lnTo>
                  <a:pt x="3439667" y="64007"/>
                </a:lnTo>
                <a:close/>
              </a:path>
              <a:path w="3515995" h="128270">
                <a:moveTo>
                  <a:pt x="3430088" y="76199"/>
                </a:moveTo>
                <a:lnTo>
                  <a:pt x="0" y="76199"/>
                </a:lnTo>
                <a:lnTo>
                  <a:pt x="0" y="51815"/>
                </a:lnTo>
                <a:lnTo>
                  <a:pt x="3430088" y="51815"/>
                </a:lnTo>
                <a:lnTo>
                  <a:pt x="3439667" y="64007"/>
                </a:lnTo>
                <a:lnTo>
                  <a:pt x="3430088" y="76199"/>
                </a:lnTo>
                <a:close/>
              </a:path>
              <a:path w="3515995" h="128270">
                <a:moveTo>
                  <a:pt x="3491774" y="76199"/>
                </a:moveTo>
                <a:lnTo>
                  <a:pt x="3439667" y="76199"/>
                </a:lnTo>
                <a:lnTo>
                  <a:pt x="3439667" y="51815"/>
                </a:lnTo>
                <a:lnTo>
                  <a:pt x="3491774" y="51815"/>
                </a:lnTo>
                <a:lnTo>
                  <a:pt x="3515867" y="64007"/>
                </a:lnTo>
                <a:lnTo>
                  <a:pt x="3491774" y="76199"/>
                </a:lnTo>
                <a:close/>
              </a:path>
              <a:path w="3515995" h="128270">
                <a:moveTo>
                  <a:pt x="3389375" y="128015"/>
                </a:moveTo>
                <a:lnTo>
                  <a:pt x="3439667" y="64007"/>
                </a:lnTo>
                <a:lnTo>
                  <a:pt x="3439667" y="76199"/>
                </a:lnTo>
                <a:lnTo>
                  <a:pt x="3491774" y="76199"/>
                </a:lnTo>
                <a:lnTo>
                  <a:pt x="3389375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56148" y="3491484"/>
            <a:ext cx="3418840" cy="981075"/>
          </a:xfrm>
          <a:custGeom>
            <a:avLst/>
            <a:gdLst/>
            <a:ahLst/>
            <a:cxnLst/>
            <a:rect l="l" t="t" r="r" b="b"/>
            <a:pathLst>
              <a:path w="3418840" h="981075">
                <a:moveTo>
                  <a:pt x="1962911" y="9525"/>
                </a:moveTo>
                <a:lnTo>
                  <a:pt x="358139" y="9525"/>
                </a:lnTo>
                <a:lnTo>
                  <a:pt x="394715" y="0"/>
                </a:lnTo>
                <a:lnTo>
                  <a:pt x="1953767" y="0"/>
                </a:lnTo>
                <a:lnTo>
                  <a:pt x="1962911" y="9525"/>
                </a:lnTo>
                <a:close/>
              </a:path>
              <a:path w="3418840" h="981075">
                <a:moveTo>
                  <a:pt x="641603" y="19050"/>
                </a:moveTo>
                <a:lnTo>
                  <a:pt x="294131" y="19050"/>
                </a:lnTo>
                <a:lnTo>
                  <a:pt x="312419" y="9525"/>
                </a:lnTo>
                <a:lnTo>
                  <a:pt x="655319" y="9525"/>
                </a:lnTo>
                <a:lnTo>
                  <a:pt x="641603" y="19050"/>
                </a:lnTo>
                <a:close/>
              </a:path>
              <a:path w="3418840" h="981075">
                <a:moveTo>
                  <a:pt x="2042159" y="19050"/>
                </a:moveTo>
                <a:lnTo>
                  <a:pt x="1706879" y="19050"/>
                </a:lnTo>
                <a:lnTo>
                  <a:pt x="1700783" y="9525"/>
                </a:lnTo>
                <a:lnTo>
                  <a:pt x="2011679" y="9525"/>
                </a:lnTo>
                <a:lnTo>
                  <a:pt x="2042159" y="19050"/>
                </a:lnTo>
                <a:close/>
              </a:path>
              <a:path w="3418840" h="981075">
                <a:moveTo>
                  <a:pt x="384047" y="28575"/>
                </a:moveTo>
                <a:lnTo>
                  <a:pt x="263651" y="28575"/>
                </a:lnTo>
                <a:lnTo>
                  <a:pt x="284987" y="19050"/>
                </a:lnTo>
                <a:lnTo>
                  <a:pt x="396239" y="19050"/>
                </a:lnTo>
                <a:lnTo>
                  <a:pt x="384047" y="28575"/>
                </a:lnTo>
                <a:close/>
              </a:path>
              <a:path w="3418840" h="981075">
                <a:moveTo>
                  <a:pt x="2103119" y="38100"/>
                </a:moveTo>
                <a:lnTo>
                  <a:pt x="2023871" y="38100"/>
                </a:lnTo>
                <a:lnTo>
                  <a:pt x="2008631" y="28575"/>
                </a:lnTo>
                <a:lnTo>
                  <a:pt x="1961387" y="28575"/>
                </a:lnTo>
                <a:lnTo>
                  <a:pt x="1940051" y="19050"/>
                </a:lnTo>
                <a:lnTo>
                  <a:pt x="2055875" y="19050"/>
                </a:lnTo>
                <a:lnTo>
                  <a:pt x="2092451" y="28575"/>
                </a:lnTo>
                <a:lnTo>
                  <a:pt x="2103119" y="38100"/>
                </a:lnTo>
                <a:close/>
              </a:path>
              <a:path w="3418840" h="981075">
                <a:moveTo>
                  <a:pt x="298703" y="38100"/>
                </a:moveTo>
                <a:lnTo>
                  <a:pt x="239267" y="38100"/>
                </a:lnTo>
                <a:lnTo>
                  <a:pt x="252983" y="28575"/>
                </a:lnTo>
                <a:lnTo>
                  <a:pt x="316991" y="28575"/>
                </a:lnTo>
                <a:lnTo>
                  <a:pt x="298703" y="38100"/>
                </a:lnTo>
                <a:close/>
              </a:path>
              <a:path w="3418840" h="981075">
                <a:moveTo>
                  <a:pt x="4571" y="180975"/>
                </a:moveTo>
                <a:lnTo>
                  <a:pt x="0" y="180975"/>
                </a:lnTo>
                <a:lnTo>
                  <a:pt x="0" y="161925"/>
                </a:lnTo>
                <a:lnTo>
                  <a:pt x="28955" y="142875"/>
                </a:lnTo>
                <a:lnTo>
                  <a:pt x="62483" y="123825"/>
                </a:lnTo>
                <a:lnTo>
                  <a:pt x="132587" y="85725"/>
                </a:lnTo>
                <a:lnTo>
                  <a:pt x="164591" y="66675"/>
                </a:lnTo>
                <a:lnTo>
                  <a:pt x="181355" y="66675"/>
                </a:lnTo>
                <a:lnTo>
                  <a:pt x="211835" y="47625"/>
                </a:lnTo>
                <a:lnTo>
                  <a:pt x="225551" y="38100"/>
                </a:lnTo>
                <a:lnTo>
                  <a:pt x="280415" y="38100"/>
                </a:lnTo>
                <a:lnTo>
                  <a:pt x="259079" y="47625"/>
                </a:lnTo>
                <a:lnTo>
                  <a:pt x="234695" y="57150"/>
                </a:lnTo>
                <a:lnTo>
                  <a:pt x="219455" y="66675"/>
                </a:lnTo>
                <a:lnTo>
                  <a:pt x="205739" y="76200"/>
                </a:lnTo>
                <a:lnTo>
                  <a:pt x="190499" y="76200"/>
                </a:lnTo>
                <a:lnTo>
                  <a:pt x="106679" y="123825"/>
                </a:lnTo>
                <a:lnTo>
                  <a:pt x="71628" y="142875"/>
                </a:lnTo>
                <a:lnTo>
                  <a:pt x="4571" y="180975"/>
                </a:lnTo>
                <a:close/>
              </a:path>
              <a:path w="3418840" h="981075">
                <a:moveTo>
                  <a:pt x="2127503" y="47625"/>
                </a:moveTo>
                <a:lnTo>
                  <a:pt x="2075687" y="47625"/>
                </a:lnTo>
                <a:lnTo>
                  <a:pt x="2051303" y="38100"/>
                </a:lnTo>
                <a:lnTo>
                  <a:pt x="2116835" y="38100"/>
                </a:lnTo>
                <a:lnTo>
                  <a:pt x="2127503" y="47625"/>
                </a:lnTo>
                <a:close/>
              </a:path>
              <a:path w="3418840" h="981075">
                <a:moveTo>
                  <a:pt x="2148839" y="57150"/>
                </a:moveTo>
                <a:lnTo>
                  <a:pt x="2097023" y="57150"/>
                </a:lnTo>
                <a:lnTo>
                  <a:pt x="2086355" y="47625"/>
                </a:lnTo>
                <a:lnTo>
                  <a:pt x="2141219" y="47625"/>
                </a:lnTo>
                <a:lnTo>
                  <a:pt x="2148839" y="57150"/>
                </a:lnTo>
                <a:close/>
              </a:path>
              <a:path w="3418840" h="981075">
                <a:moveTo>
                  <a:pt x="2558795" y="323850"/>
                </a:moveTo>
                <a:lnTo>
                  <a:pt x="2523744" y="323850"/>
                </a:lnTo>
                <a:lnTo>
                  <a:pt x="2517647" y="314325"/>
                </a:lnTo>
                <a:lnTo>
                  <a:pt x="2496311" y="295275"/>
                </a:lnTo>
                <a:lnTo>
                  <a:pt x="2471928" y="276225"/>
                </a:lnTo>
                <a:lnTo>
                  <a:pt x="2458211" y="266700"/>
                </a:lnTo>
                <a:lnTo>
                  <a:pt x="2427731" y="247650"/>
                </a:lnTo>
                <a:lnTo>
                  <a:pt x="2409444" y="238125"/>
                </a:lnTo>
                <a:lnTo>
                  <a:pt x="2389631" y="219075"/>
                </a:lnTo>
                <a:lnTo>
                  <a:pt x="2380487" y="219075"/>
                </a:lnTo>
                <a:lnTo>
                  <a:pt x="2359151" y="200025"/>
                </a:lnTo>
                <a:lnTo>
                  <a:pt x="2346959" y="190500"/>
                </a:lnTo>
                <a:lnTo>
                  <a:pt x="2331719" y="180975"/>
                </a:lnTo>
                <a:lnTo>
                  <a:pt x="2324099" y="171450"/>
                </a:lnTo>
                <a:lnTo>
                  <a:pt x="2316479" y="171450"/>
                </a:lnTo>
                <a:lnTo>
                  <a:pt x="2307335" y="161925"/>
                </a:lnTo>
                <a:lnTo>
                  <a:pt x="2296667" y="161925"/>
                </a:lnTo>
                <a:lnTo>
                  <a:pt x="2284475" y="152400"/>
                </a:lnTo>
                <a:lnTo>
                  <a:pt x="2273807" y="142875"/>
                </a:lnTo>
                <a:lnTo>
                  <a:pt x="2260091" y="142875"/>
                </a:lnTo>
                <a:lnTo>
                  <a:pt x="2247899" y="133350"/>
                </a:lnTo>
                <a:lnTo>
                  <a:pt x="2220467" y="114300"/>
                </a:lnTo>
                <a:lnTo>
                  <a:pt x="2194559" y="104775"/>
                </a:lnTo>
                <a:lnTo>
                  <a:pt x="2157983" y="85725"/>
                </a:lnTo>
                <a:lnTo>
                  <a:pt x="2148839" y="76200"/>
                </a:lnTo>
                <a:lnTo>
                  <a:pt x="2139695" y="76200"/>
                </a:lnTo>
                <a:lnTo>
                  <a:pt x="2132075" y="66675"/>
                </a:lnTo>
                <a:lnTo>
                  <a:pt x="2121407" y="66675"/>
                </a:lnTo>
                <a:lnTo>
                  <a:pt x="2110739" y="57150"/>
                </a:lnTo>
                <a:lnTo>
                  <a:pt x="2157983" y="57150"/>
                </a:lnTo>
                <a:lnTo>
                  <a:pt x="2167128" y="66675"/>
                </a:lnTo>
                <a:lnTo>
                  <a:pt x="2203703" y="85725"/>
                </a:lnTo>
                <a:lnTo>
                  <a:pt x="2229611" y="95250"/>
                </a:lnTo>
                <a:lnTo>
                  <a:pt x="2257044" y="114300"/>
                </a:lnTo>
                <a:lnTo>
                  <a:pt x="2269235" y="123825"/>
                </a:lnTo>
                <a:lnTo>
                  <a:pt x="2282951" y="133350"/>
                </a:lnTo>
                <a:lnTo>
                  <a:pt x="2295144" y="133350"/>
                </a:lnTo>
                <a:lnTo>
                  <a:pt x="2316479" y="152400"/>
                </a:lnTo>
                <a:lnTo>
                  <a:pt x="2325623" y="152400"/>
                </a:lnTo>
                <a:lnTo>
                  <a:pt x="2334767" y="161925"/>
                </a:lnTo>
                <a:lnTo>
                  <a:pt x="2357628" y="171450"/>
                </a:lnTo>
                <a:lnTo>
                  <a:pt x="2382011" y="190500"/>
                </a:lnTo>
                <a:lnTo>
                  <a:pt x="2391155" y="200025"/>
                </a:lnTo>
                <a:lnTo>
                  <a:pt x="2401823" y="209550"/>
                </a:lnTo>
                <a:lnTo>
                  <a:pt x="2438399" y="228600"/>
                </a:lnTo>
                <a:lnTo>
                  <a:pt x="2455163" y="247650"/>
                </a:lnTo>
                <a:lnTo>
                  <a:pt x="2482595" y="266700"/>
                </a:lnTo>
                <a:lnTo>
                  <a:pt x="2506979" y="285750"/>
                </a:lnTo>
                <a:lnTo>
                  <a:pt x="2528315" y="304800"/>
                </a:lnTo>
                <a:lnTo>
                  <a:pt x="2543555" y="304800"/>
                </a:lnTo>
                <a:lnTo>
                  <a:pt x="2548128" y="314325"/>
                </a:lnTo>
                <a:lnTo>
                  <a:pt x="2552699" y="314325"/>
                </a:lnTo>
                <a:lnTo>
                  <a:pt x="2558795" y="323850"/>
                </a:lnTo>
                <a:close/>
              </a:path>
              <a:path w="3418840" h="981075">
                <a:moveTo>
                  <a:pt x="2581655" y="342900"/>
                </a:moveTo>
                <a:lnTo>
                  <a:pt x="2554223" y="342900"/>
                </a:lnTo>
                <a:lnTo>
                  <a:pt x="2542031" y="333375"/>
                </a:lnTo>
                <a:lnTo>
                  <a:pt x="2535935" y="333375"/>
                </a:lnTo>
                <a:lnTo>
                  <a:pt x="2531363" y="323850"/>
                </a:lnTo>
                <a:lnTo>
                  <a:pt x="2566415" y="323850"/>
                </a:lnTo>
                <a:lnTo>
                  <a:pt x="2581655" y="342900"/>
                </a:lnTo>
                <a:close/>
              </a:path>
              <a:path w="3418840" h="981075">
                <a:moveTo>
                  <a:pt x="2990087" y="647700"/>
                </a:moveTo>
                <a:lnTo>
                  <a:pt x="2959607" y="647700"/>
                </a:lnTo>
                <a:lnTo>
                  <a:pt x="2955035" y="638175"/>
                </a:lnTo>
                <a:lnTo>
                  <a:pt x="2947415" y="638175"/>
                </a:lnTo>
                <a:lnTo>
                  <a:pt x="2941319" y="628650"/>
                </a:lnTo>
                <a:lnTo>
                  <a:pt x="2919983" y="609600"/>
                </a:lnTo>
                <a:lnTo>
                  <a:pt x="2895599" y="600075"/>
                </a:lnTo>
                <a:lnTo>
                  <a:pt x="2881883" y="581025"/>
                </a:lnTo>
                <a:lnTo>
                  <a:pt x="2851403" y="561975"/>
                </a:lnTo>
                <a:lnTo>
                  <a:pt x="2833115" y="552450"/>
                </a:lnTo>
                <a:lnTo>
                  <a:pt x="2813303" y="533400"/>
                </a:lnTo>
                <a:lnTo>
                  <a:pt x="2804159" y="523875"/>
                </a:lnTo>
                <a:lnTo>
                  <a:pt x="2782823" y="514350"/>
                </a:lnTo>
                <a:lnTo>
                  <a:pt x="2755391" y="495300"/>
                </a:lnTo>
                <a:lnTo>
                  <a:pt x="2747771" y="485775"/>
                </a:lnTo>
                <a:lnTo>
                  <a:pt x="2738628" y="476250"/>
                </a:lnTo>
                <a:lnTo>
                  <a:pt x="2729483" y="476250"/>
                </a:lnTo>
                <a:lnTo>
                  <a:pt x="2708147" y="457200"/>
                </a:lnTo>
                <a:lnTo>
                  <a:pt x="2683763" y="438150"/>
                </a:lnTo>
                <a:lnTo>
                  <a:pt x="2642615" y="409575"/>
                </a:lnTo>
                <a:lnTo>
                  <a:pt x="2616707" y="390525"/>
                </a:lnTo>
                <a:lnTo>
                  <a:pt x="2592323" y="371475"/>
                </a:lnTo>
                <a:lnTo>
                  <a:pt x="2570987" y="352425"/>
                </a:lnTo>
                <a:lnTo>
                  <a:pt x="2561844" y="342900"/>
                </a:lnTo>
                <a:lnTo>
                  <a:pt x="2592323" y="342900"/>
                </a:lnTo>
                <a:lnTo>
                  <a:pt x="2602991" y="352425"/>
                </a:lnTo>
                <a:lnTo>
                  <a:pt x="2615183" y="361950"/>
                </a:lnTo>
                <a:lnTo>
                  <a:pt x="2628899" y="371475"/>
                </a:lnTo>
                <a:lnTo>
                  <a:pt x="2680715" y="409575"/>
                </a:lnTo>
                <a:lnTo>
                  <a:pt x="2694431" y="419100"/>
                </a:lnTo>
                <a:lnTo>
                  <a:pt x="2731007" y="447675"/>
                </a:lnTo>
                <a:lnTo>
                  <a:pt x="2741675" y="457200"/>
                </a:lnTo>
                <a:lnTo>
                  <a:pt x="2750819" y="466725"/>
                </a:lnTo>
                <a:lnTo>
                  <a:pt x="2781299" y="485775"/>
                </a:lnTo>
                <a:lnTo>
                  <a:pt x="2805683" y="504825"/>
                </a:lnTo>
                <a:lnTo>
                  <a:pt x="2814828" y="514350"/>
                </a:lnTo>
                <a:lnTo>
                  <a:pt x="2825495" y="523875"/>
                </a:lnTo>
                <a:lnTo>
                  <a:pt x="2843783" y="533400"/>
                </a:lnTo>
                <a:lnTo>
                  <a:pt x="2854451" y="542925"/>
                </a:lnTo>
                <a:lnTo>
                  <a:pt x="2862071" y="542925"/>
                </a:lnTo>
                <a:lnTo>
                  <a:pt x="2878835" y="561975"/>
                </a:lnTo>
                <a:lnTo>
                  <a:pt x="2906267" y="581025"/>
                </a:lnTo>
                <a:lnTo>
                  <a:pt x="2930651" y="600075"/>
                </a:lnTo>
                <a:lnTo>
                  <a:pt x="2951987" y="619125"/>
                </a:lnTo>
                <a:lnTo>
                  <a:pt x="2958083" y="619125"/>
                </a:lnTo>
                <a:lnTo>
                  <a:pt x="2976371" y="628650"/>
                </a:lnTo>
                <a:lnTo>
                  <a:pt x="2982467" y="638175"/>
                </a:lnTo>
                <a:lnTo>
                  <a:pt x="2990087" y="647700"/>
                </a:lnTo>
                <a:close/>
              </a:path>
              <a:path w="3418840" h="981075">
                <a:moveTo>
                  <a:pt x="3412235" y="981075"/>
                </a:moveTo>
                <a:lnTo>
                  <a:pt x="3406139" y="981075"/>
                </a:lnTo>
                <a:lnTo>
                  <a:pt x="3401567" y="971550"/>
                </a:lnTo>
                <a:lnTo>
                  <a:pt x="3395471" y="971550"/>
                </a:lnTo>
                <a:lnTo>
                  <a:pt x="3386328" y="962025"/>
                </a:lnTo>
                <a:lnTo>
                  <a:pt x="3364991" y="942975"/>
                </a:lnTo>
                <a:lnTo>
                  <a:pt x="3343655" y="933450"/>
                </a:lnTo>
                <a:lnTo>
                  <a:pt x="3331463" y="923925"/>
                </a:lnTo>
                <a:lnTo>
                  <a:pt x="3317747" y="914400"/>
                </a:lnTo>
                <a:lnTo>
                  <a:pt x="3305555" y="904875"/>
                </a:lnTo>
                <a:lnTo>
                  <a:pt x="3290315" y="895350"/>
                </a:lnTo>
                <a:lnTo>
                  <a:pt x="3275075" y="876300"/>
                </a:lnTo>
                <a:lnTo>
                  <a:pt x="3265931" y="876300"/>
                </a:lnTo>
                <a:lnTo>
                  <a:pt x="3256787" y="866775"/>
                </a:lnTo>
                <a:lnTo>
                  <a:pt x="3236975" y="847725"/>
                </a:lnTo>
                <a:lnTo>
                  <a:pt x="3227831" y="847725"/>
                </a:lnTo>
                <a:lnTo>
                  <a:pt x="3206495" y="828675"/>
                </a:lnTo>
                <a:lnTo>
                  <a:pt x="3179063" y="809625"/>
                </a:lnTo>
                <a:lnTo>
                  <a:pt x="3171444" y="800100"/>
                </a:lnTo>
                <a:lnTo>
                  <a:pt x="3153155" y="790575"/>
                </a:lnTo>
                <a:lnTo>
                  <a:pt x="3131819" y="771525"/>
                </a:lnTo>
                <a:lnTo>
                  <a:pt x="3119628" y="762000"/>
                </a:lnTo>
                <a:lnTo>
                  <a:pt x="3105911" y="752475"/>
                </a:lnTo>
                <a:lnTo>
                  <a:pt x="3093719" y="742950"/>
                </a:lnTo>
                <a:lnTo>
                  <a:pt x="3066287" y="723900"/>
                </a:lnTo>
                <a:lnTo>
                  <a:pt x="3040379" y="704850"/>
                </a:lnTo>
                <a:lnTo>
                  <a:pt x="3015995" y="685800"/>
                </a:lnTo>
                <a:lnTo>
                  <a:pt x="2994659" y="666750"/>
                </a:lnTo>
                <a:lnTo>
                  <a:pt x="2985515" y="666750"/>
                </a:lnTo>
                <a:lnTo>
                  <a:pt x="2977895" y="657225"/>
                </a:lnTo>
                <a:lnTo>
                  <a:pt x="2971799" y="647700"/>
                </a:lnTo>
                <a:lnTo>
                  <a:pt x="2997707" y="647700"/>
                </a:lnTo>
                <a:lnTo>
                  <a:pt x="3005328" y="657225"/>
                </a:lnTo>
                <a:lnTo>
                  <a:pt x="3026663" y="666750"/>
                </a:lnTo>
                <a:lnTo>
                  <a:pt x="3038855" y="676275"/>
                </a:lnTo>
                <a:lnTo>
                  <a:pt x="3052571" y="685800"/>
                </a:lnTo>
                <a:lnTo>
                  <a:pt x="3104387" y="723900"/>
                </a:lnTo>
                <a:lnTo>
                  <a:pt x="3118103" y="742950"/>
                </a:lnTo>
                <a:lnTo>
                  <a:pt x="3154679" y="762000"/>
                </a:lnTo>
                <a:lnTo>
                  <a:pt x="3165347" y="771525"/>
                </a:lnTo>
                <a:lnTo>
                  <a:pt x="3174491" y="781050"/>
                </a:lnTo>
                <a:lnTo>
                  <a:pt x="3204971" y="800100"/>
                </a:lnTo>
                <a:lnTo>
                  <a:pt x="3229355" y="819150"/>
                </a:lnTo>
                <a:lnTo>
                  <a:pt x="3238499" y="828675"/>
                </a:lnTo>
                <a:lnTo>
                  <a:pt x="3249167" y="838200"/>
                </a:lnTo>
                <a:lnTo>
                  <a:pt x="3267455" y="847725"/>
                </a:lnTo>
                <a:lnTo>
                  <a:pt x="3285744" y="866775"/>
                </a:lnTo>
                <a:lnTo>
                  <a:pt x="3302507" y="876300"/>
                </a:lnTo>
                <a:lnTo>
                  <a:pt x="3329939" y="895350"/>
                </a:lnTo>
                <a:lnTo>
                  <a:pt x="3354323" y="914400"/>
                </a:lnTo>
                <a:lnTo>
                  <a:pt x="3396995" y="952500"/>
                </a:lnTo>
                <a:lnTo>
                  <a:pt x="3410711" y="952500"/>
                </a:lnTo>
                <a:lnTo>
                  <a:pt x="3413759" y="962025"/>
                </a:lnTo>
                <a:lnTo>
                  <a:pt x="3416807" y="962025"/>
                </a:lnTo>
                <a:lnTo>
                  <a:pt x="3418331" y="971550"/>
                </a:lnTo>
                <a:lnTo>
                  <a:pt x="3412235" y="98107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56148" y="3727704"/>
            <a:ext cx="3418840" cy="487680"/>
          </a:xfrm>
          <a:custGeom>
            <a:avLst/>
            <a:gdLst/>
            <a:ahLst/>
            <a:cxnLst/>
            <a:rect l="l" t="t" r="r" b="b"/>
            <a:pathLst>
              <a:path w="3418840" h="487679">
                <a:moveTo>
                  <a:pt x="3048" y="487679"/>
                </a:moveTo>
                <a:lnTo>
                  <a:pt x="0" y="487679"/>
                </a:lnTo>
                <a:lnTo>
                  <a:pt x="0" y="465997"/>
                </a:lnTo>
                <a:lnTo>
                  <a:pt x="249936" y="280415"/>
                </a:lnTo>
                <a:lnTo>
                  <a:pt x="377952" y="187451"/>
                </a:lnTo>
                <a:lnTo>
                  <a:pt x="452628" y="137159"/>
                </a:lnTo>
                <a:lnTo>
                  <a:pt x="527304" y="92963"/>
                </a:lnTo>
                <a:lnTo>
                  <a:pt x="589788" y="62483"/>
                </a:lnTo>
                <a:lnTo>
                  <a:pt x="650748" y="39623"/>
                </a:lnTo>
                <a:lnTo>
                  <a:pt x="751332" y="15239"/>
                </a:lnTo>
                <a:lnTo>
                  <a:pt x="847344" y="6095"/>
                </a:lnTo>
                <a:lnTo>
                  <a:pt x="1142999" y="0"/>
                </a:lnTo>
                <a:lnTo>
                  <a:pt x="2476500" y="0"/>
                </a:lnTo>
                <a:lnTo>
                  <a:pt x="2523744" y="1523"/>
                </a:lnTo>
                <a:lnTo>
                  <a:pt x="2558796" y="1523"/>
                </a:lnTo>
                <a:lnTo>
                  <a:pt x="2744724" y="12191"/>
                </a:lnTo>
                <a:lnTo>
                  <a:pt x="2791968" y="19811"/>
                </a:lnTo>
                <a:lnTo>
                  <a:pt x="1144524" y="19811"/>
                </a:lnTo>
                <a:lnTo>
                  <a:pt x="848868" y="25907"/>
                </a:lnTo>
                <a:lnTo>
                  <a:pt x="755904" y="35051"/>
                </a:lnTo>
                <a:lnTo>
                  <a:pt x="681228" y="48767"/>
                </a:lnTo>
                <a:lnTo>
                  <a:pt x="630936" y="65531"/>
                </a:lnTo>
                <a:lnTo>
                  <a:pt x="537972" y="109727"/>
                </a:lnTo>
                <a:lnTo>
                  <a:pt x="463296" y="153923"/>
                </a:lnTo>
                <a:lnTo>
                  <a:pt x="388620" y="204215"/>
                </a:lnTo>
                <a:lnTo>
                  <a:pt x="260604" y="295655"/>
                </a:lnTo>
                <a:lnTo>
                  <a:pt x="6096" y="484631"/>
                </a:lnTo>
                <a:lnTo>
                  <a:pt x="3048" y="487679"/>
                </a:lnTo>
                <a:close/>
              </a:path>
              <a:path w="3418840" h="487679">
                <a:moveTo>
                  <a:pt x="2836164" y="47243"/>
                </a:moveTo>
                <a:lnTo>
                  <a:pt x="2743200" y="32003"/>
                </a:lnTo>
                <a:lnTo>
                  <a:pt x="2558796" y="21335"/>
                </a:lnTo>
                <a:lnTo>
                  <a:pt x="2522220" y="21335"/>
                </a:lnTo>
                <a:lnTo>
                  <a:pt x="2476500" y="19811"/>
                </a:lnTo>
                <a:lnTo>
                  <a:pt x="2791968" y="19811"/>
                </a:lnTo>
                <a:lnTo>
                  <a:pt x="2839212" y="27431"/>
                </a:lnTo>
                <a:lnTo>
                  <a:pt x="2840736" y="27431"/>
                </a:lnTo>
                <a:lnTo>
                  <a:pt x="2840736" y="28955"/>
                </a:lnTo>
                <a:lnTo>
                  <a:pt x="2893607" y="45719"/>
                </a:lnTo>
                <a:lnTo>
                  <a:pt x="2836164" y="45719"/>
                </a:lnTo>
                <a:lnTo>
                  <a:pt x="2836164" y="47243"/>
                </a:lnTo>
                <a:close/>
              </a:path>
              <a:path w="3418840" h="487679">
                <a:moveTo>
                  <a:pt x="3406140" y="399287"/>
                </a:moveTo>
                <a:lnTo>
                  <a:pt x="3364992" y="367283"/>
                </a:lnTo>
                <a:lnTo>
                  <a:pt x="3256788" y="288035"/>
                </a:lnTo>
                <a:lnTo>
                  <a:pt x="3162300" y="220979"/>
                </a:lnTo>
                <a:lnTo>
                  <a:pt x="2979420" y="102107"/>
                </a:lnTo>
                <a:lnTo>
                  <a:pt x="2942844" y="83819"/>
                </a:lnTo>
                <a:lnTo>
                  <a:pt x="2898648" y="65531"/>
                </a:lnTo>
                <a:lnTo>
                  <a:pt x="2836164" y="45719"/>
                </a:lnTo>
                <a:lnTo>
                  <a:pt x="2893607" y="45719"/>
                </a:lnTo>
                <a:lnTo>
                  <a:pt x="2950464" y="67055"/>
                </a:lnTo>
                <a:lnTo>
                  <a:pt x="2987040" y="85343"/>
                </a:lnTo>
                <a:lnTo>
                  <a:pt x="3172968" y="204215"/>
                </a:lnTo>
                <a:lnTo>
                  <a:pt x="3267456" y="271271"/>
                </a:lnTo>
                <a:lnTo>
                  <a:pt x="3329940" y="316991"/>
                </a:lnTo>
                <a:lnTo>
                  <a:pt x="3375660" y="353567"/>
                </a:lnTo>
                <a:lnTo>
                  <a:pt x="3412236" y="379475"/>
                </a:lnTo>
                <a:lnTo>
                  <a:pt x="3416808" y="384047"/>
                </a:lnTo>
                <a:lnTo>
                  <a:pt x="3418332" y="388619"/>
                </a:lnTo>
                <a:lnTo>
                  <a:pt x="3412236" y="397763"/>
                </a:lnTo>
                <a:lnTo>
                  <a:pt x="3406140" y="399287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56148" y="3087624"/>
            <a:ext cx="3424554" cy="1374140"/>
          </a:xfrm>
          <a:custGeom>
            <a:avLst/>
            <a:gdLst/>
            <a:ahLst/>
            <a:cxnLst/>
            <a:rect l="l" t="t" r="r" b="b"/>
            <a:pathLst>
              <a:path w="3424554" h="1374139">
                <a:moveTo>
                  <a:pt x="2856" y="667321"/>
                </a:moveTo>
                <a:lnTo>
                  <a:pt x="0" y="666929"/>
                </a:lnTo>
                <a:lnTo>
                  <a:pt x="0" y="623058"/>
                </a:lnTo>
                <a:lnTo>
                  <a:pt x="240791" y="316992"/>
                </a:lnTo>
                <a:lnTo>
                  <a:pt x="242315" y="316992"/>
                </a:lnTo>
                <a:lnTo>
                  <a:pt x="242315" y="315468"/>
                </a:lnTo>
                <a:lnTo>
                  <a:pt x="243839" y="315468"/>
                </a:lnTo>
                <a:lnTo>
                  <a:pt x="371855" y="201168"/>
                </a:lnTo>
                <a:lnTo>
                  <a:pt x="448055" y="143256"/>
                </a:lnTo>
                <a:lnTo>
                  <a:pt x="522731" y="96012"/>
                </a:lnTo>
                <a:lnTo>
                  <a:pt x="585215" y="64008"/>
                </a:lnTo>
                <a:lnTo>
                  <a:pt x="647699" y="39623"/>
                </a:lnTo>
                <a:lnTo>
                  <a:pt x="749807" y="15239"/>
                </a:lnTo>
                <a:lnTo>
                  <a:pt x="845819" y="6095"/>
                </a:lnTo>
                <a:lnTo>
                  <a:pt x="1142999" y="0"/>
                </a:lnTo>
                <a:lnTo>
                  <a:pt x="1711451" y="0"/>
                </a:lnTo>
                <a:lnTo>
                  <a:pt x="1898903" y="6095"/>
                </a:lnTo>
                <a:lnTo>
                  <a:pt x="1993391" y="15239"/>
                </a:lnTo>
                <a:lnTo>
                  <a:pt x="2057399" y="27431"/>
                </a:lnTo>
                <a:lnTo>
                  <a:pt x="2083646" y="35052"/>
                </a:lnTo>
                <a:lnTo>
                  <a:pt x="1144523" y="35052"/>
                </a:lnTo>
                <a:lnTo>
                  <a:pt x="850391" y="41147"/>
                </a:lnTo>
                <a:lnTo>
                  <a:pt x="757427" y="50292"/>
                </a:lnTo>
                <a:lnTo>
                  <a:pt x="684275" y="64008"/>
                </a:lnTo>
                <a:lnTo>
                  <a:pt x="633983" y="82295"/>
                </a:lnTo>
                <a:lnTo>
                  <a:pt x="542543" y="124968"/>
                </a:lnTo>
                <a:lnTo>
                  <a:pt x="467867" y="172212"/>
                </a:lnTo>
                <a:lnTo>
                  <a:pt x="394715" y="227075"/>
                </a:lnTo>
                <a:lnTo>
                  <a:pt x="268406" y="339852"/>
                </a:lnTo>
                <a:lnTo>
                  <a:pt x="268223" y="339852"/>
                </a:lnTo>
                <a:lnTo>
                  <a:pt x="266699" y="341376"/>
                </a:lnTo>
                <a:lnTo>
                  <a:pt x="267024" y="341376"/>
                </a:lnTo>
                <a:lnTo>
                  <a:pt x="15239" y="661416"/>
                </a:lnTo>
                <a:lnTo>
                  <a:pt x="9691" y="665726"/>
                </a:lnTo>
                <a:lnTo>
                  <a:pt x="2856" y="667321"/>
                </a:lnTo>
                <a:close/>
              </a:path>
              <a:path w="3424554" h="1374139">
                <a:moveTo>
                  <a:pt x="2129027" y="88392"/>
                </a:moveTo>
                <a:lnTo>
                  <a:pt x="2049779" y="62484"/>
                </a:lnTo>
                <a:lnTo>
                  <a:pt x="1988819" y="50292"/>
                </a:lnTo>
                <a:lnTo>
                  <a:pt x="1897379" y="41147"/>
                </a:lnTo>
                <a:lnTo>
                  <a:pt x="1711451" y="35052"/>
                </a:lnTo>
                <a:lnTo>
                  <a:pt x="2083646" y="35052"/>
                </a:lnTo>
                <a:lnTo>
                  <a:pt x="2104643" y="41147"/>
                </a:lnTo>
                <a:lnTo>
                  <a:pt x="2141219" y="56388"/>
                </a:lnTo>
                <a:lnTo>
                  <a:pt x="2144267" y="56388"/>
                </a:lnTo>
                <a:lnTo>
                  <a:pt x="2198952" y="86868"/>
                </a:lnTo>
                <a:lnTo>
                  <a:pt x="2127503" y="86868"/>
                </a:lnTo>
                <a:lnTo>
                  <a:pt x="2129027" y="88392"/>
                </a:lnTo>
                <a:close/>
              </a:path>
              <a:path w="3424554" h="1374139">
                <a:moveTo>
                  <a:pt x="3404043" y="1373886"/>
                </a:moveTo>
                <a:lnTo>
                  <a:pt x="3397733" y="1371600"/>
                </a:lnTo>
                <a:lnTo>
                  <a:pt x="3392423" y="1367028"/>
                </a:lnTo>
                <a:lnTo>
                  <a:pt x="3310127" y="1243584"/>
                </a:lnTo>
                <a:lnTo>
                  <a:pt x="3247643" y="1150619"/>
                </a:lnTo>
                <a:lnTo>
                  <a:pt x="3153155" y="1013460"/>
                </a:lnTo>
                <a:lnTo>
                  <a:pt x="2970275" y="758952"/>
                </a:lnTo>
                <a:lnTo>
                  <a:pt x="2933699" y="713232"/>
                </a:lnTo>
                <a:lnTo>
                  <a:pt x="2887979" y="659892"/>
                </a:lnTo>
                <a:lnTo>
                  <a:pt x="2827019" y="595884"/>
                </a:lnTo>
                <a:lnTo>
                  <a:pt x="2732531" y="509016"/>
                </a:lnTo>
                <a:lnTo>
                  <a:pt x="2549651" y="362712"/>
                </a:lnTo>
                <a:lnTo>
                  <a:pt x="2513075" y="335280"/>
                </a:lnTo>
                <a:lnTo>
                  <a:pt x="2404871" y="256032"/>
                </a:lnTo>
                <a:lnTo>
                  <a:pt x="2313431" y="190500"/>
                </a:lnTo>
                <a:lnTo>
                  <a:pt x="2127503" y="86868"/>
                </a:lnTo>
                <a:lnTo>
                  <a:pt x="2198952" y="86868"/>
                </a:lnTo>
                <a:lnTo>
                  <a:pt x="2330195" y="160019"/>
                </a:lnTo>
                <a:lnTo>
                  <a:pt x="2424683" y="227075"/>
                </a:lnTo>
                <a:lnTo>
                  <a:pt x="2532887" y="306323"/>
                </a:lnTo>
                <a:lnTo>
                  <a:pt x="2569463" y="333756"/>
                </a:lnTo>
                <a:lnTo>
                  <a:pt x="2755391" y="483108"/>
                </a:lnTo>
                <a:lnTo>
                  <a:pt x="2849879" y="569976"/>
                </a:lnTo>
                <a:lnTo>
                  <a:pt x="2913887" y="637032"/>
                </a:lnTo>
                <a:lnTo>
                  <a:pt x="2959607" y="690372"/>
                </a:lnTo>
                <a:lnTo>
                  <a:pt x="2996183" y="736092"/>
                </a:lnTo>
                <a:lnTo>
                  <a:pt x="3182111" y="993647"/>
                </a:lnTo>
                <a:lnTo>
                  <a:pt x="3276599" y="1130808"/>
                </a:lnTo>
                <a:lnTo>
                  <a:pt x="3339083" y="1223772"/>
                </a:lnTo>
                <a:lnTo>
                  <a:pt x="3421379" y="1347216"/>
                </a:lnTo>
                <a:lnTo>
                  <a:pt x="3424308" y="1353383"/>
                </a:lnTo>
                <a:lnTo>
                  <a:pt x="3424236" y="1359979"/>
                </a:lnTo>
                <a:lnTo>
                  <a:pt x="3421593" y="1366289"/>
                </a:lnTo>
                <a:lnTo>
                  <a:pt x="3416807" y="1371600"/>
                </a:lnTo>
                <a:lnTo>
                  <a:pt x="3410639" y="1373886"/>
                </a:lnTo>
                <a:lnTo>
                  <a:pt x="3404043" y="1373886"/>
                </a:lnTo>
                <a:close/>
              </a:path>
              <a:path w="3424554" h="1374139">
                <a:moveTo>
                  <a:pt x="266699" y="341376"/>
                </a:moveTo>
                <a:lnTo>
                  <a:pt x="268223" y="339852"/>
                </a:lnTo>
                <a:lnTo>
                  <a:pt x="267791" y="340400"/>
                </a:lnTo>
                <a:lnTo>
                  <a:pt x="266699" y="341376"/>
                </a:lnTo>
                <a:close/>
              </a:path>
              <a:path w="3424554" h="1374139">
                <a:moveTo>
                  <a:pt x="267791" y="340400"/>
                </a:moveTo>
                <a:lnTo>
                  <a:pt x="268223" y="339852"/>
                </a:lnTo>
                <a:lnTo>
                  <a:pt x="268406" y="339852"/>
                </a:lnTo>
                <a:lnTo>
                  <a:pt x="267791" y="340400"/>
                </a:lnTo>
                <a:close/>
              </a:path>
              <a:path w="3424554" h="1374139">
                <a:moveTo>
                  <a:pt x="267024" y="341376"/>
                </a:moveTo>
                <a:lnTo>
                  <a:pt x="266699" y="341376"/>
                </a:lnTo>
                <a:lnTo>
                  <a:pt x="267791" y="340400"/>
                </a:lnTo>
                <a:lnTo>
                  <a:pt x="267024" y="341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9304939" y="4102585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13282" y="3950727"/>
            <a:ext cx="15303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348221" y="2629566"/>
            <a:ext cx="0" cy="368935"/>
          </a:xfrm>
          <a:custGeom>
            <a:avLst/>
            <a:gdLst/>
            <a:ahLst/>
            <a:cxnLst/>
            <a:rect l="l" t="t" r="r" b="b"/>
            <a:pathLst>
              <a:path w="0" h="368935">
                <a:moveTo>
                  <a:pt x="0" y="0"/>
                </a:moveTo>
                <a:lnTo>
                  <a:pt x="0" y="368712"/>
                </a:lnTo>
              </a:path>
            </a:pathLst>
          </a:custGeom>
          <a:ln w="124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706552" y="2629566"/>
            <a:ext cx="0" cy="368935"/>
          </a:xfrm>
          <a:custGeom>
            <a:avLst/>
            <a:gdLst/>
            <a:ahLst/>
            <a:cxnLst/>
            <a:rect l="l" t="t" r="r" b="b"/>
            <a:pathLst>
              <a:path w="0" h="368935">
                <a:moveTo>
                  <a:pt x="0" y="0"/>
                </a:moveTo>
                <a:lnTo>
                  <a:pt x="0" y="368712"/>
                </a:lnTo>
              </a:path>
            </a:pathLst>
          </a:custGeom>
          <a:ln w="124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812028" y="2632709"/>
            <a:ext cx="1406525" cy="331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13460" algn="l"/>
              </a:tabLst>
            </a:pPr>
            <a:r>
              <a:rPr dirty="0" sz="1950" spc="10">
                <a:latin typeface="Times New Roman"/>
                <a:cs typeface="Times New Roman"/>
              </a:rPr>
              <a:t>20</a:t>
            </a:r>
            <a:r>
              <a:rPr dirty="0" sz="1950" spc="-27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l</a:t>
            </a:r>
            <a:r>
              <a:rPr dirty="0" sz="1950" spc="10">
                <a:latin typeface="Times New Roman"/>
                <a:cs typeface="Times New Roman"/>
              </a:rPr>
              <a:t>g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-185">
                <a:latin typeface="Times New Roman"/>
                <a:cs typeface="Times New Roman"/>
              </a:rPr>
              <a:t> </a:t>
            </a:r>
            <a:r>
              <a:rPr dirty="0" sz="1950" spc="-1080">
                <a:latin typeface="Times New Roman"/>
                <a:cs typeface="Times New Roman"/>
              </a:rPr>
              <a:t>A</a:t>
            </a:r>
            <a:r>
              <a:rPr dirty="0" baseline="17094" sz="2925" spc="-1785">
                <a:latin typeface="Times New Roman"/>
                <a:cs typeface="Times New Roman"/>
              </a:rPr>
              <a:t></a:t>
            </a:r>
            <a:r>
              <a:rPr dirty="0" baseline="-16908" sz="1725" spc="-104">
                <a:latin typeface="Times New Roman"/>
                <a:cs typeface="Times New Roman"/>
              </a:rPr>
              <a:t>V</a:t>
            </a:r>
            <a:r>
              <a:rPr dirty="0" baseline="-16908" sz="1725">
                <a:latin typeface="Times New Roman"/>
                <a:cs typeface="Times New Roman"/>
              </a:rPr>
              <a:t>	</a:t>
            </a:r>
            <a:r>
              <a:rPr dirty="0" sz="1950" spc="5">
                <a:latin typeface="Times New Roman"/>
                <a:cs typeface="Times New Roman"/>
              </a:rPr>
              <a:t>/</a:t>
            </a:r>
            <a:r>
              <a:rPr dirty="0" sz="1950" spc="145">
                <a:latin typeface="Times New Roman"/>
                <a:cs typeface="Times New Roman"/>
              </a:rPr>
              <a:t>d</a:t>
            </a:r>
            <a:r>
              <a:rPr dirty="0" sz="1950" spc="15">
                <a:latin typeface="Times New Roman"/>
                <a:cs typeface="Times New Roman"/>
              </a:rPr>
              <a:t>B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693663" y="4878323"/>
            <a:ext cx="127000" cy="1701164"/>
          </a:xfrm>
          <a:custGeom>
            <a:avLst/>
            <a:gdLst/>
            <a:ahLst/>
            <a:cxnLst/>
            <a:rect l="l" t="t" r="r" b="b"/>
            <a:pathLst>
              <a:path w="127000" h="1701165">
                <a:moveTo>
                  <a:pt x="0" y="126491"/>
                </a:moveTo>
                <a:lnTo>
                  <a:pt x="64007" y="0"/>
                </a:lnTo>
                <a:lnTo>
                  <a:pt x="101648" y="76200"/>
                </a:lnTo>
                <a:lnTo>
                  <a:pt x="51815" y="76200"/>
                </a:lnTo>
                <a:lnTo>
                  <a:pt x="51815" y="85779"/>
                </a:lnTo>
                <a:lnTo>
                  <a:pt x="0" y="126491"/>
                </a:lnTo>
                <a:close/>
              </a:path>
              <a:path w="127000" h="1701165">
                <a:moveTo>
                  <a:pt x="51815" y="85779"/>
                </a:moveTo>
                <a:lnTo>
                  <a:pt x="51815" y="76200"/>
                </a:lnTo>
                <a:lnTo>
                  <a:pt x="64007" y="76200"/>
                </a:lnTo>
                <a:lnTo>
                  <a:pt x="51815" y="85779"/>
                </a:lnTo>
                <a:close/>
              </a:path>
              <a:path w="127000" h="1701165">
                <a:moveTo>
                  <a:pt x="74675" y="1700783"/>
                </a:moveTo>
                <a:lnTo>
                  <a:pt x="51815" y="1700783"/>
                </a:lnTo>
                <a:lnTo>
                  <a:pt x="51815" y="85779"/>
                </a:lnTo>
                <a:lnTo>
                  <a:pt x="64007" y="76200"/>
                </a:lnTo>
                <a:lnTo>
                  <a:pt x="74675" y="84786"/>
                </a:lnTo>
                <a:lnTo>
                  <a:pt x="74675" y="1700783"/>
                </a:lnTo>
                <a:close/>
              </a:path>
              <a:path w="127000" h="1701165">
                <a:moveTo>
                  <a:pt x="74675" y="84786"/>
                </a:moveTo>
                <a:lnTo>
                  <a:pt x="64007" y="76200"/>
                </a:lnTo>
                <a:lnTo>
                  <a:pt x="74675" y="76200"/>
                </a:lnTo>
                <a:lnTo>
                  <a:pt x="74675" y="84786"/>
                </a:lnTo>
                <a:close/>
              </a:path>
              <a:path w="127000" h="1701165">
                <a:moveTo>
                  <a:pt x="126491" y="126491"/>
                </a:moveTo>
                <a:lnTo>
                  <a:pt x="74675" y="84786"/>
                </a:lnTo>
                <a:lnTo>
                  <a:pt x="74675" y="76200"/>
                </a:lnTo>
                <a:lnTo>
                  <a:pt x="101648" y="76200"/>
                </a:lnTo>
                <a:lnTo>
                  <a:pt x="126491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57671" y="5324855"/>
            <a:ext cx="3515995" cy="127000"/>
          </a:xfrm>
          <a:custGeom>
            <a:avLst/>
            <a:gdLst/>
            <a:ahLst/>
            <a:cxnLst/>
            <a:rect l="l" t="t" r="r" b="b"/>
            <a:pathLst>
              <a:path w="3515995" h="127000">
                <a:moveTo>
                  <a:pt x="3439667" y="64007"/>
                </a:moveTo>
                <a:lnTo>
                  <a:pt x="3389375" y="0"/>
                </a:lnTo>
                <a:lnTo>
                  <a:pt x="3488762" y="50291"/>
                </a:lnTo>
                <a:lnTo>
                  <a:pt x="3439667" y="50291"/>
                </a:lnTo>
                <a:lnTo>
                  <a:pt x="3439667" y="64007"/>
                </a:lnTo>
                <a:close/>
              </a:path>
              <a:path w="3515995" h="127000">
                <a:moveTo>
                  <a:pt x="3429854" y="76199"/>
                </a:moveTo>
                <a:lnTo>
                  <a:pt x="0" y="76199"/>
                </a:lnTo>
                <a:lnTo>
                  <a:pt x="0" y="50291"/>
                </a:lnTo>
                <a:lnTo>
                  <a:pt x="3428891" y="50291"/>
                </a:lnTo>
                <a:lnTo>
                  <a:pt x="3439667" y="64007"/>
                </a:lnTo>
                <a:lnTo>
                  <a:pt x="3429854" y="76199"/>
                </a:lnTo>
                <a:close/>
              </a:path>
              <a:path w="3515995" h="127000">
                <a:moveTo>
                  <a:pt x="3491186" y="76199"/>
                </a:moveTo>
                <a:lnTo>
                  <a:pt x="3439667" y="76199"/>
                </a:lnTo>
                <a:lnTo>
                  <a:pt x="3439667" y="50291"/>
                </a:lnTo>
                <a:lnTo>
                  <a:pt x="3488762" y="50291"/>
                </a:lnTo>
                <a:lnTo>
                  <a:pt x="3515867" y="64007"/>
                </a:lnTo>
                <a:lnTo>
                  <a:pt x="3491186" y="76199"/>
                </a:lnTo>
                <a:close/>
              </a:path>
              <a:path w="3515995" h="127000">
                <a:moveTo>
                  <a:pt x="3389375" y="126491"/>
                </a:moveTo>
                <a:lnTo>
                  <a:pt x="3439667" y="64007"/>
                </a:lnTo>
                <a:lnTo>
                  <a:pt x="3439667" y="76199"/>
                </a:lnTo>
                <a:lnTo>
                  <a:pt x="3491186" y="76199"/>
                </a:lnTo>
                <a:lnTo>
                  <a:pt x="3389375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56148" y="5696712"/>
            <a:ext cx="3416935" cy="502284"/>
          </a:xfrm>
          <a:custGeom>
            <a:avLst/>
            <a:gdLst/>
            <a:ahLst/>
            <a:cxnLst/>
            <a:rect l="l" t="t" r="r" b="b"/>
            <a:pathLst>
              <a:path w="3416934" h="502285">
                <a:moveTo>
                  <a:pt x="931163" y="212407"/>
                </a:moveTo>
                <a:lnTo>
                  <a:pt x="585215" y="212407"/>
                </a:lnTo>
                <a:lnTo>
                  <a:pt x="579119" y="211454"/>
                </a:lnTo>
                <a:lnTo>
                  <a:pt x="548639" y="208597"/>
                </a:lnTo>
                <a:lnTo>
                  <a:pt x="530351" y="204787"/>
                </a:lnTo>
                <a:lnTo>
                  <a:pt x="513587" y="201929"/>
                </a:lnTo>
                <a:lnTo>
                  <a:pt x="493775" y="199072"/>
                </a:lnTo>
                <a:lnTo>
                  <a:pt x="475487" y="194309"/>
                </a:lnTo>
                <a:lnTo>
                  <a:pt x="455675" y="191452"/>
                </a:lnTo>
                <a:lnTo>
                  <a:pt x="446531" y="188594"/>
                </a:lnTo>
                <a:lnTo>
                  <a:pt x="438911" y="186689"/>
                </a:lnTo>
                <a:lnTo>
                  <a:pt x="422147" y="182879"/>
                </a:lnTo>
                <a:lnTo>
                  <a:pt x="413003" y="180975"/>
                </a:lnTo>
                <a:lnTo>
                  <a:pt x="391667" y="174307"/>
                </a:lnTo>
                <a:lnTo>
                  <a:pt x="355091" y="160972"/>
                </a:lnTo>
                <a:lnTo>
                  <a:pt x="341375" y="156209"/>
                </a:lnTo>
                <a:lnTo>
                  <a:pt x="327659" y="150494"/>
                </a:lnTo>
                <a:lnTo>
                  <a:pt x="312419" y="144779"/>
                </a:lnTo>
                <a:lnTo>
                  <a:pt x="294131" y="136207"/>
                </a:lnTo>
                <a:lnTo>
                  <a:pt x="284987" y="133350"/>
                </a:lnTo>
                <a:lnTo>
                  <a:pt x="252983" y="120014"/>
                </a:lnTo>
                <a:lnTo>
                  <a:pt x="239267" y="115252"/>
                </a:lnTo>
                <a:lnTo>
                  <a:pt x="227075" y="110489"/>
                </a:lnTo>
                <a:lnTo>
                  <a:pt x="211835" y="104775"/>
                </a:lnTo>
                <a:lnTo>
                  <a:pt x="198119" y="98107"/>
                </a:lnTo>
                <a:lnTo>
                  <a:pt x="181355" y="92392"/>
                </a:lnTo>
                <a:lnTo>
                  <a:pt x="166115" y="86677"/>
                </a:lnTo>
                <a:lnTo>
                  <a:pt x="30479" y="31432"/>
                </a:lnTo>
                <a:lnTo>
                  <a:pt x="0" y="20002"/>
                </a:lnTo>
                <a:lnTo>
                  <a:pt x="0" y="0"/>
                </a:lnTo>
                <a:lnTo>
                  <a:pt x="4571" y="952"/>
                </a:lnTo>
                <a:lnTo>
                  <a:pt x="71628" y="28575"/>
                </a:lnTo>
                <a:lnTo>
                  <a:pt x="140207" y="56197"/>
                </a:lnTo>
                <a:lnTo>
                  <a:pt x="173735" y="68579"/>
                </a:lnTo>
                <a:lnTo>
                  <a:pt x="188975" y="75247"/>
                </a:lnTo>
                <a:lnTo>
                  <a:pt x="204215" y="80009"/>
                </a:lnTo>
                <a:lnTo>
                  <a:pt x="219455" y="86677"/>
                </a:lnTo>
                <a:lnTo>
                  <a:pt x="233171" y="92392"/>
                </a:lnTo>
                <a:lnTo>
                  <a:pt x="246887" y="97154"/>
                </a:lnTo>
                <a:lnTo>
                  <a:pt x="259079" y="102869"/>
                </a:lnTo>
                <a:lnTo>
                  <a:pt x="271271" y="107632"/>
                </a:lnTo>
                <a:lnTo>
                  <a:pt x="281939" y="112394"/>
                </a:lnTo>
                <a:lnTo>
                  <a:pt x="292607" y="115252"/>
                </a:lnTo>
                <a:lnTo>
                  <a:pt x="301751" y="120014"/>
                </a:lnTo>
                <a:lnTo>
                  <a:pt x="318515" y="125729"/>
                </a:lnTo>
                <a:lnTo>
                  <a:pt x="348995" y="138112"/>
                </a:lnTo>
                <a:lnTo>
                  <a:pt x="361187" y="142875"/>
                </a:lnTo>
                <a:lnTo>
                  <a:pt x="387095" y="151447"/>
                </a:lnTo>
                <a:lnTo>
                  <a:pt x="397763" y="156209"/>
                </a:lnTo>
                <a:lnTo>
                  <a:pt x="408431" y="159067"/>
                </a:lnTo>
                <a:lnTo>
                  <a:pt x="417575" y="162877"/>
                </a:lnTo>
                <a:lnTo>
                  <a:pt x="426719" y="163829"/>
                </a:lnTo>
                <a:lnTo>
                  <a:pt x="443483" y="168592"/>
                </a:lnTo>
                <a:lnTo>
                  <a:pt x="451103" y="170497"/>
                </a:lnTo>
                <a:lnTo>
                  <a:pt x="460247" y="171450"/>
                </a:lnTo>
                <a:lnTo>
                  <a:pt x="478535" y="176212"/>
                </a:lnTo>
                <a:lnTo>
                  <a:pt x="498347" y="179069"/>
                </a:lnTo>
                <a:lnTo>
                  <a:pt x="516635" y="183832"/>
                </a:lnTo>
                <a:lnTo>
                  <a:pt x="534923" y="186689"/>
                </a:lnTo>
                <a:lnTo>
                  <a:pt x="550163" y="188594"/>
                </a:lnTo>
                <a:lnTo>
                  <a:pt x="566928" y="191452"/>
                </a:lnTo>
                <a:lnTo>
                  <a:pt x="580644" y="193357"/>
                </a:lnTo>
                <a:lnTo>
                  <a:pt x="588263" y="193357"/>
                </a:lnTo>
                <a:lnTo>
                  <a:pt x="594359" y="194309"/>
                </a:lnTo>
                <a:lnTo>
                  <a:pt x="600455" y="194309"/>
                </a:lnTo>
                <a:lnTo>
                  <a:pt x="605028" y="196214"/>
                </a:lnTo>
                <a:lnTo>
                  <a:pt x="612647" y="196214"/>
                </a:lnTo>
                <a:lnTo>
                  <a:pt x="620267" y="197167"/>
                </a:lnTo>
                <a:lnTo>
                  <a:pt x="627887" y="197167"/>
                </a:lnTo>
                <a:lnTo>
                  <a:pt x="655319" y="200977"/>
                </a:lnTo>
                <a:lnTo>
                  <a:pt x="661415" y="200977"/>
                </a:lnTo>
                <a:lnTo>
                  <a:pt x="665987" y="201929"/>
                </a:lnTo>
                <a:lnTo>
                  <a:pt x="679703" y="201929"/>
                </a:lnTo>
                <a:lnTo>
                  <a:pt x="687323" y="203834"/>
                </a:lnTo>
                <a:lnTo>
                  <a:pt x="704087" y="203834"/>
                </a:lnTo>
                <a:lnTo>
                  <a:pt x="713231" y="204787"/>
                </a:lnTo>
                <a:lnTo>
                  <a:pt x="733044" y="204787"/>
                </a:lnTo>
                <a:lnTo>
                  <a:pt x="754379" y="206692"/>
                </a:lnTo>
                <a:lnTo>
                  <a:pt x="761999" y="206692"/>
                </a:lnTo>
                <a:lnTo>
                  <a:pt x="771144" y="208597"/>
                </a:lnTo>
                <a:lnTo>
                  <a:pt x="790955" y="208597"/>
                </a:lnTo>
                <a:lnTo>
                  <a:pt x="803147" y="209550"/>
                </a:lnTo>
                <a:lnTo>
                  <a:pt x="832103" y="209550"/>
                </a:lnTo>
                <a:lnTo>
                  <a:pt x="848867" y="211454"/>
                </a:lnTo>
                <a:lnTo>
                  <a:pt x="912875" y="211454"/>
                </a:lnTo>
                <a:lnTo>
                  <a:pt x="931163" y="212407"/>
                </a:lnTo>
                <a:close/>
              </a:path>
              <a:path w="3416934" h="502285">
                <a:moveTo>
                  <a:pt x="1036319" y="214312"/>
                </a:moveTo>
                <a:lnTo>
                  <a:pt x="597407" y="214312"/>
                </a:lnTo>
                <a:lnTo>
                  <a:pt x="591311" y="212407"/>
                </a:lnTo>
                <a:lnTo>
                  <a:pt x="993647" y="212407"/>
                </a:lnTo>
                <a:lnTo>
                  <a:pt x="1036319" y="214312"/>
                </a:lnTo>
                <a:close/>
              </a:path>
              <a:path w="3416934" h="502285">
                <a:moveTo>
                  <a:pt x="1130807" y="216217"/>
                </a:moveTo>
                <a:lnTo>
                  <a:pt x="611123" y="216217"/>
                </a:lnTo>
                <a:lnTo>
                  <a:pt x="601979" y="214312"/>
                </a:lnTo>
                <a:lnTo>
                  <a:pt x="1114044" y="214312"/>
                </a:lnTo>
                <a:lnTo>
                  <a:pt x="1130807" y="216217"/>
                </a:lnTo>
                <a:close/>
              </a:path>
              <a:path w="3416934" h="502285">
                <a:moveTo>
                  <a:pt x="1360931" y="219075"/>
                </a:moveTo>
                <a:lnTo>
                  <a:pt x="640079" y="219075"/>
                </a:lnTo>
                <a:lnTo>
                  <a:pt x="626363" y="217169"/>
                </a:lnTo>
                <a:lnTo>
                  <a:pt x="618744" y="216217"/>
                </a:lnTo>
                <a:lnTo>
                  <a:pt x="1234439" y="216217"/>
                </a:lnTo>
                <a:lnTo>
                  <a:pt x="1248155" y="217169"/>
                </a:lnTo>
                <a:lnTo>
                  <a:pt x="1354835" y="217169"/>
                </a:lnTo>
                <a:lnTo>
                  <a:pt x="1360931" y="219075"/>
                </a:lnTo>
                <a:close/>
              </a:path>
              <a:path w="3416934" h="502285">
                <a:moveTo>
                  <a:pt x="1437131" y="220979"/>
                </a:moveTo>
                <a:lnTo>
                  <a:pt x="658367" y="220979"/>
                </a:lnTo>
                <a:lnTo>
                  <a:pt x="653795" y="219075"/>
                </a:lnTo>
                <a:lnTo>
                  <a:pt x="1427987" y="219075"/>
                </a:lnTo>
                <a:lnTo>
                  <a:pt x="1437131" y="220979"/>
                </a:lnTo>
                <a:close/>
              </a:path>
              <a:path w="3416934" h="502285">
                <a:moveTo>
                  <a:pt x="1496567" y="221932"/>
                </a:moveTo>
                <a:lnTo>
                  <a:pt x="678179" y="221932"/>
                </a:lnTo>
                <a:lnTo>
                  <a:pt x="675131" y="220979"/>
                </a:lnTo>
                <a:lnTo>
                  <a:pt x="1484375" y="220979"/>
                </a:lnTo>
                <a:lnTo>
                  <a:pt x="1496567" y="221932"/>
                </a:lnTo>
                <a:close/>
              </a:path>
              <a:path w="3416934" h="502285">
                <a:moveTo>
                  <a:pt x="1534667" y="223837"/>
                </a:moveTo>
                <a:lnTo>
                  <a:pt x="702563" y="223837"/>
                </a:lnTo>
                <a:lnTo>
                  <a:pt x="693419" y="221932"/>
                </a:lnTo>
                <a:lnTo>
                  <a:pt x="1520951" y="221932"/>
                </a:lnTo>
                <a:lnTo>
                  <a:pt x="1534667" y="223837"/>
                </a:lnTo>
                <a:close/>
              </a:path>
              <a:path w="3416934" h="502285">
                <a:moveTo>
                  <a:pt x="1601723" y="226694"/>
                </a:moveTo>
                <a:lnTo>
                  <a:pt x="754379" y="226694"/>
                </a:lnTo>
                <a:lnTo>
                  <a:pt x="711707" y="223837"/>
                </a:lnTo>
                <a:lnTo>
                  <a:pt x="1557528" y="223837"/>
                </a:lnTo>
                <a:lnTo>
                  <a:pt x="1568195" y="224789"/>
                </a:lnTo>
                <a:lnTo>
                  <a:pt x="1586483" y="224789"/>
                </a:lnTo>
                <a:lnTo>
                  <a:pt x="1601723" y="226694"/>
                </a:lnTo>
                <a:close/>
              </a:path>
              <a:path w="3416934" h="502285">
                <a:moveTo>
                  <a:pt x="1630679" y="227647"/>
                </a:moveTo>
                <a:lnTo>
                  <a:pt x="780287" y="227647"/>
                </a:lnTo>
                <a:lnTo>
                  <a:pt x="769619" y="226694"/>
                </a:lnTo>
                <a:lnTo>
                  <a:pt x="1616963" y="226694"/>
                </a:lnTo>
                <a:lnTo>
                  <a:pt x="1630679" y="227647"/>
                </a:lnTo>
                <a:close/>
              </a:path>
              <a:path w="3416934" h="502285">
                <a:moveTo>
                  <a:pt x="1655063" y="229552"/>
                </a:moveTo>
                <a:lnTo>
                  <a:pt x="830579" y="229552"/>
                </a:lnTo>
                <a:lnTo>
                  <a:pt x="816863" y="227647"/>
                </a:lnTo>
                <a:lnTo>
                  <a:pt x="1642871" y="227647"/>
                </a:lnTo>
                <a:lnTo>
                  <a:pt x="1655063" y="229552"/>
                </a:lnTo>
                <a:close/>
              </a:path>
              <a:path w="3416934" h="502285">
                <a:moveTo>
                  <a:pt x="1676399" y="231457"/>
                </a:moveTo>
                <a:lnTo>
                  <a:pt x="893063" y="231457"/>
                </a:lnTo>
                <a:lnTo>
                  <a:pt x="876299" y="229552"/>
                </a:lnTo>
                <a:lnTo>
                  <a:pt x="1665731" y="229552"/>
                </a:lnTo>
                <a:lnTo>
                  <a:pt x="1676399" y="231457"/>
                </a:lnTo>
                <a:close/>
              </a:path>
              <a:path w="3416934" h="502285">
                <a:moveTo>
                  <a:pt x="1690115" y="232409"/>
                </a:moveTo>
                <a:lnTo>
                  <a:pt x="972311" y="232409"/>
                </a:lnTo>
                <a:lnTo>
                  <a:pt x="950975" y="231457"/>
                </a:lnTo>
                <a:lnTo>
                  <a:pt x="1682495" y="231457"/>
                </a:lnTo>
                <a:lnTo>
                  <a:pt x="1690115" y="232409"/>
                </a:lnTo>
                <a:close/>
              </a:path>
              <a:path w="3416934" h="502285">
                <a:moveTo>
                  <a:pt x="1706879" y="234314"/>
                </a:moveTo>
                <a:lnTo>
                  <a:pt x="1077467" y="234314"/>
                </a:lnTo>
                <a:lnTo>
                  <a:pt x="1057655" y="232409"/>
                </a:lnTo>
                <a:lnTo>
                  <a:pt x="1700783" y="232409"/>
                </a:lnTo>
                <a:lnTo>
                  <a:pt x="1706879" y="234314"/>
                </a:lnTo>
                <a:close/>
              </a:path>
              <a:path w="3416934" h="502285">
                <a:moveTo>
                  <a:pt x="3072383" y="482917"/>
                </a:moveTo>
                <a:lnTo>
                  <a:pt x="2511551" y="482917"/>
                </a:lnTo>
                <a:lnTo>
                  <a:pt x="2500883" y="481012"/>
                </a:lnTo>
                <a:lnTo>
                  <a:pt x="2476499" y="478154"/>
                </a:lnTo>
                <a:lnTo>
                  <a:pt x="2462783" y="476250"/>
                </a:lnTo>
                <a:lnTo>
                  <a:pt x="2447544" y="473392"/>
                </a:lnTo>
                <a:lnTo>
                  <a:pt x="2430779" y="471487"/>
                </a:lnTo>
                <a:lnTo>
                  <a:pt x="2423159" y="470534"/>
                </a:lnTo>
                <a:lnTo>
                  <a:pt x="2414015" y="468629"/>
                </a:lnTo>
                <a:lnTo>
                  <a:pt x="2394203" y="463867"/>
                </a:lnTo>
                <a:lnTo>
                  <a:pt x="2385059" y="462914"/>
                </a:lnTo>
                <a:lnTo>
                  <a:pt x="2374391" y="461009"/>
                </a:lnTo>
                <a:lnTo>
                  <a:pt x="2362199" y="460057"/>
                </a:lnTo>
                <a:lnTo>
                  <a:pt x="2318003" y="447675"/>
                </a:lnTo>
                <a:lnTo>
                  <a:pt x="2308859" y="442912"/>
                </a:lnTo>
                <a:lnTo>
                  <a:pt x="2298191" y="440054"/>
                </a:lnTo>
                <a:lnTo>
                  <a:pt x="2261615" y="425767"/>
                </a:lnTo>
                <a:lnTo>
                  <a:pt x="2247899" y="421957"/>
                </a:lnTo>
                <a:lnTo>
                  <a:pt x="2196083" y="400050"/>
                </a:lnTo>
                <a:lnTo>
                  <a:pt x="2182367" y="395287"/>
                </a:lnTo>
                <a:lnTo>
                  <a:pt x="2170175" y="391477"/>
                </a:lnTo>
                <a:lnTo>
                  <a:pt x="2148839" y="381952"/>
                </a:lnTo>
                <a:lnTo>
                  <a:pt x="2141219" y="379094"/>
                </a:lnTo>
                <a:lnTo>
                  <a:pt x="2132075" y="376237"/>
                </a:lnTo>
                <a:lnTo>
                  <a:pt x="2119883" y="369569"/>
                </a:lnTo>
                <a:lnTo>
                  <a:pt x="2113787" y="368617"/>
                </a:lnTo>
                <a:lnTo>
                  <a:pt x="2109215" y="364807"/>
                </a:lnTo>
                <a:lnTo>
                  <a:pt x="2101595" y="361950"/>
                </a:lnTo>
                <a:lnTo>
                  <a:pt x="2095499" y="359092"/>
                </a:lnTo>
                <a:lnTo>
                  <a:pt x="2084831" y="353377"/>
                </a:lnTo>
                <a:lnTo>
                  <a:pt x="2074163" y="348614"/>
                </a:lnTo>
                <a:lnTo>
                  <a:pt x="2061971" y="343852"/>
                </a:lnTo>
                <a:lnTo>
                  <a:pt x="2049779" y="338137"/>
                </a:lnTo>
                <a:lnTo>
                  <a:pt x="2022347" y="325754"/>
                </a:lnTo>
                <a:lnTo>
                  <a:pt x="2005583" y="319087"/>
                </a:lnTo>
                <a:lnTo>
                  <a:pt x="1997963" y="316229"/>
                </a:lnTo>
                <a:lnTo>
                  <a:pt x="1988819" y="313372"/>
                </a:lnTo>
                <a:lnTo>
                  <a:pt x="1969007" y="305752"/>
                </a:lnTo>
                <a:lnTo>
                  <a:pt x="1959863" y="302894"/>
                </a:lnTo>
                <a:lnTo>
                  <a:pt x="1949195" y="300037"/>
                </a:lnTo>
                <a:lnTo>
                  <a:pt x="1938528" y="295275"/>
                </a:lnTo>
                <a:lnTo>
                  <a:pt x="1926335" y="292417"/>
                </a:lnTo>
                <a:lnTo>
                  <a:pt x="1911095" y="287654"/>
                </a:lnTo>
                <a:lnTo>
                  <a:pt x="1895855" y="284797"/>
                </a:lnTo>
                <a:lnTo>
                  <a:pt x="1886711" y="282892"/>
                </a:lnTo>
                <a:lnTo>
                  <a:pt x="1876044" y="280034"/>
                </a:lnTo>
                <a:lnTo>
                  <a:pt x="1865375" y="278129"/>
                </a:lnTo>
                <a:lnTo>
                  <a:pt x="1853183" y="275272"/>
                </a:lnTo>
                <a:lnTo>
                  <a:pt x="1839467" y="273367"/>
                </a:lnTo>
                <a:lnTo>
                  <a:pt x="1827275" y="272414"/>
                </a:lnTo>
                <a:lnTo>
                  <a:pt x="1799844" y="267652"/>
                </a:lnTo>
                <a:lnTo>
                  <a:pt x="1773935" y="262889"/>
                </a:lnTo>
                <a:lnTo>
                  <a:pt x="1761744" y="261937"/>
                </a:lnTo>
                <a:lnTo>
                  <a:pt x="1749551" y="259079"/>
                </a:lnTo>
                <a:lnTo>
                  <a:pt x="1728215" y="255269"/>
                </a:lnTo>
                <a:lnTo>
                  <a:pt x="1719071" y="254317"/>
                </a:lnTo>
                <a:lnTo>
                  <a:pt x="1711451" y="254317"/>
                </a:lnTo>
                <a:lnTo>
                  <a:pt x="1705355" y="252412"/>
                </a:lnTo>
                <a:lnTo>
                  <a:pt x="1699259" y="252412"/>
                </a:lnTo>
                <a:lnTo>
                  <a:pt x="1694687" y="250507"/>
                </a:lnTo>
                <a:lnTo>
                  <a:pt x="1680971" y="250507"/>
                </a:lnTo>
                <a:lnTo>
                  <a:pt x="1674875" y="249554"/>
                </a:lnTo>
                <a:lnTo>
                  <a:pt x="1664207" y="249554"/>
                </a:lnTo>
                <a:lnTo>
                  <a:pt x="1653539" y="247650"/>
                </a:lnTo>
                <a:lnTo>
                  <a:pt x="1641347" y="247650"/>
                </a:lnTo>
                <a:lnTo>
                  <a:pt x="1629155" y="246697"/>
                </a:lnTo>
                <a:lnTo>
                  <a:pt x="1615439" y="246697"/>
                </a:lnTo>
                <a:lnTo>
                  <a:pt x="1601723" y="244792"/>
                </a:lnTo>
                <a:lnTo>
                  <a:pt x="1584959" y="244792"/>
                </a:lnTo>
                <a:lnTo>
                  <a:pt x="1577339" y="242887"/>
                </a:lnTo>
                <a:lnTo>
                  <a:pt x="1557528" y="242887"/>
                </a:lnTo>
                <a:lnTo>
                  <a:pt x="1545335" y="241934"/>
                </a:lnTo>
                <a:lnTo>
                  <a:pt x="1520951" y="241934"/>
                </a:lnTo>
                <a:lnTo>
                  <a:pt x="1508759" y="240029"/>
                </a:lnTo>
                <a:lnTo>
                  <a:pt x="1473707" y="240029"/>
                </a:lnTo>
                <a:lnTo>
                  <a:pt x="1453895" y="239077"/>
                </a:lnTo>
                <a:lnTo>
                  <a:pt x="1402079" y="239077"/>
                </a:lnTo>
                <a:lnTo>
                  <a:pt x="1397507" y="237172"/>
                </a:lnTo>
                <a:lnTo>
                  <a:pt x="1315211" y="237172"/>
                </a:lnTo>
                <a:lnTo>
                  <a:pt x="1306067" y="235267"/>
                </a:lnTo>
                <a:lnTo>
                  <a:pt x="1176528" y="235267"/>
                </a:lnTo>
                <a:lnTo>
                  <a:pt x="1167383" y="234314"/>
                </a:lnTo>
                <a:lnTo>
                  <a:pt x="1714499" y="234314"/>
                </a:lnTo>
                <a:lnTo>
                  <a:pt x="1722119" y="235267"/>
                </a:lnTo>
                <a:lnTo>
                  <a:pt x="1740407" y="239077"/>
                </a:lnTo>
                <a:lnTo>
                  <a:pt x="1764791" y="241934"/>
                </a:lnTo>
                <a:lnTo>
                  <a:pt x="1776983" y="244792"/>
                </a:lnTo>
                <a:lnTo>
                  <a:pt x="1802891" y="247650"/>
                </a:lnTo>
                <a:lnTo>
                  <a:pt x="1830323" y="252412"/>
                </a:lnTo>
                <a:lnTo>
                  <a:pt x="1842515" y="255269"/>
                </a:lnTo>
                <a:lnTo>
                  <a:pt x="1856231" y="257175"/>
                </a:lnTo>
                <a:lnTo>
                  <a:pt x="1868423" y="260032"/>
                </a:lnTo>
                <a:lnTo>
                  <a:pt x="1889759" y="262889"/>
                </a:lnTo>
                <a:lnTo>
                  <a:pt x="1898903" y="265747"/>
                </a:lnTo>
                <a:lnTo>
                  <a:pt x="1908047" y="267652"/>
                </a:lnTo>
                <a:lnTo>
                  <a:pt x="1930907" y="273367"/>
                </a:lnTo>
                <a:lnTo>
                  <a:pt x="1955291" y="280987"/>
                </a:lnTo>
                <a:lnTo>
                  <a:pt x="1965959" y="284797"/>
                </a:lnTo>
                <a:lnTo>
                  <a:pt x="1975103" y="288607"/>
                </a:lnTo>
                <a:lnTo>
                  <a:pt x="1994915" y="295275"/>
                </a:lnTo>
                <a:lnTo>
                  <a:pt x="2013203" y="300989"/>
                </a:lnTo>
                <a:lnTo>
                  <a:pt x="2028444" y="308609"/>
                </a:lnTo>
                <a:lnTo>
                  <a:pt x="2043683" y="315277"/>
                </a:lnTo>
                <a:lnTo>
                  <a:pt x="2057399" y="320992"/>
                </a:lnTo>
                <a:lnTo>
                  <a:pt x="2069591" y="325754"/>
                </a:lnTo>
                <a:lnTo>
                  <a:pt x="2081783" y="331469"/>
                </a:lnTo>
                <a:lnTo>
                  <a:pt x="2103119" y="340994"/>
                </a:lnTo>
                <a:lnTo>
                  <a:pt x="2118359" y="348614"/>
                </a:lnTo>
                <a:lnTo>
                  <a:pt x="2122931" y="349567"/>
                </a:lnTo>
                <a:lnTo>
                  <a:pt x="2127503" y="353377"/>
                </a:lnTo>
                <a:lnTo>
                  <a:pt x="2133599" y="356234"/>
                </a:lnTo>
                <a:lnTo>
                  <a:pt x="2139695" y="357187"/>
                </a:lnTo>
                <a:lnTo>
                  <a:pt x="2147315" y="360997"/>
                </a:lnTo>
                <a:lnTo>
                  <a:pt x="2156459" y="364807"/>
                </a:lnTo>
                <a:lnTo>
                  <a:pt x="2167128" y="368617"/>
                </a:lnTo>
                <a:lnTo>
                  <a:pt x="2177795" y="373379"/>
                </a:lnTo>
                <a:lnTo>
                  <a:pt x="2189987" y="377189"/>
                </a:lnTo>
                <a:lnTo>
                  <a:pt x="2202179" y="383857"/>
                </a:lnTo>
                <a:lnTo>
                  <a:pt x="2228087" y="392429"/>
                </a:lnTo>
                <a:lnTo>
                  <a:pt x="2255519" y="402907"/>
                </a:lnTo>
                <a:lnTo>
                  <a:pt x="2269235" y="407669"/>
                </a:lnTo>
                <a:lnTo>
                  <a:pt x="2281428" y="414337"/>
                </a:lnTo>
                <a:lnTo>
                  <a:pt x="2293619" y="418147"/>
                </a:lnTo>
                <a:lnTo>
                  <a:pt x="2314955" y="425767"/>
                </a:lnTo>
                <a:lnTo>
                  <a:pt x="2324099" y="429577"/>
                </a:lnTo>
                <a:lnTo>
                  <a:pt x="2354579" y="437197"/>
                </a:lnTo>
                <a:lnTo>
                  <a:pt x="2366771" y="440054"/>
                </a:lnTo>
                <a:lnTo>
                  <a:pt x="2377439" y="442912"/>
                </a:lnTo>
                <a:lnTo>
                  <a:pt x="2388107" y="444817"/>
                </a:lnTo>
                <a:lnTo>
                  <a:pt x="2397251" y="445769"/>
                </a:lnTo>
                <a:lnTo>
                  <a:pt x="2417063" y="449579"/>
                </a:lnTo>
                <a:lnTo>
                  <a:pt x="2426207" y="452437"/>
                </a:lnTo>
                <a:lnTo>
                  <a:pt x="2435351" y="453389"/>
                </a:lnTo>
                <a:lnTo>
                  <a:pt x="2450591" y="455294"/>
                </a:lnTo>
                <a:lnTo>
                  <a:pt x="2478023" y="458152"/>
                </a:lnTo>
                <a:lnTo>
                  <a:pt x="2491739" y="461009"/>
                </a:lnTo>
                <a:lnTo>
                  <a:pt x="2502407" y="461009"/>
                </a:lnTo>
                <a:lnTo>
                  <a:pt x="2523744" y="463867"/>
                </a:lnTo>
                <a:lnTo>
                  <a:pt x="2529839" y="463867"/>
                </a:lnTo>
                <a:lnTo>
                  <a:pt x="2538983" y="465772"/>
                </a:lnTo>
                <a:lnTo>
                  <a:pt x="2543555" y="465772"/>
                </a:lnTo>
                <a:lnTo>
                  <a:pt x="2548128" y="467677"/>
                </a:lnTo>
                <a:lnTo>
                  <a:pt x="2560319" y="467677"/>
                </a:lnTo>
                <a:lnTo>
                  <a:pt x="2567939" y="468629"/>
                </a:lnTo>
                <a:lnTo>
                  <a:pt x="2587751" y="468629"/>
                </a:lnTo>
                <a:lnTo>
                  <a:pt x="2598419" y="470534"/>
                </a:lnTo>
                <a:lnTo>
                  <a:pt x="2610611" y="470534"/>
                </a:lnTo>
                <a:lnTo>
                  <a:pt x="2622803" y="471487"/>
                </a:lnTo>
                <a:lnTo>
                  <a:pt x="2648711" y="471487"/>
                </a:lnTo>
                <a:lnTo>
                  <a:pt x="2676144" y="473392"/>
                </a:lnTo>
                <a:lnTo>
                  <a:pt x="2689859" y="475297"/>
                </a:lnTo>
                <a:lnTo>
                  <a:pt x="2702051" y="475297"/>
                </a:lnTo>
                <a:lnTo>
                  <a:pt x="2714244" y="476250"/>
                </a:lnTo>
                <a:lnTo>
                  <a:pt x="2735579" y="476250"/>
                </a:lnTo>
                <a:lnTo>
                  <a:pt x="2744723" y="478154"/>
                </a:lnTo>
                <a:lnTo>
                  <a:pt x="2788919" y="478154"/>
                </a:lnTo>
                <a:lnTo>
                  <a:pt x="2799587" y="479107"/>
                </a:lnTo>
                <a:lnTo>
                  <a:pt x="2872739" y="479107"/>
                </a:lnTo>
                <a:lnTo>
                  <a:pt x="2886455" y="481012"/>
                </a:lnTo>
                <a:lnTo>
                  <a:pt x="3046475" y="481012"/>
                </a:lnTo>
                <a:lnTo>
                  <a:pt x="3072383" y="482917"/>
                </a:lnTo>
                <a:close/>
              </a:path>
              <a:path w="3416934" h="502285">
                <a:moveTo>
                  <a:pt x="3412235" y="501967"/>
                </a:moveTo>
                <a:lnTo>
                  <a:pt x="3211067" y="501967"/>
                </a:lnTo>
                <a:lnTo>
                  <a:pt x="3198875" y="501014"/>
                </a:lnTo>
                <a:lnTo>
                  <a:pt x="2947415" y="501014"/>
                </a:lnTo>
                <a:lnTo>
                  <a:pt x="2936747" y="499109"/>
                </a:lnTo>
                <a:lnTo>
                  <a:pt x="2839211" y="499109"/>
                </a:lnTo>
                <a:lnTo>
                  <a:pt x="2819399" y="498157"/>
                </a:lnTo>
                <a:lnTo>
                  <a:pt x="2775203" y="498157"/>
                </a:lnTo>
                <a:lnTo>
                  <a:pt x="2759963" y="496252"/>
                </a:lnTo>
                <a:lnTo>
                  <a:pt x="2735579" y="496252"/>
                </a:lnTo>
                <a:lnTo>
                  <a:pt x="2724911" y="494347"/>
                </a:lnTo>
                <a:lnTo>
                  <a:pt x="2700528" y="494347"/>
                </a:lnTo>
                <a:lnTo>
                  <a:pt x="2688335" y="493394"/>
                </a:lnTo>
                <a:lnTo>
                  <a:pt x="2674619" y="493394"/>
                </a:lnTo>
                <a:lnTo>
                  <a:pt x="2648711" y="491489"/>
                </a:lnTo>
                <a:lnTo>
                  <a:pt x="2621279" y="490537"/>
                </a:lnTo>
                <a:lnTo>
                  <a:pt x="2609087" y="490537"/>
                </a:lnTo>
                <a:lnTo>
                  <a:pt x="2596895" y="488632"/>
                </a:lnTo>
                <a:lnTo>
                  <a:pt x="2586228" y="488632"/>
                </a:lnTo>
                <a:lnTo>
                  <a:pt x="2575559" y="487679"/>
                </a:lnTo>
                <a:lnTo>
                  <a:pt x="2558795" y="487679"/>
                </a:lnTo>
                <a:lnTo>
                  <a:pt x="2552699" y="485775"/>
                </a:lnTo>
                <a:lnTo>
                  <a:pt x="2542031" y="485775"/>
                </a:lnTo>
                <a:lnTo>
                  <a:pt x="2535935" y="483869"/>
                </a:lnTo>
                <a:lnTo>
                  <a:pt x="2528315" y="483869"/>
                </a:lnTo>
                <a:lnTo>
                  <a:pt x="2522219" y="482917"/>
                </a:lnTo>
                <a:lnTo>
                  <a:pt x="3412235" y="482917"/>
                </a:lnTo>
                <a:lnTo>
                  <a:pt x="3416807" y="487679"/>
                </a:lnTo>
                <a:lnTo>
                  <a:pt x="3416807" y="498157"/>
                </a:lnTo>
                <a:lnTo>
                  <a:pt x="3412235" y="50196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756147" y="5117592"/>
            <a:ext cx="3416935" cy="536575"/>
          </a:xfrm>
          <a:custGeom>
            <a:avLst/>
            <a:gdLst/>
            <a:ahLst/>
            <a:cxnLst/>
            <a:rect l="l" t="t" r="r" b="b"/>
            <a:pathLst>
              <a:path w="3416934" h="536575">
                <a:moveTo>
                  <a:pt x="2741675" y="348995"/>
                </a:moveTo>
                <a:lnTo>
                  <a:pt x="2558795" y="306323"/>
                </a:lnTo>
                <a:lnTo>
                  <a:pt x="2476499" y="297180"/>
                </a:lnTo>
                <a:lnTo>
                  <a:pt x="2414015" y="292607"/>
                </a:lnTo>
                <a:lnTo>
                  <a:pt x="2321051" y="288036"/>
                </a:lnTo>
                <a:lnTo>
                  <a:pt x="2135123" y="283464"/>
                </a:lnTo>
                <a:lnTo>
                  <a:pt x="2098547" y="283464"/>
                </a:lnTo>
                <a:lnTo>
                  <a:pt x="2052827" y="281940"/>
                </a:lnTo>
                <a:lnTo>
                  <a:pt x="1711451" y="280416"/>
                </a:lnTo>
                <a:lnTo>
                  <a:pt x="1566671" y="280416"/>
                </a:lnTo>
                <a:lnTo>
                  <a:pt x="1473707" y="278892"/>
                </a:lnTo>
                <a:lnTo>
                  <a:pt x="1388363" y="278892"/>
                </a:lnTo>
                <a:lnTo>
                  <a:pt x="1368551" y="277368"/>
                </a:lnTo>
                <a:lnTo>
                  <a:pt x="1345691" y="277368"/>
                </a:lnTo>
                <a:lnTo>
                  <a:pt x="1271015" y="275843"/>
                </a:lnTo>
                <a:lnTo>
                  <a:pt x="1142999" y="271272"/>
                </a:lnTo>
                <a:lnTo>
                  <a:pt x="847343" y="231648"/>
                </a:lnTo>
                <a:lnTo>
                  <a:pt x="845819" y="231648"/>
                </a:lnTo>
                <a:lnTo>
                  <a:pt x="845819" y="230124"/>
                </a:lnTo>
                <a:lnTo>
                  <a:pt x="749807" y="201168"/>
                </a:lnTo>
                <a:lnTo>
                  <a:pt x="675131" y="169164"/>
                </a:lnTo>
                <a:lnTo>
                  <a:pt x="623315" y="146304"/>
                </a:lnTo>
                <a:lnTo>
                  <a:pt x="589787" y="129539"/>
                </a:lnTo>
                <a:lnTo>
                  <a:pt x="528827" y="103632"/>
                </a:lnTo>
                <a:lnTo>
                  <a:pt x="455675" y="77724"/>
                </a:lnTo>
                <a:lnTo>
                  <a:pt x="380999" y="57912"/>
                </a:lnTo>
                <a:lnTo>
                  <a:pt x="254507" y="36576"/>
                </a:lnTo>
                <a:lnTo>
                  <a:pt x="0" y="18288"/>
                </a:lnTo>
                <a:lnTo>
                  <a:pt x="0" y="0"/>
                </a:lnTo>
                <a:lnTo>
                  <a:pt x="1523" y="0"/>
                </a:lnTo>
                <a:lnTo>
                  <a:pt x="256031" y="16764"/>
                </a:lnTo>
                <a:lnTo>
                  <a:pt x="384047" y="38100"/>
                </a:lnTo>
                <a:lnTo>
                  <a:pt x="460247" y="57912"/>
                </a:lnTo>
                <a:lnTo>
                  <a:pt x="536447" y="86868"/>
                </a:lnTo>
                <a:lnTo>
                  <a:pt x="597407" y="112775"/>
                </a:lnTo>
                <a:lnTo>
                  <a:pt x="630935" y="129539"/>
                </a:lnTo>
                <a:lnTo>
                  <a:pt x="682751" y="152400"/>
                </a:lnTo>
                <a:lnTo>
                  <a:pt x="757427" y="184404"/>
                </a:lnTo>
                <a:lnTo>
                  <a:pt x="850391" y="211836"/>
                </a:lnTo>
                <a:lnTo>
                  <a:pt x="848867" y="211836"/>
                </a:lnTo>
                <a:lnTo>
                  <a:pt x="1144523" y="251459"/>
                </a:lnTo>
                <a:lnTo>
                  <a:pt x="1272539" y="256031"/>
                </a:lnTo>
                <a:lnTo>
                  <a:pt x="1347215" y="257556"/>
                </a:lnTo>
                <a:lnTo>
                  <a:pt x="1368551" y="257556"/>
                </a:lnTo>
                <a:lnTo>
                  <a:pt x="1389887" y="259080"/>
                </a:lnTo>
                <a:lnTo>
                  <a:pt x="1473707" y="259080"/>
                </a:lnTo>
                <a:lnTo>
                  <a:pt x="1568195" y="260604"/>
                </a:lnTo>
                <a:lnTo>
                  <a:pt x="1711451" y="260604"/>
                </a:lnTo>
                <a:lnTo>
                  <a:pt x="2052827" y="262128"/>
                </a:lnTo>
                <a:lnTo>
                  <a:pt x="2100071" y="263652"/>
                </a:lnTo>
                <a:lnTo>
                  <a:pt x="2135123" y="263652"/>
                </a:lnTo>
                <a:lnTo>
                  <a:pt x="2322575" y="268224"/>
                </a:lnTo>
                <a:lnTo>
                  <a:pt x="2415539" y="272795"/>
                </a:lnTo>
                <a:lnTo>
                  <a:pt x="2478023" y="277368"/>
                </a:lnTo>
                <a:lnTo>
                  <a:pt x="2523743" y="281940"/>
                </a:lnTo>
                <a:lnTo>
                  <a:pt x="2746247" y="329184"/>
                </a:lnTo>
                <a:lnTo>
                  <a:pt x="2746247" y="330708"/>
                </a:lnTo>
                <a:lnTo>
                  <a:pt x="2747771" y="330708"/>
                </a:lnTo>
                <a:lnTo>
                  <a:pt x="2791078" y="347472"/>
                </a:lnTo>
                <a:lnTo>
                  <a:pt x="2740151" y="347472"/>
                </a:lnTo>
                <a:lnTo>
                  <a:pt x="2741675" y="348995"/>
                </a:lnTo>
                <a:close/>
              </a:path>
              <a:path w="3416934" h="536575">
                <a:moveTo>
                  <a:pt x="3412235" y="536448"/>
                </a:moveTo>
                <a:lnTo>
                  <a:pt x="3406139" y="536448"/>
                </a:lnTo>
                <a:lnTo>
                  <a:pt x="3369563" y="534924"/>
                </a:lnTo>
                <a:lnTo>
                  <a:pt x="3259835" y="524256"/>
                </a:lnTo>
                <a:lnTo>
                  <a:pt x="3165347" y="509015"/>
                </a:lnTo>
                <a:lnTo>
                  <a:pt x="3165347" y="507491"/>
                </a:lnTo>
                <a:lnTo>
                  <a:pt x="2979419" y="449580"/>
                </a:lnTo>
                <a:lnTo>
                  <a:pt x="2897123" y="411480"/>
                </a:lnTo>
                <a:lnTo>
                  <a:pt x="2834639" y="384048"/>
                </a:lnTo>
                <a:lnTo>
                  <a:pt x="2740151" y="347472"/>
                </a:lnTo>
                <a:lnTo>
                  <a:pt x="2791078" y="347472"/>
                </a:lnTo>
                <a:lnTo>
                  <a:pt x="2842259" y="367284"/>
                </a:lnTo>
                <a:lnTo>
                  <a:pt x="2904743" y="394715"/>
                </a:lnTo>
                <a:lnTo>
                  <a:pt x="2987039" y="432815"/>
                </a:lnTo>
                <a:lnTo>
                  <a:pt x="3169919" y="490728"/>
                </a:lnTo>
                <a:lnTo>
                  <a:pt x="3177844" y="490728"/>
                </a:lnTo>
                <a:lnTo>
                  <a:pt x="3262883" y="504443"/>
                </a:lnTo>
                <a:lnTo>
                  <a:pt x="3371087" y="515112"/>
                </a:lnTo>
                <a:lnTo>
                  <a:pt x="3407663" y="518160"/>
                </a:lnTo>
                <a:lnTo>
                  <a:pt x="3413759" y="518160"/>
                </a:lnTo>
                <a:lnTo>
                  <a:pt x="3416807" y="522732"/>
                </a:lnTo>
                <a:lnTo>
                  <a:pt x="3416807" y="533400"/>
                </a:lnTo>
                <a:lnTo>
                  <a:pt x="3412235" y="536448"/>
                </a:lnTo>
                <a:close/>
              </a:path>
              <a:path w="3416934" h="536575">
                <a:moveTo>
                  <a:pt x="3177844" y="490728"/>
                </a:moveTo>
                <a:lnTo>
                  <a:pt x="3169919" y="490728"/>
                </a:lnTo>
                <a:lnTo>
                  <a:pt x="3168395" y="489204"/>
                </a:lnTo>
                <a:lnTo>
                  <a:pt x="3177844" y="490728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756147" y="5428226"/>
            <a:ext cx="3424554" cy="1035050"/>
          </a:xfrm>
          <a:custGeom>
            <a:avLst/>
            <a:gdLst/>
            <a:ahLst/>
            <a:cxnLst/>
            <a:rect l="l" t="t" r="r" b="b"/>
            <a:pathLst>
              <a:path w="3424554" h="1035050">
                <a:moveTo>
                  <a:pt x="3406139" y="1035057"/>
                </a:moveTo>
                <a:lnTo>
                  <a:pt x="3369563" y="1032009"/>
                </a:lnTo>
                <a:lnTo>
                  <a:pt x="3322319" y="1028961"/>
                </a:lnTo>
                <a:lnTo>
                  <a:pt x="3259835" y="1021341"/>
                </a:lnTo>
                <a:lnTo>
                  <a:pt x="3165347" y="1006101"/>
                </a:lnTo>
                <a:lnTo>
                  <a:pt x="3163823" y="1006101"/>
                </a:lnTo>
                <a:lnTo>
                  <a:pt x="3162300" y="1004577"/>
                </a:lnTo>
                <a:lnTo>
                  <a:pt x="2976371" y="946665"/>
                </a:lnTo>
                <a:lnTo>
                  <a:pt x="2831592" y="879609"/>
                </a:lnTo>
                <a:lnTo>
                  <a:pt x="2738627" y="839985"/>
                </a:lnTo>
                <a:lnTo>
                  <a:pt x="2555747" y="789693"/>
                </a:lnTo>
                <a:lnTo>
                  <a:pt x="2519171" y="782073"/>
                </a:lnTo>
                <a:lnTo>
                  <a:pt x="2473452" y="771405"/>
                </a:lnTo>
                <a:lnTo>
                  <a:pt x="2409443" y="757689"/>
                </a:lnTo>
                <a:lnTo>
                  <a:pt x="2314956" y="730257"/>
                </a:lnTo>
                <a:lnTo>
                  <a:pt x="2129027" y="654057"/>
                </a:lnTo>
                <a:lnTo>
                  <a:pt x="2046731" y="615957"/>
                </a:lnTo>
                <a:lnTo>
                  <a:pt x="1985771" y="590049"/>
                </a:lnTo>
                <a:lnTo>
                  <a:pt x="1895856" y="562617"/>
                </a:lnTo>
                <a:lnTo>
                  <a:pt x="1709927" y="530613"/>
                </a:lnTo>
                <a:lnTo>
                  <a:pt x="1629156" y="522993"/>
                </a:lnTo>
                <a:lnTo>
                  <a:pt x="1408175" y="512325"/>
                </a:lnTo>
                <a:lnTo>
                  <a:pt x="1388364" y="512325"/>
                </a:lnTo>
                <a:lnTo>
                  <a:pt x="1368552" y="510801"/>
                </a:lnTo>
                <a:lnTo>
                  <a:pt x="1345691" y="510801"/>
                </a:lnTo>
                <a:lnTo>
                  <a:pt x="1141475" y="501657"/>
                </a:lnTo>
                <a:lnTo>
                  <a:pt x="845819" y="457461"/>
                </a:lnTo>
                <a:lnTo>
                  <a:pt x="842771" y="457461"/>
                </a:lnTo>
                <a:lnTo>
                  <a:pt x="842771" y="455937"/>
                </a:lnTo>
                <a:lnTo>
                  <a:pt x="746759" y="422409"/>
                </a:lnTo>
                <a:lnTo>
                  <a:pt x="670559" y="387357"/>
                </a:lnTo>
                <a:lnTo>
                  <a:pt x="644651" y="373641"/>
                </a:lnTo>
                <a:lnTo>
                  <a:pt x="585215" y="338589"/>
                </a:lnTo>
                <a:lnTo>
                  <a:pt x="248411" y="152661"/>
                </a:lnTo>
                <a:lnTo>
                  <a:pt x="0" y="36637"/>
                </a:lnTo>
                <a:lnTo>
                  <a:pt x="0" y="278"/>
                </a:lnTo>
                <a:lnTo>
                  <a:pt x="1476" y="0"/>
                </a:lnTo>
                <a:lnTo>
                  <a:pt x="7619" y="1785"/>
                </a:lnTo>
                <a:lnTo>
                  <a:pt x="262127" y="120657"/>
                </a:lnTo>
                <a:lnTo>
                  <a:pt x="541019" y="273057"/>
                </a:lnTo>
                <a:lnTo>
                  <a:pt x="601979" y="309633"/>
                </a:lnTo>
                <a:lnTo>
                  <a:pt x="635507" y="326397"/>
                </a:lnTo>
                <a:lnTo>
                  <a:pt x="662939" y="344685"/>
                </a:lnTo>
                <a:lnTo>
                  <a:pt x="687323" y="355353"/>
                </a:lnTo>
                <a:lnTo>
                  <a:pt x="760475" y="390405"/>
                </a:lnTo>
                <a:lnTo>
                  <a:pt x="853439" y="423933"/>
                </a:lnTo>
                <a:lnTo>
                  <a:pt x="860587" y="423933"/>
                </a:lnTo>
                <a:lnTo>
                  <a:pt x="1146047" y="466605"/>
                </a:lnTo>
                <a:lnTo>
                  <a:pt x="1347215" y="475749"/>
                </a:lnTo>
                <a:lnTo>
                  <a:pt x="1368552" y="475749"/>
                </a:lnTo>
                <a:lnTo>
                  <a:pt x="1389887" y="477273"/>
                </a:lnTo>
                <a:lnTo>
                  <a:pt x="1408175" y="477273"/>
                </a:lnTo>
                <a:lnTo>
                  <a:pt x="1630679" y="487941"/>
                </a:lnTo>
                <a:lnTo>
                  <a:pt x="1676399" y="490989"/>
                </a:lnTo>
                <a:lnTo>
                  <a:pt x="1714499" y="495561"/>
                </a:lnTo>
                <a:lnTo>
                  <a:pt x="1900427" y="527565"/>
                </a:lnTo>
                <a:lnTo>
                  <a:pt x="1996439" y="558045"/>
                </a:lnTo>
                <a:lnTo>
                  <a:pt x="2060447" y="583953"/>
                </a:lnTo>
                <a:lnTo>
                  <a:pt x="2142743" y="622053"/>
                </a:lnTo>
                <a:lnTo>
                  <a:pt x="2328671" y="698253"/>
                </a:lnTo>
                <a:lnTo>
                  <a:pt x="2420111" y="722637"/>
                </a:lnTo>
                <a:lnTo>
                  <a:pt x="2526792" y="747021"/>
                </a:lnTo>
                <a:lnTo>
                  <a:pt x="2563368" y="754641"/>
                </a:lnTo>
                <a:lnTo>
                  <a:pt x="2749295" y="806457"/>
                </a:lnTo>
                <a:lnTo>
                  <a:pt x="2845308" y="847605"/>
                </a:lnTo>
                <a:lnTo>
                  <a:pt x="2990087" y="914661"/>
                </a:lnTo>
                <a:lnTo>
                  <a:pt x="3172968" y="972573"/>
                </a:lnTo>
                <a:lnTo>
                  <a:pt x="3179368" y="972573"/>
                </a:lnTo>
                <a:lnTo>
                  <a:pt x="3264408" y="986289"/>
                </a:lnTo>
                <a:lnTo>
                  <a:pt x="3326892" y="993909"/>
                </a:lnTo>
                <a:lnTo>
                  <a:pt x="3371087" y="996957"/>
                </a:lnTo>
                <a:lnTo>
                  <a:pt x="3409187" y="1000005"/>
                </a:lnTo>
                <a:lnTo>
                  <a:pt x="3424427" y="1019817"/>
                </a:lnTo>
                <a:lnTo>
                  <a:pt x="3422856" y="1026271"/>
                </a:lnTo>
                <a:lnTo>
                  <a:pt x="3418712" y="1031438"/>
                </a:lnTo>
                <a:lnTo>
                  <a:pt x="3412855" y="1034605"/>
                </a:lnTo>
                <a:lnTo>
                  <a:pt x="3406139" y="1035057"/>
                </a:lnTo>
                <a:close/>
              </a:path>
              <a:path w="3424554" h="1035050">
                <a:moveTo>
                  <a:pt x="860587" y="423933"/>
                </a:moveTo>
                <a:lnTo>
                  <a:pt x="853439" y="423933"/>
                </a:lnTo>
                <a:lnTo>
                  <a:pt x="850391" y="422409"/>
                </a:lnTo>
                <a:lnTo>
                  <a:pt x="860587" y="423933"/>
                </a:lnTo>
                <a:close/>
              </a:path>
              <a:path w="3424554" h="1035050">
                <a:moveTo>
                  <a:pt x="3179368" y="972573"/>
                </a:moveTo>
                <a:lnTo>
                  <a:pt x="3172968" y="972573"/>
                </a:lnTo>
                <a:lnTo>
                  <a:pt x="3169919" y="971049"/>
                </a:lnTo>
                <a:lnTo>
                  <a:pt x="3179368" y="972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9301964" y="5215072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40509" y="5018470"/>
            <a:ext cx="443865" cy="1566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78435">
              <a:lnSpc>
                <a:spcPts val="2080"/>
              </a:lnSpc>
            </a:pPr>
            <a:r>
              <a:rPr dirty="0" sz="1800">
                <a:latin typeface="Times New Roman"/>
                <a:cs typeface="Times New Roman"/>
              </a:rPr>
              <a:t>90</a:t>
            </a:r>
            <a:endParaRPr sz="1800">
              <a:latin typeface="Times New Roman"/>
              <a:cs typeface="Times New Roman"/>
            </a:endParaRPr>
          </a:p>
          <a:p>
            <a:pPr algn="ctr" marL="183515">
              <a:lnSpc>
                <a:spcPts val="2045"/>
              </a:lnSpc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algn="ctr" marL="101600">
              <a:lnSpc>
                <a:spcPts val="1989"/>
              </a:lnSpc>
            </a:pPr>
            <a:r>
              <a:rPr dirty="0" sz="1800" spc="-5">
                <a:latin typeface="Times New Roman"/>
                <a:cs typeface="Times New Roman"/>
              </a:rPr>
              <a:t>-90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005"/>
              </a:lnSpc>
            </a:pPr>
            <a:r>
              <a:rPr dirty="0" sz="1800" spc="-10">
                <a:latin typeface="Times New Roman"/>
                <a:cs typeface="Times New Roman"/>
              </a:rPr>
              <a:t>-</a:t>
            </a:r>
            <a:r>
              <a:rPr dirty="0" sz="1800">
                <a:latin typeface="Times New Roman"/>
                <a:cs typeface="Times New Roman"/>
              </a:rPr>
              <a:t>180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045"/>
              </a:lnSpc>
            </a:pPr>
            <a:r>
              <a:rPr dirty="0" sz="1800" spc="-10">
                <a:latin typeface="Times New Roman"/>
                <a:cs typeface="Times New Roman"/>
              </a:rPr>
              <a:t>-</a:t>
            </a:r>
            <a:r>
              <a:rPr dirty="0" sz="1800">
                <a:latin typeface="Times New Roman"/>
                <a:cs typeface="Times New Roman"/>
              </a:rPr>
              <a:t>270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070"/>
              </a:lnSpc>
            </a:pPr>
            <a:r>
              <a:rPr dirty="0" sz="1800" spc="-10">
                <a:latin typeface="Times New Roman"/>
                <a:cs typeface="Times New Roman"/>
              </a:rPr>
              <a:t>-</a:t>
            </a:r>
            <a:r>
              <a:rPr dirty="0" sz="1800">
                <a:latin typeface="Times New Roman"/>
                <a:cs typeface="Times New Roman"/>
              </a:rPr>
              <a:t>360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497573" y="50566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497573" y="51907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497573" y="53233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497573" y="54574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497573" y="55900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497573" y="57241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97573" y="58567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497573" y="59908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487667" y="614857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5029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585454" y="529285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585454" y="54254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585454" y="555955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585454" y="56921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585454" y="582625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585454" y="59588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585454" y="609295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585454" y="6225539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575547" y="6384035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48768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065520" y="50566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065520" y="51907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065520" y="53233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065520" y="54574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065520" y="55900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065520" y="57241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065520" y="585673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065520" y="599084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056376" y="6148578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5029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768590" y="53035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768590" y="543610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768590" y="55702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768590" y="570280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768590" y="58369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768590" y="596950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768590" y="610362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768590" y="623620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758683" y="6394703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4876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497574" y="4104132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497574" y="4280916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497574" y="4459223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497574" y="4637532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497574" y="4814316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497573" y="306019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497573" y="319430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497573" y="332689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497573" y="346100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497573" y="359359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497573" y="372770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497573" y="386029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497573" y="399440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487667" y="4151376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48768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585454" y="30861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585454" y="321868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585454" y="33528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585454" y="348538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585454" y="36195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585454" y="375208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585454" y="38862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585454" y="4018788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575547" y="4177284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48768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 txBox="1"/>
          <p:nvPr/>
        </p:nvSpPr>
        <p:spPr>
          <a:xfrm>
            <a:off x="6523735" y="4186935"/>
            <a:ext cx="318770" cy="640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" marR="5080" indent="-33655">
              <a:lnSpc>
                <a:spcPts val="2410"/>
              </a:lnSpc>
            </a:pPr>
            <a:r>
              <a:rPr dirty="0" baseline="9043" sz="3225" spc="195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250" spc="65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1250" spc="-5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dirty="0" sz="125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150" spc="95">
                <a:latin typeface="Times New Roman"/>
                <a:cs typeface="Times New Roman"/>
              </a:rPr>
              <a:t>f</a:t>
            </a:r>
            <a:r>
              <a:rPr dirty="0" baseline="-15555" sz="1875" spc="142">
                <a:latin typeface="Times New Roman"/>
                <a:cs typeface="Times New Roman"/>
              </a:rPr>
              <a:t>L</a:t>
            </a:r>
            <a:endParaRPr baseline="-15555" sz="1875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466835" y="4196842"/>
            <a:ext cx="3378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495"/>
              </a:lnSpc>
            </a:pPr>
            <a:r>
              <a:rPr dirty="0" baseline="9043" sz="3225" spc="209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250" spc="65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z="125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768590" y="4067555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768590" y="424586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768590" y="4424172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768590" y="4600955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768590" y="477926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768590" y="4957572"/>
            <a:ext cx="0" cy="100965"/>
          </a:xfrm>
          <a:custGeom>
            <a:avLst/>
            <a:gdLst/>
            <a:ahLst/>
            <a:cxnLst/>
            <a:rect l="l" t="t" r="r" b="b"/>
            <a:pathLst>
              <a:path w="0"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768590" y="5134355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065520" y="3060192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065520" y="3194304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065520" y="332689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065520" y="346100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065520" y="359359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065520" y="372770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065520" y="3860291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065520" y="399440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8287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056376" y="41513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 h="0">
                <a:moveTo>
                  <a:pt x="0" y="0"/>
                </a:moveTo>
                <a:lnTo>
                  <a:pt x="18287" y="0"/>
                </a:lnTo>
              </a:path>
            </a:pathLst>
          </a:custGeom>
          <a:ln w="4876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768590" y="309676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7768590" y="322935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768590" y="336346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768590" y="349605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768590" y="363016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768590" y="376275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768590" y="3896867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768590" y="402945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811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758683" y="4187952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1" y="0"/>
                </a:lnTo>
              </a:path>
            </a:pathLst>
          </a:custGeom>
          <a:ln w="48768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>
            <a:off x="7407655" y="4175506"/>
            <a:ext cx="347980" cy="659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590">
              <a:lnSpc>
                <a:spcPts val="2460"/>
              </a:lnSpc>
            </a:pPr>
            <a:r>
              <a:rPr dirty="0" baseline="9043" sz="3225" spc="217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sz="1250" spc="7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dirty="0" sz="125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2460"/>
              </a:lnSpc>
            </a:pPr>
            <a:r>
              <a:rPr dirty="0" sz="2150" spc="100">
                <a:latin typeface="Times New Roman"/>
                <a:cs typeface="Times New Roman"/>
              </a:rPr>
              <a:t>f</a:t>
            </a:r>
            <a:r>
              <a:rPr dirty="0" baseline="-15555" sz="1875" spc="150">
                <a:latin typeface="Times New Roman"/>
                <a:cs typeface="Times New Roman"/>
              </a:rPr>
              <a:t>H</a:t>
            </a:r>
            <a:endParaRPr baseline="-15555" sz="1875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480842" y="6826489"/>
            <a:ext cx="288290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5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5">
                <a:solidFill>
                  <a:srgbClr val="898989"/>
                </a:solidFill>
                <a:latin typeface="Times New Roman"/>
                <a:cs typeface="Times New Roman"/>
              </a:rPr>
              <a:t>3</a:t>
            </a:r>
            <a:r>
              <a:rPr dirty="0" sz="900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6830">
              <a:lnSpc>
                <a:spcPts val="1005"/>
              </a:lnSpc>
            </a:pPr>
            <a:fld id="{81D60167-4931-47E6-BA6A-407CBD079E47}" type="slidenum">
              <a:rPr dirty="0"/>
              <a:t>30</a:t>
            </a:fld>
          </a:p>
        </p:txBody>
      </p:sp>
      <p:sp>
        <p:nvSpPr>
          <p:cNvPr id="150" name="object 150"/>
          <p:cNvSpPr txBox="1"/>
          <p:nvPr/>
        </p:nvSpPr>
        <p:spPr>
          <a:xfrm>
            <a:off x="5830315" y="4172458"/>
            <a:ext cx="455295" cy="748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9860">
              <a:lnSpc>
                <a:spcPct val="100000"/>
              </a:lnSpc>
            </a:pPr>
            <a:r>
              <a:rPr dirty="0" baseline="9043" sz="3225" spc="195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sz="1250" spc="55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1250" spc="-5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100" spc="-905" i="1">
                <a:latin typeface="Times New Roman"/>
                <a:cs typeface="Times New Roman"/>
              </a:rPr>
              <a:t>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310080" y="4342383"/>
            <a:ext cx="3647440" cy="998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07390" indent="-233045">
              <a:lnSpc>
                <a:spcPct val="100000"/>
              </a:lnSpc>
              <a:buFont typeface="Times New Roman"/>
              <a:buChar char="□"/>
              <a:tabLst>
                <a:tab pos="708025" algn="l"/>
              </a:tabLst>
            </a:pPr>
            <a:r>
              <a:rPr dirty="0" sz="2400" spc="95">
                <a:latin typeface="Times New Roman"/>
                <a:cs typeface="Times New Roman"/>
              </a:rPr>
              <a:t>max</a:t>
            </a:r>
            <a:r>
              <a:rPr dirty="0" sz="2400" spc="-345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</a:t>
            </a:r>
            <a:r>
              <a:rPr dirty="0" baseline="-2604" sz="4800" spc="-142" b="1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f</a:t>
            </a:r>
            <a:r>
              <a:rPr dirty="0" baseline="-15873" sz="2100" spc="-135">
                <a:latin typeface="Times New Roman"/>
                <a:cs typeface="Times New Roman"/>
              </a:rPr>
              <a:t>L1</a:t>
            </a:r>
            <a:r>
              <a:rPr dirty="0" sz="2400" spc="-90">
                <a:latin typeface="宋体"/>
                <a:cs typeface="宋体"/>
              </a:rPr>
              <a:t>，</a:t>
            </a:r>
            <a:r>
              <a:rPr dirty="0" sz="2400" spc="-90">
                <a:latin typeface="Times New Roman"/>
                <a:cs typeface="Times New Roman"/>
              </a:rPr>
              <a:t>f</a:t>
            </a:r>
            <a:r>
              <a:rPr dirty="0" baseline="-15873" sz="2100" spc="-135">
                <a:latin typeface="Times New Roman"/>
                <a:cs typeface="Times New Roman"/>
              </a:rPr>
              <a:t>L2</a:t>
            </a:r>
            <a:r>
              <a:rPr dirty="0" sz="2400" spc="-90">
                <a:latin typeface="宋体"/>
                <a:cs typeface="宋体"/>
              </a:rPr>
              <a:t>，</a:t>
            </a:r>
            <a:r>
              <a:rPr dirty="0" sz="2400" spc="-90">
                <a:latin typeface="Times New Roman"/>
                <a:cs typeface="Times New Roman"/>
              </a:rPr>
              <a:t></a:t>
            </a:r>
            <a:r>
              <a:rPr dirty="0" sz="2400" spc="-90">
                <a:latin typeface="宋体"/>
                <a:cs typeface="宋体"/>
              </a:rPr>
              <a:t>，</a:t>
            </a:r>
            <a:r>
              <a:rPr dirty="0" sz="2400" spc="-90">
                <a:latin typeface="Times New Roman"/>
                <a:cs typeface="Times New Roman"/>
              </a:rPr>
              <a:t>f</a:t>
            </a:r>
            <a:r>
              <a:rPr dirty="0" baseline="-15873" sz="2100" spc="-135">
                <a:latin typeface="Times New Roman"/>
                <a:cs typeface="Times New Roman"/>
              </a:rPr>
              <a:t>Ln</a:t>
            </a:r>
            <a:r>
              <a:rPr dirty="0" baseline="-15873" sz="2100" spc="89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endParaRPr baseline="-2604"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2400">
                <a:latin typeface="Times New Roman"/>
                <a:cs typeface="Times New Roman"/>
              </a:rPr>
              <a:t>5</a:t>
            </a:r>
            <a:r>
              <a:rPr dirty="0" sz="2400">
                <a:latin typeface="宋体"/>
                <a:cs typeface="宋体"/>
              </a:rPr>
              <a:t>、</a:t>
            </a:r>
            <a:r>
              <a:rPr dirty="0" sz="2400" spc="-705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上限频率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133588" y="740715"/>
            <a:ext cx="31819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825" b="1">
                <a:solidFill>
                  <a:srgbClr val="FF0000"/>
                </a:solidFill>
                <a:latin typeface="Times New Roman"/>
                <a:cs typeface="Times New Roman"/>
              </a:rPr>
              <a:t>♥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频带比单级电路更窄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771" y="5428488"/>
            <a:ext cx="1769745" cy="1744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ctr" marL="335280">
              <a:lnSpc>
                <a:spcPct val="100000"/>
              </a:lnSpc>
              <a:spcBef>
                <a:spcPts val="555"/>
              </a:spcBef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5869" y="626414"/>
            <a:ext cx="4844415" cy="5486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105" b="1">
                <a:latin typeface="等线"/>
                <a:cs typeface="等线"/>
              </a:rPr>
              <a:t>4.7</a:t>
            </a:r>
            <a:r>
              <a:rPr dirty="0" sz="3600" spc="-114" b="1">
                <a:latin typeface="等线"/>
                <a:cs typeface="等线"/>
              </a:rPr>
              <a:t> </a:t>
            </a:r>
            <a:r>
              <a:rPr dirty="0" sz="3600" b="1">
                <a:latin typeface="等线"/>
                <a:cs typeface="等线"/>
              </a:rPr>
              <a:t>放大电路的频率响应</a:t>
            </a:r>
            <a:endParaRPr sz="3600">
              <a:latin typeface="等线"/>
              <a:cs typeface="等线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0297" y="1444314"/>
            <a:ext cx="5511800" cy="5445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小结</a:t>
            </a:r>
            <a:endParaRPr sz="2800">
              <a:latin typeface="宋体"/>
              <a:cs typeface="宋体"/>
            </a:endParaRPr>
          </a:p>
          <a:p>
            <a:pPr algn="ctr" marL="12700" marR="5080">
              <a:lnSpc>
                <a:spcPct val="150000"/>
              </a:lnSpc>
              <a:spcBef>
                <a:spcPts val="95"/>
              </a:spcBef>
            </a:pPr>
            <a:r>
              <a:rPr dirty="0" sz="2400">
                <a:latin typeface="宋体"/>
                <a:cs typeface="宋体"/>
              </a:rPr>
              <a:t>掌握：波特图、频率失真  </a:t>
            </a:r>
            <a:r>
              <a:rPr dirty="0" sz="2400" spc="-45">
                <a:latin typeface="宋体"/>
                <a:cs typeface="宋体"/>
              </a:rPr>
              <a:t>掌握：低频特性分析方法</a:t>
            </a:r>
            <a:r>
              <a:rPr dirty="0" sz="2400" spc="-45">
                <a:latin typeface="宋体"/>
                <a:cs typeface="宋体"/>
              </a:rPr>
              <a:t>(</a:t>
            </a:r>
            <a:r>
              <a:rPr dirty="0" sz="2400" spc="-45">
                <a:latin typeface="宋体"/>
                <a:cs typeface="宋体"/>
              </a:rPr>
              <a:t>下限频率估算</a:t>
            </a:r>
            <a:r>
              <a:rPr dirty="0" sz="2400" spc="-45">
                <a:latin typeface="宋体"/>
                <a:cs typeface="宋体"/>
              </a:rPr>
              <a:t>) </a:t>
            </a:r>
            <a:r>
              <a:rPr dirty="0" sz="2400" spc="-40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了解：高频特性分析方法  了解：多级组合放大电路频响的估算规律</a:t>
            </a:r>
            <a:endParaRPr sz="2400">
              <a:latin typeface="宋体"/>
              <a:cs typeface="宋体"/>
            </a:endParaRPr>
          </a:p>
          <a:p>
            <a:pPr algn="ctr" marL="1511935" marR="1505585">
              <a:lnSpc>
                <a:spcPct val="170000"/>
              </a:lnSpc>
              <a:spcBef>
                <a:spcPts val="425"/>
              </a:spcBef>
            </a:pPr>
            <a:r>
              <a:rPr dirty="0" sz="2800" spc="-5">
                <a:solidFill>
                  <a:srgbClr val="00AF50"/>
                </a:solidFill>
                <a:latin typeface="宋体"/>
                <a:cs typeface="宋体"/>
              </a:rPr>
              <a:t>预习：场效应管  </a:t>
            </a: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作业</a:t>
            </a:r>
            <a:endParaRPr sz="2800">
              <a:latin typeface="宋体"/>
              <a:cs typeface="宋体"/>
            </a:endParaRPr>
          </a:p>
          <a:p>
            <a:pPr algn="ctr" marR="69850">
              <a:lnSpc>
                <a:spcPct val="100000"/>
              </a:lnSpc>
              <a:spcBef>
                <a:spcPts val="1680"/>
              </a:spcBef>
            </a:pPr>
            <a:r>
              <a:rPr dirty="0" sz="2800" spc="30">
                <a:latin typeface="Times New Roman"/>
                <a:cs typeface="Times New Roman"/>
              </a:rPr>
              <a:t>P194</a:t>
            </a:r>
            <a:r>
              <a:rPr dirty="0" sz="2800" spc="30">
                <a:latin typeface="宋体"/>
                <a:cs typeface="宋体"/>
              </a:rPr>
              <a:t>：</a:t>
            </a:r>
            <a:r>
              <a:rPr dirty="0" sz="2800" spc="-705">
                <a:latin typeface="宋体"/>
                <a:cs typeface="宋体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4.7.1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695">
                <a:latin typeface="宋体"/>
                <a:cs typeface="宋体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4.7.4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>
                <a:latin typeface="Times New Roman"/>
                <a:cs typeface="Times New Roman"/>
              </a:rPr>
              <a:t>4.7.5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>
                <a:latin typeface="Times New Roman"/>
                <a:cs typeface="Times New Roman"/>
              </a:rPr>
              <a:t>4.7.7</a:t>
            </a:r>
            <a:endParaRPr sz="2800">
              <a:latin typeface="Times New Roman"/>
              <a:cs typeface="Times New Roman"/>
            </a:endParaRPr>
          </a:p>
          <a:p>
            <a:pPr algn="ctr" marL="400685">
              <a:lnSpc>
                <a:spcPct val="100000"/>
              </a:lnSpc>
              <a:spcBef>
                <a:spcPts val="1835"/>
              </a:spcBef>
            </a:pPr>
            <a:r>
              <a:rPr dirty="0" sz="2800" spc="-5">
                <a:solidFill>
                  <a:srgbClr val="0000CC"/>
                </a:solidFill>
                <a:latin typeface="宋体"/>
                <a:cs typeface="宋体"/>
              </a:rPr>
              <a:t>问题？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1771" y="5428488"/>
            <a:ext cx="1769363" cy="174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088" y="493641"/>
            <a:ext cx="2317115" cy="6858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500" b="1">
                <a:latin typeface="等线"/>
                <a:cs typeface="等线"/>
              </a:rPr>
              <a:t>本</a:t>
            </a:r>
            <a:r>
              <a:rPr dirty="0" sz="4500" spc="45" b="1">
                <a:latin typeface="等线"/>
                <a:cs typeface="等线"/>
              </a:rPr>
              <a:t>章</a:t>
            </a:r>
            <a:r>
              <a:rPr dirty="0" sz="4500" b="1">
                <a:latin typeface="等线"/>
                <a:cs typeface="等线"/>
              </a:rPr>
              <a:t>要点</a:t>
            </a:r>
            <a:endParaRPr sz="4500">
              <a:latin typeface="等线"/>
              <a:cs typeface="等线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0842" y="6816863"/>
            <a:ext cx="29400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50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6913" y="6816863"/>
            <a:ext cx="140970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solidFill>
                  <a:srgbClr val="898989"/>
                </a:solidFill>
                <a:latin typeface="Times New Roman"/>
                <a:cs typeface="Times New Roman"/>
              </a:rPr>
              <a:t>3</a:t>
            </a:r>
            <a:r>
              <a:rPr dirty="0" sz="900">
                <a:solidFill>
                  <a:srgbClr val="898989"/>
                </a:solidFill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9" y="3808476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 h="0">
                <a:moveTo>
                  <a:pt x="0" y="0"/>
                </a:moveTo>
                <a:lnTo>
                  <a:pt x="135636" y="0"/>
                </a:lnTo>
              </a:path>
            </a:pathLst>
          </a:custGeom>
          <a:ln w="9144">
            <a:solidFill>
              <a:srgbClr val="05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06696" y="3745230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196" y="0"/>
                </a:lnTo>
              </a:path>
            </a:pathLst>
          </a:custGeom>
          <a:ln w="13716">
            <a:solidFill>
              <a:srgbClr val="05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31892" y="380847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 h="0">
                <a:moveTo>
                  <a:pt x="0" y="0"/>
                </a:moveTo>
                <a:lnTo>
                  <a:pt x="146303" y="0"/>
                </a:lnTo>
              </a:path>
            </a:pathLst>
          </a:custGeom>
          <a:ln w="9144">
            <a:solidFill>
              <a:srgbClr val="05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78196" y="3745230"/>
            <a:ext cx="509270" cy="0"/>
          </a:xfrm>
          <a:custGeom>
            <a:avLst/>
            <a:gdLst/>
            <a:ahLst/>
            <a:cxnLst/>
            <a:rect l="l" t="t" r="r" b="b"/>
            <a:pathLst>
              <a:path w="509270" h="0">
                <a:moveTo>
                  <a:pt x="0" y="0"/>
                </a:moveTo>
                <a:lnTo>
                  <a:pt x="509016" y="0"/>
                </a:lnTo>
              </a:path>
            </a:pathLst>
          </a:custGeom>
          <a:ln w="13716">
            <a:solidFill>
              <a:srgbClr val="05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87211" y="3808476"/>
            <a:ext cx="281940" cy="0"/>
          </a:xfrm>
          <a:custGeom>
            <a:avLst/>
            <a:gdLst/>
            <a:ahLst/>
            <a:cxnLst/>
            <a:rect l="l" t="t" r="r" b="b"/>
            <a:pathLst>
              <a:path w="281939" h="0">
                <a:moveTo>
                  <a:pt x="0" y="0"/>
                </a:moveTo>
                <a:lnTo>
                  <a:pt x="281939" y="0"/>
                </a:lnTo>
              </a:path>
            </a:pathLst>
          </a:custGeom>
          <a:ln w="9144">
            <a:solidFill>
              <a:srgbClr val="05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69152" y="374523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08" y="0"/>
                </a:lnTo>
              </a:path>
            </a:pathLst>
          </a:custGeom>
          <a:ln w="13716">
            <a:solidFill>
              <a:srgbClr val="05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69277" y="1437080"/>
            <a:ext cx="8140700" cy="4944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>
                <a:latin typeface="宋体"/>
                <a:cs typeface="宋体"/>
              </a:rPr>
              <a:t>熟练掌握三极管的符号、主要参数。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dirty="0" sz="2400" spc="5">
                <a:latin typeface="Times New Roman"/>
                <a:cs typeface="Times New Roman"/>
              </a:rPr>
              <a:t>2.</a:t>
            </a:r>
            <a:r>
              <a:rPr dirty="0" sz="2400" spc="5">
                <a:latin typeface="宋体"/>
                <a:cs typeface="宋体"/>
              </a:rPr>
              <a:t>正确理解三极管的工作原理。</a:t>
            </a:r>
            <a:endParaRPr sz="2400">
              <a:latin typeface="宋体"/>
              <a:cs typeface="宋体"/>
            </a:endParaRPr>
          </a:p>
          <a:p>
            <a:pPr marL="393700" marR="3910329" indent="-381635">
              <a:lnSpc>
                <a:spcPct val="120800"/>
              </a:lnSpc>
              <a:spcBef>
                <a:spcPts val="505"/>
              </a:spcBef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3.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掌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握放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大电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路的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静、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动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态</a:t>
            </a:r>
            <a:r>
              <a:rPr dirty="0" sz="2400" spc="20">
                <a:solidFill>
                  <a:srgbClr val="FF0000"/>
                </a:solidFill>
                <a:latin typeface="宋体"/>
                <a:cs typeface="宋体"/>
              </a:rPr>
              <a:t>分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析 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静态：直流偏置电路</a:t>
            </a:r>
            <a:endParaRPr sz="2400">
              <a:latin typeface="宋体"/>
              <a:cs typeface="宋体"/>
            </a:endParaRPr>
          </a:p>
          <a:p>
            <a:pPr marL="1079500">
              <a:lnSpc>
                <a:spcPct val="100000"/>
              </a:lnSpc>
              <a:spcBef>
                <a:spcPts val="600"/>
              </a:spcBef>
            </a:pPr>
            <a:r>
              <a:rPr dirty="0" sz="2400" spc="5">
                <a:latin typeface="宋体"/>
                <a:cs typeface="宋体"/>
              </a:rPr>
              <a:t>用计算法求 </a:t>
            </a:r>
            <a:r>
              <a:rPr dirty="0" sz="2400" spc="65" u="heavy">
                <a:solidFill>
                  <a:srgbClr val="0562C1"/>
                </a:solidFill>
                <a:latin typeface="Times New Roman"/>
                <a:cs typeface="Times New Roman"/>
              </a:rPr>
              <a:t>Q</a:t>
            </a:r>
            <a:r>
              <a:rPr dirty="0" sz="2400" spc="65" u="heavy">
                <a:solidFill>
                  <a:srgbClr val="0562C1"/>
                </a:solidFill>
                <a:latin typeface="宋体"/>
                <a:cs typeface="宋体"/>
              </a:rPr>
              <a:t>点</a:t>
            </a:r>
            <a:r>
              <a:rPr dirty="0" sz="2400" spc="-660" u="heavy">
                <a:solidFill>
                  <a:srgbClr val="0562C1"/>
                </a:solidFill>
                <a:latin typeface="宋体"/>
                <a:cs typeface="宋体"/>
              </a:rPr>
              <a:t> </a:t>
            </a:r>
            <a:r>
              <a:rPr dirty="0" sz="2400" spc="35" u="heavy">
                <a:solidFill>
                  <a:srgbClr val="0562C1"/>
                </a:solidFill>
                <a:latin typeface="Times New Roman"/>
                <a:cs typeface="Times New Roman"/>
              </a:rPr>
              <a:t>(</a:t>
            </a:r>
            <a:r>
              <a:rPr dirty="0" sz="2400" spc="35" u="heavy">
                <a:solidFill>
                  <a:srgbClr val="0562C1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52">
                <a:solidFill>
                  <a:srgbClr val="0562C1"/>
                </a:solidFill>
                <a:latin typeface="Times New Roman"/>
                <a:cs typeface="Times New Roman"/>
              </a:rPr>
              <a:t>B</a:t>
            </a:r>
            <a:r>
              <a:rPr dirty="0" sz="2400" spc="35">
                <a:solidFill>
                  <a:srgbClr val="0562C1"/>
                </a:solidFill>
                <a:latin typeface="宋体"/>
                <a:cs typeface="宋体"/>
              </a:rPr>
              <a:t>、</a:t>
            </a:r>
            <a:r>
              <a:rPr dirty="0" sz="2400" spc="35">
                <a:solidFill>
                  <a:srgbClr val="0562C1"/>
                </a:solidFill>
                <a:latin typeface="Times New Roman"/>
                <a:cs typeface="Times New Roman"/>
              </a:rPr>
              <a:t>I</a:t>
            </a:r>
            <a:r>
              <a:rPr dirty="0" baseline="-20833" sz="2400" spc="52">
                <a:solidFill>
                  <a:srgbClr val="0562C1"/>
                </a:solidFill>
                <a:latin typeface="Times New Roman"/>
                <a:cs typeface="Times New Roman"/>
              </a:rPr>
              <a:t>C</a:t>
            </a:r>
            <a:r>
              <a:rPr dirty="0" sz="2400" spc="35">
                <a:solidFill>
                  <a:srgbClr val="0562C1"/>
                </a:solidFill>
                <a:latin typeface="宋体"/>
                <a:cs typeface="宋体"/>
              </a:rPr>
              <a:t>和</a:t>
            </a:r>
            <a:r>
              <a:rPr dirty="0" sz="2400" spc="35">
                <a:solidFill>
                  <a:srgbClr val="0562C1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52">
                <a:solidFill>
                  <a:srgbClr val="0562C1"/>
                </a:solidFill>
                <a:latin typeface="Times New Roman"/>
                <a:cs typeface="Times New Roman"/>
              </a:rPr>
              <a:t>CE</a:t>
            </a:r>
            <a:r>
              <a:rPr dirty="0" sz="2400" spc="35">
                <a:solidFill>
                  <a:srgbClr val="0562C1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95"/>
              </a:spcBef>
            </a:pPr>
            <a:r>
              <a:rPr dirty="0" sz="2400" spc="5">
                <a:latin typeface="宋体"/>
                <a:cs typeface="宋体"/>
              </a:rPr>
              <a:t>动态：三种放大电路</a:t>
            </a:r>
            <a:endParaRPr sz="2400">
              <a:latin typeface="宋体"/>
              <a:cs typeface="宋体"/>
            </a:endParaRPr>
          </a:p>
          <a:p>
            <a:pPr marL="1003300">
              <a:lnSpc>
                <a:spcPct val="100000"/>
              </a:lnSpc>
              <a:spcBef>
                <a:spcPts val="595"/>
              </a:spcBef>
            </a:pPr>
            <a:r>
              <a:rPr dirty="0" sz="2400" spc="5">
                <a:latin typeface="宋体"/>
                <a:cs typeface="宋体"/>
              </a:rPr>
              <a:t>用</a:t>
            </a:r>
            <a:r>
              <a:rPr dirty="0" sz="2400" spc="5">
                <a:solidFill>
                  <a:srgbClr val="0000FF"/>
                </a:solidFill>
                <a:latin typeface="宋体"/>
                <a:cs typeface="宋体"/>
              </a:rPr>
              <a:t>小信号等效电路</a:t>
            </a:r>
            <a:r>
              <a:rPr dirty="0" sz="2400" spc="5">
                <a:latin typeface="宋体"/>
                <a:cs typeface="宋体"/>
              </a:rPr>
              <a:t>法</a:t>
            </a:r>
            <a:r>
              <a:rPr dirty="0" sz="2400" spc="-615">
                <a:latin typeface="宋体"/>
                <a:cs typeface="宋体"/>
              </a:rPr>
              <a:t> </a:t>
            </a:r>
            <a:r>
              <a:rPr dirty="0" sz="2400" spc="5">
                <a:latin typeface="宋体"/>
                <a:cs typeface="宋体"/>
              </a:rPr>
              <a:t>求</a:t>
            </a:r>
            <a:r>
              <a:rPr dirty="0" sz="2400" spc="5" u="heavy">
                <a:solidFill>
                  <a:srgbClr val="0562C1"/>
                </a:solidFill>
                <a:latin typeface="宋体"/>
                <a:cs typeface="宋体"/>
              </a:rPr>
              <a:t>放大倍数，输入、输出阻抗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4.</a:t>
            </a:r>
            <a:r>
              <a:rPr dirty="0" sz="2400" spc="10">
                <a:latin typeface="宋体"/>
                <a:cs typeface="宋体"/>
              </a:rPr>
              <a:t>理解图解法</a:t>
            </a:r>
            <a:r>
              <a:rPr dirty="0" sz="2400" spc="10" u="heavy">
                <a:solidFill>
                  <a:srgbClr val="0562C1"/>
                </a:solidFill>
                <a:latin typeface="宋体"/>
                <a:cs typeface="宋体"/>
              </a:rPr>
              <a:t>求解</a:t>
            </a:r>
            <a:r>
              <a:rPr dirty="0" sz="2400" spc="10" u="heavy">
                <a:solidFill>
                  <a:srgbClr val="0562C1"/>
                </a:solidFill>
                <a:latin typeface="Times New Roman"/>
                <a:cs typeface="Times New Roman"/>
              </a:rPr>
              <a:t>Q</a:t>
            </a:r>
            <a:r>
              <a:rPr dirty="0" sz="2400" spc="10" u="heavy">
                <a:solidFill>
                  <a:srgbClr val="0562C1"/>
                </a:solidFill>
                <a:latin typeface="宋体"/>
                <a:cs typeface="宋体"/>
              </a:rPr>
              <a:t>点及最大不失真电压幅度</a:t>
            </a:r>
            <a:r>
              <a:rPr dirty="0" sz="2400" spc="10">
                <a:latin typeface="宋体"/>
                <a:cs typeface="宋体"/>
              </a:rPr>
              <a:t>的确定。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5. </a:t>
            </a:r>
            <a:r>
              <a:rPr dirty="0" sz="2400" spc="5">
                <a:latin typeface="宋体"/>
                <a:cs typeface="宋体"/>
              </a:rPr>
              <a:t>掌握频率特性的基本概念</a:t>
            </a:r>
            <a:r>
              <a:rPr dirty="0" sz="2400" spc="5">
                <a:latin typeface="Times New Roman"/>
                <a:cs typeface="Times New Roman"/>
              </a:rPr>
              <a:t>, </a:t>
            </a:r>
            <a:r>
              <a:rPr dirty="0" sz="2400" spc="5">
                <a:latin typeface="宋体"/>
                <a:cs typeface="宋体"/>
              </a:rPr>
              <a:t>波特图（</a:t>
            </a:r>
            <a:r>
              <a:rPr dirty="0" sz="2400" spc="5">
                <a:solidFill>
                  <a:srgbClr val="FF0000"/>
                </a:solidFill>
                <a:latin typeface="宋体"/>
                <a:cs typeface="宋体"/>
              </a:rPr>
              <a:t>幅频特性</a:t>
            </a:r>
            <a:r>
              <a:rPr dirty="0" sz="2400" spc="5">
                <a:latin typeface="宋体"/>
                <a:cs typeface="宋体"/>
              </a:rPr>
              <a:t>）特点，掌握</a:t>
            </a:r>
            <a:endParaRPr sz="2400">
              <a:latin typeface="宋体"/>
              <a:cs typeface="宋体"/>
            </a:endParaRPr>
          </a:p>
          <a:p>
            <a:pPr marL="375285">
              <a:lnSpc>
                <a:spcPct val="100000"/>
              </a:lnSpc>
            </a:pPr>
            <a:r>
              <a:rPr dirty="0" sz="2400" spc="15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20833" sz="2400" spc="22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2400" spc="15">
                <a:latin typeface="宋体"/>
                <a:cs typeface="宋体"/>
              </a:rPr>
              <a:t>的计算方法。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2402" y="1562290"/>
            <a:ext cx="63500" cy="170180"/>
          </a:xfrm>
          <a:custGeom>
            <a:avLst/>
            <a:gdLst/>
            <a:ahLst/>
            <a:cxnLst/>
            <a:rect l="l" t="t" r="r" b="b"/>
            <a:pathLst>
              <a:path w="63500" h="170180">
                <a:moveTo>
                  <a:pt x="63341" y="169830"/>
                </a:moveTo>
                <a:lnTo>
                  <a:pt x="0" y="169830"/>
                </a:lnTo>
                <a:lnTo>
                  <a:pt x="31718" y="0"/>
                </a:lnTo>
                <a:lnTo>
                  <a:pt x="63341" y="169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22402" y="1562290"/>
            <a:ext cx="63500" cy="170180"/>
          </a:xfrm>
          <a:custGeom>
            <a:avLst/>
            <a:gdLst/>
            <a:ahLst/>
            <a:cxnLst/>
            <a:rect l="l" t="t" r="r" b="b"/>
            <a:pathLst>
              <a:path w="63500" h="170180">
                <a:moveTo>
                  <a:pt x="31718" y="0"/>
                </a:moveTo>
                <a:lnTo>
                  <a:pt x="63341" y="169830"/>
                </a:lnTo>
                <a:lnTo>
                  <a:pt x="0" y="169830"/>
                </a:lnTo>
                <a:lnTo>
                  <a:pt x="31718" y="0"/>
                </a:lnTo>
                <a:close/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54121" y="1654873"/>
            <a:ext cx="0" cy="2485390"/>
          </a:xfrm>
          <a:custGeom>
            <a:avLst/>
            <a:gdLst/>
            <a:ahLst/>
            <a:cxnLst/>
            <a:rect l="l" t="t" r="r" b="b"/>
            <a:pathLst>
              <a:path w="0" h="2485390">
                <a:moveTo>
                  <a:pt x="0" y="2485262"/>
                </a:moveTo>
                <a:lnTo>
                  <a:pt x="0" y="0"/>
                </a:lnTo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35300" y="3904996"/>
            <a:ext cx="13398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42690" y="4109180"/>
            <a:ext cx="174625" cy="46990"/>
          </a:xfrm>
          <a:custGeom>
            <a:avLst/>
            <a:gdLst/>
            <a:ahLst/>
            <a:cxnLst/>
            <a:rect l="l" t="t" r="r" b="b"/>
            <a:pathLst>
              <a:path w="174625" h="46989">
                <a:moveTo>
                  <a:pt x="0" y="46386"/>
                </a:moveTo>
                <a:lnTo>
                  <a:pt x="0" y="0"/>
                </a:lnTo>
                <a:lnTo>
                  <a:pt x="174307" y="30956"/>
                </a:lnTo>
                <a:lnTo>
                  <a:pt x="0" y="46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42690" y="4109180"/>
            <a:ext cx="174625" cy="46990"/>
          </a:xfrm>
          <a:custGeom>
            <a:avLst/>
            <a:gdLst/>
            <a:ahLst/>
            <a:cxnLst/>
            <a:rect l="l" t="t" r="r" b="b"/>
            <a:pathLst>
              <a:path w="174625" h="46989">
                <a:moveTo>
                  <a:pt x="174307" y="30956"/>
                </a:moveTo>
                <a:lnTo>
                  <a:pt x="0" y="46386"/>
                </a:lnTo>
                <a:lnTo>
                  <a:pt x="0" y="0"/>
                </a:lnTo>
                <a:lnTo>
                  <a:pt x="174307" y="30956"/>
                </a:lnTo>
                <a:close/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54121" y="4140136"/>
            <a:ext cx="3820795" cy="0"/>
          </a:xfrm>
          <a:custGeom>
            <a:avLst/>
            <a:gdLst/>
            <a:ahLst/>
            <a:cxnLst/>
            <a:rect l="l" t="t" r="r" b="b"/>
            <a:pathLst>
              <a:path w="3820795" h="0">
                <a:moveTo>
                  <a:pt x="0" y="0"/>
                </a:moveTo>
                <a:lnTo>
                  <a:pt x="3820191" y="0"/>
                </a:lnTo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54121" y="352263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777" y="0"/>
                </a:lnTo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54121" y="292065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777" y="0"/>
                </a:lnTo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54121" y="231867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777" y="0"/>
                </a:lnTo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22883" y="4078319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817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22883" y="3970305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22883" y="3862292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22883" y="3754183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1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22883" y="3646170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22883" y="3538061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817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22883" y="3430047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22883" y="3322034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22883" y="3213925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1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22883" y="3105911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30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22883" y="2997803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30">
                <a:moveTo>
                  <a:pt x="0" y="0"/>
                </a:moveTo>
                <a:lnTo>
                  <a:pt x="0" y="61817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22883" y="2889789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30">
                <a:moveTo>
                  <a:pt x="0" y="0"/>
                </a:moveTo>
                <a:lnTo>
                  <a:pt x="0" y="61721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22883" y="2781776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30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22883" y="2673667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30">
                <a:moveTo>
                  <a:pt x="0" y="0"/>
                </a:moveTo>
                <a:lnTo>
                  <a:pt x="0" y="61721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14977" y="2604230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811" y="0"/>
                </a:lnTo>
              </a:path>
            </a:pathLst>
          </a:custGeom>
          <a:ln w="46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91741" y="4016597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123539"/>
                </a:moveTo>
                <a:lnTo>
                  <a:pt x="0" y="0"/>
                </a:lnTo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52598" y="4016597"/>
            <a:ext cx="0" cy="123825"/>
          </a:xfrm>
          <a:custGeom>
            <a:avLst/>
            <a:gdLst/>
            <a:ahLst/>
            <a:cxnLst/>
            <a:rect l="l" t="t" r="r" b="b"/>
            <a:pathLst>
              <a:path w="0" h="123825">
                <a:moveTo>
                  <a:pt x="0" y="123539"/>
                </a:moveTo>
                <a:lnTo>
                  <a:pt x="0" y="0"/>
                </a:lnTo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21409" y="4078319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817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21409" y="3970305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21409" y="3862292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21409" y="3754183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1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21409" y="3646170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21409" y="3538061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817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21409" y="3430047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21409" y="3322034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21409" y="3213925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29">
                <a:moveTo>
                  <a:pt x="0" y="0"/>
                </a:moveTo>
                <a:lnTo>
                  <a:pt x="0" y="61721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21409" y="3105911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30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21409" y="2997803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30">
                <a:moveTo>
                  <a:pt x="0" y="0"/>
                </a:moveTo>
                <a:lnTo>
                  <a:pt x="0" y="61817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21409" y="2889789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30">
                <a:moveTo>
                  <a:pt x="0" y="0"/>
                </a:moveTo>
                <a:lnTo>
                  <a:pt x="0" y="61721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21409" y="2781776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30">
                <a:moveTo>
                  <a:pt x="0" y="0"/>
                </a:moveTo>
                <a:lnTo>
                  <a:pt x="0" y="61722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21409" y="2673667"/>
            <a:ext cx="0" cy="62230"/>
          </a:xfrm>
          <a:custGeom>
            <a:avLst/>
            <a:gdLst/>
            <a:ahLst/>
            <a:cxnLst/>
            <a:rect l="l" t="t" r="r" b="b"/>
            <a:pathLst>
              <a:path w="0" h="62230">
                <a:moveTo>
                  <a:pt x="0" y="0"/>
                </a:moveTo>
                <a:lnTo>
                  <a:pt x="0" y="61721"/>
                </a:lnTo>
              </a:path>
            </a:pathLst>
          </a:custGeom>
          <a:ln w="159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13455" y="2604230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 h="0">
                <a:moveTo>
                  <a:pt x="0" y="0"/>
                </a:moveTo>
                <a:lnTo>
                  <a:pt x="15906" y="0"/>
                </a:lnTo>
              </a:path>
            </a:pathLst>
          </a:custGeom>
          <a:ln w="46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14977" y="258879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436" y="0"/>
                </a:lnTo>
              </a:path>
            </a:pathLst>
          </a:custGeom>
          <a:ln w="15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10037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343" y="15430"/>
                </a:moveTo>
                <a:lnTo>
                  <a:pt x="15906" y="15430"/>
                </a:lnTo>
                <a:lnTo>
                  <a:pt x="0" y="0"/>
                </a:lnTo>
                <a:lnTo>
                  <a:pt x="79343" y="0"/>
                </a:lnTo>
                <a:lnTo>
                  <a:pt x="79343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221003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906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331970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906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42936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7" y="15430"/>
                </a:moveTo>
                <a:lnTo>
                  <a:pt x="15906" y="15430"/>
                </a:lnTo>
                <a:lnTo>
                  <a:pt x="0" y="0"/>
                </a:lnTo>
                <a:lnTo>
                  <a:pt x="79247" y="0"/>
                </a:lnTo>
                <a:lnTo>
                  <a:pt x="79247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53902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906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64868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906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75834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906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86801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906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97767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906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108733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811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219700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811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330666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7" y="15430"/>
                </a:moveTo>
                <a:lnTo>
                  <a:pt x="15811" y="15430"/>
                </a:lnTo>
                <a:lnTo>
                  <a:pt x="0" y="0"/>
                </a:lnTo>
                <a:lnTo>
                  <a:pt x="79247" y="0"/>
                </a:lnTo>
                <a:lnTo>
                  <a:pt x="79247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41632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811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552598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811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63564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811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774531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811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885497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7" y="15430"/>
                </a:moveTo>
                <a:lnTo>
                  <a:pt x="15811" y="15430"/>
                </a:lnTo>
                <a:lnTo>
                  <a:pt x="0" y="0"/>
                </a:lnTo>
                <a:lnTo>
                  <a:pt x="79247" y="0"/>
                </a:lnTo>
                <a:lnTo>
                  <a:pt x="79247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96463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811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107429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811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8396" y="2581084"/>
            <a:ext cx="79375" cy="15875"/>
          </a:xfrm>
          <a:custGeom>
            <a:avLst/>
            <a:gdLst/>
            <a:ahLst/>
            <a:cxnLst/>
            <a:rect l="l" t="t" r="r" b="b"/>
            <a:pathLst>
              <a:path w="79375" h="15875">
                <a:moveTo>
                  <a:pt x="79248" y="15430"/>
                </a:moveTo>
                <a:lnTo>
                  <a:pt x="15811" y="15430"/>
                </a:lnTo>
                <a:lnTo>
                  <a:pt x="0" y="0"/>
                </a:lnTo>
                <a:lnTo>
                  <a:pt x="79248" y="0"/>
                </a:lnTo>
                <a:lnTo>
                  <a:pt x="79248" y="15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84440" y="2434399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5" h="0">
                <a:moveTo>
                  <a:pt x="0" y="0"/>
                </a:moveTo>
                <a:lnTo>
                  <a:pt x="1791271" y="0"/>
                </a:lnTo>
              </a:path>
            </a:pathLst>
          </a:custGeom>
          <a:ln w="46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618642" y="2411253"/>
            <a:ext cx="713740" cy="648970"/>
          </a:xfrm>
          <a:custGeom>
            <a:avLst/>
            <a:gdLst/>
            <a:ahLst/>
            <a:cxnLst/>
            <a:rect l="l" t="t" r="r" b="b"/>
            <a:pathLst>
              <a:path w="713739" h="648969">
                <a:moveTo>
                  <a:pt x="31718" y="648366"/>
                </a:moveTo>
                <a:lnTo>
                  <a:pt x="0" y="617410"/>
                </a:lnTo>
                <a:lnTo>
                  <a:pt x="221932" y="339566"/>
                </a:lnTo>
                <a:lnTo>
                  <a:pt x="332898" y="216122"/>
                </a:lnTo>
                <a:lnTo>
                  <a:pt x="348805" y="200691"/>
                </a:lnTo>
                <a:lnTo>
                  <a:pt x="428053" y="108108"/>
                </a:lnTo>
                <a:lnTo>
                  <a:pt x="507301" y="30860"/>
                </a:lnTo>
                <a:lnTo>
                  <a:pt x="586549" y="0"/>
                </a:lnTo>
                <a:lnTo>
                  <a:pt x="713327" y="0"/>
                </a:lnTo>
                <a:lnTo>
                  <a:pt x="713327" y="15430"/>
                </a:lnTo>
                <a:lnTo>
                  <a:pt x="649985" y="15430"/>
                </a:lnTo>
                <a:lnTo>
                  <a:pt x="649985" y="46291"/>
                </a:lnTo>
                <a:lnTo>
                  <a:pt x="602361" y="46291"/>
                </a:lnTo>
                <a:lnTo>
                  <a:pt x="523112" y="77152"/>
                </a:lnTo>
                <a:lnTo>
                  <a:pt x="459771" y="138969"/>
                </a:lnTo>
                <a:lnTo>
                  <a:pt x="391804" y="216122"/>
                </a:lnTo>
                <a:lnTo>
                  <a:pt x="348805" y="216122"/>
                </a:lnTo>
                <a:lnTo>
                  <a:pt x="364616" y="246983"/>
                </a:lnTo>
                <a:lnTo>
                  <a:pt x="366580" y="246983"/>
                </a:lnTo>
                <a:lnTo>
                  <a:pt x="269557" y="355091"/>
                </a:lnTo>
                <a:lnTo>
                  <a:pt x="158591" y="493966"/>
                </a:lnTo>
                <a:lnTo>
                  <a:pt x="31718" y="648366"/>
                </a:lnTo>
                <a:close/>
              </a:path>
              <a:path w="713739" h="648969">
                <a:moveTo>
                  <a:pt x="665797" y="46291"/>
                </a:moveTo>
                <a:lnTo>
                  <a:pt x="649985" y="46291"/>
                </a:lnTo>
                <a:lnTo>
                  <a:pt x="649985" y="15430"/>
                </a:lnTo>
                <a:lnTo>
                  <a:pt x="665797" y="46291"/>
                </a:lnTo>
                <a:close/>
              </a:path>
              <a:path w="713739" h="648969">
                <a:moveTo>
                  <a:pt x="713327" y="46291"/>
                </a:moveTo>
                <a:lnTo>
                  <a:pt x="665797" y="46291"/>
                </a:lnTo>
                <a:lnTo>
                  <a:pt x="649985" y="15430"/>
                </a:lnTo>
                <a:lnTo>
                  <a:pt x="713327" y="15430"/>
                </a:lnTo>
                <a:lnTo>
                  <a:pt x="713327" y="46291"/>
                </a:lnTo>
                <a:close/>
              </a:path>
              <a:path w="713739" h="648969">
                <a:moveTo>
                  <a:pt x="364616" y="246983"/>
                </a:moveTo>
                <a:lnTo>
                  <a:pt x="348805" y="216122"/>
                </a:lnTo>
                <a:lnTo>
                  <a:pt x="378877" y="230795"/>
                </a:lnTo>
                <a:lnTo>
                  <a:pt x="364616" y="246983"/>
                </a:lnTo>
                <a:close/>
              </a:path>
              <a:path w="713739" h="648969">
                <a:moveTo>
                  <a:pt x="378877" y="230795"/>
                </a:moveTo>
                <a:lnTo>
                  <a:pt x="348805" y="216122"/>
                </a:lnTo>
                <a:lnTo>
                  <a:pt x="391804" y="216122"/>
                </a:lnTo>
                <a:lnTo>
                  <a:pt x="378877" y="230795"/>
                </a:lnTo>
                <a:close/>
              </a:path>
              <a:path w="713739" h="648969">
                <a:moveTo>
                  <a:pt x="366580" y="246983"/>
                </a:moveTo>
                <a:lnTo>
                  <a:pt x="364616" y="246983"/>
                </a:lnTo>
                <a:lnTo>
                  <a:pt x="378877" y="230795"/>
                </a:lnTo>
                <a:lnTo>
                  <a:pt x="380428" y="231552"/>
                </a:lnTo>
                <a:lnTo>
                  <a:pt x="366580" y="246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96463" y="2411253"/>
            <a:ext cx="713740" cy="648970"/>
          </a:xfrm>
          <a:custGeom>
            <a:avLst/>
            <a:gdLst/>
            <a:ahLst/>
            <a:cxnLst/>
            <a:rect l="l" t="t" r="r" b="b"/>
            <a:pathLst>
              <a:path w="713740" h="648969">
                <a:moveTo>
                  <a:pt x="47529" y="46291"/>
                </a:moveTo>
                <a:lnTo>
                  <a:pt x="0" y="46291"/>
                </a:lnTo>
                <a:lnTo>
                  <a:pt x="0" y="0"/>
                </a:lnTo>
                <a:lnTo>
                  <a:pt x="126777" y="0"/>
                </a:lnTo>
                <a:lnTo>
                  <a:pt x="166401" y="15430"/>
                </a:lnTo>
                <a:lnTo>
                  <a:pt x="63341" y="15430"/>
                </a:lnTo>
                <a:lnTo>
                  <a:pt x="47529" y="46291"/>
                </a:lnTo>
                <a:close/>
              </a:path>
              <a:path w="713740" h="648969">
                <a:moveTo>
                  <a:pt x="63341" y="46291"/>
                </a:moveTo>
                <a:lnTo>
                  <a:pt x="47529" y="46291"/>
                </a:lnTo>
                <a:lnTo>
                  <a:pt x="63341" y="15430"/>
                </a:lnTo>
                <a:lnTo>
                  <a:pt x="63341" y="46291"/>
                </a:lnTo>
                <a:close/>
              </a:path>
              <a:path w="713740" h="648969">
                <a:moveTo>
                  <a:pt x="348832" y="231711"/>
                </a:moveTo>
                <a:lnTo>
                  <a:pt x="190214" y="77152"/>
                </a:lnTo>
                <a:lnTo>
                  <a:pt x="110966" y="46291"/>
                </a:lnTo>
                <a:lnTo>
                  <a:pt x="63341" y="46291"/>
                </a:lnTo>
                <a:lnTo>
                  <a:pt x="63341" y="15430"/>
                </a:lnTo>
                <a:lnTo>
                  <a:pt x="166401" y="15430"/>
                </a:lnTo>
                <a:lnTo>
                  <a:pt x="206025" y="30860"/>
                </a:lnTo>
                <a:lnTo>
                  <a:pt x="396239" y="216122"/>
                </a:lnTo>
                <a:lnTo>
                  <a:pt x="364521" y="216122"/>
                </a:lnTo>
                <a:lnTo>
                  <a:pt x="348710" y="231552"/>
                </a:lnTo>
                <a:lnTo>
                  <a:pt x="348832" y="231711"/>
                </a:lnTo>
                <a:close/>
              </a:path>
              <a:path w="713740" h="648969">
                <a:moveTo>
                  <a:pt x="364521" y="246983"/>
                </a:moveTo>
                <a:lnTo>
                  <a:pt x="348832" y="231711"/>
                </a:lnTo>
                <a:lnTo>
                  <a:pt x="348710" y="231552"/>
                </a:lnTo>
                <a:lnTo>
                  <a:pt x="364521" y="216122"/>
                </a:lnTo>
                <a:lnTo>
                  <a:pt x="364521" y="246983"/>
                </a:lnTo>
                <a:close/>
              </a:path>
              <a:path w="713740" h="648969">
                <a:moveTo>
                  <a:pt x="420028" y="246983"/>
                </a:moveTo>
                <a:lnTo>
                  <a:pt x="364521" y="246983"/>
                </a:lnTo>
                <a:lnTo>
                  <a:pt x="364521" y="216122"/>
                </a:lnTo>
                <a:lnTo>
                  <a:pt x="396239" y="216122"/>
                </a:lnTo>
                <a:lnTo>
                  <a:pt x="420028" y="246983"/>
                </a:lnTo>
                <a:close/>
              </a:path>
              <a:path w="713740" h="648969">
                <a:moveTo>
                  <a:pt x="681608" y="648366"/>
                </a:moveTo>
                <a:lnTo>
                  <a:pt x="554735" y="493966"/>
                </a:lnTo>
                <a:lnTo>
                  <a:pt x="443864" y="355091"/>
                </a:lnTo>
                <a:lnTo>
                  <a:pt x="348832" y="231711"/>
                </a:lnTo>
                <a:lnTo>
                  <a:pt x="364521" y="246983"/>
                </a:lnTo>
                <a:lnTo>
                  <a:pt x="420028" y="246983"/>
                </a:lnTo>
                <a:lnTo>
                  <a:pt x="491394" y="339566"/>
                </a:lnTo>
                <a:lnTo>
                  <a:pt x="713327" y="617410"/>
                </a:lnTo>
                <a:lnTo>
                  <a:pt x="681608" y="648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331970" y="2226087"/>
            <a:ext cx="47625" cy="185420"/>
          </a:xfrm>
          <a:custGeom>
            <a:avLst/>
            <a:gdLst/>
            <a:ahLst/>
            <a:cxnLst/>
            <a:rect l="l" t="t" r="r" b="b"/>
            <a:pathLst>
              <a:path w="47625" h="185419">
                <a:moveTo>
                  <a:pt x="31718" y="185165"/>
                </a:moveTo>
                <a:lnTo>
                  <a:pt x="0" y="0"/>
                </a:lnTo>
                <a:lnTo>
                  <a:pt x="47625" y="0"/>
                </a:lnTo>
                <a:lnTo>
                  <a:pt x="31718" y="1851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331970" y="2226087"/>
            <a:ext cx="47625" cy="185420"/>
          </a:xfrm>
          <a:custGeom>
            <a:avLst/>
            <a:gdLst/>
            <a:ahLst/>
            <a:cxnLst/>
            <a:rect l="l" t="t" r="r" b="b"/>
            <a:pathLst>
              <a:path w="47625" h="185419">
                <a:moveTo>
                  <a:pt x="31718" y="185165"/>
                </a:moveTo>
                <a:lnTo>
                  <a:pt x="47625" y="0"/>
                </a:lnTo>
                <a:lnTo>
                  <a:pt x="0" y="0"/>
                </a:lnTo>
                <a:lnTo>
                  <a:pt x="31718" y="185165"/>
                </a:lnTo>
                <a:close/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363688" y="2025395"/>
            <a:ext cx="0" cy="231775"/>
          </a:xfrm>
          <a:custGeom>
            <a:avLst/>
            <a:gdLst/>
            <a:ahLst/>
            <a:cxnLst/>
            <a:rect l="l" t="t" r="r" b="b"/>
            <a:pathLst>
              <a:path w="0" h="231775">
                <a:moveTo>
                  <a:pt x="0" y="231552"/>
                </a:moveTo>
                <a:lnTo>
                  <a:pt x="0" y="0"/>
                </a:lnTo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331970" y="2596515"/>
            <a:ext cx="47625" cy="170180"/>
          </a:xfrm>
          <a:custGeom>
            <a:avLst/>
            <a:gdLst/>
            <a:ahLst/>
            <a:cxnLst/>
            <a:rect l="l" t="t" r="r" b="b"/>
            <a:pathLst>
              <a:path w="47625" h="170180">
                <a:moveTo>
                  <a:pt x="47625" y="169830"/>
                </a:moveTo>
                <a:lnTo>
                  <a:pt x="0" y="169830"/>
                </a:lnTo>
                <a:lnTo>
                  <a:pt x="31718" y="0"/>
                </a:lnTo>
                <a:lnTo>
                  <a:pt x="47625" y="169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331970" y="2596515"/>
            <a:ext cx="47625" cy="170180"/>
          </a:xfrm>
          <a:custGeom>
            <a:avLst/>
            <a:gdLst/>
            <a:ahLst/>
            <a:cxnLst/>
            <a:rect l="l" t="t" r="r" b="b"/>
            <a:pathLst>
              <a:path w="47625" h="170180">
                <a:moveTo>
                  <a:pt x="31718" y="0"/>
                </a:moveTo>
                <a:lnTo>
                  <a:pt x="47625" y="169830"/>
                </a:lnTo>
                <a:lnTo>
                  <a:pt x="0" y="169830"/>
                </a:lnTo>
                <a:lnTo>
                  <a:pt x="31718" y="0"/>
                </a:lnTo>
                <a:close/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363688" y="2735389"/>
            <a:ext cx="0" cy="247015"/>
          </a:xfrm>
          <a:custGeom>
            <a:avLst/>
            <a:gdLst/>
            <a:ahLst/>
            <a:cxnLst/>
            <a:rect l="l" t="t" r="r" b="b"/>
            <a:pathLst>
              <a:path w="0" h="247014">
                <a:moveTo>
                  <a:pt x="0" y="0"/>
                </a:moveTo>
                <a:lnTo>
                  <a:pt x="0" y="246983"/>
                </a:lnTo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4414520" y="2114296"/>
            <a:ext cx="39243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15">
                <a:latin typeface="Times New Roman"/>
                <a:cs typeface="Times New Roman"/>
              </a:rPr>
              <a:t>3</a:t>
            </a:r>
            <a:r>
              <a:rPr dirty="0" sz="1700" spc="30">
                <a:latin typeface="Times New Roman"/>
                <a:cs typeface="Times New Roman"/>
              </a:rPr>
              <a:t>d</a:t>
            </a:r>
            <a:r>
              <a:rPr dirty="0" sz="1700" spc="-5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3856482" y="1593151"/>
            <a:ext cx="47625" cy="46355"/>
          </a:xfrm>
          <a:custGeom>
            <a:avLst/>
            <a:gdLst/>
            <a:ahLst/>
            <a:cxnLst/>
            <a:rect l="l" t="t" r="r" b="b"/>
            <a:pathLst>
              <a:path w="47625" h="46355">
                <a:moveTo>
                  <a:pt x="23812" y="46291"/>
                </a:moveTo>
                <a:lnTo>
                  <a:pt x="14506" y="44469"/>
                </a:lnTo>
                <a:lnTo>
                  <a:pt x="6941" y="39504"/>
                </a:lnTo>
                <a:lnTo>
                  <a:pt x="1858" y="32146"/>
                </a:lnTo>
                <a:lnTo>
                  <a:pt x="0" y="23145"/>
                </a:lnTo>
                <a:lnTo>
                  <a:pt x="1857" y="14144"/>
                </a:lnTo>
                <a:lnTo>
                  <a:pt x="6929" y="6786"/>
                </a:lnTo>
                <a:lnTo>
                  <a:pt x="14466" y="1821"/>
                </a:lnTo>
                <a:lnTo>
                  <a:pt x="23717" y="0"/>
                </a:lnTo>
                <a:lnTo>
                  <a:pt x="33023" y="1821"/>
                </a:lnTo>
                <a:lnTo>
                  <a:pt x="40588" y="6786"/>
                </a:lnTo>
                <a:lnTo>
                  <a:pt x="45670" y="14144"/>
                </a:lnTo>
                <a:lnTo>
                  <a:pt x="47529" y="23145"/>
                </a:lnTo>
                <a:lnTo>
                  <a:pt x="45672" y="32146"/>
                </a:lnTo>
                <a:lnTo>
                  <a:pt x="40600" y="39504"/>
                </a:lnTo>
                <a:lnTo>
                  <a:pt x="33063" y="44469"/>
                </a:lnTo>
                <a:lnTo>
                  <a:pt x="23812" y="46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014977" y="3368325"/>
            <a:ext cx="190500" cy="62230"/>
          </a:xfrm>
          <a:custGeom>
            <a:avLst/>
            <a:gdLst/>
            <a:ahLst/>
            <a:cxnLst/>
            <a:rect l="l" t="t" r="r" b="b"/>
            <a:pathLst>
              <a:path w="190500" h="62229">
                <a:moveTo>
                  <a:pt x="190214" y="61721"/>
                </a:moveTo>
                <a:lnTo>
                  <a:pt x="0" y="30860"/>
                </a:lnTo>
                <a:lnTo>
                  <a:pt x="190214" y="0"/>
                </a:lnTo>
                <a:lnTo>
                  <a:pt x="190214" y="61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14977" y="3368325"/>
            <a:ext cx="190500" cy="62230"/>
          </a:xfrm>
          <a:custGeom>
            <a:avLst/>
            <a:gdLst/>
            <a:ahLst/>
            <a:cxnLst/>
            <a:rect l="l" t="t" r="r" b="b"/>
            <a:pathLst>
              <a:path w="190500" h="62229">
                <a:moveTo>
                  <a:pt x="0" y="30860"/>
                </a:moveTo>
                <a:lnTo>
                  <a:pt x="190214" y="0"/>
                </a:lnTo>
                <a:lnTo>
                  <a:pt x="190214" y="61721"/>
                </a:lnTo>
                <a:lnTo>
                  <a:pt x="0" y="30860"/>
                </a:lnTo>
                <a:close/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123241" y="3368325"/>
            <a:ext cx="174625" cy="62230"/>
          </a:xfrm>
          <a:custGeom>
            <a:avLst/>
            <a:gdLst/>
            <a:ahLst/>
            <a:cxnLst/>
            <a:rect l="l" t="t" r="r" b="b"/>
            <a:pathLst>
              <a:path w="174625" h="62229">
                <a:moveTo>
                  <a:pt x="0" y="61721"/>
                </a:moveTo>
                <a:lnTo>
                  <a:pt x="0" y="0"/>
                </a:lnTo>
                <a:lnTo>
                  <a:pt x="174402" y="30860"/>
                </a:lnTo>
                <a:lnTo>
                  <a:pt x="0" y="61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123241" y="3368325"/>
            <a:ext cx="174625" cy="62230"/>
          </a:xfrm>
          <a:custGeom>
            <a:avLst/>
            <a:gdLst/>
            <a:ahLst/>
            <a:cxnLst/>
            <a:rect l="l" t="t" r="r" b="b"/>
            <a:pathLst>
              <a:path w="174625" h="62229">
                <a:moveTo>
                  <a:pt x="174402" y="30860"/>
                </a:moveTo>
                <a:lnTo>
                  <a:pt x="0" y="0"/>
                </a:lnTo>
                <a:lnTo>
                  <a:pt x="0" y="61721"/>
                </a:lnTo>
                <a:lnTo>
                  <a:pt x="174402" y="30860"/>
                </a:lnTo>
                <a:close/>
              </a:path>
            </a:pathLst>
          </a:custGeom>
          <a:ln w="15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4160773" y="3121659"/>
            <a:ext cx="202311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26440" algn="l"/>
                <a:tab pos="2009775" algn="l"/>
              </a:tabLst>
            </a:pPr>
            <a:r>
              <a:rPr dirty="0" sz="1700" u="heavy">
                <a:latin typeface="Times New Roman"/>
                <a:cs typeface="Times New Roman"/>
              </a:rPr>
              <a:t> </a:t>
            </a:r>
            <a:r>
              <a:rPr dirty="0" sz="1700" u="heavy">
                <a:latin typeface="Times New Roman"/>
                <a:cs typeface="Times New Roman"/>
              </a:rPr>
              <a:t>	</a:t>
            </a:r>
            <a:r>
              <a:rPr dirty="0" sz="1700" u="heavy">
                <a:latin typeface="宋体"/>
                <a:cs typeface="宋体"/>
              </a:rPr>
              <a:t>带宽	</a:t>
            </a:r>
            <a:endParaRPr sz="1700">
              <a:latin typeface="宋体"/>
              <a:cs typeface="宋体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209035" y="4151883"/>
            <a:ext cx="133985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956051" y="3379215"/>
            <a:ext cx="24384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15">
                <a:latin typeface="Times New Roman"/>
                <a:cs typeface="Times New Roman"/>
              </a:rPr>
              <a:t>2</a:t>
            </a:r>
            <a:r>
              <a:rPr dirty="0" sz="170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956051" y="2777235"/>
            <a:ext cx="24384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15">
                <a:latin typeface="Times New Roman"/>
                <a:cs typeface="Times New Roman"/>
              </a:rPr>
              <a:t>4</a:t>
            </a:r>
            <a:r>
              <a:rPr dirty="0" sz="170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56051" y="2160015"/>
            <a:ext cx="245110" cy="27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25">
                <a:latin typeface="Times New Roman"/>
                <a:cs typeface="Times New Roman"/>
              </a:rPr>
              <a:t>6</a:t>
            </a:r>
            <a:r>
              <a:rPr dirty="0" sz="170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918452" y="4136643"/>
            <a:ext cx="423545" cy="285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3267" sz="2550" spc="82">
                <a:latin typeface="Times New Roman"/>
                <a:cs typeface="Times New Roman"/>
              </a:rPr>
              <a:t>f</a:t>
            </a:r>
            <a:r>
              <a:rPr dirty="0" sz="1700" spc="25">
                <a:latin typeface="Times New Roman"/>
                <a:cs typeface="Times New Roman"/>
              </a:rPr>
              <a:t>/</a:t>
            </a:r>
            <a:r>
              <a:rPr dirty="0" sz="1700" spc="10">
                <a:latin typeface="Times New Roman"/>
                <a:cs typeface="Times New Roman"/>
              </a:rPr>
              <a:t>H</a:t>
            </a:r>
            <a:r>
              <a:rPr dirty="0" sz="1700" spc="-5">
                <a:latin typeface="Times New Roman"/>
                <a:cs typeface="Times New Roman"/>
              </a:rPr>
              <a:t>z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891788" y="4151883"/>
            <a:ext cx="243840" cy="556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15">
                <a:latin typeface="Times New Roman"/>
                <a:cs typeface="Times New Roman"/>
              </a:rPr>
              <a:t>2</a:t>
            </a:r>
            <a:r>
              <a:rPr dirty="0" sz="170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130"/>
              </a:spcBef>
            </a:pPr>
            <a:r>
              <a:rPr dirty="0" sz="1700" spc="55">
                <a:latin typeface="Times New Roman"/>
                <a:cs typeface="Times New Roman"/>
              </a:rPr>
              <a:t>f</a:t>
            </a:r>
            <a:r>
              <a:rPr dirty="0" baseline="-10101" sz="1650" spc="82">
                <a:latin typeface="Times New Roman"/>
                <a:cs typeface="Times New Roman"/>
              </a:rPr>
              <a:t>L</a:t>
            </a:r>
            <a:endParaRPr baseline="-10101" sz="16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457188" y="2737757"/>
            <a:ext cx="1859914" cy="1094105"/>
          </a:xfrm>
          <a:custGeom>
            <a:avLst/>
            <a:gdLst/>
            <a:ahLst/>
            <a:cxnLst/>
            <a:rect l="l" t="t" r="r" b="b"/>
            <a:pathLst>
              <a:path w="1859915" h="1094104">
                <a:moveTo>
                  <a:pt x="0" y="1093577"/>
                </a:moveTo>
                <a:lnTo>
                  <a:pt x="563880" y="544937"/>
                </a:lnTo>
                <a:lnTo>
                  <a:pt x="520177" y="530931"/>
                </a:lnTo>
                <a:lnTo>
                  <a:pt x="479732" y="515995"/>
                </a:lnTo>
                <a:lnTo>
                  <a:pt x="442570" y="500202"/>
                </a:lnTo>
                <a:lnTo>
                  <a:pt x="378189" y="466338"/>
                </a:lnTo>
                <a:lnTo>
                  <a:pt x="327234" y="429922"/>
                </a:lnTo>
                <a:lnTo>
                  <a:pt x="289902" y="391536"/>
                </a:lnTo>
                <a:lnTo>
                  <a:pt x="266393" y="351765"/>
                </a:lnTo>
                <a:lnTo>
                  <a:pt x="256905" y="311191"/>
                </a:lnTo>
                <a:lnTo>
                  <a:pt x="257481" y="290785"/>
                </a:lnTo>
                <a:lnTo>
                  <a:pt x="269396" y="250101"/>
                </a:lnTo>
                <a:lnTo>
                  <a:pt x="295827" y="210072"/>
                </a:lnTo>
                <a:lnTo>
                  <a:pt x="336974" y="171281"/>
                </a:lnTo>
                <a:lnTo>
                  <a:pt x="393035" y="134312"/>
                </a:lnTo>
                <a:lnTo>
                  <a:pt x="453829" y="104205"/>
                </a:lnTo>
                <a:lnTo>
                  <a:pt x="512074" y="81298"/>
                </a:lnTo>
                <a:lnTo>
                  <a:pt x="575166" y="61172"/>
                </a:lnTo>
                <a:lnTo>
                  <a:pt x="642477" y="43853"/>
                </a:lnTo>
                <a:lnTo>
                  <a:pt x="713381" y="29370"/>
                </a:lnTo>
                <a:lnTo>
                  <a:pt x="787253" y="17748"/>
                </a:lnTo>
                <a:lnTo>
                  <a:pt x="825106" y="13019"/>
                </a:lnTo>
                <a:lnTo>
                  <a:pt x="863467" y="9015"/>
                </a:lnTo>
                <a:lnTo>
                  <a:pt x="902256" y="5741"/>
                </a:lnTo>
                <a:lnTo>
                  <a:pt x="941395" y="3198"/>
                </a:lnTo>
                <a:lnTo>
                  <a:pt x="980807" y="1392"/>
                </a:lnTo>
                <a:lnTo>
                  <a:pt x="1020413" y="324"/>
                </a:lnTo>
                <a:lnTo>
                  <a:pt x="1060134" y="0"/>
                </a:lnTo>
                <a:lnTo>
                  <a:pt x="1099893" y="420"/>
                </a:lnTo>
                <a:lnTo>
                  <a:pt x="1139611" y="1591"/>
                </a:lnTo>
                <a:lnTo>
                  <a:pt x="1179210" y="3513"/>
                </a:lnTo>
                <a:lnTo>
                  <a:pt x="1218612" y="6192"/>
                </a:lnTo>
                <a:lnTo>
                  <a:pt x="1257738" y="9630"/>
                </a:lnTo>
                <a:lnTo>
                  <a:pt x="1296510" y="13831"/>
                </a:lnTo>
                <a:lnTo>
                  <a:pt x="1334850" y="18798"/>
                </a:lnTo>
                <a:lnTo>
                  <a:pt x="1372680" y="24535"/>
                </a:lnTo>
                <a:lnTo>
                  <a:pt x="1446495" y="38329"/>
                </a:lnTo>
                <a:lnTo>
                  <a:pt x="1517328" y="55243"/>
                </a:lnTo>
                <a:lnTo>
                  <a:pt x="1595324" y="78875"/>
                </a:lnTo>
                <a:lnTo>
                  <a:pt x="1635943" y="93787"/>
                </a:lnTo>
                <a:lnTo>
                  <a:pt x="1673263" y="109542"/>
                </a:lnTo>
                <a:lnTo>
                  <a:pt x="1737916" y="143292"/>
                </a:lnTo>
                <a:lnTo>
                  <a:pt x="1789088" y="179556"/>
                </a:lnTo>
                <a:lnTo>
                  <a:pt x="1826589" y="217761"/>
                </a:lnTo>
                <a:lnTo>
                  <a:pt x="1850225" y="257338"/>
                </a:lnTo>
                <a:lnTo>
                  <a:pt x="1859805" y="297714"/>
                </a:lnTo>
                <a:lnTo>
                  <a:pt x="1859263" y="318023"/>
                </a:lnTo>
                <a:lnTo>
                  <a:pt x="1847396" y="358528"/>
                </a:lnTo>
                <a:lnTo>
                  <a:pt x="1820992" y="398404"/>
                </a:lnTo>
                <a:lnTo>
                  <a:pt x="1779857" y="437081"/>
                </a:lnTo>
                <a:lnTo>
                  <a:pt x="1723800" y="473987"/>
                </a:lnTo>
                <a:lnTo>
                  <a:pt x="1663112" y="504188"/>
                </a:lnTo>
                <a:lnTo>
                  <a:pt x="1604756" y="527364"/>
                </a:lnTo>
                <a:lnTo>
                  <a:pt x="1541133" y="547803"/>
                </a:lnTo>
                <a:lnTo>
                  <a:pt x="1472880" y="565435"/>
                </a:lnTo>
                <a:lnTo>
                  <a:pt x="1400635" y="580187"/>
                </a:lnTo>
                <a:lnTo>
                  <a:pt x="1325036" y="591987"/>
                </a:lnTo>
                <a:lnTo>
                  <a:pt x="1286211" y="596753"/>
                </a:lnTo>
                <a:lnTo>
                  <a:pt x="836668" y="596758"/>
                </a:lnTo>
                <a:lnTo>
                  <a:pt x="0" y="1093577"/>
                </a:lnTo>
                <a:close/>
              </a:path>
              <a:path w="1859915" h="1094104">
                <a:moveTo>
                  <a:pt x="1043219" y="608998"/>
                </a:moveTo>
                <a:lnTo>
                  <a:pt x="1001835" y="608223"/>
                </a:lnTo>
                <a:lnTo>
                  <a:pt x="960409" y="606621"/>
                </a:lnTo>
                <a:lnTo>
                  <a:pt x="919021" y="604181"/>
                </a:lnTo>
                <a:lnTo>
                  <a:pt x="877750" y="600895"/>
                </a:lnTo>
                <a:lnTo>
                  <a:pt x="836675" y="596753"/>
                </a:lnTo>
                <a:lnTo>
                  <a:pt x="1286211" y="596753"/>
                </a:lnTo>
                <a:lnTo>
                  <a:pt x="1246719" y="600763"/>
                </a:lnTo>
                <a:lnTo>
                  <a:pt x="1206740" y="603994"/>
                </a:lnTo>
                <a:lnTo>
                  <a:pt x="1166321" y="606442"/>
                </a:lnTo>
                <a:lnTo>
                  <a:pt x="1125542" y="608098"/>
                </a:lnTo>
                <a:lnTo>
                  <a:pt x="1084481" y="608953"/>
                </a:lnTo>
                <a:lnTo>
                  <a:pt x="1043219" y="608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426707" y="2732532"/>
            <a:ext cx="1896110" cy="1122045"/>
          </a:xfrm>
          <a:custGeom>
            <a:avLst/>
            <a:gdLst/>
            <a:ahLst/>
            <a:cxnLst/>
            <a:rect l="l" t="t" r="r" b="b"/>
            <a:pathLst>
              <a:path w="1896109" h="1122045">
                <a:moveTo>
                  <a:pt x="585096" y="551647"/>
                </a:moveTo>
                <a:lnTo>
                  <a:pt x="531876" y="533400"/>
                </a:lnTo>
                <a:lnTo>
                  <a:pt x="475488" y="512064"/>
                </a:lnTo>
                <a:lnTo>
                  <a:pt x="426720" y="487679"/>
                </a:lnTo>
                <a:lnTo>
                  <a:pt x="405384" y="473964"/>
                </a:lnTo>
                <a:lnTo>
                  <a:pt x="385572" y="461771"/>
                </a:lnTo>
                <a:lnTo>
                  <a:pt x="350520" y="434340"/>
                </a:lnTo>
                <a:lnTo>
                  <a:pt x="310896" y="393191"/>
                </a:lnTo>
                <a:lnTo>
                  <a:pt x="288036" y="347471"/>
                </a:lnTo>
                <a:lnTo>
                  <a:pt x="281940" y="318516"/>
                </a:lnTo>
                <a:lnTo>
                  <a:pt x="281940" y="303275"/>
                </a:lnTo>
                <a:lnTo>
                  <a:pt x="294132" y="257556"/>
                </a:lnTo>
                <a:lnTo>
                  <a:pt x="321564" y="213359"/>
                </a:lnTo>
                <a:lnTo>
                  <a:pt x="350520" y="184403"/>
                </a:lnTo>
                <a:lnTo>
                  <a:pt x="406908" y="143256"/>
                </a:lnTo>
                <a:lnTo>
                  <a:pt x="481584" y="105156"/>
                </a:lnTo>
                <a:lnTo>
                  <a:pt x="509016" y="94487"/>
                </a:lnTo>
                <a:lnTo>
                  <a:pt x="537972" y="82295"/>
                </a:lnTo>
                <a:lnTo>
                  <a:pt x="568452" y="73151"/>
                </a:lnTo>
                <a:lnTo>
                  <a:pt x="598932" y="62483"/>
                </a:lnTo>
                <a:lnTo>
                  <a:pt x="630936" y="54864"/>
                </a:lnTo>
                <a:lnTo>
                  <a:pt x="697992" y="38100"/>
                </a:lnTo>
                <a:lnTo>
                  <a:pt x="804672" y="19811"/>
                </a:lnTo>
                <a:lnTo>
                  <a:pt x="877824" y="10667"/>
                </a:lnTo>
                <a:lnTo>
                  <a:pt x="952500" y="4571"/>
                </a:lnTo>
                <a:lnTo>
                  <a:pt x="1068324" y="0"/>
                </a:lnTo>
                <a:lnTo>
                  <a:pt x="1106424" y="0"/>
                </a:lnTo>
                <a:lnTo>
                  <a:pt x="1146048" y="1524"/>
                </a:lnTo>
                <a:lnTo>
                  <a:pt x="1184148" y="1524"/>
                </a:lnTo>
                <a:lnTo>
                  <a:pt x="1279397" y="9143"/>
                </a:lnTo>
                <a:lnTo>
                  <a:pt x="1068324" y="9143"/>
                </a:lnTo>
                <a:lnTo>
                  <a:pt x="954024" y="13716"/>
                </a:lnTo>
                <a:lnTo>
                  <a:pt x="879348" y="19811"/>
                </a:lnTo>
                <a:lnTo>
                  <a:pt x="804672" y="28956"/>
                </a:lnTo>
                <a:lnTo>
                  <a:pt x="806196" y="28956"/>
                </a:lnTo>
                <a:lnTo>
                  <a:pt x="699516" y="47243"/>
                </a:lnTo>
                <a:lnTo>
                  <a:pt x="665988" y="54864"/>
                </a:lnTo>
                <a:lnTo>
                  <a:pt x="633984" y="64008"/>
                </a:lnTo>
                <a:lnTo>
                  <a:pt x="601980" y="71627"/>
                </a:lnTo>
                <a:lnTo>
                  <a:pt x="571500" y="82295"/>
                </a:lnTo>
                <a:lnTo>
                  <a:pt x="541020" y="91440"/>
                </a:lnTo>
                <a:lnTo>
                  <a:pt x="512064" y="102108"/>
                </a:lnTo>
                <a:lnTo>
                  <a:pt x="513588" y="102108"/>
                </a:lnTo>
                <a:lnTo>
                  <a:pt x="484632" y="114300"/>
                </a:lnTo>
                <a:lnTo>
                  <a:pt x="486156" y="114300"/>
                </a:lnTo>
                <a:lnTo>
                  <a:pt x="434340" y="138683"/>
                </a:lnTo>
                <a:lnTo>
                  <a:pt x="391668" y="164591"/>
                </a:lnTo>
                <a:lnTo>
                  <a:pt x="358478" y="190500"/>
                </a:lnTo>
                <a:lnTo>
                  <a:pt x="356616" y="190500"/>
                </a:lnTo>
                <a:lnTo>
                  <a:pt x="341376" y="205740"/>
                </a:lnTo>
                <a:lnTo>
                  <a:pt x="341528" y="205740"/>
                </a:lnTo>
                <a:lnTo>
                  <a:pt x="329184" y="219456"/>
                </a:lnTo>
                <a:lnTo>
                  <a:pt x="318516" y="233171"/>
                </a:lnTo>
                <a:lnTo>
                  <a:pt x="309372" y="246887"/>
                </a:lnTo>
                <a:lnTo>
                  <a:pt x="301752" y="260603"/>
                </a:lnTo>
                <a:lnTo>
                  <a:pt x="303276" y="260603"/>
                </a:lnTo>
                <a:lnTo>
                  <a:pt x="297789" y="274319"/>
                </a:lnTo>
                <a:lnTo>
                  <a:pt x="297180" y="274319"/>
                </a:lnTo>
                <a:lnTo>
                  <a:pt x="294436" y="288035"/>
                </a:lnTo>
                <a:lnTo>
                  <a:pt x="294132" y="288035"/>
                </a:lnTo>
                <a:lnTo>
                  <a:pt x="292608" y="303275"/>
                </a:lnTo>
                <a:lnTo>
                  <a:pt x="292608" y="316991"/>
                </a:lnTo>
                <a:lnTo>
                  <a:pt x="294132" y="332232"/>
                </a:lnTo>
                <a:lnTo>
                  <a:pt x="294436" y="332232"/>
                </a:lnTo>
                <a:lnTo>
                  <a:pt x="297180" y="345948"/>
                </a:lnTo>
                <a:lnTo>
                  <a:pt x="297789" y="345948"/>
                </a:lnTo>
                <a:lnTo>
                  <a:pt x="303276" y="359664"/>
                </a:lnTo>
                <a:lnTo>
                  <a:pt x="310896" y="373379"/>
                </a:lnTo>
                <a:lnTo>
                  <a:pt x="309372" y="373379"/>
                </a:lnTo>
                <a:lnTo>
                  <a:pt x="320040" y="387095"/>
                </a:lnTo>
                <a:lnTo>
                  <a:pt x="318516" y="387095"/>
                </a:lnTo>
                <a:lnTo>
                  <a:pt x="330708" y="400811"/>
                </a:lnTo>
                <a:lnTo>
                  <a:pt x="329184" y="400811"/>
                </a:lnTo>
                <a:lnTo>
                  <a:pt x="356616" y="428243"/>
                </a:lnTo>
                <a:lnTo>
                  <a:pt x="373380" y="440435"/>
                </a:lnTo>
                <a:lnTo>
                  <a:pt x="390144" y="454151"/>
                </a:lnTo>
                <a:lnTo>
                  <a:pt x="409956" y="466343"/>
                </a:lnTo>
                <a:lnTo>
                  <a:pt x="431292" y="478535"/>
                </a:lnTo>
                <a:lnTo>
                  <a:pt x="455676" y="490727"/>
                </a:lnTo>
                <a:lnTo>
                  <a:pt x="454152" y="490727"/>
                </a:lnTo>
                <a:lnTo>
                  <a:pt x="505968" y="513587"/>
                </a:lnTo>
                <a:lnTo>
                  <a:pt x="565404" y="534924"/>
                </a:lnTo>
                <a:lnTo>
                  <a:pt x="598741" y="545591"/>
                </a:lnTo>
                <a:lnTo>
                  <a:pt x="591312" y="545591"/>
                </a:lnTo>
                <a:lnTo>
                  <a:pt x="585096" y="551647"/>
                </a:lnTo>
                <a:close/>
              </a:path>
              <a:path w="1896109" h="1122045">
                <a:moveTo>
                  <a:pt x="1697736" y="117348"/>
                </a:moveTo>
                <a:lnTo>
                  <a:pt x="1642872" y="94487"/>
                </a:lnTo>
                <a:lnTo>
                  <a:pt x="1581912" y="74675"/>
                </a:lnTo>
                <a:lnTo>
                  <a:pt x="1514856" y="56387"/>
                </a:lnTo>
                <a:lnTo>
                  <a:pt x="1444752" y="41148"/>
                </a:lnTo>
                <a:lnTo>
                  <a:pt x="1371600" y="28956"/>
                </a:lnTo>
                <a:lnTo>
                  <a:pt x="1296924" y="19811"/>
                </a:lnTo>
                <a:lnTo>
                  <a:pt x="1222248" y="13716"/>
                </a:lnTo>
                <a:lnTo>
                  <a:pt x="1182624" y="12191"/>
                </a:lnTo>
                <a:lnTo>
                  <a:pt x="1184148" y="12191"/>
                </a:lnTo>
                <a:lnTo>
                  <a:pt x="1106424" y="9143"/>
                </a:lnTo>
                <a:lnTo>
                  <a:pt x="1279397" y="9143"/>
                </a:lnTo>
                <a:lnTo>
                  <a:pt x="1373124" y="19811"/>
                </a:lnTo>
                <a:lnTo>
                  <a:pt x="1446276" y="32003"/>
                </a:lnTo>
                <a:lnTo>
                  <a:pt x="1551432" y="54864"/>
                </a:lnTo>
                <a:lnTo>
                  <a:pt x="1583436" y="65532"/>
                </a:lnTo>
                <a:lnTo>
                  <a:pt x="1615440" y="74675"/>
                </a:lnTo>
                <a:lnTo>
                  <a:pt x="1645920" y="85343"/>
                </a:lnTo>
                <a:lnTo>
                  <a:pt x="1674876" y="96011"/>
                </a:lnTo>
                <a:lnTo>
                  <a:pt x="1702308" y="108203"/>
                </a:lnTo>
                <a:lnTo>
                  <a:pt x="1717548" y="115824"/>
                </a:lnTo>
                <a:lnTo>
                  <a:pt x="1697736" y="115824"/>
                </a:lnTo>
                <a:lnTo>
                  <a:pt x="1697736" y="117348"/>
                </a:lnTo>
                <a:close/>
              </a:path>
              <a:path w="1896109" h="1122045">
                <a:moveTo>
                  <a:pt x="1787652" y="166116"/>
                </a:moveTo>
                <a:lnTo>
                  <a:pt x="1767840" y="152400"/>
                </a:lnTo>
                <a:lnTo>
                  <a:pt x="1746504" y="140208"/>
                </a:lnTo>
                <a:lnTo>
                  <a:pt x="1697736" y="115824"/>
                </a:lnTo>
                <a:lnTo>
                  <a:pt x="1717548" y="115824"/>
                </a:lnTo>
                <a:lnTo>
                  <a:pt x="1751076" y="132587"/>
                </a:lnTo>
                <a:lnTo>
                  <a:pt x="1772412" y="144779"/>
                </a:lnTo>
                <a:lnTo>
                  <a:pt x="1792224" y="156971"/>
                </a:lnTo>
                <a:lnTo>
                  <a:pt x="1802384" y="164591"/>
                </a:lnTo>
                <a:lnTo>
                  <a:pt x="1786128" y="164591"/>
                </a:lnTo>
                <a:lnTo>
                  <a:pt x="1787652" y="166116"/>
                </a:lnTo>
                <a:close/>
              </a:path>
              <a:path w="1896109" h="1122045">
                <a:moveTo>
                  <a:pt x="1834896" y="205740"/>
                </a:moveTo>
                <a:lnTo>
                  <a:pt x="1821180" y="192024"/>
                </a:lnTo>
                <a:lnTo>
                  <a:pt x="1804416" y="178308"/>
                </a:lnTo>
                <a:lnTo>
                  <a:pt x="1786128" y="164591"/>
                </a:lnTo>
                <a:lnTo>
                  <a:pt x="1802384" y="164591"/>
                </a:lnTo>
                <a:lnTo>
                  <a:pt x="1810512" y="170687"/>
                </a:lnTo>
                <a:lnTo>
                  <a:pt x="1827276" y="184403"/>
                </a:lnTo>
                <a:lnTo>
                  <a:pt x="1842516" y="198119"/>
                </a:lnTo>
                <a:lnTo>
                  <a:pt x="1847934" y="204216"/>
                </a:lnTo>
                <a:lnTo>
                  <a:pt x="1834896" y="204216"/>
                </a:lnTo>
                <a:lnTo>
                  <a:pt x="1834896" y="205740"/>
                </a:lnTo>
                <a:close/>
              </a:path>
              <a:path w="1896109" h="1122045">
                <a:moveTo>
                  <a:pt x="356616" y="192024"/>
                </a:moveTo>
                <a:lnTo>
                  <a:pt x="356616" y="190500"/>
                </a:lnTo>
                <a:lnTo>
                  <a:pt x="358478" y="190500"/>
                </a:lnTo>
                <a:lnTo>
                  <a:pt x="356616" y="192024"/>
                </a:lnTo>
                <a:close/>
              </a:path>
              <a:path w="1896109" h="1122045">
                <a:moveTo>
                  <a:pt x="342897" y="204218"/>
                </a:moveTo>
                <a:close/>
              </a:path>
              <a:path w="1896109" h="1122045">
                <a:moveTo>
                  <a:pt x="1870963" y="233171"/>
                </a:moveTo>
                <a:lnTo>
                  <a:pt x="1859280" y="233171"/>
                </a:lnTo>
                <a:lnTo>
                  <a:pt x="1847088" y="217932"/>
                </a:lnTo>
                <a:lnTo>
                  <a:pt x="1848612" y="217932"/>
                </a:lnTo>
                <a:lnTo>
                  <a:pt x="1834896" y="204216"/>
                </a:lnTo>
                <a:lnTo>
                  <a:pt x="1847937" y="204218"/>
                </a:lnTo>
                <a:lnTo>
                  <a:pt x="1854708" y="211835"/>
                </a:lnTo>
                <a:lnTo>
                  <a:pt x="1866900" y="227075"/>
                </a:lnTo>
                <a:lnTo>
                  <a:pt x="1870963" y="233171"/>
                </a:lnTo>
                <a:close/>
              </a:path>
              <a:path w="1896109" h="1122045">
                <a:moveTo>
                  <a:pt x="341528" y="205740"/>
                </a:moveTo>
                <a:lnTo>
                  <a:pt x="341376" y="205740"/>
                </a:lnTo>
                <a:lnTo>
                  <a:pt x="342897" y="204218"/>
                </a:lnTo>
                <a:lnTo>
                  <a:pt x="341528" y="205740"/>
                </a:lnTo>
                <a:close/>
              </a:path>
              <a:path w="1896109" h="1122045">
                <a:moveTo>
                  <a:pt x="1866900" y="246887"/>
                </a:moveTo>
                <a:lnTo>
                  <a:pt x="1857756" y="231648"/>
                </a:lnTo>
                <a:lnTo>
                  <a:pt x="1859280" y="233171"/>
                </a:lnTo>
                <a:lnTo>
                  <a:pt x="1870963" y="233171"/>
                </a:lnTo>
                <a:lnTo>
                  <a:pt x="1876044" y="240791"/>
                </a:lnTo>
                <a:lnTo>
                  <a:pt x="1878330" y="245364"/>
                </a:lnTo>
                <a:lnTo>
                  <a:pt x="1866900" y="245364"/>
                </a:lnTo>
                <a:lnTo>
                  <a:pt x="1866900" y="246887"/>
                </a:lnTo>
                <a:close/>
              </a:path>
              <a:path w="1896109" h="1122045">
                <a:moveTo>
                  <a:pt x="1874520" y="260603"/>
                </a:moveTo>
                <a:lnTo>
                  <a:pt x="1866900" y="245364"/>
                </a:lnTo>
                <a:lnTo>
                  <a:pt x="1878330" y="245364"/>
                </a:lnTo>
                <a:lnTo>
                  <a:pt x="1883664" y="256032"/>
                </a:lnTo>
                <a:lnTo>
                  <a:pt x="1884883" y="259079"/>
                </a:lnTo>
                <a:lnTo>
                  <a:pt x="1874520" y="259079"/>
                </a:lnTo>
                <a:lnTo>
                  <a:pt x="1874520" y="260603"/>
                </a:lnTo>
                <a:close/>
              </a:path>
              <a:path w="1896109" h="1122045">
                <a:moveTo>
                  <a:pt x="1895856" y="316991"/>
                </a:moveTo>
                <a:lnTo>
                  <a:pt x="1885188" y="316991"/>
                </a:lnTo>
                <a:lnTo>
                  <a:pt x="1885188" y="301751"/>
                </a:lnTo>
                <a:lnTo>
                  <a:pt x="1883664" y="288035"/>
                </a:lnTo>
                <a:lnTo>
                  <a:pt x="1880616" y="274319"/>
                </a:lnTo>
                <a:lnTo>
                  <a:pt x="1874520" y="259079"/>
                </a:lnTo>
                <a:lnTo>
                  <a:pt x="1884883" y="259079"/>
                </a:lnTo>
                <a:lnTo>
                  <a:pt x="1889760" y="271271"/>
                </a:lnTo>
                <a:lnTo>
                  <a:pt x="1892808" y="286511"/>
                </a:lnTo>
                <a:lnTo>
                  <a:pt x="1895856" y="316991"/>
                </a:lnTo>
                <a:close/>
              </a:path>
              <a:path w="1896109" h="1122045">
                <a:moveTo>
                  <a:pt x="297180" y="275843"/>
                </a:moveTo>
                <a:lnTo>
                  <a:pt x="297180" y="274319"/>
                </a:lnTo>
                <a:lnTo>
                  <a:pt x="297789" y="274319"/>
                </a:lnTo>
                <a:lnTo>
                  <a:pt x="297180" y="275843"/>
                </a:lnTo>
                <a:close/>
              </a:path>
              <a:path w="1896109" h="1122045">
                <a:moveTo>
                  <a:pt x="294132" y="289559"/>
                </a:moveTo>
                <a:lnTo>
                  <a:pt x="294132" y="288035"/>
                </a:lnTo>
                <a:lnTo>
                  <a:pt x="294436" y="288035"/>
                </a:lnTo>
                <a:lnTo>
                  <a:pt x="294132" y="289559"/>
                </a:lnTo>
                <a:close/>
              </a:path>
              <a:path w="1896109" h="1122045">
                <a:moveTo>
                  <a:pt x="1893113" y="330708"/>
                </a:moveTo>
                <a:lnTo>
                  <a:pt x="1883664" y="330708"/>
                </a:lnTo>
                <a:lnTo>
                  <a:pt x="1885188" y="315467"/>
                </a:lnTo>
                <a:lnTo>
                  <a:pt x="1885188" y="316991"/>
                </a:lnTo>
                <a:lnTo>
                  <a:pt x="1895856" y="316991"/>
                </a:lnTo>
                <a:lnTo>
                  <a:pt x="1893113" y="330708"/>
                </a:lnTo>
                <a:close/>
              </a:path>
              <a:path w="1896109" h="1122045">
                <a:moveTo>
                  <a:pt x="1869643" y="387095"/>
                </a:moveTo>
                <a:lnTo>
                  <a:pt x="1859280" y="387095"/>
                </a:lnTo>
                <a:lnTo>
                  <a:pt x="1868424" y="371856"/>
                </a:lnTo>
                <a:lnTo>
                  <a:pt x="1876044" y="358140"/>
                </a:lnTo>
                <a:lnTo>
                  <a:pt x="1874520" y="358140"/>
                </a:lnTo>
                <a:lnTo>
                  <a:pt x="1880616" y="344424"/>
                </a:lnTo>
                <a:lnTo>
                  <a:pt x="1883664" y="329183"/>
                </a:lnTo>
                <a:lnTo>
                  <a:pt x="1883664" y="330708"/>
                </a:lnTo>
                <a:lnTo>
                  <a:pt x="1893113" y="330708"/>
                </a:lnTo>
                <a:lnTo>
                  <a:pt x="1889760" y="347471"/>
                </a:lnTo>
                <a:lnTo>
                  <a:pt x="1883664" y="362711"/>
                </a:lnTo>
                <a:lnTo>
                  <a:pt x="1876044" y="376427"/>
                </a:lnTo>
                <a:lnTo>
                  <a:pt x="1869643" y="387095"/>
                </a:lnTo>
                <a:close/>
              </a:path>
              <a:path w="1896109" h="1122045">
                <a:moveTo>
                  <a:pt x="294436" y="332232"/>
                </a:moveTo>
                <a:lnTo>
                  <a:pt x="294132" y="332232"/>
                </a:lnTo>
                <a:lnTo>
                  <a:pt x="294132" y="330708"/>
                </a:lnTo>
                <a:lnTo>
                  <a:pt x="294436" y="332232"/>
                </a:lnTo>
                <a:close/>
              </a:path>
              <a:path w="1896109" h="1122045">
                <a:moveTo>
                  <a:pt x="297789" y="345948"/>
                </a:moveTo>
                <a:lnTo>
                  <a:pt x="297180" y="345948"/>
                </a:lnTo>
                <a:lnTo>
                  <a:pt x="297180" y="344424"/>
                </a:lnTo>
                <a:lnTo>
                  <a:pt x="297789" y="345948"/>
                </a:lnTo>
                <a:close/>
              </a:path>
              <a:path w="1896109" h="1122045">
                <a:moveTo>
                  <a:pt x="1737360" y="493775"/>
                </a:moveTo>
                <a:lnTo>
                  <a:pt x="1717548" y="493775"/>
                </a:lnTo>
                <a:lnTo>
                  <a:pt x="1743456" y="480059"/>
                </a:lnTo>
                <a:lnTo>
                  <a:pt x="1741932" y="480059"/>
                </a:lnTo>
                <a:lnTo>
                  <a:pt x="1786128" y="454151"/>
                </a:lnTo>
                <a:lnTo>
                  <a:pt x="1821180" y="428243"/>
                </a:lnTo>
                <a:lnTo>
                  <a:pt x="1848612" y="400811"/>
                </a:lnTo>
                <a:lnTo>
                  <a:pt x="1859280" y="385571"/>
                </a:lnTo>
                <a:lnTo>
                  <a:pt x="1859280" y="387095"/>
                </a:lnTo>
                <a:lnTo>
                  <a:pt x="1869643" y="387095"/>
                </a:lnTo>
                <a:lnTo>
                  <a:pt x="1866900" y="391667"/>
                </a:lnTo>
                <a:lnTo>
                  <a:pt x="1856232" y="406908"/>
                </a:lnTo>
                <a:lnTo>
                  <a:pt x="1842516" y="420624"/>
                </a:lnTo>
                <a:lnTo>
                  <a:pt x="1810512" y="449579"/>
                </a:lnTo>
                <a:lnTo>
                  <a:pt x="1790700" y="461771"/>
                </a:lnTo>
                <a:lnTo>
                  <a:pt x="1770888" y="475487"/>
                </a:lnTo>
                <a:lnTo>
                  <a:pt x="1746504" y="489203"/>
                </a:lnTo>
                <a:lnTo>
                  <a:pt x="1737360" y="493775"/>
                </a:lnTo>
                <a:close/>
              </a:path>
              <a:path w="1896109" h="1122045">
                <a:moveTo>
                  <a:pt x="1280160" y="609600"/>
                </a:moveTo>
                <a:lnTo>
                  <a:pt x="1104900" y="609600"/>
                </a:lnTo>
                <a:lnTo>
                  <a:pt x="1164336" y="608075"/>
                </a:lnTo>
                <a:lnTo>
                  <a:pt x="1222248" y="605027"/>
                </a:lnTo>
                <a:lnTo>
                  <a:pt x="1280160" y="600456"/>
                </a:lnTo>
                <a:lnTo>
                  <a:pt x="1278636" y="600456"/>
                </a:lnTo>
                <a:lnTo>
                  <a:pt x="1335024" y="594359"/>
                </a:lnTo>
                <a:lnTo>
                  <a:pt x="1391412" y="586740"/>
                </a:lnTo>
                <a:lnTo>
                  <a:pt x="1389888" y="586740"/>
                </a:lnTo>
                <a:lnTo>
                  <a:pt x="1444752" y="577595"/>
                </a:lnTo>
                <a:lnTo>
                  <a:pt x="1495044" y="566927"/>
                </a:lnTo>
                <a:lnTo>
                  <a:pt x="1569720" y="548640"/>
                </a:lnTo>
                <a:lnTo>
                  <a:pt x="1615440" y="534924"/>
                </a:lnTo>
                <a:lnTo>
                  <a:pt x="1658112" y="518159"/>
                </a:lnTo>
                <a:lnTo>
                  <a:pt x="1679448" y="510540"/>
                </a:lnTo>
                <a:lnTo>
                  <a:pt x="1719072" y="492251"/>
                </a:lnTo>
                <a:lnTo>
                  <a:pt x="1717548" y="493775"/>
                </a:lnTo>
                <a:lnTo>
                  <a:pt x="1737360" y="493775"/>
                </a:lnTo>
                <a:lnTo>
                  <a:pt x="1703832" y="510540"/>
                </a:lnTo>
                <a:lnTo>
                  <a:pt x="1682496" y="519683"/>
                </a:lnTo>
                <a:lnTo>
                  <a:pt x="1662684" y="527303"/>
                </a:lnTo>
                <a:lnTo>
                  <a:pt x="1639824" y="536448"/>
                </a:lnTo>
                <a:lnTo>
                  <a:pt x="1618488" y="544067"/>
                </a:lnTo>
                <a:lnTo>
                  <a:pt x="1595628" y="550164"/>
                </a:lnTo>
                <a:lnTo>
                  <a:pt x="1571244" y="557783"/>
                </a:lnTo>
                <a:lnTo>
                  <a:pt x="1498092" y="576071"/>
                </a:lnTo>
                <a:lnTo>
                  <a:pt x="1446276" y="586740"/>
                </a:lnTo>
                <a:lnTo>
                  <a:pt x="1391412" y="595883"/>
                </a:lnTo>
                <a:lnTo>
                  <a:pt x="1336548" y="603503"/>
                </a:lnTo>
                <a:lnTo>
                  <a:pt x="1280160" y="609600"/>
                </a:lnTo>
                <a:close/>
              </a:path>
              <a:path w="1896109" h="1122045">
                <a:moveTo>
                  <a:pt x="594360" y="554735"/>
                </a:moveTo>
                <a:lnTo>
                  <a:pt x="585096" y="551647"/>
                </a:lnTo>
                <a:lnTo>
                  <a:pt x="591312" y="545591"/>
                </a:lnTo>
                <a:lnTo>
                  <a:pt x="594360" y="554735"/>
                </a:lnTo>
                <a:close/>
              </a:path>
              <a:path w="1896109" h="1122045">
                <a:moveTo>
                  <a:pt x="595675" y="554735"/>
                </a:moveTo>
                <a:lnTo>
                  <a:pt x="594360" y="554735"/>
                </a:lnTo>
                <a:lnTo>
                  <a:pt x="591312" y="545591"/>
                </a:lnTo>
                <a:lnTo>
                  <a:pt x="598741" y="545591"/>
                </a:lnTo>
                <a:lnTo>
                  <a:pt x="603504" y="547116"/>
                </a:lnTo>
                <a:lnTo>
                  <a:pt x="595675" y="554735"/>
                </a:lnTo>
                <a:close/>
              </a:path>
              <a:path w="1896109" h="1122045">
                <a:moveTo>
                  <a:pt x="29280" y="1093138"/>
                </a:moveTo>
                <a:lnTo>
                  <a:pt x="585096" y="551647"/>
                </a:lnTo>
                <a:lnTo>
                  <a:pt x="594360" y="554735"/>
                </a:lnTo>
                <a:lnTo>
                  <a:pt x="595675" y="554735"/>
                </a:lnTo>
                <a:lnTo>
                  <a:pt x="62947" y="1073219"/>
                </a:lnTo>
                <a:lnTo>
                  <a:pt x="29280" y="1093138"/>
                </a:lnTo>
                <a:close/>
              </a:path>
              <a:path w="1896109" h="1122045">
                <a:moveTo>
                  <a:pt x="33619" y="1101763"/>
                </a:moveTo>
                <a:lnTo>
                  <a:pt x="62947" y="1073219"/>
                </a:lnTo>
                <a:lnTo>
                  <a:pt x="867156" y="597408"/>
                </a:lnTo>
                <a:lnTo>
                  <a:pt x="926592" y="603503"/>
                </a:lnTo>
                <a:lnTo>
                  <a:pt x="986028" y="606551"/>
                </a:lnTo>
                <a:lnTo>
                  <a:pt x="867156" y="606551"/>
                </a:lnTo>
                <a:lnTo>
                  <a:pt x="869754" y="606818"/>
                </a:lnTo>
                <a:lnTo>
                  <a:pt x="33619" y="1101763"/>
                </a:lnTo>
                <a:close/>
              </a:path>
              <a:path w="1896109" h="1122045">
                <a:moveTo>
                  <a:pt x="869754" y="606818"/>
                </a:moveTo>
                <a:lnTo>
                  <a:pt x="867156" y="606551"/>
                </a:lnTo>
                <a:lnTo>
                  <a:pt x="870204" y="606551"/>
                </a:lnTo>
                <a:lnTo>
                  <a:pt x="869754" y="606818"/>
                </a:lnTo>
                <a:close/>
              </a:path>
              <a:path w="1896109" h="1122045">
                <a:moveTo>
                  <a:pt x="1104900" y="618743"/>
                </a:moveTo>
                <a:lnTo>
                  <a:pt x="1045464" y="618743"/>
                </a:lnTo>
                <a:lnTo>
                  <a:pt x="986028" y="617219"/>
                </a:lnTo>
                <a:lnTo>
                  <a:pt x="926592" y="612648"/>
                </a:lnTo>
                <a:lnTo>
                  <a:pt x="869754" y="606818"/>
                </a:lnTo>
                <a:lnTo>
                  <a:pt x="870204" y="606551"/>
                </a:lnTo>
                <a:lnTo>
                  <a:pt x="986028" y="606551"/>
                </a:lnTo>
                <a:lnTo>
                  <a:pt x="1045464" y="609600"/>
                </a:lnTo>
                <a:lnTo>
                  <a:pt x="1280160" y="609600"/>
                </a:lnTo>
                <a:lnTo>
                  <a:pt x="1222248" y="614171"/>
                </a:lnTo>
                <a:lnTo>
                  <a:pt x="1164336" y="617219"/>
                </a:lnTo>
                <a:lnTo>
                  <a:pt x="1104900" y="618743"/>
                </a:lnTo>
                <a:close/>
              </a:path>
              <a:path w="1896109" h="1122045">
                <a:moveTo>
                  <a:pt x="33509" y="1101828"/>
                </a:moveTo>
                <a:lnTo>
                  <a:pt x="27749" y="1094629"/>
                </a:lnTo>
                <a:lnTo>
                  <a:pt x="29280" y="1093138"/>
                </a:lnTo>
                <a:lnTo>
                  <a:pt x="62947" y="1073219"/>
                </a:lnTo>
                <a:lnTo>
                  <a:pt x="33619" y="1101763"/>
                </a:lnTo>
                <a:close/>
              </a:path>
              <a:path w="1896109" h="1122045">
                <a:moveTo>
                  <a:pt x="27749" y="1094629"/>
                </a:moveTo>
                <a:lnTo>
                  <a:pt x="27432" y="1094232"/>
                </a:lnTo>
                <a:lnTo>
                  <a:pt x="29280" y="1093138"/>
                </a:lnTo>
                <a:lnTo>
                  <a:pt x="27749" y="1094629"/>
                </a:lnTo>
                <a:close/>
              </a:path>
              <a:path w="1896109" h="1122045">
                <a:moveTo>
                  <a:pt x="0" y="1121664"/>
                </a:moveTo>
                <a:lnTo>
                  <a:pt x="27749" y="1094629"/>
                </a:lnTo>
                <a:lnTo>
                  <a:pt x="33457" y="1101763"/>
                </a:lnTo>
                <a:lnTo>
                  <a:pt x="0" y="1121664"/>
                </a:lnTo>
                <a:close/>
              </a:path>
              <a:path w="1896109" h="1122045">
                <a:moveTo>
                  <a:pt x="33528" y="1101851"/>
                </a:move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7042943" y="2868215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20">
                <a:latin typeface="宋体"/>
                <a:cs typeface="宋体"/>
              </a:rPr>
              <a:t>高</a:t>
            </a:r>
            <a:r>
              <a:rPr dirty="0" sz="2400">
                <a:latin typeface="宋体"/>
                <a:cs typeface="宋体"/>
              </a:rPr>
              <a:t>频区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265760" y="3489899"/>
            <a:ext cx="1706880" cy="609600"/>
          </a:xfrm>
          <a:custGeom>
            <a:avLst/>
            <a:gdLst/>
            <a:ahLst/>
            <a:cxnLst/>
            <a:rect l="l" t="t" r="r" b="b"/>
            <a:pathLst>
              <a:path w="1706879" h="609600">
                <a:moveTo>
                  <a:pt x="800316" y="609100"/>
                </a:moveTo>
                <a:lnTo>
                  <a:pt x="760590" y="608690"/>
                </a:lnTo>
                <a:lnTo>
                  <a:pt x="720917" y="607537"/>
                </a:lnTo>
                <a:lnTo>
                  <a:pt x="681373" y="605639"/>
                </a:lnTo>
                <a:lnTo>
                  <a:pt x="642038" y="602994"/>
                </a:lnTo>
                <a:lnTo>
                  <a:pt x="602989" y="599600"/>
                </a:lnTo>
                <a:lnTo>
                  <a:pt x="564304" y="595455"/>
                </a:lnTo>
                <a:lnTo>
                  <a:pt x="526061" y="590556"/>
                </a:lnTo>
                <a:lnTo>
                  <a:pt x="488337" y="584901"/>
                </a:lnTo>
                <a:lnTo>
                  <a:pt x="414763" y="571317"/>
                </a:lnTo>
                <a:lnTo>
                  <a:pt x="344203" y="554683"/>
                </a:lnTo>
                <a:lnTo>
                  <a:pt x="277283" y="534984"/>
                </a:lnTo>
                <a:lnTo>
                  <a:pt x="235247" y="520217"/>
                </a:lnTo>
                <a:lnTo>
                  <a:pt x="196612" y="504589"/>
                </a:lnTo>
                <a:lnTo>
                  <a:pt x="161393" y="488171"/>
                </a:lnTo>
                <a:lnTo>
                  <a:pt x="101253" y="453258"/>
                </a:lnTo>
                <a:lnTo>
                  <a:pt x="54936" y="416053"/>
                </a:lnTo>
                <a:lnTo>
                  <a:pt x="22549" y="377136"/>
                </a:lnTo>
                <a:lnTo>
                  <a:pt x="4201" y="337081"/>
                </a:lnTo>
                <a:lnTo>
                  <a:pt x="0" y="296468"/>
                </a:lnTo>
                <a:lnTo>
                  <a:pt x="3238" y="276132"/>
                </a:lnTo>
                <a:lnTo>
                  <a:pt x="20460" y="235762"/>
                </a:lnTo>
                <a:lnTo>
                  <a:pt x="52100" y="196276"/>
                </a:lnTo>
                <a:lnTo>
                  <a:pt x="98266" y="158252"/>
                </a:lnTo>
                <a:lnTo>
                  <a:pt x="159065" y="122265"/>
                </a:lnTo>
                <a:lnTo>
                  <a:pt x="194987" y="105216"/>
                </a:lnTo>
                <a:lnTo>
                  <a:pt x="253629" y="82127"/>
                </a:lnTo>
                <a:lnTo>
                  <a:pt x="317052" y="61841"/>
                </a:lnTo>
                <a:lnTo>
                  <a:pt x="384632" y="44382"/>
                </a:lnTo>
                <a:lnTo>
                  <a:pt x="455746" y="29776"/>
                </a:lnTo>
                <a:lnTo>
                  <a:pt x="529770" y="18046"/>
                </a:lnTo>
                <a:lnTo>
                  <a:pt x="567678" y="13268"/>
                </a:lnTo>
                <a:lnTo>
                  <a:pt x="606079" y="9217"/>
                </a:lnTo>
                <a:lnTo>
                  <a:pt x="644896" y="5899"/>
                </a:lnTo>
                <a:lnTo>
                  <a:pt x="684051" y="3314"/>
                </a:lnTo>
                <a:lnTo>
                  <a:pt x="723466" y="1468"/>
                </a:lnTo>
                <a:lnTo>
                  <a:pt x="763062" y="362"/>
                </a:lnTo>
                <a:lnTo>
                  <a:pt x="802762" y="0"/>
                </a:lnTo>
                <a:lnTo>
                  <a:pt x="842487" y="384"/>
                </a:lnTo>
                <a:lnTo>
                  <a:pt x="882161" y="1518"/>
                </a:lnTo>
                <a:lnTo>
                  <a:pt x="921704" y="3406"/>
                </a:lnTo>
                <a:lnTo>
                  <a:pt x="961040" y="6049"/>
                </a:lnTo>
                <a:lnTo>
                  <a:pt x="1000089" y="9451"/>
                </a:lnTo>
                <a:lnTo>
                  <a:pt x="1038774" y="13616"/>
                </a:lnTo>
                <a:lnTo>
                  <a:pt x="1077017" y="18545"/>
                </a:lnTo>
                <a:lnTo>
                  <a:pt x="1114740" y="24243"/>
                </a:lnTo>
                <a:lnTo>
                  <a:pt x="1188315" y="37956"/>
                </a:lnTo>
                <a:lnTo>
                  <a:pt x="1258874" y="54779"/>
                </a:lnTo>
                <a:lnTo>
                  <a:pt x="1325795" y="74736"/>
                </a:lnTo>
                <a:lnTo>
                  <a:pt x="1373107" y="91523"/>
                </a:lnTo>
                <a:lnTo>
                  <a:pt x="1416236" y="109501"/>
                </a:lnTo>
                <a:lnTo>
                  <a:pt x="1455103" y="128564"/>
                </a:lnTo>
                <a:lnTo>
                  <a:pt x="1489630" y="148601"/>
                </a:lnTo>
                <a:lnTo>
                  <a:pt x="1545348" y="191170"/>
                </a:lnTo>
                <a:lnTo>
                  <a:pt x="1582762" y="236339"/>
                </a:lnTo>
                <a:lnTo>
                  <a:pt x="1601244" y="283242"/>
                </a:lnTo>
                <a:lnTo>
                  <a:pt x="1603188" y="307073"/>
                </a:lnTo>
                <a:lnTo>
                  <a:pt x="1600164" y="331012"/>
                </a:lnTo>
                <a:lnTo>
                  <a:pt x="1592092" y="354951"/>
                </a:lnTo>
                <a:lnTo>
                  <a:pt x="1578894" y="378782"/>
                </a:lnTo>
                <a:lnTo>
                  <a:pt x="1560491" y="402396"/>
                </a:lnTo>
                <a:lnTo>
                  <a:pt x="1706795" y="501456"/>
                </a:lnTo>
                <a:lnTo>
                  <a:pt x="1408091" y="504504"/>
                </a:lnTo>
                <a:lnTo>
                  <a:pt x="1379406" y="516393"/>
                </a:lnTo>
                <a:lnTo>
                  <a:pt x="1349449" y="527575"/>
                </a:lnTo>
                <a:lnTo>
                  <a:pt x="1286026" y="547813"/>
                </a:lnTo>
                <a:lnTo>
                  <a:pt x="1218445" y="565200"/>
                </a:lnTo>
                <a:lnTo>
                  <a:pt x="1147332" y="579718"/>
                </a:lnTo>
                <a:lnTo>
                  <a:pt x="1073308" y="591352"/>
                </a:lnTo>
                <a:lnTo>
                  <a:pt x="1035400" y="596081"/>
                </a:lnTo>
                <a:lnTo>
                  <a:pt x="996998" y="600083"/>
                </a:lnTo>
                <a:lnTo>
                  <a:pt x="958181" y="603355"/>
                </a:lnTo>
                <a:lnTo>
                  <a:pt x="919027" y="605894"/>
                </a:lnTo>
                <a:lnTo>
                  <a:pt x="879612" y="607700"/>
                </a:lnTo>
                <a:lnTo>
                  <a:pt x="840016" y="608769"/>
                </a:lnTo>
                <a:lnTo>
                  <a:pt x="800316" y="60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261103" y="3485388"/>
            <a:ext cx="1727200" cy="619125"/>
          </a:xfrm>
          <a:custGeom>
            <a:avLst/>
            <a:gdLst/>
            <a:ahLst/>
            <a:cxnLst/>
            <a:rect l="l" t="t" r="r" b="b"/>
            <a:pathLst>
              <a:path w="1727200" h="619125">
                <a:moveTo>
                  <a:pt x="903732" y="617219"/>
                </a:moveTo>
                <a:lnTo>
                  <a:pt x="711708" y="617219"/>
                </a:lnTo>
                <a:lnTo>
                  <a:pt x="597408" y="608075"/>
                </a:lnTo>
                <a:lnTo>
                  <a:pt x="522732" y="598931"/>
                </a:lnTo>
                <a:lnTo>
                  <a:pt x="414528" y="580643"/>
                </a:lnTo>
                <a:lnTo>
                  <a:pt x="379476" y="571500"/>
                </a:lnTo>
                <a:lnTo>
                  <a:pt x="345948" y="563879"/>
                </a:lnTo>
                <a:lnTo>
                  <a:pt x="280416" y="544067"/>
                </a:lnTo>
                <a:lnTo>
                  <a:pt x="220980" y="522731"/>
                </a:lnTo>
                <a:lnTo>
                  <a:pt x="169164" y="499871"/>
                </a:lnTo>
                <a:lnTo>
                  <a:pt x="123444" y="473963"/>
                </a:lnTo>
                <a:lnTo>
                  <a:pt x="103632" y="461771"/>
                </a:lnTo>
                <a:lnTo>
                  <a:pt x="68580" y="434339"/>
                </a:lnTo>
                <a:lnTo>
                  <a:pt x="39624" y="406908"/>
                </a:lnTo>
                <a:lnTo>
                  <a:pt x="12192" y="362711"/>
                </a:lnTo>
                <a:lnTo>
                  <a:pt x="0" y="316991"/>
                </a:lnTo>
                <a:lnTo>
                  <a:pt x="0" y="301751"/>
                </a:lnTo>
                <a:lnTo>
                  <a:pt x="12192" y="256031"/>
                </a:lnTo>
                <a:lnTo>
                  <a:pt x="39624" y="211835"/>
                </a:lnTo>
                <a:lnTo>
                  <a:pt x="68580" y="184403"/>
                </a:lnTo>
                <a:lnTo>
                  <a:pt x="103632" y="156971"/>
                </a:lnTo>
                <a:lnTo>
                  <a:pt x="146304" y="131063"/>
                </a:lnTo>
                <a:lnTo>
                  <a:pt x="198120" y="105155"/>
                </a:lnTo>
                <a:lnTo>
                  <a:pt x="225552" y="94487"/>
                </a:lnTo>
                <a:lnTo>
                  <a:pt x="254508" y="82295"/>
                </a:lnTo>
                <a:lnTo>
                  <a:pt x="284988" y="73151"/>
                </a:lnTo>
                <a:lnTo>
                  <a:pt x="316992" y="62483"/>
                </a:lnTo>
                <a:lnTo>
                  <a:pt x="348996" y="53339"/>
                </a:lnTo>
                <a:lnTo>
                  <a:pt x="451104" y="30479"/>
                </a:lnTo>
                <a:lnTo>
                  <a:pt x="633983" y="6095"/>
                </a:lnTo>
                <a:lnTo>
                  <a:pt x="670560" y="4571"/>
                </a:lnTo>
                <a:lnTo>
                  <a:pt x="710183" y="1523"/>
                </a:lnTo>
                <a:lnTo>
                  <a:pt x="748283" y="0"/>
                </a:lnTo>
                <a:lnTo>
                  <a:pt x="864108" y="0"/>
                </a:lnTo>
                <a:lnTo>
                  <a:pt x="902208" y="1523"/>
                </a:lnTo>
                <a:lnTo>
                  <a:pt x="940308" y="4571"/>
                </a:lnTo>
                <a:lnTo>
                  <a:pt x="978408" y="6095"/>
                </a:lnTo>
                <a:lnTo>
                  <a:pt x="1003808" y="9143"/>
                </a:lnTo>
                <a:lnTo>
                  <a:pt x="786383" y="9143"/>
                </a:lnTo>
                <a:lnTo>
                  <a:pt x="748283" y="10667"/>
                </a:lnTo>
                <a:lnTo>
                  <a:pt x="710183" y="10667"/>
                </a:lnTo>
                <a:lnTo>
                  <a:pt x="597408" y="19811"/>
                </a:lnTo>
                <a:lnTo>
                  <a:pt x="522732" y="28955"/>
                </a:lnTo>
                <a:lnTo>
                  <a:pt x="417576" y="47243"/>
                </a:lnTo>
                <a:lnTo>
                  <a:pt x="350520" y="62483"/>
                </a:lnTo>
                <a:lnTo>
                  <a:pt x="288036" y="82295"/>
                </a:lnTo>
                <a:lnTo>
                  <a:pt x="257556" y="91439"/>
                </a:lnTo>
                <a:lnTo>
                  <a:pt x="228600" y="102108"/>
                </a:lnTo>
                <a:lnTo>
                  <a:pt x="201168" y="114300"/>
                </a:lnTo>
                <a:lnTo>
                  <a:pt x="175260" y="126491"/>
                </a:lnTo>
                <a:lnTo>
                  <a:pt x="150876" y="138683"/>
                </a:lnTo>
                <a:lnTo>
                  <a:pt x="152400" y="138683"/>
                </a:lnTo>
                <a:lnTo>
                  <a:pt x="129540" y="150875"/>
                </a:lnTo>
                <a:lnTo>
                  <a:pt x="109728" y="164591"/>
                </a:lnTo>
                <a:lnTo>
                  <a:pt x="91440" y="178308"/>
                </a:lnTo>
                <a:lnTo>
                  <a:pt x="74676" y="190500"/>
                </a:lnTo>
                <a:lnTo>
                  <a:pt x="59436" y="204215"/>
                </a:lnTo>
                <a:lnTo>
                  <a:pt x="47244" y="217931"/>
                </a:lnTo>
                <a:lnTo>
                  <a:pt x="37643" y="231647"/>
                </a:lnTo>
                <a:lnTo>
                  <a:pt x="36576" y="231647"/>
                </a:lnTo>
                <a:lnTo>
                  <a:pt x="27432" y="246887"/>
                </a:lnTo>
                <a:lnTo>
                  <a:pt x="19812" y="260603"/>
                </a:lnTo>
                <a:lnTo>
                  <a:pt x="10668" y="288035"/>
                </a:lnTo>
                <a:lnTo>
                  <a:pt x="12192" y="288035"/>
                </a:lnTo>
                <a:lnTo>
                  <a:pt x="9449" y="301751"/>
                </a:lnTo>
                <a:lnTo>
                  <a:pt x="9144" y="301751"/>
                </a:lnTo>
                <a:lnTo>
                  <a:pt x="9144" y="316991"/>
                </a:lnTo>
                <a:lnTo>
                  <a:pt x="15240" y="344423"/>
                </a:lnTo>
                <a:lnTo>
                  <a:pt x="21336" y="358139"/>
                </a:lnTo>
                <a:lnTo>
                  <a:pt x="19812" y="358139"/>
                </a:lnTo>
                <a:lnTo>
                  <a:pt x="27432" y="373379"/>
                </a:lnTo>
                <a:lnTo>
                  <a:pt x="28346" y="373379"/>
                </a:lnTo>
                <a:lnTo>
                  <a:pt x="36576" y="387095"/>
                </a:lnTo>
                <a:lnTo>
                  <a:pt x="37643" y="387095"/>
                </a:lnTo>
                <a:lnTo>
                  <a:pt x="47244" y="400811"/>
                </a:lnTo>
                <a:lnTo>
                  <a:pt x="48463" y="400811"/>
                </a:lnTo>
                <a:lnTo>
                  <a:pt x="59436" y="414527"/>
                </a:lnTo>
                <a:lnTo>
                  <a:pt x="61129" y="414527"/>
                </a:lnTo>
                <a:lnTo>
                  <a:pt x="89916" y="440435"/>
                </a:lnTo>
                <a:lnTo>
                  <a:pt x="108204" y="454151"/>
                </a:lnTo>
                <a:lnTo>
                  <a:pt x="128016" y="466343"/>
                </a:lnTo>
                <a:lnTo>
                  <a:pt x="149352" y="478535"/>
                </a:lnTo>
                <a:lnTo>
                  <a:pt x="173736" y="490727"/>
                </a:lnTo>
                <a:lnTo>
                  <a:pt x="172212" y="490727"/>
                </a:lnTo>
                <a:lnTo>
                  <a:pt x="252984" y="524255"/>
                </a:lnTo>
                <a:lnTo>
                  <a:pt x="315468" y="545591"/>
                </a:lnTo>
                <a:lnTo>
                  <a:pt x="451104" y="577595"/>
                </a:lnTo>
                <a:lnTo>
                  <a:pt x="524256" y="589787"/>
                </a:lnTo>
                <a:lnTo>
                  <a:pt x="597408" y="598931"/>
                </a:lnTo>
                <a:lnTo>
                  <a:pt x="673608" y="605027"/>
                </a:lnTo>
                <a:lnTo>
                  <a:pt x="787908" y="609600"/>
                </a:lnTo>
                <a:lnTo>
                  <a:pt x="998218" y="609600"/>
                </a:lnTo>
                <a:lnTo>
                  <a:pt x="903732" y="617219"/>
                </a:lnTo>
                <a:close/>
              </a:path>
              <a:path w="1727200" h="619125">
                <a:moveTo>
                  <a:pt x="862583" y="10667"/>
                </a:moveTo>
                <a:lnTo>
                  <a:pt x="824483" y="9143"/>
                </a:lnTo>
                <a:lnTo>
                  <a:pt x="862583" y="9143"/>
                </a:lnTo>
                <a:lnTo>
                  <a:pt x="862583" y="10667"/>
                </a:lnTo>
                <a:close/>
              </a:path>
              <a:path w="1727200" h="619125">
                <a:moveTo>
                  <a:pt x="1568196" y="222503"/>
                </a:moveTo>
                <a:lnTo>
                  <a:pt x="1549908" y="201167"/>
                </a:lnTo>
                <a:lnTo>
                  <a:pt x="1537716" y="190500"/>
                </a:lnTo>
                <a:lnTo>
                  <a:pt x="1525524" y="181355"/>
                </a:lnTo>
                <a:lnTo>
                  <a:pt x="1513332" y="170687"/>
                </a:lnTo>
                <a:lnTo>
                  <a:pt x="1498092" y="161543"/>
                </a:lnTo>
                <a:lnTo>
                  <a:pt x="1499616" y="161543"/>
                </a:lnTo>
                <a:lnTo>
                  <a:pt x="1484376" y="152400"/>
                </a:lnTo>
                <a:lnTo>
                  <a:pt x="1467612" y="141731"/>
                </a:lnTo>
                <a:lnTo>
                  <a:pt x="1450848" y="132587"/>
                </a:lnTo>
                <a:lnTo>
                  <a:pt x="1432560" y="124967"/>
                </a:lnTo>
                <a:lnTo>
                  <a:pt x="1414272" y="115823"/>
                </a:lnTo>
                <a:lnTo>
                  <a:pt x="1351788" y="91439"/>
                </a:lnTo>
                <a:lnTo>
                  <a:pt x="1296924" y="73151"/>
                </a:lnTo>
                <a:lnTo>
                  <a:pt x="1231392" y="54863"/>
                </a:lnTo>
                <a:lnTo>
                  <a:pt x="1089660" y="28955"/>
                </a:lnTo>
                <a:lnTo>
                  <a:pt x="1014983" y="19811"/>
                </a:lnTo>
                <a:lnTo>
                  <a:pt x="976883" y="16763"/>
                </a:lnTo>
                <a:lnTo>
                  <a:pt x="978408" y="16763"/>
                </a:lnTo>
                <a:lnTo>
                  <a:pt x="902208" y="10667"/>
                </a:lnTo>
                <a:lnTo>
                  <a:pt x="862583" y="9143"/>
                </a:lnTo>
                <a:lnTo>
                  <a:pt x="1003808" y="9143"/>
                </a:lnTo>
                <a:lnTo>
                  <a:pt x="1016508" y="10667"/>
                </a:lnTo>
                <a:lnTo>
                  <a:pt x="1053083" y="13715"/>
                </a:lnTo>
                <a:lnTo>
                  <a:pt x="1091183" y="19811"/>
                </a:lnTo>
                <a:lnTo>
                  <a:pt x="1127760" y="24383"/>
                </a:lnTo>
                <a:lnTo>
                  <a:pt x="1162812" y="32003"/>
                </a:lnTo>
                <a:lnTo>
                  <a:pt x="1197864" y="38100"/>
                </a:lnTo>
                <a:lnTo>
                  <a:pt x="1299972" y="64008"/>
                </a:lnTo>
                <a:lnTo>
                  <a:pt x="1354835" y="82295"/>
                </a:lnTo>
                <a:lnTo>
                  <a:pt x="1397508" y="97535"/>
                </a:lnTo>
                <a:lnTo>
                  <a:pt x="1437132" y="115823"/>
                </a:lnTo>
                <a:lnTo>
                  <a:pt x="1488948" y="143255"/>
                </a:lnTo>
                <a:lnTo>
                  <a:pt x="1504188" y="153923"/>
                </a:lnTo>
                <a:lnTo>
                  <a:pt x="1517903" y="163067"/>
                </a:lnTo>
                <a:lnTo>
                  <a:pt x="1531619" y="173735"/>
                </a:lnTo>
                <a:lnTo>
                  <a:pt x="1543812" y="184403"/>
                </a:lnTo>
                <a:lnTo>
                  <a:pt x="1556003" y="193547"/>
                </a:lnTo>
                <a:lnTo>
                  <a:pt x="1566672" y="204215"/>
                </a:lnTo>
                <a:lnTo>
                  <a:pt x="1575816" y="216408"/>
                </a:lnTo>
                <a:lnTo>
                  <a:pt x="1579081" y="220979"/>
                </a:lnTo>
                <a:lnTo>
                  <a:pt x="1568196" y="220979"/>
                </a:lnTo>
                <a:lnTo>
                  <a:pt x="1568196" y="222503"/>
                </a:lnTo>
                <a:close/>
              </a:path>
              <a:path w="1727200" h="619125">
                <a:moveTo>
                  <a:pt x="1612392" y="318515"/>
                </a:moveTo>
                <a:lnTo>
                  <a:pt x="1603248" y="318515"/>
                </a:lnTo>
                <a:lnTo>
                  <a:pt x="1603248" y="295655"/>
                </a:lnTo>
                <a:lnTo>
                  <a:pt x="1600200" y="284987"/>
                </a:lnTo>
                <a:lnTo>
                  <a:pt x="1598676" y="274319"/>
                </a:lnTo>
                <a:lnTo>
                  <a:pt x="1589532" y="252983"/>
                </a:lnTo>
                <a:lnTo>
                  <a:pt x="1583435" y="242315"/>
                </a:lnTo>
                <a:lnTo>
                  <a:pt x="1568196" y="220979"/>
                </a:lnTo>
                <a:lnTo>
                  <a:pt x="1579081" y="220979"/>
                </a:lnTo>
                <a:lnTo>
                  <a:pt x="1603248" y="260603"/>
                </a:lnTo>
                <a:lnTo>
                  <a:pt x="1612392" y="295655"/>
                </a:lnTo>
                <a:lnTo>
                  <a:pt x="1612392" y="318515"/>
                </a:lnTo>
                <a:close/>
              </a:path>
              <a:path w="1727200" h="619125">
                <a:moveTo>
                  <a:pt x="36576" y="233171"/>
                </a:moveTo>
                <a:lnTo>
                  <a:pt x="36576" y="231647"/>
                </a:lnTo>
                <a:lnTo>
                  <a:pt x="37643" y="231647"/>
                </a:lnTo>
                <a:lnTo>
                  <a:pt x="36576" y="233171"/>
                </a:lnTo>
                <a:close/>
              </a:path>
              <a:path w="1727200" h="619125">
                <a:moveTo>
                  <a:pt x="9144" y="303275"/>
                </a:moveTo>
                <a:lnTo>
                  <a:pt x="9144" y="301751"/>
                </a:lnTo>
                <a:lnTo>
                  <a:pt x="9449" y="301751"/>
                </a:lnTo>
                <a:lnTo>
                  <a:pt x="9144" y="303275"/>
                </a:lnTo>
                <a:close/>
              </a:path>
              <a:path w="1727200" h="619125">
                <a:moveTo>
                  <a:pt x="1611058" y="329183"/>
                </a:moveTo>
                <a:lnTo>
                  <a:pt x="1601724" y="329183"/>
                </a:lnTo>
                <a:lnTo>
                  <a:pt x="1603248" y="316991"/>
                </a:lnTo>
                <a:lnTo>
                  <a:pt x="1603248" y="318515"/>
                </a:lnTo>
                <a:lnTo>
                  <a:pt x="1612392" y="318515"/>
                </a:lnTo>
                <a:lnTo>
                  <a:pt x="1611058" y="329183"/>
                </a:lnTo>
                <a:close/>
              </a:path>
              <a:path w="1727200" h="619125">
                <a:moveTo>
                  <a:pt x="1598676" y="339851"/>
                </a:moveTo>
                <a:lnTo>
                  <a:pt x="1601724" y="327659"/>
                </a:lnTo>
                <a:lnTo>
                  <a:pt x="1601724" y="329183"/>
                </a:lnTo>
                <a:lnTo>
                  <a:pt x="1611058" y="329183"/>
                </a:lnTo>
                <a:lnTo>
                  <a:pt x="1610867" y="330708"/>
                </a:lnTo>
                <a:lnTo>
                  <a:pt x="1609779" y="338327"/>
                </a:lnTo>
                <a:lnTo>
                  <a:pt x="1600200" y="338327"/>
                </a:lnTo>
                <a:lnTo>
                  <a:pt x="1598676" y="339851"/>
                </a:lnTo>
                <a:close/>
              </a:path>
              <a:path w="1727200" h="619125">
                <a:moveTo>
                  <a:pt x="1695270" y="501560"/>
                </a:moveTo>
                <a:lnTo>
                  <a:pt x="1559051" y="408431"/>
                </a:lnTo>
                <a:lnTo>
                  <a:pt x="1571244" y="393191"/>
                </a:lnTo>
                <a:lnTo>
                  <a:pt x="1586483" y="371855"/>
                </a:lnTo>
                <a:lnTo>
                  <a:pt x="1584960" y="371855"/>
                </a:lnTo>
                <a:lnTo>
                  <a:pt x="1591056" y="361187"/>
                </a:lnTo>
                <a:lnTo>
                  <a:pt x="1595628" y="350519"/>
                </a:lnTo>
                <a:lnTo>
                  <a:pt x="1600200" y="338327"/>
                </a:lnTo>
                <a:lnTo>
                  <a:pt x="1609779" y="338327"/>
                </a:lnTo>
                <a:lnTo>
                  <a:pt x="1594103" y="376427"/>
                </a:lnTo>
                <a:lnTo>
                  <a:pt x="1574945" y="403859"/>
                </a:lnTo>
                <a:lnTo>
                  <a:pt x="1568196" y="403859"/>
                </a:lnTo>
                <a:lnTo>
                  <a:pt x="1569719" y="409955"/>
                </a:lnTo>
                <a:lnTo>
                  <a:pt x="1577252" y="409955"/>
                </a:lnTo>
                <a:lnTo>
                  <a:pt x="1713107" y="501395"/>
                </a:lnTo>
                <a:lnTo>
                  <a:pt x="1711451" y="501395"/>
                </a:lnTo>
                <a:lnTo>
                  <a:pt x="1695270" y="501560"/>
                </a:lnTo>
                <a:close/>
              </a:path>
              <a:path w="1727200" h="619125">
                <a:moveTo>
                  <a:pt x="28346" y="373379"/>
                </a:moveTo>
                <a:lnTo>
                  <a:pt x="27432" y="373379"/>
                </a:lnTo>
                <a:lnTo>
                  <a:pt x="27432" y="371855"/>
                </a:lnTo>
                <a:lnTo>
                  <a:pt x="28346" y="373379"/>
                </a:lnTo>
                <a:close/>
              </a:path>
              <a:path w="1727200" h="619125">
                <a:moveTo>
                  <a:pt x="37643" y="387095"/>
                </a:moveTo>
                <a:lnTo>
                  <a:pt x="36576" y="387095"/>
                </a:lnTo>
                <a:lnTo>
                  <a:pt x="36576" y="385571"/>
                </a:lnTo>
                <a:lnTo>
                  <a:pt x="37643" y="387095"/>
                </a:lnTo>
                <a:close/>
              </a:path>
              <a:path w="1727200" h="619125">
                <a:moveTo>
                  <a:pt x="48463" y="400811"/>
                </a:moveTo>
                <a:lnTo>
                  <a:pt x="47244" y="400811"/>
                </a:lnTo>
                <a:lnTo>
                  <a:pt x="47244" y="399287"/>
                </a:lnTo>
                <a:lnTo>
                  <a:pt x="48463" y="400811"/>
                </a:lnTo>
                <a:close/>
              </a:path>
              <a:path w="1727200" h="619125">
                <a:moveTo>
                  <a:pt x="1569719" y="409955"/>
                </a:moveTo>
                <a:lnTo>
                  <a:pt x="1568196" y="403859"/>
                </a:lnTo>
                <a:lnTo>
                  <a:pt x="1572475" y="406740"/>
                </a:lnTo>
                <a:lnTo>
                  <a:pt x="1569719" y="409955"/>
                </a:lnTo>
                <a:close/>
              </a:path>
              <a:path w="1727200" h="619125">
                <a:moveTo>
                  <a:pt x="1572475" y="406740"/>
                </a:moveTo>
                <a:lnTo>
                  <a:pt x="1568196" y="403859"/>
                </a:lnTo>
                <a:lnTo>
                  <a:pt x="1574945" y="403859"/>
                </a:lnTo>
                <a:lnTo>
                  <a:pt x="1572475" y="406740"/>
                </a:lnTo>
                <a:close/>
              </a:path>
              <a:path w="1727200" h="619125">
                <a:moveTo>
                  <a:pt x="1577252" y="409955"/>
                </a:moveTo>
                <a:lnTo>
                  <a:pt x="1569719" y="409955"/>
                </a:lnTo>
                <a:lnTo>
                  <a:pt x="1572475" y="406740"/>
                </a:lnTo>
                <a:lnTo>
                  <a:pt x="1577252" y="409955"/>
                </a:lnTo>
                <a:close/>
              </a:path>
              <a:path w="1727200" h="619125">
                <a:moveTo>
                  <a:pt x="61129" y="414527"/>
                </a:moveTo>
                <a:lnTo>
                  <a:pt x="59436" y="414527"/>
                </a:lnTo>
                <a:lnTo>
                  <a:pt x="59436" y="413003"/>
                </a:lnTo>
                <a:lnTo>
                  <a:pt x="61129" y="414527"/>
                </a:lnTo>
                <a:close/>
              </a:path>
              <a:path w="1727200" h="619125">
                <a:moveTo>
                  <a:pt x="1708403" y="510539"/>
                </a:moveTo>
                <a:lnTo>
                  <a:pt x="1695270" y="501560"/>
                </a:lnTo>
                <a:lnTo>
                  <a:pt x="1711451" y="501395"/>
                </a:lnTo>
                <a:lnTo>
                  <a:pt x="1708403" y="510539"/>
                </a:lnTo>
                <a:close/>
              </a:path>
              <a:path w="1727200" h="619125">
                <a:moveTo>
                  <a:pt x="1726692" y="510539"/>
                </a:moveTo>
                <a:lnTo>
                  <a:pt x="1708403" y="510539"/>
                </a:lnTo>
                <a:lnTo>
                  <a:pt x="1711451" y="501395"/>
                </a:lnTo>
                <a:lnTo>
                  <a:pt x="1713107" y="501395"/>
                </a:lnTo>
                <a:lnTo>
                  <a:pt x="1726692" y="510539"/>
                </a:lnTo>
                <a:close/>
              </a:path>
              <a:path w="1727200" h="619125">
                <a:moveTo>
                  <a:pt x="1378566" y="527303"/>
                </a:moveTo>
                <a:lnTo>
                  <a:pt x="1354835" y="527303"/>
                </a:lnTo>
                <a:lnTo>
                  <a:pt x="1383792" y="515111"/>
                </a:lnTo>
                <a:lnTo>
                  <a:pt x="1412748" y="504443"/>
                </a:lnTo>
                <a:lnTo>
                  <a:pt x="1695270" y="501560"/>
                </a:lnTo>
                <a:lnTo>
                  <a:pt x="1708403" y="510539"/>
                </a:lnTo>
                <a:lnTo>
                  <a:pt x="1726692" y="510539"/>
                </a:lnTo>
                <a:lnTo>
                  <a:pt x="1415796" y="513587"/>
                </a:lnTo>
                <a:lnTo>
                  <a:pt x="1378566" y="527303"/>
                </a:lnTo>
                <a:close/>
              </a:path>
              <a:path w="1727200" h="619125">
                <a:moveTo>
                  <a:pt x="1322324" y="547115"/>
                </a:moveTo>
                <a:lnTo>
                  <a:pt x="1293876" y="547115"/>
                </a:lnTo>
                <a:lnTo>
                  <a:pt x="1354835" y="525779"/>
                </a:lnTo>
                <a:lnTo>
                  <a:pt x="1354835" y="527303"/>
                </a:lnTo>
                <a:lnTo>
                  <a:pt x="1378566" y="527303"/>
                </a:lnTo>
                <a:lnTo>
                  <a:pt x="1357883" y="534923"/>
                </a:lnTo>
                <a:lnTo>
                  <a:pt x="1327403" y="545591"/>
                </a:lnTo>
                <a:lnTo>
                  <a:pt x="1322324" y="547115"/>
                </a:lnTo>
                <a:close/>
              </a:path>
              <a:path w="1727200" h="619125">
                <a:moveTo>
                  <a:pt x="998218" y="609600"/>
                </a:moveTo>
                <a:lnTo>
                  <a:pt x="826008" y="609600"/>
                </a:lnTo>
                <a:lnTo>
                  <a:pt x="865632" y="608075"/>
                </a:lnTo>
                <a:lnTo>
                  <a:pt x="864108" y="608075"/>
                </a:lnTo>
                <a:lnTo>
                  <a:pt x="941832" y="605027"/>
                </a:lnTo>
                <a:lnTo>
                  <a:pt x="940308" y="605027"/>
                </a:lnTo>
                <a:lnTo>
                  <a:pt x="1016508" y="598931"/>
                </a:lnTo>
                <a:lnTo>
                  <a:pt x="1089660" y="589787"/>
                </a:lnTo>
                <a:lnTo>
                  <a:pt x="1126235" y="583691"/>
                </a:lnTo>
                <a:lnTo>
                  <a:pt x="1124712" y="583691"/>
                </a:lnTo>
                <a:lnTo>
                  <a:pt x="1161288" y="577595"/>
                </a:lnTo>
                <a:lnTo>
                  <a:pt x="1194816" y="571500"/>
                </a:lnTo>
                <a:lnTo>
                  <a:pt x="1229867" y="563879"/>
                </a:lnTo>
                <a:lnTo>
                  <a:pt x="1228344" y="563879"/>
                </a:lnTo>
                <a:lnTo>
                  <a:pt x="1261872" y="554735"/>
                </a:lnTo>
                <a:lnTo>
                  <a:pt x="1293876" y="545591"/>
                </a:lnTo>
                <a:lnTo>
                  <a:pt x="1293876" y="547115"/>
                </a:lnTo>
                <a:lnTo>
                  <a:pt x="1322324" y="547115"/>
                </a:lnTo>
                <a:lnTo>
                  <a:pt x="1264919" y="563879"/>
                </a:lnTo>
                <a:lnTo>
                  <a:pt x="1197864" y="580643"/>
                </a:lnTo>
                <a:lnTo>
                  <a:pt x="1091183" y="598931"/>
                </a:lnTo>
                <a:lnTo>
                  <a:pt x="1016508" y="608075"/>
                </a:lnTo>
                <a:lnTo>
                  <a:pt x="998218" y="609600"/>
                </a:lnTo>
                <a:close/>
              </a:path>
              <a:path w="1727200" h="619125">
                <a:moveTo>
                  <a:pt x="826008" y="618743"/>
                </a:moveTo>
                <a:lnTo>
                  <a:pt x="787908" y="618743"/>
                </a:lnTo>
                <a:lnTo>
                  <a:pt x="749808" y="617219"/>
                </a:lnTo>
                <a:lnTo>
                  <a:pt x="865632" y="617219"/>
                </a:lnTo>
                <a:lnTo>
                  <a:pt x="826008" y="618743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4509008" y="3619500"/>
            <a:ext cx="2077720" cy="1103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9695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中频区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  <a:tabLst>
                <a:tab pos="774065" algn="l"/>
                <a:tab pos="1534795" algn="l"/>
              </a:tabLst>
            </a:pPr>
            <a:r>
              <a:rPr dirty="0" sz="1700" spc="-434">
                <a:latin typeface="Times New Roman"/>
                <a:cs typeface="Times New Roman"/>
              </a:rPr>
              <a:t>2</a:t>
            </a:r>
            <a:r>
              <a:rPr dirty="0" baseline="-4901" sz="2550" spc="-652">
                <a:latin typeface="Times New Roman"/>
                <a:cs typeface="Times New Roman"/>
              </a:rPr>
              <a:t></a:t>
            </a:r>
            <a:r>
              <a:rPr dirty="0" baseline="-4901" sz="2550" spc="-150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10</a:t>
            </a:r>
            <a:r>
              <a:rPr dirty="0" baseline="32828" sz="1650" spc="-44">
                <a:latin typeface="Times New Roman"/>
                <a:cs typeface="Times New Roman"/>
              </a:rPr>
              <a:t>2	</a:t>
            </a:r>
            <a:r>
              <a:rPr dirty="0" sz="1700" spc="-440">
                <a:latin typeface="Times New Roman"/>
                <a:cs typeface="Times New Roman"/>
              </a:rPr>
              <a:t>2</a:t>
            </a:r>
            <a:r>
              <a:rPr dirty="0" baseline="-4901" sz="2550" spc="-660">
                <a:latin typeface="Times New Roman"/>
                <a:cs typeface="Times New Roman"/>
              </a:rPr>
              <a:t></a:t>
            </a:r>
            <a:r>
              <a:rPr dirty="0" baseline="-4901" sz="2550" spc="-157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10</a:t>
            </a:r>
            <a:r>
              <a:rPr dirty="0" baseline="32828" sz="1650" spc="-44">
                <a:latin typeface="Times New Roman"/>
                <a:cs typeface="Times New Roman"/>
              </a:rPr>
              <a:t>3	</a:t>
            </a:r>
            <a:r>
              <a:rPr dirty="0" sz="1700" spc="-440">
                <a:latin typeface="Times New Roman"/>
                <a:cs typeface="Times New Roman"/>
              </a:rPr>
              <a:t>2</a:t>
            </a:r>
            <a:r>
              <a:rPr dirty="0" baseline="-4901" sz="2550" spc="-660">
                <a:latin typeface="Times New Roman"/>
                <a:cs typeface="Times New Roman"/>
              </a:rPr>
              <a:t></a:t>
            </a:r>
            <a:r>
              <a:rPr dirty="0" baseline="-4901" sz="2550" spc="-292">
                <a:latin typeface="Times New Roman"/>
                <a:cs typeface="Times New Roman"/>
              </a:rPr>
              <a:t> </a:t>
            </a:r>
            <a:r>
              <a:rPr dirty="0" sz="1700" spc="-30">
                <a:latin typeface="Times New Roman"/>
                <a:cs typeface="Times New Roman"/>
              </a:rPr>
              <a:t>10</a:t>
            </a:r>
            <a:r>
              <a:rPr dirty="0" baseline="32828" sz="1650" spc="-44">
                <a:latin typeface="Times New Roman"/>
                <a:cs typeface="Times New Roman"/>
              </a:rPr>
              <a:t>4</a:t>
            </a:r>
            <a:endParaRPr baseline="32828" sz="1650">
              <a:latin typeface="Times New Roman"/>
              <a:cs typeface="Times New Roman"/>
            </a:endParaRPr>
          </a:p>
          <a:p>
            <a:pPr algn="r" marR="156845">
              <a:lnSpc>
                <a:spcPct val="100000"/>
              </a:lnSpc>
              <a:spcBef>
                <a:spcPts val="130"/>
              </a:spcBef>
            </a:pPr>
            <a:r>
              <a:rPr dirty="0" sz="1700" spc="55">
                <a:latin typeface="Times New Roman"/>
                <a:cs typeface="Times New Roman"/>
              </a:rPr>
              <a:t>f</a:t>
            </a:r>
            <a:r>
              <a:rPr dirty="0" baseline="-10101" sz="1650" spc="82">
                <a:latin typeface="Times New Roman"/>
                <a:cs typeface="Times New Roman"/>
              </a:rPr>
              <a:t>H</a:t>
            </a:r>
            <a:endParaRPr baseline="-10101" sz="16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241156" y="2986821"/>
            <a:ext cx="2531110" cy="609600"/>
          </a:xfrm>
          <a:custGeom>
            <a:avLst/>
            <a:gdLst/>
            <a:ahLst/>
            <a:cxnLst/>
            <a:rect l="l" t="t" r="r" b="b"/>
            <a:pathLst>
              <a:path w="2531110" h="609600">
                <a:moveTo>
                  <a:pt x="790345" y="609442"/>
                </a:moveTo>
                <a:lnTo>
                  <a:pt x="746939" y="608769"/>
                </a:lnTo>
                <a:lnTo>
                  <a:pt x="703406" y="607191"/>
                </a:lnTo>
                <a:lnTo>
                  <a:pt x="659832" y="604693"/>
                </a:lnTo>
                <a:lnTo>
                  <a:pt x="616304" y="601259"/>
                </a:lnTo>
                <a:lnTo>
                  <a:pt x="572908" y="596877"/>
                </a:lnTo>
                <a:lnTo>
                  <a:pt x="529731" y="591530"/>
                </a:lnTo>
                <a:lnTo>
                  <a:pt x="478601" y="583690"/>
                </a:lnTo>
                <a:lnTo>
                  <a:pt x="429654" y="574686"/>
                </a:lnTo>
                <a:lnTo>
                  <a:pt x="382959" y="564578"/>
                </a:lnTo>
                <a:lnTo>
                  <a:pt x="338589" y="553423"/>
                </a:lnTo>
                <a:lnTo>
                  <a:pt x="296612" y="541282"/>
                </a:lnTo>
                <a:lnTo>
                  <a:pt x="257101" y="528213"/>
                </a:lnTo>
                <a:lnTo>
                  <a:pt x="220126" y="514275"/>
                </a:lnTo>
                <a:lnTo>
                  <a:pt x="154068" y="484026"/>
                </a:lnTo>
                <a:lnTo>
                  <a:pt x="99002" y="451007"/>
                </a:lnTo>
                <a:lnTo>
                  <a:pt x="55497" y="415689"/>
                </a:lnTo>
                <a:lnTo>
                  <a:pt x="24117" y="378543"/>
                </a:lnTo>
                <a:lnTo>
                  <a:pt x="5429" y="340039"/>
                </a:lnTo>
                <a:lnTo>
                  <a:pt x="0" y="300649"/>
                </a:lnTo>
                <a:lnTo>
                  <a:pt x="2434" y="280769"/>
                </a:lnTo>
                <a:lnTo>
                  <a:pt x="17953" y="240932"/>
                </a:lnTo>
                <a:lnTo>
                  <a:pt x="48146" y="201386"/>
                </a:lnTo>
                <a:lnTo>
                  <a:pt x="83661" y="169702"/>
                </a:lnTo>
                <a:lnTo>
                  <a:pt x="127308" y="140319"/>
                </a:lnTo>
                <a:lnTo>
                  <a:pt x="178391" y="113362"/>
                </a:lnTo>
                <a:lnTo>
                  <a:pt x="236216" y="88958"/>
                </a:lnTo>
                <a:lnTo>
                  <a:pt x="300087" y="67231"/>
                </a:lnTo>
                <a:lnTo>
                  <a:pt x="369306" y="48310"/>
                </a:lnTo>
                <a:lnTo>
                  <a:pt x="443180" y="32319"/>
                </a:lnTo>
                <a:lnTo>
                  <a:pt x="481644" y="25461"/>
                </a:lnTo>
                <a:lnTo>
                  <a:pt x="521011" y="19384"/>
                </a:lnTo>
                <a:lnTo>
                  <a:pt x="561193" y="14102"/>
                </a:lnTo>
                <a:lnTo>
                  <a:pt x="602103" y="9631"/>
                </a:lnTo>
                <a:lnTo>
                  <a:pt x="643655" y="5988"/>
                </a:lnTo>
                <a:lnTo>
                  <a:pt x="685762" y="3187"/>
                </a:lnTo>
                <a:lnTo>
                  <a:pt x="728336" y="1245"/>
                </a:lnTo>
                <a:lnTo>
                  <a:pt x="771291" y="177"/>
                </a:lnTo>
                <a:lnTo>
                  <a:pt x="814539" y="0"/>
                </a:lnTo>
                <a:lnTo>
                  <a:pt x="857994" y="728"/>
                </a:lnTo>
                <a:lnTo>
                  <a:pt x="901568" y="2377"/>
                </a:lnTo>
                <a:lnTo>
                  <a:pt x="945176" y="4964"/>
                </a:lnTo>
                <a:lnTo>
                  <a:pt x="988728" y="8504"/>
                </a:lnTo>
                <a:lnTo>
                  <a:pt x="1032140" y="13013"/>
                </a:lnTo>
                <a:lnTo>
                  <a:pt x="1075323" y="18506"/>
                </a:lnTo>
                <a:lnTo>
                  <a:pt x="1125696" y="25990"/>
                </a:lnTo>
                <a:lnTo>
                  <a:pt x="1174134" y="34687"/>
                </a:lnTo>
                <a:lnTo>
                  <a:pt x="1220533" y="44541"/>
                </a:lnTo>
                <a:lnTo>
                  <a:pt x="1264792" y="55496"/>
                </a:lnTo>
                <a:lnTo>
                  <a:pt x="1306809" y="67496"/>
                </a:lnTo>
                <a:lnTo>
                  <a:pt x="1346482" y="80482"/>
                </a:lnTo>
                <a:lnTo>
                  <a:pt x="1383709" y="94401"/>
                </a:lnTo>
                <a:lnTo>
                  <a:pt x="1450417" y="124805"/>
                </a:lnTo>
                <a:lnTo>
                  <a:pt x="1506119" y="158258"/>
                </a:lnTo>
                <a:lnTo>
                  <a:pt x="1549999" y="194307"/>
                </a:lnTo>
                <a:lnTo>
                  <a:pt x="1581241" y="232501"/>
                </a:lnTo>
                <a:lnTo>
                  <a:pt x="1599031" y="272389"/>
                </a:lnTo>
                <a:lnTo>
                  <a:pt x="1602627" y="292826"/>
                </a:lnTo>
                <a:lnTo>
                  <a:pt x="2530743" y="407126"/>
                </a:lnTo>
                <a:lnTo>
                  <a:pt x="1555383" y="408650"/>
                </a:lnTo>
                <a:lnTo>
                  <a:pt x="1538691" y="424767"/>
                </a:lnTo>
                <a:lnTo>
                  <a:pt x="1519889" y="440314"/>
                </a:lnTo>
                <a:lnTo>
                  <a:pt x="1476301" y="469643"/>
                </a:lnTo>
                <a:lnTo>
                  <a:pt x="1425306" y="496520"/>
                </a:lnTo>
                <a:lnTo>
                  <a:pt x="1367597" y="520827"/>
                </a:lnTo>
                <a:lnTo>
                  <a:pt x="1303861" y="542449"/>
                </a:lnTo>
                <a:lnTo>
                  <a:pt x="1234790" y="561268"/>
                </a:lnTo>
                <a:lnTo>
                  <a:pt x="1161072" y="577167"/>
                </a:lnTo>
                <a:lnTo>
                  <a:pt x="1122687" y="583985"/>
                </a:lnTo>
                <a:lnTo>
                  <a:pt x="1083398" y="590029"/>
                </a:lnTo>
                <a:lnTo>
                  <a:pt x="1043294" y="595285"/>
                </a:lnTo>
                <a:lnTo>
                  <a:pt x="1002458" y="599738"/>
                </a:lnTo>
                <a:lnTo>
                  <a:pt x="960979" y="603372"/>
                </a:lnTo>
                <a:lnTo>
                  <a:pt x="918942" y="606175"/>
                </a:lnTo>
                <a:lnTo>
                  <a:pt x="876433" y="608131"/>
                </a:lnTo>
                <a:lnTo>
                  <a:pt x="833539" y="609225"/>
                </a:lnTo>
                <a:lnTo>
                  <a:pt x="790345" y="6094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237487" y="2982467"/>
            <a:ext cx="2573020" cy="619125"/>
          </a:xfrm>
          <a:custGeom>
            <a:avLst/>
            <a:gdLst/>
            <a:ahLst/>
            <a:cxnLst/>
            <a:rect l="l" t="t" r="r" b="b"/>
            <a:pathLst>
              <a:path w="2573020" h="619125">
                <a:moveTo>
                  <a:pt x="847344" y="618743"/>
                </a:moveTo>
                <a:lnTo>
                  <a:pt x="769620" y="618743"/>
                </a:lnTo>
                <a:lnTo>
                  <a:pt x="690371" y="615696"/>
                </a:lnTo>
                <a:lnTo>
                  <a:pt x="611124" y="609600"/>
                </a:lnTo>
                <a:lnTo>
                  <a:pt x="531875" y="600456"/>
                </a:lnTo>
                <a:lnTo>
                  <a:pt x="455675" y="588264"/>
                </a:lnTo>
                <a:lnTo>
                  <a:pt x="352044" y="565404"/>
                </a:lnTo>
                <a:lnTo>
                  <a:pt x="288036" y="547116"/>
                </a:lnTo>
                <a:lnTo>
                  <a:pt x="259079" y="536448"/>
                </a:lnTo>
                <a:lnTo>
                  <a:pt x="231648" y="527304"/>
                </a:lnTo>
                <a:lnTo>
                  <a:pt x="179832" y="504443"/>
                </a:lnTo>
                <a:lnTo>
                  <a:pt x="112775" y="467867"/>
                </a:lnTo>
                <a:lnTo>
                  <a:pt x="76200" y="441959"/>
                </a:lnTo>
                <a:lnTo>
                  <a:pt x="47244" y="414528"/>
                </a:lnTo>
                <a:lnTo>
                  <a:pt x="15240" y="370332"/>
                </a:lnTo>
                <a:lnTo>
                  <a:pt x="0" y="324612"/>
                </a:lnTo>
                <a:lnTo>
                  <a:pt x="0" y="294132"/>
                </a:lnTo>
                <a:lnTo>
                  <a:pt x="15240" y="246888"/>
                </a:lnTo>
                <a:lnTo>
                  <a:pt x="48767" y="201167"/>
                </a:lnTo>
                <a:lnTo>
                  <a:pt x="80771" y="172212"/>
                </a:lnTo>
                <a:lnTo>
                  <a:pt x="120396" y="144780"/>
                </a:lnTo>
                <a:lnTo>
                  <a:pt x="164591" y="120396"/>
                </a:lnTo>
                <a:lnTo>
                  <a:pt x="216408" y="97535"/>
                </a:lnTo>
                <a:lnTo>
                  <a:pt x="271271" y="76200"/>
                </a:lnTo>
                <a:lnTo>
                  <a:pt x="332232" y="57912"/>
                </a:lnTo>
                <a:lnTo>
                  <a:pt x="364236" y="50291"/>
                </a:lnTo>
                <a:lnTo>
                  <a:pt x="397763" y="41148"/>
                </a:lnTo>
                <a:lnTo>
                  <a:pt x="431291" y="35051"/>
                </a:lnTo>
                <a:lnTo>
                  <a:pt x="464820" y="27432"/>
                </a:lnTo>
                <a:lnTo>
                  <a:pt x="501396" y="22859"/>
                </a:lnTo>
                <a:lnTo>
                  <a:pt x="536448" y="16764"/>
                </a:lnTo>
                <a:lnTo>
                  <a:pt x="573024" y="12191"/>
                </a:lnTo>
                <a:lnTo>
                  <a:pt x="611124" y="9143"/>
                </a:lnTo>
                <a:lnTo>
                  <a:pt x="649224" y="4572"/>
                </a:lnTo>
                <a:lnTo>
                  <a:pt x="763524" y="0"/>
                </a:lnTo>
                <a:lnTo>
                  <a:pt x="882396" y="0"/>
                </a:lnTo>
                <a:lnTo>
                  <a:pt x="922020" y="3048"/>
                </a:lnTo>
                <a:lnTo>
                  <a:pt x="961644" y="4572"/>
                </a:lnTo>
                <a:lnTo>
                  <a:pt x="1001267" y="9143"/>
                </a:lnTo>
                <a:lnTo>
                  <a:pt x="765048" y="9143"/>
                </a:lnTo>
                <a:lnTo>
                  <a:pt x="687324" y="12191"/>
                </a:lnTo>
                <a:lnTo>
                  <a:pt x="574548" y="21335"/>
                </a:lnTo>
                <a:lnTo>
                  <a:pt x="537971" y="25908"/>
                </a:lnTo>
                <a:lnTo>
                  <a:pt x="501396" y="32004"/>
                </a:lnTo>
                <a:lnTo>
                  <a:pt x="502920" y="32004"/>
                </a:lnTo>
                <a:lnTo>
                  <a:pt x="466344" y="38100"/>
                </a:lnTo>
                <a:lnTo>
                  <a:pt x="467867" y="38100"/>
                </a:lnTo>
                <a:lnTo>
                  <a:pt x="432816" y="44196"/>
                </a:lnTo>
                <a:lnTo>
                  <a:pt x="399287" y="51816"/>
                </a:lnTo>
                <a:lnTo>
                  <a:pt x="335279" y="67056"/>
                </a:lnTo>
                <a:lnTo>
                  <a:pt x="274320" y="85343"/>
                </a:lnTo>
                <a:lnTo>
                  <a:pt x="219456" y="106680"/>
                </a:lnTo>
                <a:lnTo>
                  <a:pt x="169163" y="128016"/>
                </a:lnTo>
                <a:lnTo>
                  <a:pt x="124967" y="153924"/>
                </a:lnTo>
                <a:lnTo>
                  <a:pt x="105156" y="166116"/>
                </a:lnTo>
                <a:lnTo>
                  <a:pt x="86867" y="179832"/>
                </a:lnTo>
                <a:lnTo>
                  <a:pt x="70104" y="193548"/>
                </a:lnTo>
                <a:lnTo>
                  <a:pt x="54863" y="208788"/>
                </a:lnTo>
                <a:lnTo>
                  <a:pt x="56387" y="208788"/>
                </a:lnTo>
                <a:lnTo>
                  <a:pt x="42671" y="222504"/>
                </a:lnTo>
                <a:lnTo>
                  <a:pt x="32004" y="237743"/>
                </a:lnTo>
                <a:lnTo>
                  <a:pt x="23774" y="251459"/>
                </a:lnTo>
                <a:lnTo>
                  <a:pt x="22860" y="251459"/>
                </a:lnTo>
                <a:lnTo>
                  <a:pt x="16763" y="266700"/>
                </a:lnTo>
                <a:lnTo>
                  <a:pt x="12649" y="280416"/>
                </a:lnTo>
                <a:lnTo>
                  <a:pt x="12191" y="280416"/>
                </a:lnTo>
                <a:lnTo>
                  <a:pt x="9144" y="295656"/>
                </a:lnTo>
                <a:lnTo>
                  <a:pt x="9144" y="324612"/>
                </a:lnTo>
                <a:lnTo>
                  <a:pt x="9448" y="324612"/>
                </a:lnTo>
                <a:lnTo>
                  <a:pt x="12191" y="338328"/>
                </a:lnTo>
                <a:lnTo>
                  <a:pt x="16763" y="352043"/>
                </a:lnTo>
                <a:lnTo>
                  <a:pt x="24383" y="367283"/>
                </a:lnTo>
                <a:lnTo>
                  <a:pt x="25146" y="367283"/>
                </a:lnTo>
                <a:lnTo>
                  <a:pt x="32004" y="381000"/>
                </a:lnTo>
                <a:lnTo>
                  <a:pt x="33070" y="381000"/>
                </a:lnTo>
                <a:lnTo>
                  <a:pt x="42671" y="394716"/>
                </a:lnTo>
                <a:lnTo>
                  <a:pt x="54863" y="408432"/>
                </a:lnTo>
                <a:lnTo>
                  <a:pt x="53340" y="408432"/>
                </a:lnTo>
                <a:lnTo>
                  <a:pt x="67056" y="420624"/>
                </a:lnTo>
                <a:lnTo>
                  <a:pt x="82296" y="434340"/>
                </a:lnTo>
                <a:lnTo>
                  <a:pt x="99060" y="448056"/>
                </a:lnTo>
                <a:lnTo>
                  <a:pt x="101261" y="448056"/>
                </a:lnTo>
                <a:lnTo>
                  <a:pt x="118871" y="460248"/>
                </a:lnTo>
                <a:lnTo>
                  <a:pt x="160020" y="484632"/>
                </a:lnTo>
                <a:lnTo>
                  <a:pt x="208787" y="507491"/>
                </a:lnTo>
                <a:lnTo>
                  <a:pt x="262128" y="527304"/>
                </a:lnTo>
                <a:lnTo>
                  <a:pt x="291083" y="537972"/>
                </a:lnTo>
                <a:lnTo>
                  <a:pt x="353567" y="556259"/>
                </a:lnTo>
                <a:lnTo>
                  <a:pt x="457200" y="579120"/>
                </a:lnTo>
                <a:lnTo>
                  <a:pt x="533400" y="591312"/>
                </a:lnTo>
                <a:lnTo>
                  <a:pt x="611124" y="600456"/>
                </a:lnTo>
                <a:lnTo>
                  <a:pt x="690371" y="606551"/>
                </a:lnTo>
                <a:lnTo>
                  <a:pt x="729996" y="608075"/>
                </a:lnTo>
                <a:lnTo>
                  <a:pt x="769620" y="608075"/>
                </a:lnTo>
                <a:lnTo>
                  <a:pt x="807720" y="609600"/>
                </a:lnTo>
                <a:lnTo>
                  <a:pt x="1001267" y="609600"/>
                </a:lnTo>
                <a:lnTo>
                  <a:pt x="925067" y="615696"/>
                </a:lnTo>
                <a:lnTo>
                  <a:pt x="847344" y="618743"/>
                </a:lnTo>
                <a:close/>
              </a:path>
              <a:path w="2573020" h="619125">
                <a:moveTo>
                  <a:pt x="1333500" y="85343"/>
                </a:moveTo>
                <a:lnTo>
                  <a:pt x="1310639" y="77724"/>
                </a:lnTo>
                <a:lnTo>
                  <a:pt x="1312163" y="77724"/>
                </a:lnTo>
                <a:lnTo>
                  <a:pt x="1287779" y="70104"/>
                </a:lnTo>
                <a:lnTo>
                  <a:pt x="1264920" y="64008"/>
                </a:lnTo>
                <a:lnTo>
                  <a:pt x="1239012" y="57912"/>
                </a:lnTo>
                <a:lnTo>
                  <a:pt x="1240536" y="57912"/>
                </a:lnTo>
                <a:lnTo>
                  <a:pt x="1188720" y="45720"/>
                </a:lnTo>
                <a:lnTo>
                  <a:pt x="1161287" y="41148"/>
                </a:lnTo>
                <a:lnTo>
                  <a:pt x="1162812" y="41148"/>
                </a:lnTo>
                <a:lnTo>
                  <a:pt x="1135379" y="35051"/>
                </a:lnTo>
                <a:lnTo>
                  <a:pt x="1106424" y="32004"/>
                </a:lnTo>
                <a:lnTo>
                  <a:pt x="1078991" y="27432"/>
                </a:lnTo>
                <a:lnTo>
                  <a:pt x="999744" y="18288"/>
                </a:lnTo>
                <a:lnTo>
                  <a:pt x="960120" y="15240"/>
                </a:lnTo>
                <a:lnTo>
                  <a:pt x="961644" y="15240"/>
                </a:lnTo>
                <a:lnTo>
                  <a:pt x="922020" y="12191"/>
                </a:lnTo>
                <a:lnTo>
                  <a:pt x="842771" y="9143"/>
                </a:lnTo>
                <a:lnTo>
                  <a:pt x="1001267" y="9143"/>
                </a:lnTo>
                <a:lnTo>
                  <a:pt x="1040891" y="12191"/>
                </a:lnTo>
                <a:lnTo>
                  <a:pt x="1080516" y="18288"/>
                </a:lnTo>
                <a:lnTo>
                  <a:pt x="1107948" y="21335"/>
                </a:lnTo>
                <a:lnTo>
                  <a:pt x="1136904" y="25908"/>
                </a:lnTo>
                <a:lnTo>
                  <a:pt x="1164336" y="32004"/>
                </a:lnTo>
                <a:lnTo>
                  <a:pt x="1190244" y="36575"/>
                </a:lnTo>
                <a:lnTo>
                  <a:pt x="1242060" y="48767"/>
                </a:lnTo>
                <a:lnTo>
                  <a:pt x="1290828" y="60959"/>
                </a:lnTo>
                <a:lnTo>
                  <a:pt x="1359408" y="83820"/>
                </a:lnTo>
                <a:lnTo>
                  <a:pt x="1333500" y="83820"/>
                </a:lnTo>
                <a:lnTo>
                  <a:pt x="1333500" y="85343"/>
                </a:lnTo>
                <a:close/>
              </a:path>
              <a:path w="2573020" h="619125">
                <a:moveTo>
                  <a:pt x="1600200" y="288035"/>
                </a:moveTo>
                <a:lnTo>
                  <a:pt x="1597152" y="275843"/>
                </a:lnTo>
                <a:lnTo>
                  <a:pt x="1598676" y="275843"/>
                </a:lnTo>
                <a:lnTo>
                  <a:pt x="1589531" y="254508"/>
                </a:lnTo>
                <a:lnTo>
                  <a:pt x="1583436" y="243840"/>
                </a:lnTo>
                <a:lnTo>
                  <a:pt x="1568196" y="222504"/>
                </a:lnTo>
                <a:lnTo>
                  <a:pt x="1559052" y="211835"/>
                </a:lnTo>
                <a:lnTo>
                  <a:pt x="1548384" y="201167"/>
                </a:lnTo>
                <a:lnTo>
                  <a:pt x="1549908" y="201167"/>
                </a:lnTo>
                <a:lnTo>
                  <a:pt x="1537715" y="190500"/>
                </a:lnTo>
                <a:lnTo>
                  <a:pt x="1525523" y="181356"/>
                </a:lnTo>
                <a:lnTo>
                  <a:pt x="1513331" y="170688"/>
                </a:lnTo>
                <a:lnTo>
                  <a:pt x="1499615" y="161543"/>
                </a:lnTo>
                <a:lnTo>
                  <a:pt x="1484376" y="152400"/>
                </a:lnTo>
                <a:lnTo>
                  <a:pt x="1467612" y="143256"/>
                </a:lnTo>
                <a:lnTo>
                  <a:pt x="1469136" y="143256"/>
                </a:lnTo>
                <a:lnTo>
                  <a:pt x="1452371" y="134112"/>
                </a:lnTo>
                <a:lnTo>
                  <a:pt x="1415796" y="115824"/>
                </a:lnTo>
                <a:lnTo>
                  <a:pt x="1376171" y="100583"/>
                </a:lnTo>
                <a:lnTo>
                  <a:pt x="1354836" y="91440"/>
                </a:lnTo>
                <a:lnTo>
                  <a:pt x="1333500" y="83820"/>
                </a:lnTo>
                <a:lnTo>
                  <a:pt x="1359408" y="83820"/>
                </a:lnTo>
                <a:lnTo>
                  <a:pt x="1379220" y="91440"/>
                </a:lnTo>
                <a:lnTo>
                  <a:pt x="1400555" y="99059"/>
                </a:lnTo>
                <a:lnTo>
                  <a:pt x="1418844" y="108204"/>
                </a:lnTo>
                <a:lnTo>
                  <a:pt x="1438655" y="115824"/>
                </a:lnTo>
                <a:lnTo>
                  <a:pt x="1455420" y="124967"/>
                </a:lnTo>
                <a:lnTo>
                  <a:pt x="1473708" y="134112"/>
                </a:lnTo>
                <a:lnTo>
                  <a:pt x="1488947" y="143256"/>
                </a:lnTo>
                <a:lnTo>
                  <a:pt x="1504187" y="153924"/>
                </a:lnTo>
                <a:lnTo>
                  <a:pt x="1517904" y="163067"/>
                </a:lnTo>
                <a:lnTo>
                  <a:pt x="1556004" y="195072"/>
                </a:lnTo>
                <a:lnTo>
                  <a:pt x="1584960" y="227075"/>
                </a:lnTo>
                <a:lnTo>
                  <a:pt x="1603247" y="262128"/>
                </a:lnTo>
                <a:lnTo>
                  <a:pt x="1609344" y="284988"/>
                </a:lnTo>
                <a:lnTo>
                  <a:pt x="1609725" y="286512"/>
                </a:lnTo>
                <a:lnTo>
                  <a:pt x="1600200" y="286512"/>
                </a:lnTo>
                <a:lnTo>
                  <a:pt x="1600200" y="288035"/>
                </a:lnTo>
                <a:close/>
              </a:path>
              <a:path w="2573020" h="619125">
                <a:moveTo>
                  <a:pt x="22860" y="252983"/>
                </a:moveTo>
                <a:lnTo>
                  <a:pt x="22860" y="251459"/>
                </a:lnTo>
                <a:lnTo>
                  <a:pt x="23774" y="251459"/>
                </a:lnTo>
                <a:lnTo>
                  <a:pt x="22860" y="252983"/>
                </a:lnTo>
                <a:close/>
              </a:path>
              <a:path w="2573020" h="619125">
                <a:moveTo>
                  <a:pt x="12191" y="281940"/>
                </a:moveTo>
                <a:lnTo>
                  <a:pt x="12191" y="280416"/>
                </a:lnTo>
                <a:lnTo>
                  <a:pt x="12649" y="280416"/>
                </a:lnTo>
                <a:lnTo>
                  <a:pt x="12191" y="281940"/>
                </a:lnTo>
                <a:close/>
              </a:path>
              <a:path w="2573020" h="619125">
                <a:moveTo>
                  <a:pt x="2449709" y="407040"/>
                </a:moveTo>
                <a:lnTo>
                  <a:pt x="1603247" y="301751"/>
                </a:lnTo>
                <a:lnTo>
                  <a:pt x="1600200" y="286512"/>
                </a:lnTo>
                <a:lnTo>
                  <a:pt x="1609725" y="286512"/>
                </a:lnTo>
                <a:lnTo>
                  <a:pt x="1611249" y="292608"/>
                </a:lnTo>
                <a:lnTo>
                  <a:pt x="1607820" y="292608"/>
                </a:lnTo>
                <a:lnTo>
                  <a:pt x="1612392" y="297180"/>
                </a:lnTo>
                <a:lnTo>
                  <a:pt x="1644924" y="297180"/>
                </a:lnTo>
                <a:lnTo>
                  <a:pt x="2535407" y="406908"/>
                </a:lnTo>
                <a:lnTo>
                  <a:pt x="2449709" y="407040"/>
                </a:lnTo>
                <a:close/>
              </a:path>
              <a:path w="2573020" h="619125">
                <a:moveTo>
                  <a:pt x="1612392" y="297180"/>
                </a:moveTo>
                <a:lnTo>
                  <a:pt x="1607820" y="292608"/>
                </a:lnTo>
                <a:lnTo>
                  <a:pt x="1611358" y="293043"/>
                </a:lnTo>
                <a:lnTo>
                  <a:pt x="1612392" y="297180"/>
                </a:lnTo>
                <a:close/>
              </a:path>
              <a:path w="2573020" h="619125">
                <a:moveTo>
                  <a:pt x="1611358" y="293043"/>
                </a:moveTo>
                <a:lnTo>
                  <a:pt x="1607820" y="292608"/>
                </a:lnTo>
                <a:lnTo>
                  <a:pt x="1611249" y="292608"/>
                </a:lnTo>
                <a:lnTo>
                  <a:pt x="1611358" y="293043"/>
                </a:lnTo>
                <a:close/>
              </a:path>
              <a:path w="2573020" h="619125">
                <a:moveTo>
                  <a:pt x="1644924" y="297180"/>
                </a:moveTo>
                <a:lnTo>
                  <a:pt x="1612392" y="297180"/>
                </a:lnTo>
                <a:lnTo>
                  <a:pt x="1611358" y="293043"/>
                </a:lnTo>
                <a:lnTo>
                  <a:pt x="1644924" y="297180"/>
                </a:lnTo>
                <a:close/>
              </a:path>
              <a:path w="2573020" h="619125">
                <a:moveTo>
                  <a:pt x="9448" y="324612"/>
                </a:moveTo>
                <a:lnTo>
                  <a:pt x="9144" y="324612"/>
                </a:lnTo>
                <a:lnTo>
                  <a:pt x="9144" y="323088"/>
                </a:lnTo>
                <a:lnTo>
                  <a:pt x="9448" y="324612"/>
                </a:lnTo>
                <a:close/>
              </a:path>
              <a:path w="2573020" h="619125">
                <a:moveTo>
                  <a:pt x="25146" y="367283"/>
                </a:moveTo>
                <a:lnTo>
                  <a:pt x="24383" y="367283"/>
                </a:lnTo>
                <a:lnTo>
                  <a:pt x="24383" y="365759"/>
                </a:lnTo>
                <a:lnTo>
                  <a:pt x="25146" y="367283"/>
                </a:lnTo>
                <a:close/>
              </a:path>
              <a:path w="2573020" h="619125">
                <a:moveTo>
                  <a:pt x="33070" y="381000"/>
                </a:moveTo>
                <a:lnTo>
                  <a:pt x="32004" y="381000"/>
                </a:lnTo>
                <a:lnTo>
                  <a:pt x="32004" y="379475"/>
                </a:lnTo>
                <a:lnTo>
                  <a:pt x="33070" y="381000"/>
                </a:lnTo>
                <a:close/>
              </a:path>
              <a:path w="2573020" h="619125">
                <a:moveTo>
                  <a:pt x="2534412" y="417575"/>
                </a:moveTo>
                <a:lnTo>
                  <a:pt x="2449709" y="407040"/>
                </a:lnTo>
                <a:lnTo>
                  <a:pt x="2534412" y="406908"/>
                </a:lnTo>
                <a:lnTo>
                  <a:pt x="2534412" y="417575"/>
                </a:lnTo>
                <a:close/>
              </a:path>
              <a:path w="2573020" h="619125">
                <a:moveTo>
                  <a:pt x="2572512" y="417575"/>
                </a:moveTo>
                <a:lnTo>
                  <a:pt x="2534412" y="417575"/>
                </a:lnTo>
                <a:lnTo>
                  <a:pt x="2534412" y="406908"/>
                </a:lnTo>
                <a:lnTo>
                  <a:pt x="2535407" y="406908"/>
                </a:lnTo>
                <a:lnTo>
                  <a:pt x="2572512" y="411480"/>
                </a:lnTo>
                <a:lnTo>
                  <a:pt x="2572512" y="417575"/>
                </a:lnTo>
                <a:close/>
              </a:path>
              <a:path w="2573020" h="619125">
                <a:moveTo>
                  <a:pt x="1439309" y="501396"/>
                </a:moveTo>
                <a:lnTo>
                  <a:pt x="1417320" y="501396"/>
                </a:lnTo>
                <a:lnTo>
                  <a:pt x="1466087" y="477012"/>
                </a:lnTo>
                <a:lnTo>
                  <a:pt x="1464563" y="477012"/>
                </a:lnTo>
                <a:lnTo>
                  <a:pt x="1487423" y="464820"/>
                </a:lnTo>
                <a:lnTo>
                  <a:pt x="1485900" y="464820"/>
                </a:lnTo>
                <a:lnTo>
                  <a:pt x="1507236" y="451104"/>
                </a:lnTo>
                <a:lnTo>
                  <a:pt x="1525523" y="437388"/>
                </a:lnTo>
                <a:lnTo>
                  <a:pt x="1524000" y="437388"/>
                </a:lnTo>
                <a:lnTo>
                  <a:pt x="1540763" y="423672"/>
                </a:lnTo>
                <a:lnTo>
                  <a:pt x="1557528" y="408432"/>
                </a:lnTo>
                <a:lnTo>
                  <a:pt x="2449709" y="407040"/>
                </a:lnTo>
                <a:lnTo>
                  <a:pt x="2522159" y="416051"/>
                </a:lnTo>
                <a:lnTo>
                  <a:pt x="1563623" y="416051"/>
                </a:lnTo>
                <a:lnTo>
                  <a:pt x="1559052" y="417575"/>
                </a:lnTo>
                <a:lnTo>
                  <a:pt x="1562099" y="417575"/>
                </a:lnTo>
                <a:lnTo>
                  <a:pt x="1548384" y="431291"/>
                </a:lnTo>
                <a:lnTo>
                  <a:pt x="1511808" y="458724"/>
                </a:lnTo>
                <a:lnTo>
                  <a:pt x="1491996" y="472440"/>
                </a:lnTo>
                <a:lnTo>
                  <a:pt x="1446276" y="498348"/>
                </a:lnTo>
                <a:lnTo>
                  <a:pt x="1439309" y="501396"/>
                </a:lnTo>
                <a:close/>
              </a:path>
              <a:path w="2573020" h="619125">
                <a:moveTo>
                  <a:pt x="1562099" y="417575"/>
                </a:moveTo>
                <a:lnTo>
                  <a:pt x="1559052" y="417575"/>
                </a:lnTo>
                <a:lnTo>
                  <a:pt x="1563623" y="416051"/>
                </a:lnTo>
                <a:lnTo>
                  <a:pt x="1562099" y="417575"/>
                </a:lnTo>
                <a:close/>
              </a:path>
              <a:path w="2573020" h="619125">
                <a:moveTo>
                  <a:pt x="2534412" y="417575"/>
                </a:moveTo>
                <a:lnTo>
                  <a:pt x="1562099" y="417575"/>
                </a:lnTo>
                <a:lnTo>
                  <a:pt x="1563623" y="416051"/>
                </a:lnTo>
                <a:lnTo>
                  <a:pt x="2522159" y="416051"/>
                </a:lnTo>
                <a:lnTo>
                  <a:pt x="2534412" y="417575"/>
                </a:lnTo>
                <a:close/>
              </a:path>
              <a:path w="2573020" h="619125">
                <a:moveTo>
                  <a:pt x="101261" y="448056"/>
                </a:moveTo>
                <a:lnTo>
                  <a:pt x="99060" y="448056"/>
                </a:lnTo>
                <a:lnTo>
                  <a:pt x="99060" y="446532"/>
                </a:lnTo>
                <a:lnTo>
                  <a:pt x="101261" y="448056"/>
                </a:lnTo>
                <a:close/>
              </a:path>
              <a:path w="2573020" h="619125">
                <a:moveTo>
                  <a:pt x="1334770" y="542543"/>
                </a:moveTo>
                <a:lnTo>
                  <a:pt x="1307592" y="542543"/>
                </a:lnTo>
                <a:lnTo>
                  <a:pt x="1336547" y="531875"/>
                </a:lnTo>
                <a:lnTo>
                  <a:pt x="1365504" y="522732"/>
                </a:lnTo>
                <a:lnTo>
                  <a:pt x="1392936" y="512064"/>
                </a:lnTo>
                <a:lnTo>
                  <a:pt x="1418844" y="499872"/>
                </a:lnTo>
                <a:lnTo>
                  <a:pt x="1417320" y="501396"/>
                </a:lnTo>
                <a:lnTo>
                  <a:pt x="1439309" y="501396"/>
                </a:lnTo>
                <a:lnTo>
                  <a:pt x="1421892" y="509016"/>
                </a:lnTo>
                <a:lnTo>
                  <a:pt x="1395984" y="521208"/>
                </a:lnTo>
                <a:lnTo>
                  <a:pt x="1368552" y="531875"/>
                </a:lnTo>
                <a:lnTo>
                  <a:pt x="1334770" y="542543"/>
                </a:lnTo>
                <a:close/>
              </a:path>
              <a:path w="2573020" h="619125">
                <a:moveTo>
                  <a:pt x="1001267" y="609600"/>
                </a:moveTo>
                <a:lnTo>
                  <a:pt x="807720" y="609600"/>
                </a:lnTo>
                <a:lnTo>
                  <a:pt x="847344" y="608075"/>
                </a:lnTo>
                <a:lnTo>
                  <a:pt x="885444" y="608075"/>
                </a:lnTo>
                <a:lnTo>
                  <a:pt x="925067" y="605028"/>
                </a:lnTo>
                <a:lnTo>
                  <a:pt x="963167" y="603504"/>
                </a:lnTo>
                <a:lnTo>
                  <a:pt x="1109471" y="586740"/>
                </a:lnTo>
                <a:lnTo>
                  <a:pt x="1179575" y="574548"/>
                </a:lnTo>
                <a:lnTo>
                  <a:pt x="1245108" y="559308"/>
                </a:lnTo>
                <a:lnTo>
                  <a:pt x="1307592" y="541020"/>
                </a:lnTo>
                <a:lnTo>
                  <a:pt x="1307592" y="542543"/>
                </a:lnTo>
                <a:lnTo>
                  <a:pt x="1334770" y="542543"/>
                </a:lnTo>
                <a:lnTo>
                  <a:pt x="1310639" y="550164"/>
                </a:lnTo>
                <a:lnTo>
                  <a:pt x="1280160" y="559308"/>
                </a:lnTo>
                <a:lnTo>
                  <a:pt x="1248155" y="568451"/>
                </a:lnTo>
                <a:lnTo>
                  <a:pt x="1181100" y="583691"/>
                </a:lnTo>
                <a:lnTo>
                  <a:pt x="1110996" y="595883"/>
                </a:lnTo>
                <a:lnTo>
                  <a:pt x="1001267" y="609600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1572021" y="3117056"/>
            <a:ext cx="94297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低</a:t>
            </a:r>
            <a:r>
              <a:rPr dirty="0" sz="2400" spc="20">
                <a:latin typeface="宋体"/>
                <a:cs typeface="宋体"/>
              </a:rPr>
              <a:t>频</a:t>
            </a:r>
            <a:r>
              <a:rPr dirty="0" sz="2400">
                <a:latin typeface="宋体"/>
                <a:cs typeface="宋体"/>
              </a:rPr>
              <a:t>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015740" y="821436"/>
            <a:ext cx="3663695" cy="1619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3305047" y="973779"/>
            <a:ext cx="3922395" cy="862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83820">
              <a:lnSpc>
                <a:spcPts val="2155"/>
              </a:lnSpc>
            </a:pPr>
            <a:r>
              <a:rPr dirty="0" baseline="-4629" sz="2700" spc="-195">
                <a:latin typeface="Times New Roman"/>
                <a:cs typeface="Times New Roman"/>
              </a:rPr>
              <a:t>-</a:t>
            </a:r>
            <a:r>
              <a:rPr dirty="0" sz="1800" spc="-130">
                <a:latin typeface="Times New Roman"/>
                <a:cs typeface="Times New Roman"/>
              </a:rPr>
              <a:t>3dB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805">
                <a:latin typeface="宋体"/>
                <a:cs typeface="宋体"/>
              </a:rPr>
              <a:t>频</a:t>
            </a:r>
            <a:r>
              <a:rPr dirty="0" baseline="-4629" sz="2700" spc="-1207">
                <a:latin typeface="宋体"/>
                <a:cs typeface="宋体"/>
              </a:rPr>
              <a:t>频</a:t>
            </a:r>
            <a:r>
              <a:rPr dirty="0" sz="1800" spc="-805">
                <a:latin typeface="宋体"/>
                <a:cs typeface="宋体"/>
              </a:rPr>
              <a:t>率</a:t>
            </a:r>
            <a:r>
              <a:rPr dirty="0" baseline="-4629" sz="2700" spc="-1207">
                <a:latin typeface="宋体"/>
                <a:cs typeface="宋体"/>
              </a:rPr>
              <a:t>率</a:t>
            </a:r>
            <a:r>
              <a:rPr dirty="0" sz="1800" spc="-805">
                <a:latin typeface="宋体"/>
                <a:cs typeface="宋体"/>
              </a:rPr>
              <a:t>点</a:t>
            </a:r>
            <a:r>
              <a:rPr dirty="0" baseline="-4629" sz="2700" spc="-1207">
                <a:latin typeface="宋体"/>
                <a:cs typeface="宋体"/>
              </a:rPr>
              <a:t>点</a:t>
            </a:r>
            <a:endParaRPr baseline="-4629" sz="2700">
              <a:latin typeface="宋体"/>
              <a:cs typeface="宋体"/>
            </a:endParaRPr>
          </a:p>
          <a:p>
            <a:pPr algn="ctr" marL="2488565">
              <a:lnSpc>
                <a:spcPts val="2155"/>
              </a:lnSpc>
            </a:pPr>
            <a:r>
              <a:rPr dirty="0" sz="1800" spc="-1515">
                <a:latin typeface="宋体"/>
                <a:cs typeface="宋体"/>
              </a:rPr>
              <a:t>（</a:t>
            </a:r>
            <a:r>
              <a:rPr dirty="0" baseline="-4629" sz="2700" spc="-434">
                <a:latin typeface="宋体"/>
                <a:cs typeface="宋体"/>
              </a:rPr>
              <a:t>（</a:t>
            </a:r>
            <a:r>
              <a:rPr dirty="0" sz="1800" spc="-1515">
                <a:latin typeface="宋体"/>
                <a:cs typeface="宋体"/>
              </a:rPr>
              <a:t>半</a:t>
            </a:r>
            <a:r>
              <a:rPr dirty="0" baseline="-4629" sz="2700" spc="-434">
                <a:latin typeface="宋体"/>
                <a:cs typeface="宋体"/>
              </a:rPr>
              <a:t>半</a:t>
            </a:r>
            <a:r>
              <a:rPr dirty="0" sz="1800" spc="-1515">
                <a:latin typeface="宋体"/>
                <a:cs typeface="宋体"/>
              </a:rPr>
              <a:t>功</a:t>
            </a:r>
            <a:r>
              <a:rPr dirty="0" baseline="-4629" sz="2700" spc="-434">
                <a:latin typeface="宋体"/>
                <a:cs typeface="宋体"/>
              </a:rPr>
              <a:t>功</a:t>
            </a:r>
            <a:r>
              <a:rPr dirty="0" sz="1800" spc="-1515">
                <a:latin typeface="宋体"/>
                <a:cs typeface="宋体"/>
              </a:rPr>
              <a:t>率</a:t>
            </a:r>
            <a:r>
              <a:rPr dirty="0" baseline="-4629" sz="2700" spc="-434">
                <a:latin typeface="宋体"/>
                <a:cs typeface="宋体"/>
              </a:rPr>
              <a:t>率</a:t>
            </a:r>
            <a:r>
              <a:rPr dirty="0" sz="1800" spc="-1515">
                <a:latin typeface="宋体"/>
                <a:cs typeface="宋体"/>
              </a:rPr>
              <a:t>点</a:t>
            </a:r>
            <a:r>
              <a:rPr dirty="0" baseline="-4629" sz="2700" spc="-434">
                <a:latin typeface="宋体"/>
                <a:cs typeface="宋体"/>
              </a:rPr>
              <a:t>点</a:t>
            </a:r>
            <a:r>
              <a:rPr dirty="0" sz="1800" spc="-1515">
                <a:latin typeface="宋体"/>
                <a:cs typeface="宋体"/>
              </a:rPr>
              <a:t>）</a:t>
            </a:r>
            <a:r>
              <a:rPr dirty="0" baseline="-4629" sz="2700">
                <a:latin typeface="宋体"/>
                <a:cs typeface="宋体"/>
              </a:rPr>
              <a:t>）</a:t>
            </a:r>
            <a:endParaRPr baseline="-4629" sz="27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700" spc="10">
                <a:latin typeface="Times New Roman"/>
                <a:cs typeface="Times New Roman"/>
              </a:rPr>
              <a:t>20lg|</a:t>
            </a:r>
            <a:r>
              <a:rPr dirty="0" baseline="-3267" sz="2550" spc="15">
                <a:latin typeface="Times New Roman"/>
                <a:cs typeface="Times New Roman"/>
              </a:rPr>
              <a:t>A</a:t>
            </a:r>
            <a:r>
              <a:rPr dirty="0" baseline="-15151" sz="1650" spc="15">
                <a:latin typeface="Times New Roman"/>
                <a:cs typeface="Times New Roman"/>
              </a:rPr>
              <a:t>V</a:t>
            </a:r>
            <a:r>
              <a:rPr dirty="0" sz="1700" spc="10">
                <a:latin typeface="Times New Roman"/>
                <a:cs typeface="Times New Roman"/>
              </a:rPr>
              <a:t>|/dB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480842" y="6823420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1</a:t>
            </a:fld>
          </a:p>
        </p:txBody>
      </p:sp>
      <p:sp>
        <p:nvSpPr>
          <p:cNvPr id="98" name="object 98"/>
          <p:cNvSpPr txBox="1"/>
          <p:nvPr/>
        </p:nvSpPr>
        <p:spPr>
          <a:xfrm>
            <a:off x="2227579" y="5005832"/>
            <a:ext cx="2339340" cy="1057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340">
              <a:lnSpc>
                <a:spcPct val="100000"/>
              </a:lnSpc>
            </a:pPr>
            <a:r>
              <a:rPr dirty="0" sz="2500" spc="135">
                <a:latin typeface="Times New Roman"/>
                <a:cs typeface="Times New Roman"/>
              </a:rPr>
              <a:t>f</a:t>
            </a:r>
            <a:r>
              <a:rPr dirty="0" baseline="-15325" sz="2175" spc="202">
                <a:latin typeface="Times New Roman"/>
                <a:cs typeface="Times New Roman"/>
              </a:rPr>
              <a:t>L</a:t>
            </a:r>
            <a:r>
              <a:rPr dirty="0" baseline="-15325" sz="2175" spc="-112">
                <a:latin typeface="Times New Roman"/>
                <a:cs typeface="Times New Roman"/>
              </a:rPr>
              <a:t> </a:t>
            </a:r>
            <a:r>
              <a:rPr dirty="0" sz="2500" spc="85">
                <a:latin typeface="宋体"/>
                <a:cs typeface="宋体"/>
              </a:rPr>
              <a:t>——下限频率</a:t>
            </a:r>
            <a:endParaRPr sz="25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654050" algn="l"/>
                <a:tab pos="983615" algn="l"/>
                <a:tab pos="1665605" algn="l"/>
              </a:tabLst>
            </a:pPr>
            <a:r>
              <a:rPr dirty="0" sz="2500" spc="-30">
                <a:latin typeface="Times New Roman"/>
                <a:cs typeface="Times New Roman"/>
              </a:rPr>
              <a:t>BW	</a:t>
            </a:r>
            <a:r>
              <a:rPr dirty="0" sz="2500" spc="-204">
                <a:latin typeface="Times New Roman"/>
                <a:cs typeface="Times New Roman"/>
              </a:rPr>
              <a:t>	</a:t>
            </a:r>
            <a:r>
              <a:rPr dirty="0" sz="2500" spc="145">
                <a:latin typeface="Times New Roman"/>
                <a:cs typeface="Times New Roman"/>
              </a:rPr>
              <a:t>f</a:t>
            </a:r>
            <a:r>
              <a:rPr dirty="0" baseline="-15325" sz="2175" spc="217">
                <a:latin typeface="Times New Roman"/>
                <a:cs typeface="Times New Roman"/>
              </a:rPr>
              <a:t>H</a:t>
            </a:r>
            <a:r>
              <a:rPr dirty="0" baseline="-15325" sz="2175" spc="585">
                <a:latin typeface="Times New Roman"/>
                <a:cs typeface="Times New Roman"/>
              </a:rPr>
              <a:t> </a:t>
            </a:r>
            <a:r>
              <a:rPr dirty="0" sz="2500" spc="-1115">
                <a:latin typeface="Times New Roman"/>
                <a:cs typeface="Times New Roman"/>
              </a:rPr>
              <a:t>	</a:t>
            </a:r>
            <a:r>
              <a:rPr dirty="0" sz="2500" spc="140">
                <a:latin typeface="Times New Roman"/>
                <a:cs typeface="Times New Roman"/>
              </a:rPr>
              <a:t>f</a:t>
            </a:r>
            <a:r>
              <a:rPr dirty="0" baseline="-15325" sz="2175" spc="209">
                <a:latin typeface="Times New Roman"/>
                <a:cs typeface="Times New Roman"/>
              </a:rPr>
              <a:t>L</a:t>
            </a:r>
            <a:endParaRPr baseline="-15325" sz="2175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853432" y="4973828"/>
            <a:ext cx="3485515" cy="1057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99515">
              <a:lnSpc>
                <a:spcPct val="100000"/>
              </a:lnSpc>
            </a:pPr>
            <a:r>
              <a:rPr dirty="0" sz="2500" spc="135">
                <a:latin typeface="Times New Roman"/>
                <a:cs typeface="Times New Roman"/>
              </a:rPr>
              <a:t>f</a:t>
            </a:r>
            <a:r>
              <a:rPr dirty="0" baseline="-15325" sz="2175" spc="202">
                <a:latin typeface="Times New Roman"/>
                <a:cs typeface="Times New Roman"/>
              </a:rPr>
              <a:t>H</a:t>
            </a:r>
            <a:r>
              <a:rPr dirty="0" baseline="-15325" sz="2175" spc="-127">
                <a:latin typeface="Times New Roman"/>
                <a:cs typeface="Times New Roman"/>
              </a:rPr>
              <a:t> </a:t>
            </a:r>
            <a:r>
              <a:rPr dirty="0" sz="2500" spc="60">
                <a:latin typeface="宋体"/>
                <a:cs typeface="宋体"/>
              </a:rPr>
              <a:t>——上限频率</a:t>
            </a:r>
            <a:endParaRPr sz="25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dirty="0" sz="2500" spc="80">
                <a:latin typeface="宋体"/>
                <a:cs typeface="宋体"/>
              </a:rPr>
              <a:t>称为带宽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87955" y="6230619"/>
            <a:ext cx="3620770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368425" algn="l"/>
                <a:tab pos="2978785" algn="l"/>
                <a:tab pos="3322954" algn="l"/>
              </a:tabLst>
            </a:pPr>
            <a:r>
              <a:rPr dirty="0" sz="2600" spc="15">
                <a:latin typeface="宋体"/>
                <a:cs typeface="宋体"/>
              </a:rPr>
              <a:t>当</a:t>
            </a:r>
            <a:r>
              <a:rPr dirty="0" sz="2600" spc="-595">
                <a:latin typeface="宋体"/>
                <a:cs typeface="宋体"/>
              </a:rPr>
              <a:t> </a:t>
            </a:r>
            <a:r>
              <a:rPr dirty="0" sz="2600" spc="200">
                <a:latin typeface="Times New Roman"/>
                <a:cs typeface="Times New Roman"/>
              </a:rPr>
              <a:t>f</a:t>
            </a:r>
            <a:r>
              <a:rPr dirty="0" baseline="-16666" sz="2250" spc="135">
                <a:latin typeface="Times New Roman"/>
                <a:cs typeface="Times New Roman"/>
              </a:rPr>
              <a:t>H</a:t>
            </a:r>
            <a:r>
              <a:rPr dirty="0" baseline="-16666" sz="2250">
                <a:latin typeface="Times New Roman"/>
                <a:cs typeface="Times New Roman"/>
              </a:rPr>
              <a:t> </a:t>
            </a:r>
            <a:r>
              <a:rPr dirty="0" baseline="-16666" sz="2250" spc="240">
                <a:latin typeface="Times New Roman"/>
                <a:cs typeface="Times New Roman"/>
              </a:rPr>
              <a:t> </a:t>
            </a:r>
            <a:r>
              <a:rPr dirty="0" sz="2600" spc="-1170">
                <a:latin typeface="Times New Roman"/>
                <a:cs typeface="Times New Roman"/>
              </a:rPr>
              <a:t>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85">
                <a:latin typeface="Times New Roman"/>
                <a:cs typeface="Times New Roman"/>
              </a:rPr>
              <a:t>f</a:t>
            </a:r>
            <a:r>
              <a:rPr dirty="0" baseline="-16666" sz="2250" spc="142">
                <a:latin typeface="Times New Roman"/>
                <a:cs typeface="Times New Roman"/>
              </a:rPr>
              <a:t>L</a:t>
            </a:r>
            <a:r>
              <a:rPr dirty="0" sz="2600" spc="114">
                <a:latin typeface="宋体"/>
                <a:cs typeface="宋体"/>
              </a:rPr>
              <a:t>时</a:t>
            </a:r>
            <a:r>
              <a:rPr dirty="0" sz="2600" spc="90">
                <a:latin typeface="宋体"/>
                <a:cs typeface="宋体"/>
              </a:rPr>
              <a:t>，</a:t>
            </a:r>
            <a:r>
              <a:rPr dirty="0" sz="2600" spc="40">
                <a:latin typeface="Times New Roman"/>
                <a:cs typeface="Times New Roman"/>
              </a:rPr>
              <a:t>B</a:t>
            </a:r>
            <a:r>
              <a:rPr dirty="0" sz="2600" spc="-130">
                <a:latin typeface="Times New Roman"/>
                <a:cs typeface="Times New Roman"/>
              </a:rPr>
              <a:t>W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170">
                <a:latin typeface="Times New Roman"/>
                <a:cs typeface="Times New Roman"/>
              </a:rPr>
              <a:t>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195">
                <a:latin typeface="Times New Roman"/>
                <a:cs typeface="Times New Roman"/>
              </a:rPr>
              <a:t>f</a:t>
            </a:r>
            <a:r>
              <a:rPr dirty="0" baseline="-16666" sz="2250" spc="135">
                <a:latin typeface="Times New Roman"/>
                <a:cs typeface="Times New Roman"/>
              </a:rPr>
              <a:t>H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36220">
              <a:lnSpc>
                <a:spcPct val="100000"/>
              </a:lnSpc>
            </a:pPr>
            <a:r>
              <a:rPr dirty="0" spc="-140"/>
              <a:t>3.</a:t>
            </a:r>
            <a:r>
              <a:rPr dirty="0" spc="-585"/>
              <a:t> </a:t>
            </a:r>
            <a:r>
              <a:rPr dirty="0" spc="-5"/>
              <a:t>带宽</a:t>
            </a:r>
            <a:r>
              <a:rPr dirty="0" spc="-540"/>
              <a:t> </a:t>
            </a:r>
            <a:r>
              <a:rPr dirty="0" spc="390"/>
              <a:t>Band</a:t>
            </a:r>
            <a:r>
              <a:rPr dirty="0" spc="-580"/>
              <a:t> </a:t>
            </a:r>
            <a:r>
              <a:rPr dirty="0" spc="320"/>
              <a:t>Width</a:t>
            </a:r>
          </a:p>
        </p:txBody>
      </p:sp>
      <p:sp>
        <p:nvSpPr>
          <p:cNvPr id="102" name="object 102"/>
          <p:cNvSpPr txBox="1"/>
          <p:nvPr/>
        </p:nvSpPr>
        <p:spPr>
          <a:xfrm>
            <a:off x="5063665" y="2090869"/>
            <a:ext cx="5194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232">
                <a:latin typeface="Times New Roman"/>
                <a:cs typeface="Times New Roman"/>
              </a:rPr>
              <a:t>A</a:t>
            </a:r>
            <a:r>
              <a:rPr dirty="0" sz="1600" spc="-155">
                <a:latin typeface="Times New Roman"/>
                <a:cs typeface="Times New Roman"/>
              </a:rPr>
              <a:t>VM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223188" y="2337263"/>
            <a:ext cx="33972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043371" y="2160977"/>
            <a:ext cx="215328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09600" algn="l"/>
              </a:tabLst>
            </a:pPr>
            <a:r>
              <a:rPr dirty="0" sz="2400" spc="-135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	</a:t>
            </a:r>
            <a:r>
              <a:rPr dirty="0" sz="2400" spc="-135">
                <a:latin typeface="宋体"/>
                <a:cs typeface="宋体"/>
              </a:rPr>
              <a:t>中</a:t>
            </a:r>
            <a:r>
              <a:rPr dirty="0" sz="2400" spc="20">
                <a:latin typeface="宋体"/>
                <a:cs typeface="宋体"/>
              </a:rPr>
              <a:t>频带</a:t>
            </a:r>
            <a:r>
              <a:rPr dirty="0" sz="2400">
                <a:latin typeface="宋体"/>
                <a:cs typeface="宋体"/>
              </a:rPr>
              <a:t>增益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2136" y="6813794"/>
            <a:ext cx="8572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4556" y="1531619"/>
            <a:ext cx="128270" cy="1701164"/>
          </a:xfrm>
          <a:custGeom>
            <a:avLst/>
            <a:gdLst/>
            <a:ahLst/>
            <a:cxnLst/>
            <a:rect l="l" t="t" r="r" b="b"/>
            <a:pathLst>
              <a:path w="128270" h="1701164">
                <a:moveTo>
                  <a:pt x="0" y="128016"/>
                </a:moveTo>
                <a:lnTo>
                  <a:pt x="64007" y="0"/>
                </a:lnTo>
                <a:lnTo>
                  <a:pt x="102107" y="76200"/>
                </a:lnTo>
                <a:lnTo>
                  <a:pt x="53339" y="76200"/>
                </a:lnTo>
                <a:lnTo>
                  <a:pt x="53339" y="84836"/>
                </a:lnTo>
                <a:lnTo>
                  <a:pt x="0" y="128016"/>
                </a:lnTo>
                <a:close/>
              </a:path>
              <a:path w="128270" h="1701164">
                <a:moveTo>
                  <a:pt x="53339" y="84836"/>
                </a:moveTo>
                <a:lnTo>
                  <a:pt x="53339" y="76200"/>
                </a:lnTo>
                <a:lnTo>
                  <a:pt x="64007" y="76200"/>
                </a:lnTo>
                <a:lnTo>
                  <a:pt x="53339" y="84836"/>
                </a:lnTo>
                <a:close/>
              </a:path>
              <a:path w="128270" h="1701164">
                <a:moveTo>
                  <a:pt x="74675" y="1700783"/>
                </a:moveTo>
                <a:lnTo>
                  <a:pt x="53339" y="1700783"/>
                </a:lnTo>
                <a:lnTo>
                  <a:pt x="53339" y="84836"/>
                </a:lnTo>
                <a:lnTo>
                  <a:pt x="64007" y="76200"/>
                </a:lnTo>
                <a:lnTo>
                  <a:pt x="74675" y="84836"/>
                </a:lnTo>
                <a:lnTo>
                  <a:pt x="74675" y="1700783"/>
                </a:lnTo>
                <a:close/>
              </a:path>
              <a:path w="128270" h="1701164">
                <a:moveTo>
                  <a:pt x="74675" y="84836"/>
                </a:moveTo>
                <a:lnTo>
                  <a:pt x="64007" y="76200"/>
                </a:lnTo>
                <a:lnTo>
                  <a:pt x="74675" y="76200"/>
                </a:lnTo>
                <a:lnTo>
                  <a:pt x="74675" y="84836"/>
                </a:lnTo>
                <a:close/>
              </a:path>
              <a:path w="128270" h="1701164">
                <a:moveTo>
                  <a:pt x="128015" y="128016"/>
                </a:moveTo>
                <a:lnTo>
                  <a:pt x="74675" y="84836"/>
                </a:lnTo>
                <a:lnTo>
                  <a:pt x="74675" y="76200"/>
                </a:lnTo>
                <a:lnTo>
                  <a:pt x="102107" y="76200"/>
                </a:lnTo>
                <a:lnTo>
                  <a:pt x="128015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7564" y="2580132"/>
            <a:ext cx="3045460" cy="128270"/>
          </a:xfrm>
          <a:custGeom>
            <a:avLst/>
            <a:gdLst/>
            <a:ahLst/>
            <a:cxnLst/>
            <a:rect l="l" t="t" r="r" b="b"/>
            <a:pathLst>
              <a:path w="3045459" h="128269">
                <a:moveTo>
                  <a:pt x="2968751" y="64007"/>
                </a:moveTo>
                <a:lnTo>
                  <a:pt x="2918459" y="0"/>
                </a:lnTo>
                <a:lnTo>
                  <a:pt x="3020858" y="51815"/>
                </a:lnTo>
                <a:lnTo>
                  <a:pt x="2968751" y="51815"/>
                </a:lnTo>
                <a:lnTo>
                  <a:pt x="2968751" y="64007"/>
                </a:lnTo>
                <a:close/>
              </a:path>
              <a:path w="3045459" h="128269">
                <a:moveTo>
                  <a:pt x="2959172" y="76199"/>
                </a:moveTo>
                <a:lnTo>
                  <a:pt x="0" y="76199"/>
                </a:lnTo>
                <a:lnTo>
                  <a:pt x="0" y="51815"/>
                </a:lnTo>
                <a:lnTo>
                  <a:pt x="2959172" y="51815"/>
                </a:lnTo>
                <a:lnTo>
                  <a:pt x="2968751" y="64007"/>
                </a:lnTo>
                <a:lnTo>
                  <a:pt x="2959172" y="76199"/>
                </a:lnTo>
                <a:close/>
              </a:path>
              <a:path w="3045459" h="128269">
                <a:moveTo>
                  <a:pt x="3020858" y="76199"/>
                </a:moveTo>
                <a:lnTo>
                  <a:pt x="2968751" y="76199"/>
                </a:lnTo>
                <a:lnTo>
                  <a:pt x="2968751" y="51815"/>
                </a:lnTo>
                <a:lnTo>
                  <a:pt x="3020858" y="51815"/>
                </a:lnTo>
                <a:lnTo>
                  <a:pt x="3044951" y="64007"/>
                </a:lnTo>
                <a:lnTo>
                  <a:pt x="3020858" y="76199"/>
                </a:lnTo>
                <a:close/>
              </a:path>
              <a:path w="3045459" h="128269">
                <a:moveTo>
                  <a:pt x="2918459" y="128015"/>
                </a:moveTo>
                <a:lnTo>
                  <a:pt x="2968751" y="64007"/>
                </a:lnTo>
                <a:lnTo>
                  <a:pt x="2968751" y="76199"/>
                </a:lnTo>
                <a:lnTo>
                  <a:pt x="3020858" y="76199"/>
                </a:lnTo>
                <a:lnTo>
                  <a:pt x="2918459" y="12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80276" y="1696211"/>
            <a:ext cx="2435351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487197" y="1308093"/>
            <a:ext cx="204470" cy="362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114">
                <a:latin typeface="Times New Roman"/>
                <a:cs typeface="Times New Roman"/>
              </a:rPr>
              <a:t>v</a:t>
            </a:r>
            <a:r>
              <a:rPr dirty="0" baseline="-21367" sz="1950" spc="15">
                <a:latin typeface="Times New Roman"/>
                <a:cs typeface="Times New Roman"/>
              </a:rPr>
              <a:t>s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6693" y="2377946"/>
            <a:ext cx="965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2872" y="1365493"/>
            <a:ext cx="1472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0"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latin typeface="Times New Roman"/>
                <a:cs typeface="Times New Roman"/>
              </a:rPr>
              <a:t>s</a:t>
            </a:r>
            <a:r>
              <a:rPr dirty="0" sz="2400" spc="-50">
                <a:latin typeface="Times New Roman"/>
                <a:cs typeface="Times New Roman"/>
              </a:rPr>
              <a:t>=</a:t>
            </a:r>
            <a:r>
              <a:rPr dirty="0" sz="2400" spc="-5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dirty="0" sz="2400" spc="-50">
                <a:latin typeface="Times New Roman"/>
                <a:cs typeface="Times New Roman"/>
              </a:rPr>
              <a:t>+</a:t>
            </a:r>
            <a:r>
              <a:rPr dirty="0" sz="2400" spc="-50">
                <a:solidFill>
                  <a:srgbClr val="BF0000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solidFill>
                  <a:srgbClr val="BF0000"/>
                </a:solidFill>
                <a:latin typeface="Times New Roman"/>
                <a:cs typeface="Times New Roman"/>
              </a:rPr>
              <a:t>2</a:t>
            </a:r>
            <a:r>
              <a:rPr dirty="0" sz="2400" spc="-50">
                <a:latin typeface="Times New Roman"/>
                <a:cs typeface="Times New Roman"/>
              </a:rPr>
              <a:t>+</a:t>
            </a:r>
            <a:r>
              <a:rPr dirty="0" sz="2400" spc="-50">
                <a:solidFill>
                  <a:srgbClr val="00853D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5">
                <a:solidFill>
                  <a:srgbClr val="00853D"/>
                </a:solidFill>
                <a:latin typeface="Times New Roman"/>
                <a:cs typeface="Times New Roman"/>
              </a:rPr>
              <a:t>3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28459" y="3366516"/>
            <a:ext cx="127000" cy="2368550"/>
          </a:xfrm>
          <a:custGeom>
            <a:avLst/>
            <a:gdLst/>
            <a:ahLst/>
            <a:cxnLst/>
            <a:rect l="l" t="t" r="r" b="b"/>
            <a:pathLst>
              <a:path w="127000" h="2368550">
                <a:moveTo>
                  <a:pt x="0" y="126491"/>
                </a:moveTo>
                <a:lnTo>
                  <a:pt x="62483" y="0"/>
                </a:lnTo>
                <a:lnTo>
                  <a:pt x="101043" y="76200"/>
                </a:lnTo>
                <a:lnTo>
                  <a:pt x="51815" y="76200"/>
                </a:lnTo>
                <a:lnTo>
                  <a:pt x="51815" y="84786"/>
                </a:lnTo>
                <a:lnTo>
                  <a:pt x="0" y="126491"/>
                </a:lnTo>
                <a:close/>
              </a:path>
              <a:path w="127000" h="2368550">
                <a:moveTo>
                  <a:pt x="51815" y="84786"/>
                </a:moveTo>
                <a:lnTo>
                  <a:pt x="51815" y="76200"/>
                </a:lnTo>
                <a:lnTo>
                  <a:pt x="62483" y="76200"/>
                </a:lnTo>
                <a:lnTo>
                  <a:pt x="51815" y="84786"/>
                </a:lnTo>
                <a:close/>
              </a:path>
              <a:path w="127000" h="2368550">
                <a:moveTo>
                  <a:pt x="74675" y="2368295"/>
                </a:moveTo>
                <a:lnTo>
                  <a:pt x="51815" y="2368295"/>
                </a:lnTo>
                <a:lnTo>
                  <a:pt x="51815" y="84786"/>
                </a:lnTo>
                <a:lnTo>
                  <a:pt x="62483" y="76200"/>
                </a:lnTo>
                <a:lnTo>
                  <a:pt x="74675" y="85779"/>
                </a:lnTo>
                <a:lnTo>
                  <a:pt x="74675" y="2368295"/>
                </a:lnTo>
                <a:close/>
              </a:path>
              <a:path w="127000" h="2368550">
                <a:moveTo>
                  <a:pt x="74675" y="85779"/>
                </a:moveTo>
                <a:lnTo>
                  <a:pt x="62483" y="76200"/>
                </a:lnTo>
                <a:lnTo>
                  <a:pt x="74675" y="76200"/>
                </a:lnTo>
                <a:lnTo>
                  <a:pt x="74675" y="85779"/>
                </a:lnTo>
                <a:close/>
              </a:path>
              <a:path w="127000" h="2368550">
                <a:moveTo>
                  <a:pt x="126491" y="126491"/>
                </a:moveTo>
                <a:lnTo>
                  <a:pt x="74675" y="85779"/>
                </a:lnTo>
                <a:lnTo>
                  <a:pt x="74675" y="76200"/>
                </a:lnTo>
                <a:lnTo>
                  <a:pt x="101043" y="76200"/>
                </a:lnTo>
                <a:lnTo>
                  <a:pt x="126491" y="126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11467" y="5106923"/>
            <a:ext cx="3045460" cy="128270"/>
          </a:xfrm>
          <a:custGeom>
            <a:avLst/>
            <a:gdLst/>
            <a:ahLst/>
            <a:cxnLst/>
            <a:rect l="l" t="t" r="r" b="b"/>
            <a:pathLst>
              <a:path w="3045459" h="128270">
                <a:moveTo>
                  <a:pt x="2968751" y="64008"/>
                </a:moveTo>
                <a:lnTo>
                  <a:pt x="2918459" y="0"/>
                </a:lnTo>
                <a:lnTo>
                  <a:pt x="3020858" y="51816"/>
                </a:lnTo>
                <a:lnTo>
                  <a:pt x="2968751" y="51816"/>
                </a:lnTo>
                <a:lnTo>
                  <a:pt x="2968751" y="64008"/>
                </a:lnTo>
                <a:close/>
              </a:path>
              <a:path w="3045459" h="128270">
                <a:moveTo>
                  <a:pt x="2959172" y="76200"/>
                </a:moveTo>
                <a:lnTo>
                  <a:pt x="0" y="76200"/>
                </a:lnTo>
                <a:lnTo>
                  <a:pt x="0" y="51816"/>
                </a:lnTo>
                <a:lnTo>
                  <a:pt x="2959172" y="51816"/>
                </a:lnTo>
                <a:lnTo>
                  <a:pt x="2968751" y="64008"/>
                </a:lnTo>
                <a:lnTo>
                  <a:pt x="2959172" y="76200"/>
                </a:lnTo>
                <a:close/>
              </a:path>
              <a:path w="3045459" h="128270">
                <a:moveTo>
                  <a:pt x="3020858" y="76200"/>
                </a:moveTo>
                <a:lnTo>
                  <a:pt x="2968751" y="76200"/>
                </a:lnTo>
                <a:lnTo>
                  <a:pt x="2968751" y="51816"/>
                </a:lnTo>
                <a:lnTo>
                  <a:pt x="3020858" y="51816"/>
                </a:lnTo>
                <a:lnTo>
                  <a:pt x="3044951" y="64008"/>
                </a:lnTo>
                <a:lnTo>
                  <a:pt x="3020858" y="76200"/>
                </a:lnTo>
                <a:close/>
              </a:path>
              <a:path w="3045459" h="128270">
                <a:moveTo>
                  <a:pt x="2918459" y="128016"/>
                </a:moveTo>
                <a:lnTo>
                  <a:pt x="2968751" y="64008"/>
                </a:lnTo>
                <a:lnTo>
                  <a:pt x="2968751" y="76200"/>
                </a:lnTo>
                <a:lnTo>
                  <a:pt x="3020858" y="76200"/>
                </a:lnTo>
                <a:lnTo>
                  <a:pt x="2918459" y="128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72013" y="3510724"/>
            <a:ext cx="2428375" cy="2228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411665" y="5275089"/>
            <a:ext cx="9652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6358" y="5176044"/>
            <a:ext cx="15684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-80" b="1">
                <a:latin typeface="等线"/>
                <a:cs typeface="等线"/>
              </a:rPr>
              <a:t>0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2656" y="2728516"/>
            <a:ext cx="1060450" cy="1102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ct val="100000"/>
              </a:lnSpc>
            </a:pPr>
            <a:r>
              <a:rPr dirty="0" sz="2000" spc="-80" b="1">
                <a:latin typeface="等线"/>
                <a:cs typeface="等线"/>
              </a:rPr>
              <a:t>0</a:t>
            </a:r>
            <a:endParaRPr sz="2000">
              <a:latin typeface="等线"/>
              <a:cs typeface="等线"/>
            </a:endParaRPr>
          </a:p>
          <a:p>
            <a:pPr algn="r" marR="16510">
              <a:lnSpc>
                <a:spcPct val="100000"/>
              </a:lnSpc>
              <a:spcBef>
                <a:spcPts val="894"/>
              </a:spcBef>
            </a:pPr>
            <a:r>
              <a:rPr dirty="0" sz="2100" spc="-720" b="1" i="1">
                <a:latin typeface="Cambria"/>
                <a:cs typeface="Cambria"/>
              </a:rPr>
              <a:t>v</a:t>
            </a:r>
            <a:r>
              <a:rPr dirty="0" baseline="-21367" sz="1950" spc="-44" b="1">
                <a:latin typeface="等线"/>
                <a:cs typeface="等线"/>
              </a:rPr>
              <a:t>o</a:t>
            </a:r>
            <a:endParaRPr baseline="-21367" sz="1950">
              <a:latin typeface="等线"/>
              <a:cs typeface="等线"/>
            </a:endParaRPr>
          </a:p>
          <a:p>
            <a:pPr algn="r" marR="21590">
              <a:lnSpc>
                <a:spcPct val="100000"/>
              </a:lnSpc>
              <a:spcBef>
                <a:spcPts val="400"/>
              </a:spcBef>
            </a:pPr>
            <a:r>
              <a:rPr dirty="0" sz="2000">
                <a:latin typeface="宋体"/>
                <a:cs typeface="宋体"/>
              </a:rPr>
              <a:t>输出信号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43455" y="2904744"/>
            <a:ext cx="3131820" cy="132715"/>
          </a:xfrm>
          <a:custGeom>
            <a:avLst/>
            <a:gdLst/>
            <a:ahLst/>
            <a:cxnLst/>
            <a:rect l="l" t="t" r="r" b="b"/>
            <a:pathLst>
              <a:path w="3131820" h="132714">
                <a:moveTo>
                  <a:pt x="3075385" y="66868"/>
                </a:moveTo>
                <a:lnTo>
                  <a:pt x="3009900" y="28955"/>
                </a:lnTo>
                <a:lnTo>
                  <a:pt x="3003803" y="24383"/>
                </a:lnTo>
                <a:lnTo>
                  <a:pt x="3000756" y="16763"/>
                </a:lnTo>
                <a:lnTo>
                  <a:pt x="3005327" y="9143"/>
                </a:lnTo>
                <a:lnTo>
                  <a:pt x="3009900" y="3047"/>
                </a:lnTo>
                <a:lnTo>
                  <a:pt x="3017519" y="0"/>
                </a:lnTo>
                <a:lnTo>
                  <a:pt x="3025140" y="4571"/>
                </a:lnTo>
                <a:lnTo>
                  <a:pt x="3105800" y="51815"/>
                </a:lnTo>
                <a:lnTo>
                  <a:pt x="3102864" y="51815"/>
                </a:lnTo>
                <a:lnTo>
                  <a:pt x="3102864" y="54863"/>
                </a:lnTo>
                <a:lnTo>
                  <a:pt x="3096767" y="54863"/>
                </a:lnTo>
                <a:lnTo>
                  <a:pt x="3075385" y="66868"/>
                </a:lnTo>
                <a:close/>
              </a:path>
              <a:path w="3131820" h="132714">
                <a:moveTo>
                  <a:pt x="3050619" y="80771"/>
                </a:moveTo>
                <a:lnTo>
                  <a:pt x="0" y="80771"/>
                </a:lnTo>
                <a:lnTo>
                  <a:pt x="0" y="51815"/>
                </a:lnTo>
                <a:lnTo>
                  <a:pt x="3049385" y="51815"/>
                </a:lnTo>
                <a:lnTo>
                  <a:pt x="3075385" y="66868"/>
                </a:lnTo>
                <a:lnTo>
                  <a:pt x="3050619" y="80771"/>
                </a:lnTo>
                <a:close/>
              </a:path>
              <a:path w="3131820" h="132714">
                <a:moveTo>
                  <a:pt x="3108402" y="80771"/>
                </a:moveTo>
                <a:lnTo>
                  <a:pt x="3102864" y="80771"/>
                </a:lnTo>
                <a:lnTo>
                  <a:pt x="3102864" y="51815"/>
                </a:lnTo>
                <a:lnTo>
                  <a:pt x="3105800" y="51815"/>
                </a:lnTo>
                <a:lnTo>
                  <a:pt x="3131819" y="67055"/>
                </a:lnTo>
                <a:lnTo>
                  <a:pt x="3108402" y="80771"/>
                </a:lnTo>
                <a:close/>
              </a:path>
              <a:path w="3131820" h="132714">
                <a:moveTo>
                  <a:pt x="3096767" y="79247"/>
                </a:moveTo>
                <a:lnTo>
                  <a:pt x="3075385" y="66868"/>
                </a:lnTo>
                <a:lnTo>
                  <a:pt x="3096767" y="54863"/>
                </a:lnTo>
                <a:lnTo>
                  <a:pt x="3096767" y="79247"/>
                </a:lnTo>
                <a:close/>
              </a:path>
              <a:path w="3131820" h="132714">
                <a:moveTo>
                  <a:pt x="3102864" y="79247"/>
                </a:moveTo>
                <a:lnTo>
                  <a:pt x="3096767" y="79247"/>
                </a:lnTo>
                <a:lnTo>
                  <a:pt x="3096767" y="54863"/>
                </a:lnTo>
                <a:lnTo>
                  <a:pt x="3102864" y="54863"/>
                </a:lnTo>
                <a:lnTo>
                  <a:pt x="3102864" y="79247"/>
                </a:lnTo>
                <a:close/>
              </a:path>
              <a:path w="3131820" h="132714">
                <a:moveTo>
                  <a:pt x="3017519" y="132587"/>
                </a:moveTo>
                <a:lnTo>
                  <a:pt x="3009900" y="131063"/>
                </a:lnTo>
                <a:lnTo>
                  <a:pt x="3005327" y="123443"/>
                </a:lnTo>
                <a:lnTo>
                  <a:pt x="3000756" y="117347"/>
                </a:lnTo>
                <a:lnTo>
                  <a:pt x="3003803" y="108203"/>
                </a:lnTo>
                <a:lnTo>
                  <a:pt x="3009900" y="103631"/>
                </a:lnTo>
                <a:lnTo>
                  <a:pt x="3075385" y="66868"/>
                </a:lnTo>
                <a:lnTo>
                  <a:pt x="3096767" y="79247"/>
                </a:lnTo>
                <a:lnTo>
                  <a:pt x="3102864" y="79247"/>
                </a:lnTo>
                <a:lnTo>
                  <a:pt x="3102864" y="80771"/>
                </a:lnTo>
                <a:lnTo>
                  <a:pt x="3108402" y="80771"/>
                </a:lnTo>
                <a:lnTo>
                  <a:pt x="3025140" y="129539"/>
                </a:lnTo>
                <a:lnTo>
                  <a:pt x="3017519" y="132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88591" y="1856232"/>
            <a:ext cx="132715" cy="1115695"/>
          </a:xfrm>
          <a:custGeom>
            <a:avLst/>
            <a:gdLst/>
            <a:ahLst/>
            <a:cxnLst/>
            <a:rect l="l" t="t" r="r" b="b"/>
            <a:pathLst>
              <a:path w="132714" h="1115695">
                <a:moveTo>
                  <a:pt x="16764" y="129540"/>
                </a:moveTo>
                <a:lnTo>
                  <a:pt x="9144" y="126492"/>
                </a:lnTo>
                <a:lnTo>
                  <a:pt x="3048" y="121920"/>
                </a:lnTo>
                <a:lnTo>
                  <a:pt x="0" y="112776"/>
                </a:lnTo>
                <a:lnTo>
                  <a:pt x="4572" y="106680"/>
                </a:lnTo>
                <a:lnTo>
                  <a:pt x="67056" y="0"/>
                </a:lnTo>
                <a:lnTo>
                  <a:pt x="83123" y="27432"/>
                </a:lnTo>
                <a:lnTo>
                  <a:pt x="51816" y="27432"/>
                </a:lnTo>
                <a:lnTo>
                  <a:pt x="51816" y="81603"/>
                </a:lnTo>
                <a:lnTo>
                  <a:pt x="28956" y="120396"/>
                </a:lnTo>
                <a:lnTo>
                  <a:pt x="24384" y="128016"/>
                </a:lnTo>
                <a:lnTo>
                  <a:pt x="16764" y="129540"/>
                </a:lnTo>
                <a:close/>
              </a:path>
              <a:path w="132714" h="1115695">
                <a:moveTo>
                  <a:pt x="51816" y="81603"/>
                </a:moveTo>
                <a:lnTo>
                  <a:pt x="51816" y="27432"/>
                </a:lnTo>
                <a:lnTo>
                  <a:pt x="80772" y="27432"/>
                </a:lnTo>
                <a:lnTo>
                  <a:pt x="80772" y="35052"/>
                </a:lnTo>
                <a:lnTo>
                  <a:pt x="54864" y="35052"/>
                </a:lnTo>
                <a:lnTo>
                  <a:pt x="66868" y="56059"/>
                </a:lnTo>
                <a:lnTo>
                  <a:pt x="51816" y="81603"/>
                </a:lnTo>
                <a:close/>
              </a:path>
              <a:path w="132714" h="1115695">
                <a:moveTo>
                  <a:pt x="117348" y="129540"/>
                </a:moveTo>
                <a:lnTo>
                  <a:pt x="108204" y="128016"/>
                </a:lnTo>
                <a:lnTo>
                  <a:pt x="103632" y="120396"/>
                </a:lnTo>
                <a:lnTo>
                  <a:pt x="80772" y="80391"/>
                </a:lnTo>
                <a:lnTo>
                  <a:pt x="80772" y="27432"/>
                </a:lnTo>
                <a:lnTo>
                  <a:pt x="83123" y="27432"/>
                </a:lnTo>
                <a:lnTo>
                  <a:pt x="129540" y="106680"/>
                </a:lnTo>
                <a:lnTo>
                  <a:pt x="132588" y="112776"/>
                </a:lnTo>
                <a:lnTo>
                  <a:pt x="131064" y="121920"/>
                </a:lnTo>
                <a:lnTo>
                  <a:pt x="123444" y="126492"/>
                </a:lnTo>
                <a:lnTo>
                  <a:pt x="117348" y="129540"/>
                </a:lnTo>
                <a:close/>
              </a:path>
              <a:path w="132714" h="1115695">
                <a:moveTo>
                  <a:pt x="66868" y="56059"/>
                </a:moveTo>
                <a:lnTo>
                  <a:pt x="54864" y="35052"/>
                </a:lnTo>
                <a:lnTo>
                  <a:pt x="79248" y="35052"/>
                </a:lnTo>
                <a:lnTo>
                  <a:pt x="66868" y="56059"/>
                </a:lnTo>
                <a:close/>
              </a:path>
              <a:path w="132714" h="1115695">
                <a:moveTo>
                  <a:pt x="80772" y="80391"/>
                </a:moveTo>
                <a:lnTo>
                  <a:pt x="66868" y="56059"/>
                </a:lnTo>
                <a:lnTo>
                  <a:pt x="79248" y="35052"/>
                </a:lnTo>
                <a:lnTo>
                  <a:pt x="80772" y="35052"/>
                </a:lnTo>
                <a:lnTo>
                  <a:pt x="80772" y="80391"/>
                </a:lnTo>
                <a:close/>
              </a:path>
              <a:path w="132714" h="1115695">
                <a:moveTo>
                  <a:pt x="80772" y="1115568"/>
                </a:moveTo>
                <a:lnTo>
                  <a:pt x="51816" y="1115568"/>
                </a:lnTo>
                <a:lnTo>
                  <a:pt x="51816" y="81603"/>
                </a:lnTo>
                <a:lnTo>
                  <a:pt x="66868" y="56059"/>
                </a:lnTo>
                <a:lnTo>
                  <a:pt x="80772" y="80391"/>
                </a:lnTo>
                <a:lnTo>
                  <a:pt x="80772" y="1115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97044" y="2953258"/>
            <a:ext cx="706120" cy="340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50" spc="10">
                <a:latin typeface="Times New Roman"/>
                <a:cs typeface="Times New Roman"/>
              </a:rPr>
              <a:t>f</a:t>
            </a:r>
            <a:r>
              <a:rPr dirty="0" sz="2150" spc="-195">
                <a:latin typeface="Times New Roman"/>
                <a:cs typeface="Times New Roman"/>
              </a:rPr>
              <a:t> </a:t>
            </a:r>
            <a:r>
              <a:rPr dirty="0" sz="2150" spc="60">
                <a:latin typeface="Times New Roman"/>
                <a:cs typeface="Times New Roman"/>
              </a:rPr>
              <a:t>(Hz)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0948" y="2961076"/>
            <a:ext cx="2941320" cy="286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1950" algn="l"/>
              </a:tabLst>
            </a:pPr>
            <a:r>
              <a:rPr dirty="0" sz="1800">
                <a:latin typeface="Times New Roman"/>
                <a:cs typeface="Times New Roman"/>
              </a:rPr>
              <a:t>1	</a:t>
            </a:r>
            <a:r>
              <a:rPr dirty="0" sz="1800" spc="-5">
                <a:latin typeface="Times New Roman"/>
                <a:cs typeface="Times New Roman"/>
              </a:rPr>
              <a:t>10</a:t>
            </a:r>
            <a:r>
              <a:rPr dirty="0" baseline="25462" sz="1800" spc="-7">
                <a:latin typeface="Times New Roman"/>
                <a:cs typeface="Times New Roman"/>
              </a:rPr>
              <a:t>1  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baseline="25462" sz="1800">
                <a:latin typeface="Times New Roman"/>
                <a:cs typeface="Times New Roman"/>
              </a:rPr>
              <a:t>2  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baseline="25462" sz="1800">
                <a:latin typeface="Times New Roman"/>
                <a:cs typeface="Times New Roman"/>
              </a:rPr>
              <a:t>3 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baseline="25462" sz="1800">
                <a:latin typeface="Times New Roman"/>
                <a:cs typeface="Times New Roman"/>
              </a:rPr>
              <a:t>4  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baseline="25462" sz="1800">
                <a:latin typeface="Times New Roman"/>
                <a:cs typeface="Times New Roman"/>
              </a:rPr>
              <a:t>5  </a:t>
            </a:r>
            <a:r>
              <a:rPr dirty="0" sz="1800" spc="-5">
                <a:latin typeface="Times New Roman"/>
                <a:cs typeface="Times New Roman"/>
              </a:rPr>
              <a:t>10</a:t>
            </a:r>
            <a:r>
              <a:rPr dirty="0" baseline="25462" sz="1800" spc="-7">
                <a:latin typeface="Times New Roman"/>
                <a:cs typeface="Times New Roman"/>
              </a:rPr>
              <a:t>6 </a:t>
            </a:r>
            <a:r>
              <a:rPr dirty="0" baseline="25462" sz="1800" spc="3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baseline="25462" sz="1800">
                <a:latin typeface="Times New Roman"/>
                <a:cs typeface="Times New Roman"/>
              </a:rPr>
              <a:t>7</a:t>
            </a:r>
            <a:endParaRPr baseline="25462"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51075" y="2010155"/>
            <a:ext cx="2959735" cy="1391920"/>
          </a:xfrm>
          <a:custGeom>
            <a:avLst/>
            <a:gdLst/>
            <a:ahLst/>
            <a:cxnLst/>
            <a:rect l="l" t="t" r="r" b="b"/>
            <a:pathLst>
              <a:path w="2959735" h="1391920">
                <a:moveTo>
                  <a:pt x="0" y="44196"/>
                </a:moveTo>
                <a:lnTo>
                  <a:pt x="0" y="6096"/>
                </a:lnTo>
                <a:lnTo>
                  <a:pt x="1135379" y="0"/>
                </a:lnTo>
                <a:lnTo>
                  <a:pt x="1158239" y="7620"/>
                </a:lnTo>
                <a:lnTo>
                  <a:pt x="1222248" y="30480"/>
                </a:lnTo>
                <a:lnTo>
                  <a:pt x="1236980" y="36576"/>
                </a:lnTo>
                <a:lnTo>
                  <a:pt x="1126235" y="36576"/>
                </a:lnTo>
                <a:lnTo>
                  <a:pt x="1130227" y="38111"/>
                </a:lnTo>
                <a:lnTo>
                  <a:pt x="0" y="44196"/>
                </a:lnTo>
                <a:close/>
              </a:path>
              <a:path w="2959735" h="1391920">
                <a:moveTo>
                  <a:pt x="1130227" y="38111"/>
                </a:moveTo>
                <a:lnTo>
                  <a:pt x="1126235" y="36576"/>
                </a:lnTo>
                <a:lnTo>
                  <a:pt x="1132331" y="38100"/>
                </a:lnTo>
                <a:lnTo>
                  <a:pt x="1130227" y="38111"/>
                </a:lnTo>
                <a:close/>
              </a:path>
              <a:path w="2959735" h="1391920">
                <a:moveTo>
                  <a:pt x="2386583" y="771144"/>
                </a:moveTo>
                <a:lnTo>
                  <a:pt x="2359151" y="749808"/>
                </a:lnTo>
                <a:lnTo>
                  <a:pt x="2343912" y="739139"/>
                </a:lnTo>
                <a:lnTo>
                  <a:pt x="2328671" y="726948"/>
                </a:lnTo>
                <a:lnTo>
                  <a:pt x="2295144" y="702564"/>
                </a:lnTo>
                <a:lnTo>
                  <a:pt x="2276855" y="690371"/>
                </a:lnTo>
                <a:lnTo>
                  <a:pt x="2240279" y="662939"/>
                </a:lnTo>
                <a:lnTo>
                  <a:pt x="2220467" y="650748"/>
                </a:lnTo>
                <a:lnTo>
                  <a:pt x="2180844" y="621791"/>
                </a:lnTo>
                <a:lnTo>
                  <a:pt x="2138171" y="592835"/>
                </a:lnTo>
                <a:lnTo>
                  <a:pt x="2093975" y="563880"/>
                </a:lnTo>
                <a:lnTo>
                  <a:pt x="2046732" y="533400"/>
                </a:lnTo>
                <a:lnTo>
                  <a:pt x="1999487" y="501396"/>
                </a:lnTo>
                <a:lnTo>
                  <a:pt x="1950720" y="470915"/>
                </a:lnTo>
                <a:lnTo>
                  <a:pt x="1901951" y="438911"/>
                </a:lnTo>
                <a:lnTo>
                  <a:pt x="1850136" y="408432"/>
                </a:lnTo>
                <a:lnTo>
                  <a:pt x="1799844" y="376428"/>
                </a:lnTo>
                <a:lnTo>
                  <a:pt x="1644395" y="284988"/>
                </a:lnTo>
                <a:lnTo>
                  <a:pt x="1540763" y="227076"/>
                </a:lnTo>
                <a:lnTo>
                  <a:pt x="1490471" y="199644"/>
                </a:lnTo>
                <a:lnTo>
                  <a:pt x="1440179" y="173736"/>
                </a:lnTo>
                <a:lnTo>
                  <a:pt x="1342644" y="124968"/>
                </a:lnTo>
                <a:lnTo>
                  <a:pt x="1295400" y="103632"/>
                </a:lnTo>
                <a:lnTo>
                  <a:pt x="1296924" y="103632"/>
                </a:lnTo>
                <a:lnTo>
                  <a:pt x="1251204" y="83820"/>
                </a:lnTo>
                <a:lnTo>
                  <a:pt x="1207008" y="65532"/>
                </a:lnTo>
                <a:lnTo>
                  <a:pt x="1208531" y="65532"/>
                </a:lnTo>
                <a:lnTo>
                  <a:pt x="1165860" y="50292"/>
                </a:lnTo>
                <a:lnTo>
                  <a:pt x="1146048" y="44196"/>
                </a:lnTo>
                <a:lnTo>
                  <a:pt x="1130227" y="38111"/>
                </a:lnTo>
                <a:lnTo>
                  <a:pt x="1132331" y="38100"/>
                </a:lnTo>
                <a:lnTo>
                  <a:pt x="1126235" y="36576"/>
                </a:lnTo>
                <a:lnTo>
                  <a:pt x="1236980" y="36576"/>
                </a:lnTo>
                <a:lnTo>
                  <a:pt x="1266444" y="48768"/>
                </a:lnTo>
                <a:lnTo>
                  <a:pt x="1312163" y="68580"/>
                </a:lnTo>
                <a:lnTo>
                  <a:pt x="1359408" y="91440"/>
                </a:lnTo>
                <a:lnTo>
                  <a:pt x="1408175" y="114300"/>
                </a:lnTo>
                <a:lnTo>
                  <a:pt x="1456944" y="140208"/>
                </a:lnTo>
                <a:lnTo>
                  <a:pt x="1507236" y="166115"/>
                </a:lnTo>
                <a:lnTo>
                  <a:pt x="1559051" y="193548"/>
                </a:lnTo>
                <a:lnTo>
                  <a:pt x="1662683" y="251460"/>
                </a:lnTo>
                <a:lnTo>
                  <a:pt x="1716024" y="281939"/>
                </a:lnTo>
                <a:lnTo>
                  <a:pt x="1767840" y="312420"/>
                </a:lnTo>
                <a:lnTo>
                  <a:pt x="1819655" y="344424"/>
                </a:lnTo>
                <a:lnTo>
                  <a:pt x="1871471" y="374904"/>
                </a:lnTo>
                <a:lnTo>
                  <a:pt x="1972055" y="438911"/>
                </a:lnTo>
                <a:lnTo>
                  <a:pt x="2020824" y="469391"/>
                </a:lnTo>
                <a:lnTo>
                  <a:pt x="2068067" y="501396"/>
                </a:lnTo>
                <a:lnTo>
                  <a:pt x="2113787" y="531876"/>
                </a:lnTo>
                <a:lnTo>
                  <a:pt x="2159508" y="560832"/>
                </a:lnTo>
                <a:lnTo>
                  <a:pt x="2202179" y="591311"/>
                </a:lnTo>
                <a:lnTo>
                  <a:pt x="2281428" y="646175"/>
                </a:lnTo>
                <a:lnTo>
                  <a:pt x="2299716" y="658368"/>
                </a:lnTo>
                <a:lnTo>
                  <a:pt x="2318004" y="672083"/>
                </a:lnTo>
                <a:lnTo>
                  <a:pt x="2351532" y="696468"/>
                </a:lnTo>
                <a:lnTo>
                  <a:pt x="2366771" y="707135"/>
                </a:lnTo>
                <a:lnTo>
                  <a:pt x="2382012" y="719327"/>
                </a:lnTo>
                <a:lnTo>
                  <a:pt x="2409444" y="740664"/>
                </a:lnTo>
                <a:lnTo>
                  <a:pt x="2423159" y="749808"/>
                </a:lnTo>
                <a:lnTo>
                  <a:pt x="2433828" y="758952"/>
                </a:lnTo>
                <a:lnTo>
                  <a:pt x="2446019" y="768096"/>
                </a:lnTo>
                <a:lnTo>
                  <a:pt x="2447543" y="769620"/>
                </a:lnTo>
                <a:lnTo>
                  <a:pt x="2386583" y="769620"/>
                </a:lnTo>
                <a:lnTo>
                  <a:pt x="2386583" y="771144"/>
                </a:lnTo>
                <a:close/>
              </a:path>
              <a:path w="2959735" h="1391920">
                <a:moveTo>
                  <a:pt x="2461259" y="833627"/>
                </a:moveTo>
                <a:lnTo>
                  <a:pt x="2449067" y="821435"/>
                </a:lnTo>
                <a:lnTo>
                  <a:pt x="2421636" y="798575"/>
                </a:lnTo>
                <a:lnTo>
                  <a:pt x="2410967" y="789431"/>
                </a:lnTo>
                <a:lnTo>
                  <a:pt x="2398775" y="780287"/>
                </a:lnTo>
                <a:lnTo>
                  <a:pt x="2386583" y="769620"/>
                </a:lnTo>
                <a:lnTo>
                  <a:pt x="2447543" y="769620"/>
                </a:lnTo>
                <a:lnTo>
                  <a:pt x="2455164" y="777239"/>
                </a:lnTo>
                <a:lnTo>
                  <a:pt x="2465832" y="784860"/>
                </a:lnTo>
                <a:lnTo>
                  <a:pt x="2473451" y="792479"/>
                </a:lnTo>
                <a:lnTo>
                  <a:pt x="2481072" y="798575"/>
                </a:lnTo>
                <a:lnTo>
                  <a:pt x="2513075" y="830579"/>
                </a:lnTo>
                <a:lnTo>
                  <a:pt x="2514510" y="832104"/>
                </a:lnTo>
                <a:lnTo>
                  <a:pt x="2461259" y="832104"/>
                </a:lnTo>
                <a:lnTo>
                  <a:pt x="2461259" y="833627"/>
                </a:lnTo>
                <a:close/>
              </a:path>
              <a:path w="2959735" h="1391920">
                <a:moveTo>
                  <a:pt x="2647188" y="1039368"/>
                </a:moveTo>
                <a:lnTo>
                  <a:pt x="2618232" y="1004316"/>
                </a:lnTo>
                <a:lnTo>
                  <a:pt x="2589275" y="970787"/>
                </a:lnTo>
                <a:lnTo>
                  <a:pt x="2590800" y="970787"/>
                </a:lnTo>
                <a:lnTo>
                  <a:pt x="2561843" y="940308"/>
                </a:lnTo>
                <a:lnTo>
                  <a:pt x="2563367" y="940308"/>
                </a:lnTo>
                <a:lnTo>
                  <a:pt x="2535935" y="909827"/>
                </a:lnTo>
                <a:lnTo>
                  <a:pt x="2485643" y="856487"/>
                </a:lnTo>
                <a:lnTo>
                  <a:pt x="2461259" y="832104"/>
                </a:lnTo>
                <a:lnTo>
                  <a:pt x="2514510" y="832104"/>
                </a:lnTo>
                <a:lnTo>
                  <a:pt x="2564891" y="885444"/>
                </a:lnTo>
                <a:lnTo>
                  <a:pt x="2590800" y="914400"/>
                </a:lnTo>
                <a:lnTo>
                  <a:pt x="2676143" y="1013460"/>
                </a:lnTo>
                <a:lnTo>
                  <a:pt x="2696464" y="1037844"/>
                </a:lnTo>
                <a:lnTo>
                  <a:pt x="2647188" y="1037844"/>
                </a:lnTo>
                <a:lnTo>
                  <a:pt x="2647188" y="1039368"/>
                </a:lnTo>
                <a:close/>
              </a:path>
              <a:path w="2959735" h="1391920">
                <a:moveTo>
                  <a:pt x="2930651" y="1391412"/>
                </a:moveTo>
                <a:lnTo>
                  <a:pt x="2865119" y="1309116"/>
                </a:lnTo>
                <a:lnTo>
                  <a:pt x="2831591" y="1267967"/>
                </a:lnTo>
                <a:lnTo>
                  <a:pt x="2799588" y="1228344"/>
                </a:lnTo>
                <a:lnTo>
                  <a:pt x="2769108" y="1187196"/>
                </a:lnTo>
                <a:lnTo>
                  <a:pt x="2737103" y="1149096"/>
                </a:lnTo>
                <a:lnTo>
                  <a:pt x="2706624" y="1110996"/>
                </a:lnTo>
                <a:lnTo>
                  <a:pt x="2676143" y="1074420"/>
                </a:lnTo>
                <a:lnTo>
                  <a:pt x="2647188" y="1037844"/>
                </a:lnTo>
                <a:lnTo>
                  <a:pt x="2696464" y="1037844"/>
                </a:lnTo>
                <a:lnTo>
                  <a:pt x="2706624" y="1050035"/>
                </a:lnTo>
                <a:lnTo>
                  <a:pt x="2735580" y="1086612"/>
                </a:lnTo>
                <a:lnTo>
                  <a:pt x="2767583" y="1124712"/>
                </a:lnTo>
                <a:lnTo>
                  <a:pt x="2798064" y="1164335"/>
                </a:lnTo>
                <a:lnTo>
                  <a:pt x="2862072" y="1243583"/>
                </a:lnTo>
                <a:lnTo>
                  <a:pt x="2959608" y="1368551"/>
                </a:lnTo>
                <a:lnTo>
                  <a:pt x="2930651" y="13914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0312" y="1476565"/>
            <a:ext cx="0" cy="329565"/>
          </a:xfrm>
          <a:custGeom>
            <a:avLst/>
            <a:gdLst/>
            <a:ahLst/>
            <a:cxnLst/>
            <a:rect l="l" t="t" r="r" b="b"/>
            <a:pathLst>
              <a:path w="0" h="329564">
                <a:moveTo>
                  <a:pt x="0" y="0"/>
                </a:moveTo>
                <a:lnTo>
                  <a:pt x="0" y="329564"/>
                </a:lnTo>
              </a:path>
            </a:pathLst>
          </a:custGeom>
          <a:ln w="110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59114" y="1476565"/>
            <a:ext cx="0" cy="329565"/>
          </a:xfrm>
          <a:custGeom>
            <a:avLst/>
            <a:gdLst/>
            <a:ahLst/>
            <a:cxnLst/>
            <a:rect l="l" t="t" r="r" b="b"/>
            <a:pathLst>
              <a:path w="0" h="329564">
                <a:moveTo>
                  <a:pt x="0" y="0"/>
                </a:moveTo>
                <a:lnTo>
                  <a:pt x="0" y="329564"/>
                </a:lnTo>
              </a:path>
            </a:pathLst>
          </a:custGeom>
          <a:ln w="1105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814575" y="1411478"/>
            <a:ext cx="10033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-1165">
                <a:latin typeface="Times New Roman"/>
                <a:cs typeface="Times New Roman"/>
              </a:rPr>
              <a:t>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5748" y="1475485"/>
            <a:ext cx="1231900" cy="154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37565" algn="l"/>
              </a:tabLst>
            </a:pPr>
            <a:r>
              <a:rPr dirty="0" sz="1750" spc="5">
                <a:latin typeface="Times New Roman"/>
                <a:cs typeface="Times New Roman"/>
              </a:rPr>
              <a:t>20lg</a:t>
            </a:r>
            <a:r>
              <a:rPr dirty="0" sz="1750" spc="270">
                <a:latin typeface="Times New Roman"/>
                <a:cs typeface="Times New Roman"/>
              </a:rPr>
              <a:t> </a:t>
            </a:r>
            <a:r>
              <a:rPr dirty="0" sz="1750" spc="-170">
                <a:latin typeface="Times New Roman"/>
                <a:cs typeface="Times New Roman"/>
              </a:rPr>
              <a:t>A</a:t>
            </a:r>
            <a:r>
              <a:rPr dirty="0" baseline="-16666" sz="1500" spc="-254">
                <a:latin typeface="Times New Roman"/>
                <a:cs typeface="Times New Roman"/>
              </a:rPr>
              <a:t>V	</a:t>
            </a:r>
            <a:r>
              <a:rPr dirty="0" sz="1750">
                <a:latin typeface="Times New Roman"/>
                <a:cs typeface="Times New Roman"/>
              </a:rPr>
              <a:t>/</a:t>
            </a:r>
            <a:r>
              <a:rPr dirty="0" sz="1750" spc="-204">
                <a:latin typeface="Times New Roman"/>
                <a:cs typeface="Times New Roman"/>
              </a:rPr>
              <a:t> </a:t>
            </a:r>
            <a:r>
              <a:rPr dirty="0" sz="1750" spc="65">
                <a:latin typeface="Times New Roman"/>
                <a:cs typeface="Times New Roman"/>
              </a:rPr>
              <a:t>dB</a:t>
            </a:r>
            <a:endParaRPr sz="1750">
              <a:latin typeface="Times New Roman"/>
              <a:cs typeface="Times New Roman"/>
            </a:endParaRPr>
          </a:p>
          <a:p>
            <a:pPr algn="ctr" marR="719455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latin typeface="Times New Roman"/>
                <a:cs typeface="Times New Roman"/>
              </a:rPr>
              <a:t>60</a:t>
            </a:r>
            <a:endParaRPr sz="1800">
              <a:latin typeface="Times New Roman"/>
              <a:cs typeface="Times New Roman"/>
            </a:endParaRPr>
          </a:p>
          <a:p>
            <a:pPr algn="ctr" marR="71945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40</a:t>
            </a:r>
            <a:endParaRPr sz="1800">
              <a:latin typeface="Times New Roman"/>
              <a:cs typeface="Times New Roman"/>
            </a:endParaRPr>
          </a:p>
          <a:p>
            <a:pPr algn="ctr" marR="71945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  <a:p>
            <a:pPr algn="ctr" marR="60515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65069" y="2476500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19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38100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52750" y="2203704"/>
            <a:ext cx="0" cy="757555"/>
          </a:xfrm>
          <a:custGeom>
            <a:avLst/>
            <a:gdLst/>
            <a:ahLst/>
            <a:cxnLst/>
            <a:rect l="l" t="t" r="r" b="b"/>
            <a:pathLst>
              <a:path w="0" h="757555">
                <a:moveTo>
                  <a:pt x="0" y="0"/>
                </a:moveTo>
                <a:lnTo>
                  <a:pt x="0" y="757428"/>
                </a:lnTo>
              </a:path>
            </a:pathLst>
          </a:custGeom>
          <a:ln w="38100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29177" y="2735580"/>
            <a:ext cx="0" cy="227329"/>
          </a:xfrm>
          <a:custGeom>
            <a:avLst/>
            <a:gdLst/>
            <a:ahLst/>
            <a:cxnLst/>
            <a:rect l="l" t="t" r="r" b="b"/>
            <a:pathLst>
              <a:path w="0" h="227330">
                <a:moveTo>
                  <a:pt x="0" y="0"/>
                </a:moveTo>
                <a:lnTo>
                  <a:pt x="0" y="227075"/>
                </a:lnTo>
              </a:path>
            </a:pathLst>
          </a:custGeom>
          <a:ln w="38100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82495" y="3413760"/>
            <a:ext cx="132715" cy="1440180"/>
          </a:xfrm>
          <a:custGeom>
            <a:avLst/>
            <a:gdLst/>
            <a:ahLst/>
            <a:cxnLst/>
            <a:rect l="l" t="t" r="r" b="b"/>
            <a:pathLst>
              <a:path w="132714" h="1440179">
                <a:moveTo>
                  <a:pt x="16764" y="131063"/>
                </a:moveTo>
                <a:lnTo>
                  <a:pt x="9144" y="126491"/>
                </a:lnTo>
                <a:lnTo>
                  <a:pt x="3048" y="123443"/>
                </a:lnTo>
                <a:lnTo>
                  <a:pt x="0" y="114300"/>
                </a:lnTo>
                <a:lnTo>
                  <a:pt x="4572" y="106679"/>
                </a:lnTo>
                <a:lnTo>
                  <a:pt x="67056" y="0"/>
                </a:lnTo>
                <a:lnTo>
                  <a:pt x="84015" y="28955"/>
                </a:lnTo>
                <a:lnTo>
                  <a:pt x="51816" y="28955"/>
                </a:lnTo>
                <a:lnTo>
                  <a:pt x="51816" y="83127"/>
                </a:lnTo>
                <a:lnTo>
                  <a:pt x="28956" y="121920"/>
                </a:lnTo>
                <a:lnTo>
                  <a:pt x="24384" y="128016"/>
                </a:lnTo>
                <a:lnTo>
                  <a:pt x="16764" y="131063"/>
                </a:lnTo>
                <a:close/>
              </a:path>
              <a:path w="132714" h="1440179">
                <a:moveTo>
                  <a:pt x="51816" y="83127"/>
                </a:moveTo>
                <a:lnTo>
                  <a:pt x="51816" y="28955"/>
                </a:lnTo>
                <a:lnTo>
                  <a:pt x="80772" y="28955"/>
                </a:lnTo>
                <a:lnTo>
                  <a:pt x="80772" y="36575"/>
                </a:lnTo>
                <a:lnTo>
                  <a:pt x="54864" y="36575"/>
                </a:lnTo>
                <a:lnTo>
                  <a:pt x="66868" y="57583"/>
                </a:lnTo>
                <a:lnTo>
                  <a:pt x="51816" y="83127"/>
                </a:lnTo>
                <a:close/>
              </a:path>
              <a:path w="132714" h="1440179">
                <a:moveTo>
                  <a:pt x="117348" y="131063"/>
                </a:moveTo>
                <a:lnTo>
                  <a:pt x="108204" y="128016"/>
                </a:lnTo>
                <a:lnTo>
                  <a:pt x="103632" y="121920"/>
                </a:lnTo>
                <a:lnTo>
                  <a:pt x="80772" y="81914"/>
                </a:lnTo>
                <a:lnTo>
                  <a:pt x="80772" y="28955"/>
                </a:lnTo>
                <a:lnTo>
                  <a:pt x="84015" y="28955"/>
                </a:lnTo>
                <a:lnTo>
                  <a:pt x="129540" y="106679"/>
                </a:lnTo>
                <a:lnTo>
                  <a:pt x="132588" y="114300"/>
                </a:lnTo>
                <a:lnTo>
                  <a:pt x="131064" y="123443"/>
                </a:lnTo>
                <a:lnTo>
                  <a:pt x="123444" y="126491"/>
                </a:lnTo>
                <a:lnTo>
                  <a:pt x="117348" y="131063"/>
                </a:lnTo>
                <a:close/>
              </a:path>
              <a:path w="132714" h="1440179">
                <a:moveTo>
                  <a:pt x="66868" y="57583"/>
                </a:moveTo>
                <a:lnTo>
                  <a:pt x="54864" y="36575"/>
                </a:lnTo>
                <a:lnTo>
                  <a:pt x="79248" y="36575"/>
                </a:lnTo>
                <a:lnTo>
                  <a:pt x="66868" y="57583"/>
                </a:lnTo>
                <a:close/>
              </a:path>
              <a:path w="132714" h="1440179">
                <a:moveTo>
                  <a:pt x="80772" y="81914"/>
                </a:moveTo>
                <a:lnTo>
                  <a:pt x="66868" y="57583"/>
                </a:lnTo>
                <a:lnTo>
                  <a:pt x="79248" y="36575"/>
                </a:lnTo>
                <a:lnTo>
                  <a:pt x="80772" y="36575"/>
                </a:lnTo>
                <a:lnTo>
                  <a:pt x="80772" y="81914"/>
                </a:lnTo>
                <a:close/>
              </a:path>
              <a:path w="132714" h="1440179">
                <a:moveTo>
                  <a:pt x="80772" y="1440179"/>
                </a:moveTo>
                <a:lnTo>
                  <a:pt x="51816" y="1440179"/>
                </a:lnTo>
                <a:lnTo>
                  <a:pt x="51816" y="83127"/>
                </a:lnTo>
                <a:lnTo>
                  <a:pt x="66868" y="57583"/>
                </a:lnTo>
                <a:lnTo>
                  <a:pt x="80772" y="81914"/>
                </a:lnTo>
                <a:lnTo>
                  <a:pt x="80772" y="1440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243032" y="3200872"/>
            <a:ext cx="466725" cy="1800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82880">
              <a:lnSpc>
                <a:spcPts val="2280"/>
              </a:lnSpc>
            </a:pPr>
            <a:r>
              <a:rPr dirty="0" sz="2000" spc="15">
                <a:latin typeface="Times New Roman"/>
                <a:cs typeface="Times New Roman"/>
              </a:rPr>
              <a:t>φ</a:t>
            </a:r>
            <a:endParaRPr sz="2000">
              <a:latin typeface="Times New Roman"/>
              <a:cs typeface="Times New Roman"/>
            </a:endParaRPr>
          </a:p>
          <a:p>
            <a:pPr marL="250190">
              <a:lnSpc>
                <a:spcPts val="1800"/>
              </a:lnSpc>
            </a:pPr>
            <a:r>
              <a:rPr dirty="0" baseline="-17361" sz="2400" spc="7">
                <a:latin typeface="Times New Roman"/>
                <a:cs typeface="Times New Roman"/>
              </a:rPr>
              <a:t>0</a:t>
            </a:r>
            <a:r>
              <a:rPr dirty="0" sz="1050" spc="5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  <a:p>
            <a:pPr algn="ctr" marL="62230">
              <a:lnSpc>
                <a:spcPct val="100000"/>
              </a:lnSpc>
              <a:spcBef>
                <a:spcPts val="1125"/>
              </a:spcBef>
            </a:pPr>
            <a:r>
              <a:rPr dirty="0" sz="1600">
                <a:latin typeface="Times New Roman"/>
                <a:cs typeface="Times New Roman"/>
              </a:rPr>
              <a:t>-45</a:t>
            </a:r>
            <a:r>
              <a:rPr dirty="0" baseline="26455" sz="1575">
                <a:latin typeface="Times New Roman"/>
                <a:cs typeface="Times New Roman"/>
              </a:rPr>
              <a:t>o</a:t>
            </a:r>
            <a:endParaRPr baseline="26455" sz="1575">
              <a:latin typeface="Times New Roman"/>
              <a:cs typeface="Times New Roman"/>
            </a:endParaRPr>
          </a:p>
          <a:p>
            <a:pPr algn="ctr" marL="68580">
              <a:lnSpc>
                <a:spcPct val="100000"/>
              </a:lnSpc>
              <a:spcBef>
                <a:spcPts val="610"/>
              </a:spcBef>
            </a:pPr>
            <a:r>
              <a:rPr dirty="0" sz="1600">
                <a:latin typeface="Times New Roman"/>
                <a:cs typeface="Times New Roman"/>
              </a:rPr>
              <a:t>-90</a:t>
            </a:r>
            <a:r>
              <a:rPr dirty="0" baseline="26455" sz="1575">
                <a:latin typeface="Times New Roman"/>
                <a:cs typeface="Times New Roman"/>
              </a:rPr>
              <a:t>o</a:t>
            </a:r>
            <a:endParaRPr baseline="26455" sz="157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5">
                <a:latin typeface="Times New Roman"/>
                <a:cs typeface="Times New Roman"/>
              </a:rPr>
              <a:t>3</a:t>
            </a:r>
            <a:r>
              <a:rPr dirty="0" sz="1600" spc="-5">
                <a:latin typeface="Times New Roman"/>
                <a:cs typeface="Times New Roman"/>
              </a:rPr>
              <a:t>5</a:t>
            </a:r>
            <a:r>
              <a:rPr dirty="0" baseline="26455" sz="1575" spc="7">
                <a:latin typeface="Times New Roman"/>
                <a:cs typeface="Times New Roman"/>
              </a:rPr>
              <a:t>o</a:t>
            </a:r>
            <a:endParaRPr baseline="26455" sz="157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600" spc="-10">
                <a:latin typeface="Times New Roman"/>
                <a:cs typeface="Times New Roman"/>
              </a:rPr>
              <a:t>-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5">
                <a:latin typeface="Times New Roman"/>
                <a:cs typeface="Times New Roman"/>
              </a:rPr>
              <a:t>8</a:t>
            </a:r>
            <a:r>
              <a:rPr dirty="0" sz="1600" spc="-5">
                <a:latin typeface="Times New Roman"/>
                <a:cs typeface="Times New Roman"/>
              </a:rPr>
              <a:t>0</a:t>
            </a:r>
            <a:r>
              <a:rPr dirty="0" baseline="26455" sz="1575" spc="7">
                <a:latin typeface="Times New Roman"/>
                <a:cs typeface="Times New Roman"/>
              </a:rPr>
              <a:t>o</a:t>
            </a:r>
            <a:endParaRPr baseline="26455" sz="15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23644" y="3607308"/>
            <a:ext cx="2909570" cy="1259205"/>
          </a:xfrm>
          <a:custGeom>
            <a:avLst/>
            <a:gdLst/>
            <a:ahLst/>
            <a:cxnLst/>
            <a:rect l="l" t="t" r="r" b="b"/>
            <a:pathLst>
              <a:path w="2909570" h="1259204">
                <a:moveTo>
                  <a:pt x="779431" y="45682"/>
                </a:moveTo>
                <a:lnTo>
                  <a:pt x="0" y="38100"/>
                </a:lnTo>
                <a:lnTo>
                  <a:pt x="0" y="0"/>
                </a:lnTo>
                <a:lnTo>
                  <a:pt x="789431" y="7620"/>
                </a:lnTo>
                <a:lnTo>
                  <a:pt x="790956" y="9144"/>
                </a:lnTo>
                <a:lnTo>
                  <a:pt x="833627" y="27432"/>
                </a:lnTo>
                <a:lnTo>
                  <a:pt x="853439" y="36576"/>
                </a:lnTo>
                <a:lnTo>
                  <a:pt x="867591" y="44195"/>
                </a:lnTo>
                <a:lnTo>
                  <a:pt x="775716" y="44195"/>
                </a:lnTo>
                <a:lnTo>
                  <a:pt x="779431" y="45682"/>
                </a:lnTo>
                <a:close/>
              </a:path>
              <a:path w="2909570" h="1259204">
                <a:moveTo>
                  <a:pt x="783335" y="45719"/>
                </a:moveTo>
                <a:lnTo>
                  <a:pt x="779431" y="45682"/>
                </a:lnTo>
                <a:lnTo>
                  <a:pt x="775716" y="44195"/>
                </a:lnTo>
                <a:lnTo>
                  <a:pt x="783335" y="45719"/>
                </a:lnTo>
                <a:close/>
              </a:path>
              <a:path w="2909570" h="1259204">
                <a:moveTo>
                  <a:pt x="870421" y="45719"/>
                </a:moveTo>
                <a:lnTo>
                  <a:pt x="783335" y="45719"/>
                </a:lnTo>
                <a:lnTo>
                  <a:pt x="775716" y="44195"/>
                </a:lnTo>
                <a:lnTo>
                  <a:pt x="867591" y="44195"/>
                </a:lnTo>
                <a:lnTo>
                  <a:pt x="870421" y="45719"/>
                </a:lnTo>
                <a:close/>
              </a:path>
              <a:path w="2909570" h="1259204">
                <a:moveTo>
                  <a:pt x="2239515" y="684232"/>
                </a:moveTo>
                <a:lnTo>
                  <a:pt x="1519428" y="670560"/>
                </a:lnTo>
                <a:lnTo>
                  <a:pt x="1514855" y="670560"/>
                </a:lnTo>
                <a:lnTo>
                  <a:pt x="1478279" y="661416"/>
                </a:lnTo>
                <a:lnTo>
                  <a:pt x="1427987" y="644652"/>
                </a:lnTo>
                <a:lnTo>
                  <a:pt x="1383791" y="624839"/>
                </a:lnTo>
                <a:lnTo>
                  <a:pt x="1333500" y="594360"/>
                </a:lnTo>
                <a:lnTo>
                  <a:pt x="1289304" y="557784"/>
                </a:lnTo>
                <a:lnTo>
                  <a:pt x="1252728" y="519684"/>
                </a:lnTo>
                <a:lnTo>
                  <a:pt x="1205483" y="455676"/>
                </a:lnTo>
                <a:lnTo>
                  <a:pt x="1162812" y="388619"/>
                </a:lnTo>
                <a:lnTo>
                  <a:pt x="1149095" y="365760"/>
                </a:lnTo>
                <a:lnTo>
                  <a:pt x="1103375" y="297180"/>
                </a:lnTo>
                <a:lnTo>
                  <a:pt x="1068324" y="251459"/>
                </a:lnTo>
                <a:lnTo>
                  <a:pt x="1027175" y="205740"/>
                </a:lnTo>
                <a:lnTo>
                  <a:pt x="979931" y="163068"/>
                </a:lnTo>
                <a:lnTo>
                  <a:pt x="938783" y="131064"/>
                </a:lnTo>
                <a:lnTo>
                  <a:pt x="891539" y="100584"/>
                </a:lnTo>
                <a:lnTo>
                  <a:pt x="874775" y="89916"/>
                </a:lnTo>
                <a:lnTo>
                  <a:pt x="838200" y="71628"/>
                </a:lnTo>
                <a:lnTo>
                  <a:pt x="798575" y="53339"/>
                </a:lnTo>
                <a:lnTo>
                  <a:pt x="779431" y="45682"/>
                </a:lnTo>
                <a:lnTo>
                  <a:pt x="870421" y="45719"/>
                </a:lnTo>
                <a:lnTo>
                  <a:pt x="873252" y="47244"/>
                </a:lnTo>
                <a:lnTo>
                  <a:pt x="893064" y="56387"/>
                </a:lnTo>
                <a:lnTo>
                  <a:pt x="909827" y="67056"/>
                </a:lnTo>
                <a:lnTo>
                  <a:pt x="928116" y="77724"/>
                </a:lnTo>
                <a:lnTo>
                  <a:pt x="944879" y="88391"/>
                </a:lnTo>
                <a:lnTo>
                  <a:pt x="975360" y="109728"/>
                </a:lnTo>
                <a:lnTo>
                  <a:pt x="990600" y="121920"/>
                </a:lnTo>
                <a:lnTo>
                  <a:pt x="1004316" y="132588"/>
                </a:lnTo>
                <a:lnTo>
                  <a:pt x="1054608" y="178307"/>
                </a:lnTo>
                <a:lnTo>
                  <a:pt x="1097279" y="227076"/>
                </a:lnTo>
                <a:lnTo>
                  <a:pt x="1133856" y="274319"/>
                </a:lnTo>
                <a:lnTo>
                  <a:pt x="1165860" y="321563"/>
                </a:lnTo>
                <a:lnTo>
                  <a:pt x="1194816" y="368808"/>
                </a:lnTo>
                <a:lnTo>
                  <a:pt x="1223771" y="413004"/>
                </a:lnTo>
                <a:lnTo>
                  <a:pt x="1251204" y="455676"/>
                </a:lnTo>
                <a:lnTo>
                  <a:pt x="1266444" y="475487"/>
                </a:lnTo>
                <a:lnTo>
                  <a:pt x="1283208" y="495300"/>
                </a:lnTo>
                <a:lnTo>
                  <a:pt x="1298448" y="513587"/>
                </a:lnTo>
                <a:lnTo>
                  <a:pt x="1335024" y="548639"/>
                </a:lnTo>
                <a:lnTo>
                  <a:pt x="1402079" y="591312"/>
                </a:lnTo>
                <a:lnTo>
                  <a:pt x="1443228" y="609600"/>
                </a:lnTo>
                <a:lnTo>
                  <a:pt x="1488948" y="624839"/>
                </a:lnTo>
                <a:lnTo>
                  <a:pt x="1524000" y="633983"/>
                </a:lnTo>
                <a:lnTo>
                  <a:pt x="1599690" y="633983"/>
                </a:lnTo>
                <a:lnTo>
                  <a:pt x="2241804" y="646175"/>
                </a:lnTo>
                <a:lnTo>
                  <a:pt x="2246375" y="646175"/>
                </a:lnTo>
                <a:lnTo>
                  <a:pt x="2247900" y="647700"/>
                </a:lnTo>
                <a:lnTo>
                  <a:pt x="2276855" y="658368"/>
                </a:lnTo>
                <a:lnTo>
                  <a:pt x="2304287" y="670560"/>
                </a:lnTo>
                <a:lnTo>
                  <a:pt x="2327317" y="682752"/>
                </a:lnTo>
                <a:lnTo>
                  <a:pt x="2235708" y="682752"/>
                </a:lnTo>
                <a:lnTo>
                  <a:pt x="2239515" y="684232"/>
                </a:lnTo>
                <a:close/>
              </a:path>
              <a:path w="2909570" h="1259204">
                <a:moveTo>
                  <a:pt x="1599690" y="633983"/>
                </a:moveTo>
                <a:lnTo>
                  <a:pt x="1524000" y="633983"/>
                </a:lnTo>
                <a:lnTo>
                  <a:pt x="1519428" y="632460"/>
                </a:lnTo>
                <a:lnTo>
                  <a:pt x="1599690" y="633983"/>
                </a:lnTo>
                <a:close/>
              </a:path>
              <a:path w="2909570" h="1259204">
                <a:moveTo>
                  <a:pt x="2241804" y="684275"/>
                </a:moveTo>
                <a:lnTo>
                  <a:pt x="2239515" y="684232"/>
                </a:lnTo>
                <a:lnTo>
                  <a:pt x="2235708" y="682752"/>
                </a:lnTo>
                <a:lnTo>
                  <a:pt x="2241804" y="684275"/>
                </a:lnTo>
                <a:close/>
              </a:path>
              <a:path w="2909570" h="1259204">
                <a:moveTo>
                  <a:pt x="2330195" y="684275"/>
                </a:moveTo>
                <a:lnTo>
                  <a:pt x="2241804" y="684275"/>
                </a:lnTo>
                <a:lnTo>
                  <a:pt x="2235708" y="682752"/>
                </a:lnTo>
                <a:lnTo>
                  <a:pt x="2327317" y="682752"/>
                </a:lnTo>
                <a:lnTo>
                  <a:pt x="2330195" y="684275"/>
                </a:lnTo>
                <a:close/>
              </a:path>
              <a:path w="2909570" h="1259204">
                <a:moveTo>
                  <a:pt x="2904743" y="1258824"/>
                </a:moveTo>
                <a:lnTo>
                  <a:pt x="2884932" y="1255775"/>
                </a:lnTo>
                <a:lnTo>
                  <a:pt x="2866643" y="1251204"/>
                </a:lnTo>
                <a:lnTo>
                  <a:pt x="2849880" y="1248155"/>
                </a:lnTo>
                <a:lnTo>
                  <a:pt x="2769108" y="1220724"/>
                </a:lnTo>
                <a:lnTo>
                  <a:pt x="2714243" y="1191768"/>
                </a:lnTo>
                <a:lnTo>
                  <a:pt x="2667000" y="1155191"/>
                </a:lnTo>
                <a:lnTo>
                  <a:pt x="2625851" y="1115568"/>
                </a:lnTo>
                <a:lnTo>
                  <a:pt x="2589275" y="1072895"/>
                </a:lnTo>
                <a:lnTo>
                  <a:pt x="2574035" y="1050035"/>
                </a:lnTo>
                <a:lnTo>
                  <a:pt x="2557272" y="1027175"/>
                </a:lnTo>
                <a:lnTo>
                  <a:pt x="2528316" y="979931"/>
                </a:lnTo>
                <a:lnTo>
                  <a:pt x="2470403" y="888491"/>
                </a:lnTo>
                <a:lnTo>
                  <a:pt x="2456688" y="865631"/>
                </a:lnTo>
                <a:lnTo>
                  <a:pt x="2441448" y="844295"/>
                </a:lnTo>
                <a:lnTo>
                  <a:pt x="2424683" y="822960"/>
                </a:lnTo>
                <a:lnTo>
                  <a:pt x="2409444" y="803147"/>
                </a:lnTo>
                <a:lnTo>
                  <a:pt x="2374391" y="765047"/>
                </a:lnTo>
                <a:lnTo>
                  <a:pt x="2334767" y="733043"/>
                </a:lnTo>
                <a:lnTo>
                  <a:pt x="2289048" y="705612"/>
                </a:lnTo>
                <a:lnTo>
                  <a:pt x="2239515" y="684232"/>
                </a:lnTo>
                <a:lnTo>
                  <a:pt x="2241804" y="684275"/>
                </a:lnTo>
                <a:lnTo>
                  <a:pt x="2330195" y="684275"/>
                </a:lnTo>
                <a:lnTo>
                  <a:pt x="2354579" y="701039"/>
                </a:lnTo>
                <a:lnTo>
                  <a:pt x="2398775" y="737616"/>
                </a:lnTo>
                <a:lnTo>
                  <a:pt x="2436875" y="777239"/>
                </a:lnTo>
                <a:lnTo>
                  <a:pt x="2471927" y="821435"/>
                </a:lnTo>
                <a:lnTo>
                  <a:pt x="2502408" y="867156"/>
                </a:lnTo>
                <a:lnTo>
                  <a:pt x="2531364" y="914400"/>
                </a:lnTo>
                <a:lnTo>
                  <a:pt x="2589275" y="1005839"/>
                </a:lnTo>
                <a:lnTo>
                  <a:pt x="2604516" y="1028700"/>
                </a:lnTo>
                <a:lnTo>
                  <a:pt x="2621280" y="1050035"/>
                </a:lnTo>
                <a:lnTo>
                  <a:pt x="2636519" y="1071372"/>
                </a:lnTo>
                <a:lnTo>
                  <a:pt x="2673096" y="1109472"/>
                </a:lnTo>
                <a:lnTo>
                  <a:pt x="2714243" y="1144524"/>
                </a:lnTo>
                <a:lnTo>
                  <a:pt x="2759964" y="1173479"/>
                </a:lnTo>
                <a:lnTo>
                  <a:pt x="2813303" y="1197864"/>
                </a:lnTo>
                <a:lnTo>
                  <a:pt x="2859024" y="1211579"/>
                </a:lnTo>
                <a:lnTo>
                  <a:pt x="2909316" y="1220724"/>
                </a:lnTo>
                <a:lnTo>
                  <a:pt x="2904743" y="1258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23644" y="4789932"/>
            <a:ext cx="3131820" cy="132715"/>
          </a:xfrm>
          <a:custGeom>
            <a:avLst/>
            <a:gdLst/>
            <a:ahLst/>
            <a:cxnLst/>
            <a:rect l="l" t="t" r="r" b="b"/>
            <a:pathLst>
              <a:path w="3131820" h="132714">
                <a:moveTo>
                  <a:pt x="3074392" y="66294"/>
                </a:moveTo>
                <a:lnTo>
                  <a:pt x="3009900" y="28956"/>
                </a:lnTo>
                <a:lnTo>
                  <a:pt x="3003803" y="24384"/>
                </a:lnTo>
                <a:lnTo>
                  <a:pt x="3000756" y="15240"/>
                </a:lnTo>
                <a:lnTo>
                  <a:pt x="3005327" y="9144"/>
                </a:lnTo>
                <a:lnTo>
                  <a:pt x="3009900" y="1524"/>
                </a:lnTo>
                <a:lnTo>
                  <a:pt x="3017519" y="0"/>
                </a:lnTo>
                <a:lnTo>
                  <a:pt x="3025140" y="4572"/>
                </a:lnTo>
                <a:lnTo>
                  <a:pt x="3107816" y="51816"/>
                </a:lnTo>
                <a:lnTo>
                  <a:pt x="3102864" y="51816"/>
                </a:lnTo>
                <a:lnTo>
                  <a:pt x="3102864" y="53340"/>
                </a:lnTo>
                <a:lnTo>
                  <a:pt x="3096767" y="53340"/>
                </a:lnTo>
                <a:lnTo>
                  <a:pt x="3074392" y="66294"/>
                </a:lnTo>
                <a:close/>
              </a:path>
              <a:path w="3131820" h="132714">
                <a:moveTo>
                  <a:pt x="3049385" y="80772"/>
                </a:moveTo>
                <a:lnTo>
                  <a:pt x="0" y="80772"/>
                </a:lnTo>
                <a:lnTo>
                  <a:pt x="0" y="51816"/>
                </a:lnTo>
                <a:lnTo>
                  <a:pt x="3049385" y="51816"/>
                </a:lnTo>
                <a:lnTo>
                  <a:pt x="3074392" y="66294"/>
                </a:lnTo>
                <a:lnTo>
                  <a:pt x="3049385" y="80772"/>
                </a:lnTo>
                <a:close/>
              </a:path>
              <a:path w="3131820" h="132714">
                <a:moveTo>
                  <a:pt x="3105800" y="80772"/>
                </a:moveTo>
                <a:lnTo>
                  <a:pt x="3102864" y="80772"/>
                </a:lnTo>
                <a:lnTo>
                  <a:pt x="3102864" y="51816"/>
                </a:lnTo>
                <a:lnTo>
                  <a:pt x="3107816" y="51816"/>
                </a:lnTo>
                <a:lnTo>
                  <a:pt x="3131819" y="65532"/>
                </a:lnTo>
                <a:lnTo>
                  <a:pt x="3105800" y="80772"/>
                </a:lnTo>
                <a:close/>
              </a:path>
              <a:path w="3131820" h="132714">
                <a:moveTo>
                  <a:pt x="3096767" y="79248"/>
                </a:moveTo>
                <a:lnTo>
                  <a:pt x="3074392" y="66294"/>
                </a:lnTo>
                <a:lnTo>
                  <a:pt x="3096767" y="53340"/>
                </a:lnTo>
                <a:lnTo>
                  <a:pt x="3096767" y="79248"/>
                </a:lnTo>
                <a:close/>
              </a:path>
              <a:path w="3131820" h="132714">
                <a:moveTo>
                  <a:pt x="3102864" y="79248"/>
                </a:moveTo>
                <a:lnTo>
                  <a:pt x="3096767" y="79248"/>
                </a:lnTo>
                <a:lnTo>
                  <a:pt x="3096767" y="53340"/>
                </a:lnTo>
                <a:lnTo>
                  <a:pt x="3102864" y="53340"/>
                </a:lnTo>
                <a:lnTo>
                  <a:pt x="3102864" y="79248"/>
                </a:lnTo>
                <a:close/>
              </a:path>
              <a:path w="3131820" h="132714">
                <a:moveTo>
                  <a:pt x="3017519" y="132588"/>
                </a:moveTo>
                <a:lnTo>
                  <a:pt x="3009900" y="129540"/>
                </a:lnTo>
                <a:lnTo>
                  <a:pt x="3000756" y="117348"/>
                </a:lnTo>
                <a:lnTo>
                  <a:pt x="3003803" y="108204"/>
                </a:lnTo>
                <a:lnTo>
                  <a:pt x="3009900" y="103632"/>
                </a:lnTo>
                <a:lnTo>
                  <a:pt x="3074392" y="66294"/>
                </a:lnTo>
                <a:lnTo>
                  <a:pt x="3096767" y="79248"/>
                </a:lnTo>
                <a:lnTo>
                  <a:pt x="3102864" y="79248"/>
                </a:lnTo>
                <a:lnTo>
                  <a:pt x="3102864" y="80772"/>
                </a:lnTo>
                <a:lnTo>
                  <a:pt x="3105800" y="80772"/>
                </a:lnTo>
                <a:lnTo>
                  <a:pt x="3025140" y="128016"/>
                </a:lnTo>
                <a:lnTo>
                  <a:pt x="3017519" y="132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777232" y="4835652"/>
            <a:ext cx="701675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100" spc="5">
                <a:latin typeface="Times New Roman"/>
                <a:cs typeface="Times New Roman"/>
              </a:rPr>
              <a:t>f</a:t>
            </a:r>
            <a:r>
              <a:rPr dirty="0" sz="2100" spc="-170">
                <a:latin typeface="Times New Roman"/>
                <a:cs typeface="Times New Roman"/>
              </a:rPr>
              <a:t> </a:t>
            </a:r>
            <a:r>
              <a:rPr dirty="0" sz="2100" spc="75">
                <a:latin typeface="Times New Roman"/>
                <a:cs typeface="Times New Roman"/>
              </a:rPr>
              <a:t>(Hz)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10963" y="4909792"/>
            <a:ext cx="288861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0995" algn="l"/>
              </a:tabLst>
            </a:pPr>
            <a:r>
              <a:rPr dirty="0" sz="1600" spc="-5">
                <a:latin typeface="Times New Roman"/>
                <a:cs typeface="Times New Roman"/>
              </a:rPr>
              <a:t>1	</a:t>
            </a:r>
            <a:r>
              <a:rPr dirty="0" sz="1600" spc="5">
                <a:latin typeface="Times New Roman"/>
                <a:cs typeface="Times New Roman"/>
              </a:rPr>
              <a:t>10</a:t>
            </a:r>
            <a:r>
              <a:rPr dirty="0" baseline="26455" sz="1575" spc="7">
                <a:latin typeface="Times New Roman"/>
                <a:cs typeface="Times New Roman"/>
              </a:rPr>
              <a:t>1 </a:t>
            </a:r>
            <a:r>
              <a:rPr dirty="0" baseline="26455" sz="1575" spc="40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10</a:t>
            </a:r>
            <a:r>
              <a:rPr dirty="0" baseline="26455" sz="1575" spc="7">
                <a:latin typeface="Times New Roman"/>
                <a:cs typeface="Times New Roman"/>
              </a:rPr>
              <a:t>2 </a:t>
            </a:r>
            <a:r>
              <a:rPr dirty="0" baseline="26455" sz="1575" spc="40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10</a:t>
            </a:r>
            <a:r>
              <a:rPr dirty="0" baseline="26455" sz="1575" spc="7">
                <a:latin typeface="Times New Roman"/>
                <a:cs typeface="Times New Roman"/>
              </a:rPr>
              <a:t>3  </a:t>
            </a:r>
            <a:r>
              <a:rPr dirty="0" sz="1600" spc="5">
                <a:latin typeface="Times New Roman"/>
                <a:cs typeface="Times New Roman"/>
              </a:rPr>
              <a:t>10</a:t>
            </a:r>
            <a:r>
              <a:rPr dirty="0" baseline="26455" sz="1575" spc="7">
                <a:latin typeface="Times New Roman"/>
                <a:cs typeface="Times New Roman"/>
              </a:rPr>
              <a:t>4 </a:t>
            </a:r>
            <a:r>
              <a:rPr dirty="0" baseline="26455" sz="1575" spc="40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10</a:t>
            </a:r>
            <a:r>
              <a:rPr dirty="0" baseline="26455" sz="1575" spc="7">
                <a:latin typeface="Times New Roman"/>
                <a:cs typeface="Times New Roman"/>
              </a:rPr>
              <a:t>5 </a:t>
            </a:r>
            <a:r>
              <a:rPr dirty="0" baseline="26455" sz="1575" spc="40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10</a:t>
            </a:r>
            <a:r>
              <a:rPr dirty="0" baseline="26455" sz="1575" spc="7">
                <a:latin typeface="Times New Roman"/>
                <a:cs typeface="Times New Roman"/>
              </a:rPr>
              <a:t>6   </a:t>
            </a:r>
            <a:r>
              <a:rPr dirty="0" baseline="26455" sz="1575" spc="52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10</a:t>
            </a:r>
            <a:r>
              <a:rPr dirty="0" baseline="26455" sz="1575" spc="7">
                <a:latin typeface="Times New Roman"/>
                <a:cs typeface="Times New Roman"/>
              </a:rPr>
              <a:t>7</a:t>
            </a:r>
            <a:endParaRPr baseline="26455" sz="157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65069" y="1958339"/>
            <a:ext cx="0" cy="2037714"/>
          </a:xfrm>
          <a:custGeom>
            <a:avLst/>
            <a:gdLst/>
            <a:ahLst/>
            <a:cxnLst/>
            <a:rect l="l" t="t" r="r" b="b"/>
            <a:pathLst>
              <a:path w="0" h="2037714">
                <a:moveTo>
                  <a:pt x="0" y="0"/>
                </a:moveTo>
                <a:lnTo>
                  <a:pt x="0" y="2037587"/>
                </a:lnTo>
              </a:path>
            </a:pathLst>
          </a:custGeom>
          <a:ln w="19812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55163" y="1923287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30479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54274" y="1991867"/>
            <a:ext cx="0" cy="2342515"/>
          </a:xfrm>
          <a:custGeom>
            <a:avLst/>
            <a:gdLst/>
            <a:ahLst/>
            <a:cxnLst/>
            <a:rect l="l" t="t" r="r" b="b"/>
            <a:pathLst>
              <a:path w="0" h="2342515">
                <a:moveTo>
                  <a:pt x="0" y="0"/>
                </a:moveTo>
                <a:lnTo>
                  <a:pt x="0" y="2342388"/>
                </a:lnTo>
              </a:path>
            </a:pathLst>
          </a:custGeom>
          <a:ln w="19812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44368" y="1947672"/>
            <a:ext cx="20320" cy="0"/>
          </a:xfrm>
          <a:custGeom>
            <a:avLst/>
            <a:gdLst/>
            <a:ahLst/>
            <a:cxnLst/>
            <a:rect l="l" t="t" r="r" b="b"/>
            <a:pathLst>
              <a:path w="20319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48768">
            <a:solidFill>
              <a:srgbClr val="B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27653" y="43708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27653" y="42946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27653" y="42184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27653" y="41422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27653" y="40660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27653" y="39898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27653" y="39136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27653" y="38374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27653" y="37612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327653" y="36850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327653" y="36088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327653" y="35326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27653" y="34564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27653" y="33802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27653" y="33040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327653" y="322783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20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27653" y="315163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27653" y="307543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27653" y="299923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27653" y="292303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27653" y="284683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327653" y="277063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327653" y="269443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27653" y="261823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327653" y="254203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27653" y="246583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327653" y="238963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327653" y="2313431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27653" y="22372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327653" y="21610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327653" y="2084832"/>
            <a:ext cx="0" cy="58419"/>
          </a:xfrm>
          <a:custGeom>
            <a:avLst/>
            <a:gdLst/>
            <a:ahLst/>
            <a:cxnLst/>
            <a:rect l="l" t="t" r="r" b="b"/>
            <a:pathLst>
              <a:path w="0" h="58419">
                <a:moveTo>
                  <a:pt x="0" y="0"/>
                </a:moveTo>
                <a:lnTo>
                  <a:pt x="0" y="57912"/>
                </a:lnTo>
              </a:path>
            </a:pathLst>
          </a:custGeom>
          <a:ln w="1981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317747" y="2041398"/>
            <a:ext cx="20320" cy="0"/>
          </a:xfrm>
          <a:custGeom>
            <a:avLst/>
            <a:gdLst/>
            <a:ahLst/>
            <a:cxnLst/>
            <a:rect l="l" t="t" r="r" b="b"/>
            <a:pathLst>
              <a:path w="20320" h="0">
                <a:moveTo>
                  <a:pt x="0" y="0"/>
                </a:moveTo>
                <a:lnTo>
                  <a:pt x="19812" y="0"/>
                </a:lnTo>
              </a:path>
            </a:pathLst>
          </a:custGeom>
          <a:ln w="50292">
            <a:solidFill>
              <a:srgbClr val="0085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664978" y="4293592"/>
            <a:ext cx="972819" cy="447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5">
                <a:solidFill>
                  <a:srgbClr val="BF0000"/>
                </a:solidFill>
                <a:latin typeface="Times New Roman"/>
                <a:cs typeface="Times New Roman"/>
              </a:rPr>
              <a:t>-60</a:t>
            </a:r>
            <a:r>
              <a:rPr dirty="0" baseline="25641" sz="1950" spc="7">
                <a:solidFill>
                  <a:srgbClr val="BF0000"/>
                </a:solidFill>
                <a:latin typeface="Times New Roman"/>
                <a:cs typeface="Times New Roman"/>
              </a:rPr>
              <a:t>o </a:t>
            </a:r>
            <a:r>
              <a:rPr dirty="0" baseline="25641" sz="1950" spc="22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dirty="0" baseline="-29166" sz="3000" spc="7">
                <a:solidFill>
                  <a:srgbClr val="00853D"/>
                </a:solidFill>
                <a:latin typeface="Times New Roman"/>
                <a:cs typeface="Times New Roman"/>
              </a:rPr>
              <a:t>-90</a:t>
            </a:r>
            <a:r>
              <a:rPr dirty="0" baseline="-19230" sz="1950" spc="7">
                <a:solidFill>
                  <a:srgbClr val="00853D"/>
                </a:solidFill>
                <a:latin typeface="Times New Roman"/>
                <a:cs typeface="Times New Roman"/>
              </a:rPr>
              <a:t>o</a:t>
            </a:r>
            <a:endParaRPr baseline="-19230" sz="19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59645" y="685233"/>
            <a:ext cx="4003040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40">
                <a:latin typeface="宋体"/>
                <a:cs typeface="宋体"/>
              </a:rPr>
              <a:t>4.</a:t>
            </a:r>
            <a:r>
              <a:rPr dirty="0" sz="2800" spc="-665">
                <a:latin typeface="宋体"/>
                <a:cs typeface="宋体"/>
              </a:rPr>
              <a:t> </a:t>
            </a:r>
            <a:r>
              <a:rPr dirty="0" sz="2800" spc="-5">
                <a:latin typeface="宋体"/>
                <a:cs typeface="宋体"/>
              </a:rPr>
              <a:t>频率失真（线性失真）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69290" y="5349478"/>
            <a:ext cx="34290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050" spc="-5">
                <a:solidFill>
                  <a:srgbClr val="0000FF"/>
                </a:solidFill>
                <a:latin typeface="Arial"/>
                <a:cs typeface="Arial"/>
              </a:rPr>
              <a:t>•	</a:t>
            </a:r>
            <a:r>
              <a:rPr dirty="0" sz="2400" spc="5">
                <a:latin typeface="宋体"/>
                <a:cs typeface="宋体"/>
              </a:rPr>
              <a:t>线性放大各频率分量；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69290" y="5791184"/>
            <a:ext cx="8156575" cy="738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80"/>
              </a:lnSpc>
              <a:tabLst>
                <a:tab pos="355600" algn="l"/>
              </a:tabLst>
            </a:pPr>
            <a:r>
              <a:rPr dirty="0" sz="2050" spc="-5">
                <a:solidFill>
                  <a:srgbClr val="0000FF"/>
                </a:solidFill>
                <a:latin typeface="Arial"/>
                <a:cs typeface="Arial"/>
              </a:rPr>
              <a:t>•	</a:t>
            </a:r>
            <a:r>
              <a:rPr dirty="0" sz="2400" spc="50">
                <a:latin typeface="宋体"/>
                <a:cs typeface="宋体"/>
              </a:rPr>
              <a:t>但因为信号频谱超出放大器的通频带，对不同频率信号：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① </a:t>
            </a:r>
            <a:r>
              <a:rPr dirty="0" sz="2400" spc="5">
                <a:latin typeface="宋体"/>
                <a:cs typeface="宋体"/>
              </a:rPr>
              <a:t>幅度放大倍数不同；</a:t>
            </a:r>
            <a:r>
              <a:rPr dirty="0" sz="2400" spc="-30">
                <a:latin typeface="宋体"/>
                <a:cs typeface="宋体"/>
              </a:rPr>
              <a:t> </a:t>
            </a:r>
            <a:r>
              <a:rPr dirty="0" sz="2400" spc="10">
                <a:latin typeface="宋体"/>
                <a:cs typeface="宋体"/>
              </a:rPr>
              <a:t>②相移角度不同；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69290" y="6585250"/>
            <a:ext cx="771842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2050" spc="-5">
                <a:solidFill>
                  <a:srgbClr val="0000FF"/>
                </a:solidFill>
                <a:latin typeface="Arial"/>
                <a:cs typeface="Arial"/>
              </a:rPr>
              <a:t>•	</a:t>
            </a:r>
            <a:r>
              <a:rPr dirty="0" sz="2400" spc="5">
                <a:latin typeface="宋体"/>
                <a:cs typeface="宋体"/>
              </a:rPr>
              <a:t>对完整的输入信号的放大存在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线性失真（频率失真）</a:t>
            </a:r>
            <a:r>
              <a:rPr dirty="0" sz="2400" spc="5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5280210" y="493809"/>
            <a:ext cx="4292600" cy="7391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为了避免线性失真，输入信号  频谱范围应在放大器通频带内。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32676" y="4028442"/>
            <a:ext cx="238125" cy="393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6666" sz="3000" spc="7">
                <a:solidFill>
                  <a:srgbClr val="0000CC"/>
                </a:solidFill>
                <a:latin typeface="Times New Roman"/>
                <a:cs typeface="Times New Roman"/>
              </a:rPr>
              <a:t>0</a:t>
            </a:r>
            <a:r>
              <a:rPr dirty="0" sz="1300" spc="15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4.7.2</a:t>
            </a:r>
            <a:r>
              <a:rPr dirty="0" spc="-675"/>
              <a:t> </a:t>
            </a:r>
            <a:r>
              <a:rPr dirty="0" spc="-5"/>
              <a:t>单级放大电路的低频响应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4988" y="757383"/>
            <a:ext cx="21678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1.</a:t>
            </a:r>
            <a:r>
              <a:rPr dirty="0" sz="2400" spc="-11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低频等效电路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5125" y="6376987"/>
            <a:ext cx="7069455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5">
                <a:latin typeface="宋体"/>
                <a:cs typeface="宋体"/>
              </a:rPr>
              <a:t>低频等效电路与小信号等效电路的区别：保留电容。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0377" y="4023359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00377" y="4902707"/>
            <a:ext cx="0" cy="1028700"/>
          </a:xfrm>
          <a:custGeom>
            <a:avLst/>
            <a:gdLst/>
            <a:ahLst/>
            <a:cxnLst/>
            <a:rect l="l" t="t" r="r" b="b"/>
            <a:pathLst>
              <a:path w="0" h="1028700">
                <a:moveTo>
                  <a:pt x="0" y="0"/>
                </a:moveTo>
                <a:lnTo>
                  <a:pt x="0" y="1028700"/>
                </a:lnTo>
              </a:path>
            </a:pathLst>
          </a:custGeom>
          <a:ln w="2895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09116" y="5280660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214883" y="388620"/>
                </a:moveTo>
                <a:lnTo>
                  <a:pt x="175260" y="388620"/>
                </a:lnTo>
                <a:lnTo>
                  <a:pt x="155448" y="385572"/>
                </a:lnTo>
                <a:lnTo>
                  <a:pt x="118872" y="374903"/>
                </a:lnTo>
                <a:lnTo>
                  <a:pt x="85344" y="356615"/>
                </a:lnTo>
                <a:lnTo>
                  <a:pt x="44195" y="318516"/>
                </a:lnTo>
                <a:lnTo>
                  <a:pt x="15240" y="271272"/>
                </a:lnTo>
                <a:lnTo>
                  <a:pt x="1524" y="214884"/>
                </a:lnTo>
                <a:lnTo>
                  <a:pt x="0" y="195072"/>
                </a:lnTo>
                <a:lnTo>
                  <a:pt x="0" y="175260"/>
                </a:lnTo>
                <a:lnTo>
                  <a:pt x="7620" y="137160"/>
                </a:lnTo>
                <a:lnTo>
                  <a:pt x="32004" y="86868"/>
                </a:lnTo>
                <a:lnTo>
                  <a:pt x="70104" y="45720"/>
                </a:lnTo>
                <a:lnTo>
                  <a:pt x="117348" y="16764"/>
                </a:lnTo>
                <a:lnTo>
                  <a:pt x="153924" y="4572"/>
                </a:lnTo>
                <a:lnTo>
                  <a:pt x="193548" y="0"/>
                </a:lnTo>
                <a:lnTo>
                  <a:pt x="213359" y="1524"/>
                </a:lnTo>
                <a:lnTo>
                  <a:pt x="251459" y="9144"/>
                </a:lnTo>
                <a:lnTo>
                  <a:pt x="286512" y="24384"/>
                </a:lnTo>
                <a:lnTo>
                  <a:pt x="294131" y="28955"/>
                </a:lnTo>
                <a:lnTo>
                  <a:pt x="195072" y="28955"/>
                </a:lnTo>
                <a:lnTo>
                  <a:pt x="161543" y="32003"/>
                </a:lnTo>
                <a:lnTo>
                  <a:pt x="115824" y="48768"/>
                </a:lnTo>
                <a:lnTo>
                  <a:pt x="77724" y="77724"/>
                </a:lnTo>
                <a:lnTo>
                  <a:pt x="41148" y="129540"/>
                </a:lnTo>
                <a:lnTo>
                  <a:pt x="28956" y="176784"/>
                </a:lnTo>
                <a:lnTo>
                  <a:pt x="28956" y="211836"/>
                </a:lnTo>
                <a:lnTo>
                  <a:pt x="32004" y="227076"/>
                </a:lnTo>
                <a:lnTo>
                  <a:pt x="35052" y="243840"/>
                </a:lnTo>
                <a:lnTo>
                  <a:pt x="65532" y="300228"/>
                </a:lnTo>
                <a:lnTo>
                  <a:pt x="100584" y="332232"/>
                </a:lnTo>
                <a:lnTo>
                  <a:pt x="144779" y="353567"/>
                </a:lnTo>
                <a:lnTo>
                  <a:pt x="193548" y="361188"/>
                </a:lnTo>
                <a:lnTo>
                  <a:pt x="294567" y="361188"/>
                </a:lnTo>
                <a:lnTo>
                  <a:pt x="288036" y="365760"/>
                </a:lnTo>
                <a:lnTo>
                  <a:pt x="269748" y="373379"/>
                </a:lnTo>
                <a:lnTo>
                  <a:pt x="252983" y="379476"/>
                </a:lnTo>
                <a:lnTo>
                  <a:pt x="234695" y="385572"/>
                </a:lnTo>
                <a:lnTo>
                  <a:pt x="214883" y="388620"/>
                </a:lnTo>
                <a:close/>
              </a:path>
              <a:path w="388619" h="388620">
                <a:moveTo>
                  <a:pt x="294567" y="361188"/>
                </a:moveTo>
                <a:lnTo>
                  <a:pt x="193548" y="361188"/>
                </a:lnTo>
                <a:lnTo>
                  <a:pt x="227076" y="358140"/>
                </a:lnTo>
                <a:lnTo>
                  <a:pt x="242316" y="353567"/>
                </a:lnTo>
                <a:lnTo>
                  <a:pt x="286512" y="332232"/>
                </a:lnTo>
                <a:lnTo>
                  <a:pt x="321563" y="300228"/>
                </a:lnTo>
                <a:lnTo>
                  <a:pt x="345948" y="260604"/>
                </a:lnTo>
                <a:lnTo>
                  <a:pt x="359663" y="195072"/>
                </a:lnTo>
                <a:lnTo>
                  <a:pt x="359663" y="178308"/>
                </a:lnTo>
                <a:lnTo>
                  <a:pt x="347472" y="131064"/>
                </a:lnTo>
                <a:lnTo>
                  <a:pt x="323087" y="89916"/>
                </a:lnTo>
                <a:lnTo>
                  <a:pt x="288036" y="57912"/>
                </a:lnTo>
                <a:lnTo>
                  <a:pt x="243840" y="36576"/>
                </a:lnTo>
                <a:lnTo>
                  <a:pt x="195072" y="28955"/>
                </a:lnTo>
                <a:lnTo>
                  <a:pt x="294131" y="28955"/>
                </a:lnTo>
                <a:lnTo>
                  <a:pt x="330708" y="56388"/>
                </a:lnTo>
                <a:lnTo>
                  <a:pt x="373380" y="118872"/>
                </a:lnTo>
                <a:lnTo>
                  <a:pt x="387095" y="173736"/>
                </a:lnTo>
                <a:lnTo>
                  <a:pt x="388619" y="193548"/>
                </a:lnTo>
                <a:lnTo>
                  <a:pt x="387095" y="213360"/>
                </a:lnTo>
                <a:lnTo>
                  <a:pt x="379476" y="251460"/>
                </a:lnTo>
                <a:lnTo>
                  <a:pt x="355091" y="303276"/>
                </a:lnTo>
                <a:lnTo>
                  <a:pt x="318515" y="344424"/>
                </a:lnTo>
                <a:lnTo>
                  <a:pt x="294567" y="361188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27987" y="4398264"/>
            <a:ext cx="143510" cy="504825"/>
          </a:xfrm>
          <a:custGeom>
            <a:avLst/>
            <a:gdLst/>
            <a:ahLst/>
            <a:cxnLst/>
            <a:rect l="l" t="t" r="r" b="b"/>
            <a:pathLst>
              <a:path w="143509" h="504825">
                <a:moveTo>
                  <a:pt x="0" y="0"/>
                </a:moveTo>
                <a:lnTo>
                  <a:pt x="143256" y="0"/>
                </a:lnTo>
                <a:lnTo>
                  <a:pt x="143256" y="504443"/>
                </a:lnTo>
                <a:lnTo>
                  <a:pt x="0" y="504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12748" y="4384548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19" h="532129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504443"/>
                </a:lnTo>
                <a:lnTo>
                  <a:pt x="15240" y="504443"/>
                </a:lnTo>
                <a:lnTo>
                  <a:pt x="28956" y="518160"/>
                </a:lnTo>
                <a:lnTo>
                  <a:pt x="172211" y="518160"/>
                </a:lnTo>
                <a:lnTo>
                  <a:pt x="172211" y="531876"/>
                </a:lnTo>
                <a:close/>
              </a:path>
              <a:path w="172719" h="532129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19" h="53212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2719" h="532129">
                <a:moveTo>
                  <a:pt x="144779" y="518160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4443"/>
                </a:lnTo>
                <a:lnTo>
                  <a:pt x="158495" y="504443"/>
                </a:lnTo>
                <a:lnTo>
                  <a:pt x="144779" y="518160"/>
                </a:lnTo>
                <a:close/>
              </a:path>
              <a:path w="172719" h="532129">
                <a:moveTo>
                  <a:pt x="172211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19" h="532129">
                <a:moveTo>
                  <a:pt x="28956" y="518160"/>
                </a:moveTo>
                <a:lnTo>
                  <a:pt x="15240" y="504443"/>
                </a:lnTo>
                <a:lnTo>
                  <a:pt x="28956" y="504443"/>
                </a:lnTo>
                <a:lnTo>
                  <a:pt x="28956" y="518160"/>
                </a:lnTo>
                <a:close/>
              </a:path>
              <a:path w="172719" h="532129">
                <a:moveTo>
                  <a:pt x="144779" y="518160"/>
                </a:moveTo>
                <a:lnTo>
                  <a:pt x="28956" y="518160"/>
                </a:lnTo>
                <a:lnTo>
                  <a:pt x="28956" y="504443"/>
                </a:lnTo>
                <a:lnTo>
                  <a:pt x="144779" y="504443"/>
                </a:lnTo>
                <a:lnTo>
                  <a:pt x="144779" y="518160"/>
                </a:lnTo>
                <a:close/>
              </a:path>
              <a:path w="172719" h="532129">
                <a:moveTo>
                  <a:pt x="172211" y="518160"/>
                </a:moveTo>
                <a:lnTo>
                  <a:pt x="144779" y="518160"/>
                </a:lnTo>
                <a:lnTo>
                  <a:pt x="158495" y="504443"/>
                </a:lnTo>
                <a:lnTo>
                  <a:pt x="172211" y="504443"/>
                </a:lnTo>
                <a:lnTo>
                  <a:pt x="172211" y="51816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94715" y="4425689"/>
            <a:ext cx="353060" cy="160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7785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21590">
              <a:lnSpc>
                <a:spcPts val="3170"/>
              </a:lnSpc>
              <a:spcBef>
                <a:spcPts val="819"/>
              </a:spcBef>
            </a:pPr>
            <a:r>
              <a:rPr dirty="0" sz="28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dirty="0" sz="2400" spc="-7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104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algn="ctr" marR="39370">
              <a:lnSpc>
                <a:spcPts val="3160"/>
              </a:lnSpc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31385" y="3628644"/>
            <a:ext cx="0" cy="692150"/>
          </a:xfrm>
          <a:custGeom>
            <a:avLst/>
            <a:gdLst/>
            <a:ahLst/>
            <a:cxnLst/>
            <a:rect l="l" t="t" r="r" b="b"/>
            <a:pathLst>
              <a:path w="0" h="692150">
                <a:moveTo>
                  <a:pt x="0" y="0"/>
                </a:moveTo>
                <a:lnTo>
                  <a:pt x="0" y="691896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31385" y="4692396"/>
            <a:ext cx="0" cy="1240790"/>
          </a:xfrm>
          <a:custGeom>
            <a:avLst/>
            <a:gdLst/>
            <a:ahLst/>
            <a:cxnLst/>
            <a:rect l="l" t="t" r="r" b="b"/>
            <a:pathLst>
              <a:path w="0" h="1240789">
                <a:moveTo>
                  <a:pt x="0" y="0"/>
                </a:moveTo>
                <a:lnTo>
                  <a:pt x="0" y="1240535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63567" y="4320540"/>
            <a:ext cx="143510" cy="372110"/>
          </a:xfrm>
          <a:custGeom>
            <a:avLst/>
            <a:gdLst/>
            <a:ahLst/>
            <a:cxnLst/>
            <a:rect l="l" t="t" r="r" b="b"/>
            <a:pathLst>
              <a:path w="143510" h="372110">
                <a:moveTo>
                  <a:pt x="0" y="0"/>
                </a:moveTo>
                <a:lnTo>
                  <a:pt x="143256" y="0"/>
                </a:lnTo>
                <a:lnTo>
                  <a:pt x="143256" y="371856"/>
                </a:lnTo>
                <a:lnTo>
                  <a:pt x="0" y="3718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48327" y="4305300"/>
            <a:ext cx="173990" cy="401320"/>
          </a:xfrm>
          <a:custGeom>
            <a:avLst/>
            <a:gdLst/>
            <a:ahLst/>
            <a:cxnLst/>
            <a:rect l="l" t="t" r="r" b="b"/>
            <a:pathLst>
              <a:path w="173989" h="401320">
                <a:moveTo>
                  <a:pt x="173736" y="400812"/>
                </a:moveTo>
                <a:lnTo>
                  <a:pt x="0" y="400812"/>
                </a:lnTo>
                <a:lnTo>
                  <a:pt x="0" y="0"/>
                </a:lnTo>
                <a:lnTo>
                  <a:pt x="173736" y="0"/>
                </a:lnTo>
                <a:lnTo>
                  <a:pt x="173736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371856"/>
                </a:lnTo>
                <a:lnTo>
                  <a:pt x="15240" y="371856"/>
                </a:lnTo>
                <a:lnTo>
                  <a:pt x="28956" y="387095"/>
                </a:lnTo>
                <a:lnTo>
                  <a:pt x="173736" y="387095"/>
                </a:lnTo>
                <a:lnTo>
                  <a:pt x="173736" y="400812"/>
                </a:lnTo>
                <a:close/>
              </a:path>
              <a:path w="173989" h="401320">
                <a:moveTo>
                  <a:pt x="28956" y="28955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73989" h="401320">
                <a:moveTo>
                  <a:pt x="144779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44779" y="15240"/>
                </a:lnTo>
                <a:lnTo>
                  <a:pt x="144779" y="28955"/>
                </a:lnTo>
                <a:close/>
              </a:path>
              <a:path w="173989" h="401320">
                <a:moveTo>
                  <a:pt x="144779" y="387095"/>
                </a:moveTo>
                <a:lnTo>
                  <a:pt x="144779" y="15240"/>
                </a:lnTo>
                <a:lnTo>
                  <a:pt x="158495" y="28956"/>
                </a:lnTo>
                <a:lnTo>
                  <a:pt x="173736" y="28955"/>
                </a:lnTo>
                <a:lnTo>
                  <a:pt x="173736" y="371856"/>
                </a:lnTo>
                <a:lnTo>
                  <a:pt x="158495" y="371856"/>
                </a:lnTo>
                <a:lnTo>
                  <a:pt x="144779" y="387095"/>
                </a:lnTo>
                <a:close/>
              </a:path>
              <a:path w="173989" h="401320">
                <a:moveTo>
                  <a:pt x="173736" y="28955"/>
                </a:moveTo>
                <a:lnTo>
                  <a:pt x="158495" y="28956"/>
                </a:lnTo>
                <a:lnTo>
                  <a:pt x="144779" y="15240"/>
                </a:lnTo>
                <a:lnTo>
                  <a:pt x="173736" y="15240"/>
                </a:lnTo>
                <a:lnTo>
                  <a:pt x="173736" y="28955"/>
                </a:lnTo>
                <a:close/>
              </a:path>
              <a:path w="173989" h="401320">
                <a:moveTo>
                  <a:pt x="28956" y="387095"/>
                </a:moveTo>
                <a:lnTo>
                  <a:pt x="15240" y="371856"/>
                </a:lnTo>
                <a:lnTo>
                  <a:pt x="28956" y="371856"/>
                </a:lnTo>
                <a:lnTo>
                  <a:pt x="28956" y="387095"/>
                </a:lnTo>
                <a:close/>
              </a:path>
              <a:path w="173989" h="401320">
                <a:moveTo>
                  <a:pt x="144779" y="387095"/>
                </a:moveTo>
                <a:lnTo>
                  <a:pt x="28956" y="387095"/>
                </a:lnTo>
                <a:lnTo>
                  <a:pt x="28956" y="371856"/>
                </a:lnTo>
                <a:lnTo>
                  <a:pt x="144779" y="371856"/>
                </a:lnTo>
                <a:lnTo>
                  <a:pt x="144779" y="387095"/>
                </a:lnTo>
                <a:close/>
              </a:path>
              <a:path w="173989" h="401320">
                <a:moveTo>
                  <a:pt x="173736" y="387095"/>
                </a:moveTo>
                <a:lnTo>
                  <a:pt x="144779" y="387095"/>
                </a:lnTo>
                <a:lnTo>
                  <a:pt x="158495" y="371856"/>
                </a:lnTo>
                <a:lnTo>
                  <a:pt x="173736" y="371856"/>
                </a:lnTo>
                <a:lnTo>
                  <a:pt x="173736" y="387095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783598" y="4285494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solidFill>
                  <a:srgbClr val="0000CC"/>
                </a:solidFill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93196" y="3706405"/>
            <a:ext cx="268605" cy="157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390"/>
              </a:spcBef>
            </a:pPr>
            <a:r>
              <a:rPr dirty="0" sz="2400" spc="-140">
                <a:solidFill>
                  <a:srgbClr val="0000CC"/>
                </a:solidFill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o</a:t>
            </a:r>
            <a:endParaRPr baseline="-20833" sz="24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1785"/>
              </a:spcBef>
            </a:pPr>
            <a:r>
              <a:rPr dirty="0" sz="2800" spc="-5">
                <a:solidFill>
                  <a:srgbClr val="0000CC"/>
                </a:solidFill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48889" y="5903976"/>
            <a:ext cx="0" cy="180340"/>
          </a:xfrm>
          <a:custGeom>
            <a:avLst/>
            <a:gdLst/>
            <a:ahLst/>
            <a:cxnLst/>
            <a:rect l="l" t="t" r="r" b="b"/>
            <a:pathLst>
              <a:path w="0"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99616" y="5897879"/>
            <a:ext cx="1087120" cy="85725"/>
          </a:xfrm>
          <a:custGeom>
            <a:avLst/>
            <a:gdLst/>
            <a:ahLst/>
            <a:cxnLst/>
            <a:rect l="l" t="t" r="r" b="b"/>
            <a:pathLst>
              <a:path w="1087120" h="85725">
                <a:moveTo>
                  <a:pt x="1043939" y="85343"/>
                </a:moveTo>
                <a:lnTo>
                  <a:pt x="1027628" y="81891"/>
                </a:lnTo>
                <a:lnTo>
                  <a:pt x="1014031" y="72580"/>
                </a:lnTo>
                <a:lnTo>
                  <a:pt x="1004720" y="58983"/>
                </a:lnTo>
                <a:lnTo>
                  <a:pt x="1001268" y="42671"/>
                </a:lnTo>
                <a:lnTo>
                  <a:pt x="1004720" y="25717"/>
                </a:lnTo>
                <a:lnTo>
                  <a:pt x="1014031" y="12191"/>
                </a:lnTo>
                <a:lnTo>
                  <a:pt x="1027628" y="3238"/>
                </a:lnTo>
                <a:lnTo>
                  <a:pt x="1043939" y="0"/>
                </a:lnTo>
                <a:lnTo>
                  <a:pt x="1060894" y="3238"/>
                </a:lnTo>
                <a:lnTo>
                  <a:pt x="1074420" y="12191"/>
                </a:lnTo>
                <a:lnTo>
                  <a:pt x="1083373" y="25717"/>
                </a:lnTo>
                <a:lnTo>
                  <a:pt x="1083992" y="28955"/>
                </a:lnTo>
                <a:lnTo>
                  <a:pt x="1043939" y="28955"/>
                </a:lnTo>
                <a:lnTo>
                  <a:pt x="1043939" y="56387"/>
                </a:lnTo>
                <a:lnTo>
                  <a:pt x="1083888" y="56387"/>
                </a:lnTo>
                <a:lnTo>
                  <a:pt x="1083373" y="58983"/>
                </a:lnTo>
                <a:lnTo>
                  <a:pt x="1074420" y="72580"/>
                </a:lnTo>
                <a:lnTo>
                  <a:pt x="1060894" y="81891"/>
                </a:lnTo>
                <a:lnTo>
                  <a:pt x="1043939" y="85343"/>
                </a:lnTo>
                <a:close/>
              </a:path>
              <a:path w="1087120" h="85725">
                <a:moveTo>
                  <a:pt x="1004171" y="56387"/>
                </a:moveTo>
                <a:lnTo>
                  <a:pt x="0" y="56387"/>
                </a:lnTo>
                <a:lnTo>
                  <a:pt x="0" y="28955"/>
                </a:lnTo>
                <a:lnTo>
                  <a:pt x="1004061" y="28955"/>
                </a:lnTo>
                <a:lnTo>
                  <a:pt x="1001268" y="42671"/>
                </a:lnTo>
                <a:lnTo>
                  <a:pt x="1004171" y="56387"/>
                </a:lnTo>
                <a:close/>
              </a:path>
              <a:path w="1087120" h="85725">
                <a:moveTo>
                  <a:pt x="1083888" y="56387"/>
                </a:moveTo>
                <a:lnTo>
                  <a:pt x="1043939" y="56387"/>
                </a:lnTo>
                <a:lnTo>
                  <a:pt x="1043939" y="28955"/>
                </a:lnTo>
                <a:lnTo>
                  <a:pt x="1083992" y="28955"/>
                </a:lnTo>
                <a:lnTo>
                  <a:pt x="1086612" y="42671"/>
                </a:lnTo>
                <a:lnTo>
                  <a:pt x="1083888" y="56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63367" y="5940552"/>
            <a:ext cx="1656714" cy="0"/>
          </a:xfrm>
          <a:custGeom>
            <a:avLst/>
            <a:gdLst/>
            <a:ahLst/>
            <a:cxnLst/>
            <a:rect l="l" t="t" r="r" b="b"/>
            <a:pathLst>
              <a:path w="1656714" h="0">
                <a:moveTo>
                  <a:pt x="0" y="0"/>
                </a:moveTo>
                <a:lnTo>
                  <a:pt x="1656588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85131" y="1434103"/>
            <a:ext cx="6403340" cy="1249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宋体"/>
                <a:cs typeface="宋体"/>
              </a:rPr>
              <a:t>频率太低时，电容的阻抗</a:t>
            </a:r>
            <a:r>
              <a:rPr dirty="0" sz="2400" spc="10">
                <a:latin typeface="Times New Roman"/>
                <a:cs typeface="Times New Roman"/>
              </a:rPr>
              <a:t>(1/</a:t>
            </a:r>
            <a:r>
              <a:rPr dirty="0" sz="2400" spc="10">
                <a:latin typeface="Times New Roman"/>
                <a:cs typeface="Times New Roman"/>
              </a:rPr>
              <a:t>ωC</a:t>
            </a:r>
            <a:r>
              <a:rPr dirty="0" sz="2400" spc="10">
                <a:latin typeface="Times New Roman"/>
                <a:cs typeface="Times New Roman"/>
              </a:rPr>
              <a:t>)</a:t>
            </a:r>
            <a:r>
              <a:rPr dirty="0" sz="2400" spc="10">
                <a:latin typeface="宋体"/>
                <a:cs typeface="宋体"/>
              </a:rPr>
              <a:t>不再近似为零，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5">
                <a:solidFill>
                  <a:srgbClr val="0000FF"/>
                </a:solidFill>
                <a:latin typeface="宋体"/>
                <a:cs typeface="宋体"/>
              </a:rPr>
              <a:t>耦合电容及旁路电容不能按短路处理</a:t>
            </a:r>
            <a:endParaRPr sz="2400">
              <a:latin typeface="宋体"/>
              <a:cs typeface="宋体"/>
            </a:endParaRPr>
          </a:p>
          <a:p>
            <a:pPr marL="996950">
              <a:lnSpc>
                <a:spcPts val="2810"/>
              </a:lnSpc>
              <a:spcBef>
                <a:spcPts val="655"/>
              </a:spcBef>
            </a:pPr>
            <a:r>
              <a:rPr dirty="0" baseline="13888" sz="3600" spc="7">
                <a:latin typeface="Times New Roman"/>
                <a:cs typeface="Times New Roman"/>
              </a:rPr>
              <a:t>V</a:t>
            </a:r>
            <a:r>
              <a:rPr dirty="0" sz="1600" spc="5">
                <a:latin typeface="Times New Roman"/>
                <a:cs typeface="Times New Roman"/>
              </a:rPr>
              <a:t>CC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78024" y="2500884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80772" y="1523"/>
                </a:moveTo>
                <a:lnTo>
                  <a:pt x="56387" y="1523"/>
                </a:lnTo>
                <a:lnTo>
                  <a:pt x="67056" y="0"/>
                </a:lnTo>
                <a:lnTo>
                  <a:pt x="70104" y="0"/>
                </a:lnTo>
                <a:lnTo>
                  <a:pt x="80772" y="1523"/>
                </a:lnTo>
                <a:close/>
              </a:path>
              <a:path w="137160" h="137160">
                <a:moveTo>
                  <a:pt x="92964" y="6095"/>
                </a:moveTo>
                <a:lnTo>
                  <a:pt x="42672" y="6095"/>
                </a:lnTo>
                <a:lnTo>
                  <a:pt x="53339" y="3047"/>
                </a:lnTo>
                <a:lnTo>
                  <a:pt x="53339" y="1523"/>
                </a:lnTo>
                <a:lnTo>
                  <a:pt x="82296" y="1523"/>
                </a:lnTo>
                <a:lnTo>
                  <a:pt x="83820" y="3047"/>
                </a:lnTo>
                <a:lnTo>
                  <a:pt x="92964" y="6095"/>
                </a:lnTo>
                <a:close/>
              </a:path>
              <a:path w="137160" h="137160">
                <a:moveTo>
                  <a:pt x="105155" y="12191"/>
                </a:moveTo>
                <a:lnTo>
                  <a:pt x="32004" y="12191"/>
                </a:lnTo>
                <a:lnTo>
                  <a:pt x="41148" y="6095"/>
                </a:lnTo>
                <a:lnTo>
                  <a:pt x="96012" y="6095"/>
                </a:lnTo>
                <a:lnTo>
                  <a:pt x="105155" y="12191"/>
                </a:lnTo>
                <a:close/>
              </a:path>
              <a:path w="137160" h="137160">
                <a:moveTo>
                  <a:pt x="106679" y="126491"/>
                </a:moveTo>
                <a:lnTo>
                  <a:pt x="30480" y="126491"/>
                </a:lnTo>
                <a:lnTo>
                  <a:pt x="28956" y="124967"/>
                </a:lnTo>
                <a:lnTo>
                  <a:pt x="21336" y="118871"/>
                </a:lnTo>
                <a:lnTo>
                  <a:pt x="18288" y="115823"/>
                </a:lnTo>
                <a:lnTo>
                  <a:pt x="12192" y="108203"/>
                </a:lnTo>
                <a:lnTo>
                  <a:pt x="10668" y="106679"/>
                </a:lnTo>
                <a:lnTo>
                  <a:pt x="10668" y="105155"/>
                </a:lnTo>
                <a:lnTo>
                  <a:pt x="6096" y="96011"/>
                </a:lnTo>
                <a:lnTo>
                  <a:pt x="4572" y="94487"/>
                </a:lnTo>
                <a:lnTo>
                  <a:pt x="1524" y="83819"/>
                </a:lnTo>
                <a:lnTo>
                  <a:pt x="1524" y="80771"/>
                </a:lnTo>
                <a:lnTo>
                  <a:pt x="0" y="70103"/>
                </a:lnTo>
                <a:lnTo>
                  <a:pt x="0" y="67055"/>
                </a:lnTo>
                <a:lnTo>
                  <a:pt x="1524" y="56387"/>
                </a:lnTo>
                <a:lnTo>
                  <a:pt x="1587" y="53149"/>
                </a:lnTo>
                <a:lnTo>
                  <a:pt x="4572" y="44195"/>
                </a:lnTo>
                <a:lnTo>
                  <a:pt x="4572" y="42671"/>
                </a:lnTo>
                <a:lnTo>
                  <a:pt x="6096" y="41147"/>
                </a:lnTo>
                <a:lnTo>
                  <a:pt x="10668" y="32003"/>
                </a:lnTo>
                <a:lnTo>
                  <a:pt x="10668" y="30479"/>
                </a:lnTo>
                <a:lnTo>
                  <a:pt x="12192" y="30479"/>
                </a:lnTo>
                <a:lnTo>
                  <a:pt x="12192" y="28955"/>
                </a:lnTo>
                <a:lnTo>
                  <a:pt x="18288" y="21335"/>
                </a:lnTo>
                <a:lnTo>
                  <a:pt x="19812" y="21335"/>
                </a:lnTo>
                <a:lnTo>
                  <a:pt x="19812" y="19811"/>
                </a:lnTo>
                <a:lnTo>
                  <a:pt x="21336" y="19811"/>
                </a:lnTo>
                <a:lnTo>
                  <a:pt x="28956" y="13715"/>
                </a:lnTo>
                <a:lnTo>
                  <a:pt x="28956" y="12191"/>
                </a:lnTo>
                <a:lnTo>
                  <a:pt x="106679" y="12191"/>
                </a:lnTo>
                <a:lnTo>
                  <a:pt x="108204" y="13715"/>
                </a:lnTo>
                <a:lnTo>
                  <a:pt x="115824" y="19811"/>
                </a:lnTo>
                <a:lnTo>
                  <a:pt x="117348" y="21335"/>
                </a:lnTo>
                <a:lnTo>
                  <a:pt x="123444" y="28955"/>
                </a:lnTo>
                <a:lnTo>
                  <a:pt x="60960" y="28955"/>
                </a:lnTo>
                <a:lnTo>
                  <a:pt x="54864" y="32003"/>
                </a:lnTo>
                <a:lnTo>
                  <a:pt x="53339" y="32003"/>
                </a:lnTo>
                <a:lnTo>
                  <a:pt x="44195" y="36575"/>
                </a:lnTo>
                <a:lnTo>
                  <a:pt x="45339" y="36575"/>
                </a:lnTo>
                <a:lnTo>
                  <a:pt x="41529" y="39623"/>
                </a:lnTo>
                <a:lnTo>
                  <a:pt x="41148" y="39623"/>
                </a:lnTo>
                <a:lnTo>
                  <a:pt x="39624" y="41147"/>
                </a:lnTo>
                <a:lnTo>
                  <a:pt x="39928" y="41147"/>
                </a:lnTo>
                <a:lnTo>
                  <a:pt x="35052" y="47243"/>
                </a:lnTo>
                <a:lnTo>
                  <a:pt x="35560" y="47243"/>
                </a:lnTo>
                <a:lnTo>
                  <a:pt x="32512" y="51815"/>
                </a:lnTo>
                <a:lnTo>
                  <a:pt x="32004" y="51815"/>
                </a:lnTo>
                <a:lnTo>
                  <a:pt x="30480" y="54863"/>
                </a:lnTo>
                <a:lnTo>
                  <a:pt x="31133" y="54863"/>
                </a:lnTo>
                <a:lnTo>
                  <a:pt x="29826" y="59435"/>
                </a:lnTo>
                <a:lnTo>
                  <a:pt x="28956" y="59435"/>
                </a:lnTo>
                <a:lnTo>
                  <a:pt x="28956" y="77723"/>
                </a:lnTo>
                <a:lnTo>
                  <a:pt x="29463" y="77723"/>
                </a:lnTo>
                <a:lnTo>
                  <a:pt x="31496" y="83819"/>
                </a:lnTo>
                <a:lnTo>
                  <a:pt x="30480" y="83819"/>
                </a:lnTo>
                <a:lnTo>
                  <a:pt x="36576" y="92963"/>
                </a:lnTo>
                <a:lnTo>
                  <a:pt x="37490" y="92963"/>
                </a:lnTo>
                <a:lnTo>
                  <a:pt x="39928" y="96011"/>
                </a:lnTo>
                <a:lnTo>
                  <a:pt x="39624" y="96011"/>
                </a:lnTo>
                <a:lnTo>
                  <a:pt x="41148" y="97535"/>
                </a:lnTo>
                <a:lnTo>
                  <a:pt x="41528" y="97535"/>
                </a:lnTo>
                <a:lnTo>
                  <a:pt x="45339" y="100583"/>
                </a:lnTo>
                <a:lnTo>
                  <a:pt x="44195" y="100583"/>
                </a:lnTo>
                <a:lnTo>
                  <a:pt x="53339" y="106679"/>
                </a:lnTo>
                <a:lnTo>
                  <a:pt x="56387" y="106679"/>
                </a:lnTo>
                <a:lnTo>
                  <a:pt x="60960" y="108203"/>
                </a:lnTo>
                <a:lnTo>
                  <a:pt x="123444" y="108203"/>
                </a:lnTo>
                <a:lnTo>
                  <a:pt x="117348" y="115823"/>
                </a:lnTo>
                <a:lnTo>
                  <a:pt x="117348" y="117347"/>
                </a:lnTo>
                <a:lnTo>
                  <a:pt x="115824" y="117347"/>
                </a:lnTo>
                <a:lnTo>
                  <a:pt x="115824" y="118871"/>
                </a:lnTo>
                <a:lnTo>
                  <a:pt x="108204" y="124967"/>
                </a:lnTo>
                <a:lnTo>
                  <a:pt x="106679" y="124967"/>
                </a:lnTo>
                <a:lnTo>
                  <a:pt x="106679" y="126491"/>
                </a:lnTo>
                <a:close/>
              </a:path>
              <a:path w="137160" h="137160">
                <a:moveTo>
                  <a:pt x="59436" y="30479"/>
                </a:moveTo>
                <a:lnTo>
                  <a:pt x="60960" y="28955"/>
                </a:lnTo>
                <a:lnTo>
                  <a:pt x="67056" y="28955"/>
                </a:lnTo>
                <a:lnTo>
                  <a:pt x="68580" y="29173"/>
                </a:lnTo>
                <a:lnTo>
                  <a:pt x="59436" y="30479"/>
                </a:lnTo>
                <a:close/>
              </a:path>
              <a:path w="137160" h="137160">
                <a:moveTo>
                  <a:pt x="68580" y="29173"/>
                </a:moveTo>
                <a:lnTo>
                  <a:pt x="67056" y="28955"/>
                </a:lnTo>
                <a:lnTo>
                  <a:pt x="70104" y="28955"/>
                </a:lnTo>
                <a:lnTo>
                  <a:pt x="68580" y="29173"/>
                </a:lnTo>
                <a:close/>
              </a:path>
              <a:path w="137160" h="137160">
                <a:moveTo>
                  <a:pt x="77724" y="30479"/>
                </a:moveTo>
                <a:lnTo>
                  <a:pt x="68580" y="29173"/>
                </a:lnTo>
                <a:lnTo>
                  <a:pt x="70104" y="28955"/>
                </a:lnTo>
                <a:lnTo>
                  <a:pt x="74676" y="28955"/>
                </a:lnTo>
                <a:lnTo>
                  <a:pt x="77724" y="30479"/>
                </a:lnTo>
                <a:close/>
              </a:path>
              <a:path w="137160" h="137160">
                <a:moveTo>
                  <a:pt x="85343" y="33527"/>
                </a:moveTo>
                <a:lnTo>
                  <a:pt x="74676" y="28955"/>
                </a:lnTo>
                <a:lnTo>
                  <a:pt x="123444" y="28955"/>
                </a:lnTo>
                <a:lnTo>
                  <a:pt x="124968" y="30479"/>
                </a:lnTo>
                <a:lnTo>
                  <a:pt x="124968" y="32003"/>
                </a:lnTo>
                <a:lnTo>
                  <a:pt x="82296" y="32003"/>
                </a:lnTo>
                <a:lnTo>
                  <a:pt x="85343" y="33527"/>
                </a:lnTo>
                <a:close/>
              </a:path>
              <a:path w="137160" h="137160">
                <a:moveTo>
                  <a:pt x="51816" y="33527"/>
                </a:moveTo>
                <a:lnTo>
                  <a:pt x="53339" y="32003"/>
                </a:lnTo>
                <a:lnTo>
                  <a:pt x="54864" y="32003"/>
                </a:lnTo>
                <a:lnTo>
                  <a:pt x="51816" y="33527"/>
                </a:lnTo>
                <a:close/>
              </a:path>
              <a:path w="137160" h="137160">
                <a:moveTo>
                  <a:pt x="91439" y="36575"/>
                </a:moveTo>
                <a:lnTo>
                  <a:pt x="82296" y="32003"/>
                </a:lnTo>
                <a:lnTo>
                  <a:pt x="124968" y="32003"/>
                </a:lnTo>
                <a:lnTo>
                  <a:pt x="127000" y="35051"/>
                </a:lnTo>
                <a:lnTo>
                  <a:pt x="89916" y="35051"/>
                </a:lnTo>
                <a:lnTo>
                  <a:pt x="91439" y="36575"/>
                </a:lnTo>
                <a:close/>
              </a:path>
              <a:path w="137160" h="137160">
                <a:moveTo>
                  <a:pt x="45339" y="36575"/>
                </a:moveTo>
                <a:lnTo>
                  <a:pt x="44195" y="36575"/>
                </a:lnTo>
                <a:lnTo>
                  <a:pt x="47244" y="35051"/>
                </a:lnTo>
                <a:lnTo>
                  <a:pt x="45339" y="36575"/>
                </a:lnTo>
                <a:close/>
              </a:path>
              <a:path w="137160" h="137160">
                <a:moveTo>
                  <a:pt x="96689" y="40470"/>
                </a:moveTo>
                <a:lnTo>
                  <a:pt x="89916" y="35051"/>
                </a:lnTo>
                <a:lnTo>
                  <a:pt x="127000" y="35051"/>
                </a:lnTo>
                <a:lnTo>
                  <a:pt x="130047" y="39623"/>
                </a:lnTo>
                <a:lnTo>
                  <a:pt x="96012" y="39623"/>
                </a:lnTo>
                <a:lnTo>
                  <a:pt x="96689" y="40470"/>
                </a:lnTo>
                <a:close/>
              </a:path>
              <a:path w="137160" h="137160">
                <a:moveTo>
                  <a:pt x="39624" y="41147"/>
                </a:moveTo>
                <a:lnTo>
                  <a:pt x="41148" y="39623"/>
                </a:lnTo>
                <a:lnTo>
                  <a:pt x="40470" y="40470"/>
                </a:lnTo>
                <a:lnTo>
                  <a:pt x="39624" y="41147"/>
                </a:lnTo>
                <a:close/>
              </a:path>
              <a:path w="137160" h="137160">
                <a:moveTo>
                  <a:pt x="40470" y="40470"/>
                </a:moveTo>
                <a:lnTo>
                  <a:pt x="41148" y="39623"/>
                </a:lnTo>
                <a:lnTo>
                  <a:pt x="41529" y="39623"/>
                </a:lnTo>
                <a:lnTo>
                  <a:pt x="40470" y="40470"/>
                </a:lnTo>
                <a:close/>
              </a:path>
              <a:path w="137160" h="137160">
                <a:moveTo>
                  <a:pt x="97536" y="41147"/>
                </a:moveTo>
                <a:lnTo>
                  <a:pt x="96689" y="40470"/>
                </a:lnTo>
                <a:lnTo>
                  <a:pt x="96012" y="39623"/>
                </a:lnTo>
                <a:lnTo>
                  <a:pt x="97536" y="41147"/>
                </a:lnTo>
                <a:close/>
              </a:path>
              <a:path w="137160" h="137160">
                <a:moveTo>
                  <a:pt x="131064" y="41147"/>
                </a:moveTo>
                <a:lnTo>
                  <a:pt x="97536" y="41147"/>
                </a:lnTo>
                <a:lnTo>
                  <a:pt x="96012" y="39623"/>
                </a:lnTo>
                <a:lnTo>
                  <a:pt x="130047" y="39623"/>
                </a:lnTo>
                <a:lnTo>
                  <a:pt x="131064" y="41147"/>
                </a:lnTo>
                <a:close/>
              </a:path>
              <a:path w="137160" h="137160">
                <a:moveTo>
                  <a:pt x="39928" y="41147"/>
                </a:moveTo>
                <a:lnTo>
                  <a:pt x="39624" y="41147"/>
                </a:lnTo>
                <a:lnTo>
                  <a:pt x="40470" y="40470"/>
                </a:lnTo>
                <a:lnTo>
                  <a:pt x="39928" y="41147"/>
                </a:lnTo>
                <a:close/>
              </a:path>
              <a:path w="137160" h="137160">
                <a:moveTo>
                  <a:pt x="132079" y="47243"/>
                </a:moveTo>
                <a:lnTo>
                  <a:pt x="102108" y="47243"/>
                </a:lnTo>
                <a:lnTo>
                  <a:pt x="96689" y="40470"/>
                </a:lnTo>
                <a:lnTo>
                  <a:pt x="97536" y="41147"/>
                </a:lnTo>
                <a:lnTo>
                  <a:pt x="131064" y="41147"/>
                </a:lnTo>
                <a:lnTo>
                  <a:pt x="131064" y="44195"/>
                </a:lnTo>
                <a:lnTo>
                  <a:pt x="132079" y="47243"/>
                </a:lnTo>
                <a:close/>
              </a:path>
              <a:path w="137160" h="137160">
                <a:moveTo>
                  <a:pt x="35560" y="47243"/>
                </a:moveTo>
                <a:lnTo>
                  <a:pt x="35052" y="47243"/>
                </a:lnTo>
                <a:lnTo>
                  <a:pt x="36576" y="45719"/>
                </a:lnTo>
                <a:lnTo>
                  <a:pt x="35560" y="47243"/>
                </a:lnTo>
                <a:close/>
              </a:path>
              <a:path w="137160" h="137160">
                <a:moveTo>
                  <a:pt x="135636" y="54863"/>
                </a:moveTo>
                <a:lnTo>
                  <a:pt x="105155" y="54863"/>
                </a:lnTo>
                <a:lnTo>
                  <a:pt x="100584" y="45719"/>
                </a:lnTo>
                <a:lnTo>
                  <a:pt x="102108" y="47243"/>
                </a:lnTo>
                <a:lnTo>
                  <a:pt x="132079" y="47243"/>
                </a:lnTo>
                <a:lnTo>
                  <a:pt x="134112" y="53339"/>
                </a:lnTo>
                <a:lnTo>
                  <a:pt x="135636" y="54863"/>
                </a:lnTo>
                <a:close/>
              </a:path>
              <a:path w="137160" h="137160">
                <a:moveTo>
                  <a:pt x="30480" y="54863"/>
                </a:moveTo>
                <a:lnTo>
                  <a:pt x="32004" y="51815"/>
                </a:lnTo>
                <a:lnTo>
                  <a:pt x="31622" y="53149"/>
                </a:lnTo>
                <a:lnTo>
                  <a:pt x="30480" y="54863"/>
                </a:lnTo>
                <a:close/>
              </a:path>
              <a:path w="137160" h="137160">
                <a:moveTo>
                  <a:pt x="31622" y="53149"/>
                </a:moveTo>
                <a:lnTo>
                  <a:pt x="32004" y="51815"/>
                </a:lnTo>
                <a:lnTo>
                  <a:pt x="32512" y="51815"/>
                </a:lnTo>
                <a:lnTo>
                  <a:pt x="31622" y="53149"/>
                </a:lnTo>
                <a:close/>
              </a:path>
              <a:path w="137160" h="137160">
                <a:moveTo>
                  <a:pt x="136506" y="62483"/>
                </a:moveTo>
                <a:lnTo>
                  <a:pt x="108204" y="62483"/>
                </a:lnTo>
                <a:lnTo>
                  <a:pt x="103632" y="51815"/>
                </a:lnTo>
                <a:lnTo>
                  <a:pt x="105155" y="54863"/>
                </a:lnTo>
                <a:lnTo>
                  <a:pt x="135636" y="54863"/>
                </a:lnTo>
                <a:lnTo>
                  <a:pt x="135636" y="56387"/>
                </a:lnTo>
                <a:lnTo>
                  <a:pt x="136506" y="62483"/>
                </a:lnTo>
                <a:close/>
              </a:path>
              <a:path w="137160" h="137160">
                <a:moveTo>
                  <a:pt x="31133" y="54863"/>
                </a:moveTo>
                <a:lnTo>
                  <a:pt x="30480" y="54863"/>
                </a:lnTo>
                <a:lnTo>
                  <a:pt x="31622" y="53149"/>
                </a:lnTo>
                <a:lnTo>
                  <a:pt x="31133" y="54863"/>
                </a:lnTo>
                <a:close/>
              </a:path>
              <a:path w="137160" h="137160">
                <a:moveTo>
                  <a:pt x="28956" y="62483"/>
                </a:moveTo>
                <a:lnTo>
                  <a:pt x="28956" y="59435"/>
                </a:lnTo>
                <a:lnTo>
                  <a:pt x="29826" y="59435"/>
                </a:lnTo>
                <a:lnTo>
                  <a:pt x="28956" y="62483"/>
                </a:lnTo>
                <a:close/>
              </a:path>
              <a:path w="137160" h="137160">
                <a:moveTo>
                  <a:pt x="107986" y="68579"/>
                </a:moveTo>
                <a:lnTo>
                  <a:pt x="106679" y="59435"/>
                </a:lnTo>
                <a:lnTo>
                  <a:pt x="108204" y="62483"/>
                </a:lnTo>
                <a:lnTo>
                  <a:pt x="136506" y="62483"/>
                </a:lnTo>
                <a:lnTo>
                  <a:pt x="137160" y="67055"/>
                </a:lnTo>
                <a:lnTo>
                  <a:pt x="108204" y="67055"/>
                </a:lnTo>
                <a:lnTo>
                  <a:pt x="107986" y="68579"/>
                </a:lnTo>
                <a:close/>
              </a:path>
              <a:path w="137160" h="137160">
                <a:moveTo>
                  <a:pt x="108204" y="70103"/>
                </a:moveTo>
                <a:lnTo>
                  <a:pt x="107986" y="68579"/>
                </a:lnTo>
                <a:lnTo>
                  <a:pt x="108204" y="67055"/>
                </a:lnTo>
                <a:lnTo>
                  <a:pt x="108204" y="70103"/>
                </a:lnTo>
                <a:close/>
              </a:path>
              <a:path w="137160" h="137160">
                <a:moveTo>
                  <a:pt x="137160" y="70103"/>
                </a:moveTo>
                <a:lnTo>
                  <a:pt x="108204" y="70103"/>
                </a:lnTo>
                <a:lnTo>
                  <a:pt x="108204" y="67055"/>
                </a:lnTo>
                <a:lnTo>
                  <a:pt x="137160" y="67055"/>
                </a:lnTo>
                <a:lnTo>
                  <a:pt x="137160" y="70103"/>
                </a:lnTo>
                <a:close/>
              </a:path>
              <a:path w="137160" h="137160">
                <a:moveTo>
                  <a:pt x="106679" y="77723"/>
                </a:moveTo>
                <a:lnTo>
                  <a:pt x="107986" y="68579"/>
                </a:lnTo>
                <a:lnTo>
                  <a:pt x="108204" y="70103"/>
                </a:lnTo>
                <a:lnTo>
                  <a:pt x="137160" y="70103"/>
                </a:lnTo>
                <a:lnTo>
                  <a:pt x="136289" y="76199"/>
                </a:lnTo>
                <a:lnTo>
                  <a:pt x="108204" y="76199"/>
                </a:lnTo>
                <a:lnTo>
                  <a:pt x="106679" y="77723"/>
                </a:lnTo>
                <a:close/>
              </a:path>
              <a:path w="137160" h="137160">
                <a:moveTo>
                  <a:pt x="29463" y="77723"/>
                </a:moveTo>
                <a:lnTo>
                  <a:pt x="28956" y="77723"/>
                </a:lnTo>
                <a:lnTo>
                  <a:pt x="28956" y="76199"/>
                </a:lnTo>
                <a:lnTo>
                  <a:pt x="29463" y="77723"/>
                </a:lnTo>
                <a:close/>
              </a:path>
              <a:path w="137160" h="137160">
                <a:moveTo>
                  <a:pt x="103632" y="85343"/>
                </a:moveTo>
                <a:lnTo>
                  <a:pt x="108204" y="76199"/>
                </a:lnTo>
                <a:lnTo>
                  <a:pt x="136289" y="76199"/>
                </a:lnTo>
                <a:lnTo>
                  <a:pt x="135636" y="80771"/>
                </a:lnTo>
                <a:lnTo>
                  <a:pt x="135636" y="83819"/>
                </a:lnTo>
                <a:lnTo>
                  <a:pt x="105155" y="83819"/>
                </a:lnTo>
                <a:lnTo>
                  <a:pt x="103632" y="85343"/>
                </a:lnTo>
                <a:close/>
              </a:path>
              <a:path w="137160" h="137160">
                <a:moveTo>
                  <a:pt x="32004" y="85343"/>
                </a:moveTo>
                <a:lnTo>
                  <a:pt x="30480" y="83819"/>
                </a:lnTo>
                <a:lnTo>
                  <a:pt x="31496" y="83819"/>
                </a:lnTo>
                <a:lnTo>
                  <a:pt x="32004" y="85343"/>
                </a:lnTo>
                <a:close/>
              </a:path>
              <a:path w="137160" h="137160">
                <a:moveTo>
                  <a:pt x="131499" y="92963"/>
                </a:moveTo>
                <a:lnTo>
                  <a:pt x="100584" y="92963"/>
                </a:lnTo>
                <a:lnTo>
                  <a:pt x="105155" y="83819"/>
                </a:lnTo>
                <a:lnTo>
                  <a:pt x="134112" y="83819"/>
                </a:lnTo>
                <a:lnTo>
                  <a:pt x="131499" y="92963"/>
                </a:lnTo>
                <a:close/>
              </a:path>
              <a:path w="137160" h="137160">
                <a:moveTo>
                  <a:pt x="37490" y="92963"/>
                </a:moveTo>
                <a:lnTo>
                  <a:pt x="36576" y="92963"/>
                </a:lnTo>
                <a:lnTo>
                  <a:pt x="35052" y="89915"/>
                </a:lnTo>
                <a:lnTo>
                  <a:pt x="37490" y="92963"/>
                </a:lnTo>
                <a:close/>
              </a:path>
              <a:path w="137160" h="137160">
                <a:moveTo>
                  <a:pt x="96689" y="96689"/>
                </a:moveTo>
                <a:lnTo>
                  <a:pt x="102108" y="89915"/>
                </a:lnTo>
                <a:lnTo>
                  <a:pt x="100584" y="92963"/>
                </a:lnTo>
                <a:lnTo>
                  <a:pt x="131499" y="92963"/>
                </a:lnTo>
                <a:lnTo>
                  <a:pt x="131064" y="94487"/>
                </a:lnTo>
                <a:lnTo>
                  <a:pt x="131064" y="96011"/>
                </a:lnTo>
                <a:lnTo>
                  <a:pt x="97536" y="96011"/>
                </a:lnTo>
                <a:lnTo>
                  <a:pt x="96689" y="96689"/>
                </a:lnTo>
                <a:close/>
              </a:path>
              <a:path w="137160" h="137160">
                <a:moveTo>
                  <a:pt x="41148" y="97535"/>
                </a:moveTo>
                <a:lnTo>
                  <a:pt x="39624" y="96011"/>
                </a:lnTo>
                <a:lnTo>
                  <a:pt x="40470" y="96689"/>
                </a:lnTo>
                <a:lnTo>
                  <a:pt x="41148" y="97535"/>
                </a:lnTo>
                <a:close/>
              </a:path>
              <a:path w="137160" h="137160">
                <a:moveTo>
                  <a:pt x="40470" y="96689"/>
                </a:moveTo>
                <a:lnTo>
                  <a:pt x="39624" y="96011"/>
                </a:lnTo>
                <a:lnTo>
                  <a:pt x="39928" y="96011"/>
                </a:lnTo>
                <a:lnTo>
                  <a:pt x="40470" y="96689"/>
                </a:lnTo>
                <a:close/>
              </a:path>
              <a:path w="137160" h="137160">
                <a:moveTo>
                  <a:pt x="96012" y="97535"/>
                </a:moveTo>
                <a:lnTo>
                  <a:pt x="96689" y="96689"/>
                </a:lnTo>
                <a:lnTo>
                  <a:pt x="97536" y="96011"/>
                </a:lnTo>
                <a:lnTo>
                  <a:pt x="96012" y="97535"/>
                </a:lnTo>
                <a:close/>
              </a:path>
              <a:path w="137160" h="137160">
                <a:moveTo>
                  <a:pt x="130047" y="97535"/>
                </a:moveTo>
                <a:lnTo>
                  <a:pt x="96012" y="97535"/>
                </a:lnTo>
                <a:lnTo>
                  <a:pt x="97536" y="96011"/>
                </a:lnTo>
                <a:lnTo>
                  <a:pt x="131064" y="96011"/>
                </a:lnTo>
                <a:lnTo>
                  <a:pt x="130047" y="97535"/>
                </a:lnTo>
                <a:close/>
              </a:path>
              <a:path w="137160" h="137160">
                <a:moveTo>
                  <a:pt x="41528" y="97535"/>
                </a:moveTo>
                <a:lnTo>
                  <a:pt x="41148" y="97535"/>
                </a:lnTo>
                <a:lnTo>
                  <a:pt x="40470" y="96689"/>
                </a:lnTo>
                <a:lnTo>
                  <a:pt x="41528" y="97535"/>
                </a:lnTo>
                <a:close/>
              </a:path>
              <a:path w="137160" h="137160">
                <a:moveTo>
                  <a:pt x="127000" y="102107"/>
                </a:moveTo>
                <a:lnTo>
                  <a:pt x="89916" y="102107"/>
                </a:lnTo>
                <a:lnTo>
                  <a:pt x="96689" y="96689"/>
                </a:lnTo>
                <a:lnTo>
                  <a:pt x="96012" y="97535"/>
                </a:lnTo>
                <a:lnTo>
                  <a:pt x="130047" y="97535"/>
                </a:lnTo>
                <a:lnTo>
                  <a:pt x="127000" y="102107"/>
                </a:lnTo>
                <a:close/>
              </a:path>
              <a:path w="137160" h="137160">
                <a:moveTo>
                  <a:pt x="47244" y="102107"/>
                </a:moveTo>
                <a:lnTo>
                  <a:pt x="44195" y="100583"/>
                </a:lnTo>
                <a:lnTo>
                  <a:pt x="45339" y="100583"/>
                </a:lnTo>
                <a:lnTo>
                  <a:pt x="47244" y="102107"/>
                </a:lnTo>
                <a:close/>
              </a:path>
              <a:path w="137160" h="137160">
                <a:moveTo>
                  <a:pt x="84010" y="105536"/>
                </a:moveTo>
                <a:lnTo>
                  <a:pt x="91439" y="100583"/>
                </a:lnTo>
                <a:lnTo>
                  <a:pt x="89916" y="102107"/>
                </a:lnTo>
                <a:lnTo>
                  <a:pt x="127000" y="102107"/>
                </a:lnTo>
                <a:lnTo>
                  <a:pt x="124968" y="105155"/>
                </a:lnTo>
                <a:lnTo>
                  <a:pt x="85344" y="105155"/>
                </a:lnTo>
                <a:lnTo>
                  <a:pt x="84010" y="105536"/>
                </a:lnTo>
                <a:close/>
              </a:path>
              <a:path w="137160" h="137160">
                <a:moveTo>
                  <a:pt x="56387" y="106679"/>
                </a:moveTo>
                <a:lnTo>
                  <a:pt x="53339" y="106679"/>
                </a:lnTo>
                <a:lnTo>
                  <a:pt x="51816" y="105155"/>
                </a:lnTo>
                <a:lnTo>
                  <a:pt x="56387" y="106679"/>
                </a:lnTo>
                <a:close/>
              </a:path>
              <a:path w="137160" h="137160">
                <a:moveTo>
                  <a:pt x="82296" y="106679"/>
                </a:moveTo>
                <a:lnTo>
                  <a:pt x="84010" y="105536"/>
                </a:lnTo>
                <a:lnTo>
                  <a:pt x="85344" y="105155"/>
                </a:lnTo>
                <a:lnTo>
                  <a:pt x="82296" y="106679"/>
                </a:lnTo>
                <a:close/>
              </a:path>
              <a:path w="137160" h="137160">
                <a:moveTo>
                  <a:pt x="124968" y="106679"/>
                </a:moveTo>
                <a:lnTo>
                  <a:pt x="82296" y="106679"/>
                </a:lnTo>
                <a:lnTo>
                  <a:pt x="85344" y="105155"/>
                </a:lnTo>
                <a:lnTo>
                  <a:pt x="124968" y="105155"/>
                </a:lnTo>
                <a:lnTo>
                  <a:pt x="124968" y="106679"/>
                </a:lnTo>
                <a:close/>
              </a:path>
              <a:path w="137160" h="137160">
                <a:moveTo>
                  <a:pt x="124968" y="108203"/>
                </a:moveTo>
                <a:lnTo>
                  <a:pt x="74676" y="108203"/>
                </a:lnTo>
                <a:lnTo>
                  <a:pt x="84010" y="105536"/>
                </a:lnTo>
                <a:lnTo>
                  <a:pt x="82296" y="106679"/>
                </a:lnTo>
                <a:lnTo>
                  <a:pt x="124968" y="106679"/>
                </a:lnTo>
                <a:lnTo>
                  <a:pt x="124968" y="108203"/>
                </a:lnTo>
                <a:close/>
              </a:path>
              <a:path w="137160" h="137160">
                <a:moveTo>
                  <a:pt x="83820" y="135635"/>
                </a:moveTo>
                <a:lnTo>
                  <a:pt x="53339" y="135635"/>
                </a:lnTo>
                <a:lnTo>
                  <a:pt x="42672" y="132587"/>
                </a:lnTo>
                <a:lnTo>
                  <a:pt x="41148" y="131063"/>
                </a:lnTo>
                <a:lnTo>
                  <a:pt x="32004" y="126491"/>
                </a:lnTo>
                <a:lnTo>
                  <a:pt x="105155" y="126491"/>
                </a:lnTo>
                <a:lnTo>
                  <a:pt x="96012" y="131063"/>
                </a:lnTo>
                <a:lnTo>
                  <a:pt x="94488" y="132587"/>
                </a:lnTo>
                <a:lnTo>
                  <a:pt x="92964" y="132587"/>
                </a:lnTo>
                <a:lnTo>
                  <a:pt x="83820" y="135635"/>
                </a:lnTo>
                <a:close/>
              </a:path>
              <a:path w="137160" h="137160">
                <a:moveTo>
                  <a:pt x="70104" y="137159"/>
                </a:moveTo>
                <a:lnTo>
                  <a:pt x="67056" y="137159"/>
                </a:lnTo>
                <a:lnTo>
                  <a:pt x="56387" y="135635"/>
                </a:lnTo>
                <a:lnTo>
                  <a:pt x="80772" y="135635"/>
                </a:lnTo>
                <a:lnTo>
                  <a:pt x="70104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31314" y="3796284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22754" y="3796284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88948" y="4037838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32305" y="3515905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14016" y="6070854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651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761177" y="4090381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75018" y="4789871"/>
            <a:ext cx="217170" cy="1092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v</a:t>
            </a:r>
            <a:r>
              <a:rPr dirty="0" baseline="-20833" sz="2400" spc="-7">
                <a:latin typeface="Times New Roman"/>
                <a:cs typeface="Times New Roman"/>
              </a:rPr>
              <a:t>i</a:t>
            </a:r>
            <a:endParaRPr baseline="-20833" sz="24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27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50408" y="3696218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91740" y="2631948"/>
            <a:ext cx="86995" cy="186055"/>
          </a:xfrm>
          <a:custGeom>
            <a:avLst/>
            <a:gdLst/>
            <a:ahLst/>
            <a:cxnLst/>
            <a:rect l="l" t="t" r="r" b="b"/>
            <a:pathLst>
              <a:path w="86994" h="186055">
                <a:moveTo>
                  <a:pt x="28956" y="103487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100584"/>
                </a:lnTo>
                <a:lnTo>
                  <a:pt x="42672" y="100584"/>
                </a:lnTo>
                <a:lnTo>
                  <a:pt x="28956" y="103487"/>
                </a:lnTo>
                <a:close/>
              </a:path>
              <a:path w="86994" h="186055">
                <a:moveTo>
                  <a:pt x="57912" y="143256"/>
                </a:moveTo>
                <a:lnTo>
                  <a:pt x="28956" y="143256"/>
                </a:lnTo>
                <a:lnTo>
                  <a:pt x="28956" y="103487"/>
                </a:lnTo>
                <a:lnTo>
                  <a:pt x="42672" y="100584"/>
                </a:lnTo>
                <a:lnTo>
                  <a:pt x="57912" y="103644"/>
                </a:lnTo>
                <a:lnTo>
                  <a:pt x="57912" y="143256"/>
                </a:lnTo>
                <a:close/>
              </a:path>
              <a:path w="86994" h="186055">
                <a:moveTo>
                  <a:pt x="57912" y="103644"/>
                </a:moveTo>
                <a:lnTo>
                  <a:pt x="42672" y="100584"/>
                </a:lnTo>
                <a:lnTo>
                  <a:pt x="57912" y="100584"/>
                </a:lnTo>
                <a:lnTo>
                  <a:pt x="57912" y="103644"/>
                </a:lnTo>
                <a:close/>
              </a:path>
              <a:path w="86994" h="186055">
                <a:moveTo>
                  <a:pt x="42672" y="185928"/>
                </a:moveTo>
                <a:lnTo>
                  <a:pt x="26360" y="182689"/>
                </a:lnTo>
                <a:lnTo>
                  <a:pt x="12763" y="173736"/>
                </a:lnTo>
                <a:lnTo>
                  <a:pt x="3452" y="160210"/>
                </a:lnTo>
                <a:lnTo>
                  <a:pt x="0" y="143256"/>
                </a:lnTo>
                <a:lnTo>
                  <a:pt x="3452" y="126944"/>
                </a:lnTo>
                <a:lnTo>
                  <a:pt x="12763" y="113347"/>
                </a:lnTo>
                <a:lnTo>
                  <a:pt x="26360" y="104036"/>
                </a:lnTo>
                <a:lnTo>
                  <a:pt x="28956" y="103487"/>
                </a:lnTo>
                <a:lnTo>
                  <a:pt x="28956" y="143256"/>
                </a:lnTo>
                <a:lnTo>
                  <a:pt x="86868" y="143256"/>
                </a:lnTo>
                <a:lnTo>
                  <a:pt x="83391" y="160210"/>
                </a:lnTo>
                <a:lnTo>
                  <a:pt x="73914" y="173736"/>
                </a:lnTo>
                <a:lnTo>
                  <a:pt x="59864" y="182689"/>
                </a:lnTo>
                <a:lnTo>
                  <a:pt x="42672" y="185928"/>
                </a:lnTo>
                <a:close/>
              </a:path>
              <a:path w="86994" h="186055">
                <a:moveTo>
                  <a:pt x="86868" y="143256"/>
                </a:moveTo>
                <a:lnTo>
                  <a:pt x="57912" y="143256"/>
                </a:lnTo>
                <a:lnTo>
                  <a:pt x="57912" y="103644"/>
                </a:lnTo>
                <a:lnTo>
                  <a:pt x="59864" y="104036"/>
                </a:lnTo>
                <a:lnTo>
                  <a:pt x="73914" y="113347"/>
                </a:lnTo>
                <a:lnTo>
                  <a:pt x="83391" y="126944"/>
                </a:lnTo>
                <a:lnTo>
                  <a:pt x="86868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014185" y="3111944"/>
            <a:ext cx="44323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99360" y="2775203"/>
            <a:ext cx="86995" cy="1301750"/>
          </a:xfrm>
          <a:custGeom>
            <a:avLst/>
            <a:gdLst/>
            <a:ahLst/>
            <a:cxnLst/>
            <a:rect l="l" t="t" r="r" b="b"/>
            <a:pathLst>
              <a:path w="86994" h="1301750">
                <a:moveTo>
                  <a:pt x="28956" y="1219212"/>
                </a:moveTo>
                <a:lnTo>
                  <a:pt x="28956" y="0"/>
                </a:lnTo>
                <a:lnTo>
                  <a:pt x="57912" y="0"/>
                </a:lnTo>
                <a:lnTo>
                  <a:pt x="57912" y="1216152"/>
                </a:lnTo>
                <a:lnTo>
                  <a:pt x="44196" y="1216152"/>
                </a:lnTo>
                <a:lnTo>
                  <a:pt x="28956" y="1219212"/>
                </a:lnTo>
                <a:close/>
              </a:path>
              <a:path w="86994" h="1301750">
                <a:moveTo>
                  <a:pt x="57912" y="1258824"/>
                </a:moveTo>
                <a:lnTo>
                  <a:pt x="28956" y="1258824"/>
                </a:lnTo>
                <a:lnTo>
                  <a:pt x="28956" y="1219212"/>
                </a:lnTo>
                <a:lnTo>
                  <a:pt x="44196" y="1216152"/>
                </a:lnTo>
                <a:lnTo>
                  <a:pt x="57912" y="1219055"/>
                </a:lnTo>
                <a:lnTo>
                  <a:pt x="57912" y="1258824"/>
                </a:lnTo>
                <a:close/>
              </a:path>
              <a:path w="86994" h="1301750">
                <a:moveTo>
                  <a:pt x="57912" y="1219055"/>
                </a:moveTo>
                <a:lnTo>
                  <a:pt x="44196" y="1216152"/>
                </a:lnTo>
                <a:lnTo>
                  <a:pt x="57912" y="1216152"/>
                </a:lnTo>
                <a:lnTo>
                  <a:pt x="57912" y="1219055"/>
                </a:lnTo>
                <a:close/>
              </a:path>
              <a:path w="86994" h="1301750">
                <a:moveTo>
                  <a:pt x="86868" y="1258824"/>
                </a:moveTo>
                <a:lnTo>
                  <a:pt x="57912" y="1258824"/>
                </a:lnTo>
                <a:lnTo>
                  <a:pt x="57912" y="1219055"/>
                </a:lnTo>
                <a:lnTo>
                  <a:pt x="60507" y="1219604"/>
                </a:lnTo>
                <a:lnTo>
                  <a:pt x="74104" y="1228915"/>
                </a:lnTo>
                <a:lnTo>
                  <a:pt x="83415" y="1242512"/>
                </a:lnTo>
                <a:lnTo>
                  <a:pt x="86868" y="1258824"/>
                </a:lnTo>
                <a:close/>
              </a:path>
              <a:path w="86994" h="1301750">
                <a:moveTo>
                  <a:pt x="44196" y="1301496"/>
                </a:moveTo>
                <a:lnTo>
                  <a:pt x="27003" y="1298257"/>
                </a:lnTo>
                <a:lnTo>
                  <a:pt x="12954" y="1289304"/>
                </a:lnTo>
                <a:lnTo>
                  <a:pt x="3476" y="1275778"/>
                </a:lnTo>
                <a:lnTo>
                  <a:pt x="0" y="1258824"/>
                </a:lnTo>
                <a:lnTo>
                  <a:pt x="3476" y="1242512"/>
                </a:lnTo>
                <a:lnTo>
                  <a:pt x="12954" y="1228915"/>
                </a:lnTo>
                <a:lnTo>
                  <a:pt x="27003" y="1219604"/>
                </a:lnTo>
                <a:lnTo>
                  <a:pt x="28956" y="1219212"/>
                </a:lnTo>
                <a:lnTo>
                  <a:pt x="28956" y="1258824"/>
                </a:lnTo>
                <a:lnTo>
                  <a:pt x="86868" y="1258824"/>
                </a:lnTo>
                <a:lnTo>
                  <a:pt x="83415" y="1275778"/>
                </a:lnTo>
                <a:lnTo>
                  <a:pt x="74104" y="1289304"/>
                </a:lnTo>
                <a:lnTo>
                  <a:pt x="60507" y="1298257"/>
                </a:lnTo>
                <a:lnTo>
                  <a:pt x="44196" y="1301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70403" y="3000756"/>
            <a:ext cx="143510" cy="502920"/>
          </a:xfrm>
          <a:custGeom>
            <a:avLst/>
            <a:gdLst/>
            <a:ahLst/>
            <a:cxnLst/>
            <a:rect l="l" t="t" r="r" b="b"/>
            <a:pathLst>
              <a:path w="143510" h="502920">
                <a:moveTo>
                  <a:pt x="0" y="0"/>
                </a:moveTo>
                <a:lnTo>
                  <a:pt x="143256" y="0"/>
                </a:lnTo>
                <a:lnTo>
                  <a:pt x="143256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55164" y="2985516"/>
            <a:ext cx="173990" cy="532130"/>
          </a:xfrm>
          <a:custGeom>
            <a:avLst/>
            <a:gdLst/>
            <a:ahLst/>
            <a:cxnLst/>
            <a:rect l="l" t="t" r="r" b="b"/>
            <a:pathLst>
              <a:path w="173989" h="532129">
                <a:moveTo>
                  <a:pt x="173736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3736" y="0"/>
                </a:lnTo>
                <a:lnTo>
                  <a:pt x="173736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502919"/>
                </a:lnTo>
                <a:lnTo>
                  <a:pt x="15240" y="502919"/>
                </a:lnTo>
                <a:lnTo>
                  <a:pt x="28956" y="518160"/>
                </a:lnTo>
                <a:lnTo>
                  <a:pt x="173736" y="518160"/>
                </a:lnTo>
                <a:lnTo>
                  <a:pt x="173736" y="531876"/>
                </a:lnTo>
                <a:close/>
              </a:path>
              <a:path w="173989" h="532129">
                <a:moveTo>
                  <a:pt x="28956" y="28955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73989" h="532129">
                <a:moveTo>
                  <a:pt x="144779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44779" y="15240"/>
                </a:lnTo>
                <a:lnTo>
                  <a:pt x="144779" y="28955"/>
                </a:lnTo>
                <a:close/>
              </a:path>
              <a:path w="173989" h="532129">
                <a:moveTo>
                  <a:pt x="144779" y="518160"/>
                </a:moveTo>
                <a:lnTo>
                  <a:pt x="144779" y="15240"/>
                </a:lnTo>
                <a:lnTo>
                  <a:pt x="158495" y="28956"/>
                </a:lnTo>
                <a:lnTo>
                  <a:pt x="173736" y="28955"/>
                </a:lnTo>
                <a:lnTo>
                  <a:pt x="173736" y="502919"/>
                </a:lnTo>
                <a:lnTo>
                  <a:pt x="158495" y="502919"/>
                </a:lnTo>
                <a:lnTo>
                  <a:pt x="144779" y="518160"/>
                </a:lnTo>
                <a:close/>
              </a:path>
              <a:path w="173989" h="532129">
                <a:moveTo>
                  <a:pt x="173736" y="28955"/>
                </a:moveTo>
                <a:lnTo>
                  <a:pt x="158495" y="28956"/>
                </a:lnTo>
                <a:lnTo>
                  <a:pt x="144779" y="15240"/>
                </a:lnTo>
                <a:lnTo>
                  <a:pt x="173736" y="15240"/>
                </a:lnTo>
                <a:lnTo>
                  <a:pt x="173736" y="28955"/>
                </a:lnTo>
                <a:close/>
              </a:path>
              <a:path w="173989" h="532129">
                <a:moveTo>
                  <a:pt x="28956" y="518160"/>
                </a:moveTo>
                <a:lnTo>
                  <a:pt x="15240" y="502919"/>
                </a:lnTo>
                <a:lnTo>
                  <a:pt x="28956" y="502919"/>
                </a:lnTo>
                <a:lnTo>
                  <a:pt x="28956" y="518160"/>
                </a:lnTo>
                <a:close/>
              </a:path>
              <a:path w="173989" h="532129">
                <a:moveTo>
                  <a:pt x="144779" y="518160"/>
                </a:moveTo>
                <a:lnTo>
                  <a:pt x="28956" y="518160"/>
                </a:lnTo>
                <a:lnTo>
                  <a:pt x="28956" y="502919"/>
                </a:lnTo>
                <a:lnTo>
                  <a:pt x="144779" y="502919"/>
                </a:lnTo>
                <a:lnTo>
                  <a:pt x="144779" y="518160"/>
                </a:lnTo>
                <a:close/>
              </a:path>
              <a:path w="173989" h="532129">
                <a:moveTo>
                  <a:pt x="173736" y="518160"/>
                </a:moveTo>
                <a:lnTo>
                  <a:pt x="144779" y="518160"/>
                </a:lnTo>
                <a:lnTo>
                  <a:pt x="158495" y="502919"/>
                </a:lnTo>
                <a:lnTo>
                  <a:pt x="173736" y="502919"/>
                </a:lnTo>
                <a:lnTo>
                  <a:pt x="173736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21508" y="3771900"/>
            <a:ext cx="0" cy="551815"/>
          </a:xfrm>
          <a:custGeom>
            <a:avLst/>
            <a:gdLst/>
            <a:ahLst/>
            <a:cxnLst/>
            <a:rect l="l" t="t" r="r" b="b"/>
            <a:pathLst>
              <a:path w="0" h="551814">
                <a:moveTo>
                  <a:pt x="0" y="0"/>
                </a:moveTo>
                <a:lnTo>
                  <a:pt x="0" y="551688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10839" y="4038600"/>
            <a:ext cx="266700" cy="294640"/>
          </a:xfrm>
          <a:custGeom>
            <a:avLst/>
            <a:gdLst/>
            <a:ahLst/>
            <a:cxnLst/>
            <a:rect l="l" t="t" r="r" b="b"/>
            <a:pathLst>
              <a:path w="266700" h="294639">
                <a:moveTo>
                  <a:pt x="160385" y="197289"/>
                </a:moveTo>
                <a:lnTo>
                  <a:pt x="0" y="18288"/>
                </a:lnTo>
                <a:lnTo>
                  <a:pt x="21336" y="0"/>
                </a:lnTo>
                <a:lnTo>
                  <a:pt x="182186" y="178084"/>
                </a:lnTo>
                <a:lnTo>
                  <a:pt x="160385" y="197289"/>
                </a:lnTo>
                <a:close/>
              </a:path>
              <a:path w="266700" h="294639">
                <a:moveTo>
                  <a:pt x="225967" y="208788"/>
                </a:moveTo>
                <a:lnTo>
                  <a:pt x="170688" y="208788"/>
                </a:lnTo>
                <a:lnTo>
                  <a:pt x="192024" y="188976"/>
                </a:lnTo>
                <a:lnTo>
                  <a:pt x="182186" y="178084"/>
                </a:lnTo>
                <a:lnTo>
                  <a:pt x="202692" y="160019"/>
                </a:lnTo>
                <a:lnTo>
                  <a:pt x="225967" y="208788"/>
                </a:lnTo>
                <a:close/>
              </a:path>
              <a:path w="266700" h="294639">
                <a:moveTo>
                  <a:pt x="170688" y="208788"/>
                </a:moveTo>
                <a:lnTo>
                  <a:pt x="160385" y="197289"/>
                </a:lnTo>
                <a:lnTo>
                  <a:pt x="182186" y="178084"/>
                </a:lnTo>
                <a:lnTo>
                  <a:pt x="192024" y="188976"/>
                </a:lnTo>
                <a:lnTo>
                  <a:pt x="170688" y="208788"/>
                </a:lnTo>
                <a:close/>
              </a:path>
              <a:path w="266700" h="294639">
                <a:moveTo>
                  <a:pt x="266700" y="294131"/>
                </a:moveTo>
                <a:lnTo>
                  <a:pt x="138684" y="216407"/>
                </a:lnTo>
                <a:lnTo>
                  <a:pt x="160385" y="197289"/>
                </a:lnTo>
                <a:lnTo>
                  <a:pt x="170688" y="208788"/>
                </a:lnTo>
                <a:lnTo>
                  <a:pt x="225967" y="208788"/>
                </a:lnTo>
                <a:lnTo>
                  <a:pt x="266700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12364" y="3770376"/>
            <a:ext cx="274320" cy="269875"/>
          </a:xfrm>
          <a:custGeom>
            <a:avLst/>
            <a:gdLst/>
            <a:ahLst/>
            <a:cxnLst/>
            <a:rect l="l" t="t" r="r" b="b"/>
            <a:pathLst>
              <a:path w="274319" h="269875">
                <a:moveTo>
                  <a:pt x="19811" y="269748"/>
                </a:moveTo>
                <a:lnTo>
                  <a:pt x="0" y="249935"/>
                </a:lnTo>
                <a:lnTo>
                  <a:pt x="254508" y="0"/>
                </a:lnTo>
                <a:lnTo>
                  <a:pt x="274319" y="19812"/>
                </a:lnTo>
                <a:lnTo>
                  <a:pt x="19811" y="269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61538" y="2784348"/>
            <a:ext cx="0" cy="184785"/>
          </a:xfrm>
          <a:custGeom>
            <a:avLst/>
            <a:gdLst/>
            <a:ahLst/>
            <a:cxnLst/>
            <a:rect l="l" t="t" r="r" b="b"/>
            <a:pathLst>
              <a:path w="0" h="184785">
                <a:moveTo>
                  <a:pt x="0" y="0"/>
                </a:moveTo>
                <a:lnTo>
                  <a:pt x="0" y="1844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61538" y="3328415"/>
            <a:ext cx="0" cy="463550"/>
          </a:xfrm>
          <a:custGeom>
            <a:avLst/>
            <a:gdLst/>
            <a:ahLst/>
            <a:cxnLst/>
            <a:rect l="l" t="t" r="r" b="b"/>
            <a:pathLst>
              <a:path w="0"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07435" y="4320540"/>
            <a:ext cx="85725" cy="1663064"/>
          </a:xfrm>
          <a:custGeom>
            <a:avLst/>
            <a:gdLst/>
            <a:ahLst/>
            <a:cxnLst/>
            <a:rect l="l" t="t" r="r" b="b"/>
            <a:pathLst>
              <a:path w="85725" h="1663064">
                <a:moveTo>
                  <a:pt x="28956" y="1580063"/>
                </a:moveTo>
                <a:lnTo>
                  <a:pt x="28956" y="0"/>
                </a:lnTo>
                <a:lnTo>
                  <a:pt x="56388" y="0"/>
                </a:lnTo>
                <a:lnTo>
                  <a:pt x="56388" y="1577340"/>
                </a:lnTo>
                <a:lnTo>
                  <a:pt x="42672" y="1577340"/>
                </a:lnTo>
                <a:lnTo>
                  <a:pt x="28956" y="1580063"/>
                </a:lnTo>
                <a:close/>
              </a:path>
              <a:path w="85725" h="1663064">
                <a:moveTo>
                  <a:pt x="56388" y="1620012"/>
                </a:moveTo>
                <a:lnTo>
                  <a:pt x="28956" y="1620012"/>
                </a:lnTo>
                <a:lnTo>
                  <a:pt x="28956" y="1580063"/>
                </a:lnTo>
                <a:lnTo>
                  <a:pt x="42672" y="1577340"/>
                </a:lnTo>
                <a:lnTo>
                  <a:pt x="56388" y="1579959"/>
                </a:lnTo>
                <a:lnTo>
                  <a:pt x="56388" y="1620012"/>
                </a:lnTo>
                <a:close/>
              </a:path>
              <a:path w="85725" h="1663064">
                <a:moveTo>
                  <a:pt x="56388" y="1579959"/>
                </a:moveTo>
                <a:lnTo>
                  <a:pt x="42672" y="1577340"/>
                </a:lnTo>
                <a:lnTo>
                  <a:pt x="56388" y="1577340"/>
                </a:lnTo>
                <a:lnTo>
                  <a:pt x="56388" y="1579959"/>
                </a:lnTo>
                <a:close/>
              </a:path>
              <a:path w="85725" h="1663064">
                <a:moveTo>
                  <a:pt x="85344" y="1620012"/>
                </a:moveTo>
                <a:lnTo>
                  <a:pt x="56388" y="1620012"/>
                </a:lnTo>
                <a:lnTo>
                  <a:pt x="56388" y="1579959"/>
                </a:lnTo>
                <a:lnTo>
                  <a:pt x="59626" y="1580578"/>
                </a:lnTo>
                <a:lnTo>
                  <a:pt x="73152" y="1589532"/>
                </a:lnTo>
                <a:lnTo>
                  <a:pt x="82105" y="1603057"/>
                </a:lnTo>
                <a:lnTo>
                  <a:pt x="85344" y="1620012"/>
                </a:lnTo>
                <a:close/>
              </a:path>
              <a:path w="85725" h="1663064">
                <a:moveTo>
                  <a:pt x="42672" y="1662683"/>
                </a:moveTo>
                <a:lnTo>
                  <a:pt x="26360" y="1659231"/>
                </a:lnTo>
                <a:lnTo>
                  <a:pt x="12763" y="1649920"/>
                </a:lnTo>
                <a:lnTo>
                  <a:pt x="3452" y="1636323"/>
                </a:lnTo>
                <a:lnTo>
                  <a:pt x="0" y="1620012"/>
                </a:lnTo>
                <a:lnTo>
                  <a:pt x="3452" y="1603057"/>
                </a:lnTo>
                <a:lnTo>
                  <a:pt x="12763" y="1589532"/>
                </a:lnTo>
                <a:lnTo>
                  <a:pt x="26360" y="1580578"/>
                </a:lnTo>
                <a:lnTo>
                  <a:pt x="28956" y="1580063"/>
                </a:lnTo>
                <a:lnTo>
                  <a:pt x="28956" y="1620012"/>
                </a:lnTo>
                <a:lnTo>
                  <a:pt x="85344" y="1620012"/>
                </a:lnTo>
                <a:lnTo>
                  <a:pt x="82105" y="1636323"/>
                </a:lnTo>
                <a:lnTo>
                  <a:pt x="73152" y="1649920"/>
                </a:lnTo>
                <a:lnTo>
                  <a:pt x="59626" y="1659231"/>
                </a:lnTo>
                <a:lnTo>
                  <a:pt x="42672" y="1662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95521" y="3401567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01034" y="3401567"/>
            <a:ext cx="0" cy="502920"/>
          </a:xfrm>
          <a:custGeom>
            <a:avLst/>
            <a:gdLst/>
            <a:ahLst/>
            <a:cxnLst/>
            <a:rect l="l" t="t" r="r" b="b"/>
            <a:pathLst>
              <a:path w="0" h="502920">
                <a:moveTo>
                  <a:pt x="0" y="0"/>
                </a:moveTo>
                <a:lnTo>
                  <a:pt x="0" y="50292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19627" y="3592067"/>
            <a:ext cx="584200" cy="85725"/>
          </a:xfrm>
          <a:custGeom>
            <a:avLst/>
            <a:gdLst/>
            <a:ahLst/>
            <a:cxnLst/>
            <a:rect l="l" t="t" r="r" b="b"/>
            <a:pathLst>
              <a:path w="584200" h="85725">
                <a:moveTo>
                  <a:pt x="42672" y="85343"/>
                </a:moveTo>
                <a:lnTo>
                  <a:pt x="26360" y="82105"/>
                </a:lnTo>
                <a:lnTo>
                  <a:pt x="12763" y="73151"/>
                </a:lnTo>
                <a:lnTo>
                  <a:pt x="3452" y="59626"/>
                </a:lnTo>
                <a:lnTo>
                  <a:pt x="0" y="42671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864" y="3452"/>
                </a:lnTo>
                <a:lnTo>
                  <a:pt x="73914" y="12763"/>
                </a:lnTo>
                <a:lnTo>
                  <a:pt x="83391" y="26360"/>
                </a:lnTo>
                <a:lnTo>
                  <a:pt x="83944" y="28955"/>
                </a:lnTo>
                <a:lnTo>
                  <a:pt x="42672" y="28955"/>
                </a:lnTo>
                <a:lnTo>
                  <a:pt x="42672" y="57911"/>
                </a:lnTo>
                <a:lnTo>
                  <a:pt x="83742" y="57911"/>
                </a:lnTo>
                <a:lnTo>
                  <a:pt x="83391" y="59626"/>
                </a:lnTo>
                <a:lnTo>
                  <a:pt x="73914" y="73151"/>
                </a:lnTo>
                <a:lnTo>
                  <a:pt x="59864" y="82105"/>
                </a:lnTo>
                <a:lnTo>
                  <a:pt x="42672" y="85343"/>
                </a:lnTo>
                <a:close/>
              </a:path>
              <a:path w="584200" h="85725">
                <a:moveTo>
                  <a:pt x="83742" y="57911"/>
                </a:moveTo>
                <a:lnTo>
                  <a:pt x="42672" y="57911"/>
                </a:lnTo>
                <a:lnTo>
                  <a:pt x="42672" y="28955"/>
                </a:lnTo>
                <a:lnTo>
                  <a:pt x="83944" y="28955"/>
                </a:lnTo>
                <a:lnTo>
                  <a:pt x="86868" y="42671"/>
                </a:lnTo>
                <a:lnTo>
                  <a:pt x="83742" y="57911"/>
                </a:lnTo>
                <a:close/>
              </a:path>
              <a:path w="584200" h="85725">
                <a:moveTo>
                  <a:pt x="583691" y="57911"/>
                </a:moveTo>
                <a:lnTo>
                  <a:pt x="83742" y="57911"/>
                </a:lnTo>
                <a:lnTo>
                  <a:pt x="86868" y="42671"/>
                </a:lnTo>
                <a:lnTo>
                  <a:pt x="83944" y="28955"/>
                </a:lnTo>
                <a:lnTo>
                  <a:pt x="583691" y="28955"/>
                </a:lnTo>
                <a:lnTo>
                  <a:pt x="583691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667810" y="3047991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216619" y="3909593"/>
            <a:ext cx="15557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000" spc="-80" b="1">
                <a:latin typeface="等线"/>
                <a:cs typeface="等线"/>
              </a:rPr>
              <a:t>T</a:t>
            </a:r>
            <a:endParaRPr sz="2000">
              <a:latin typeface="等线"/>
              <a:cs typeface="等线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76956" y="4945380"/>
            <a:ext cx="144780" cy="467995"/>
          </a:xfrm>
          <a:custGeom>
            <a:avLst/>
            <a:gdLst/>
            <a:ahLst/>
            <a:cxnLst/>
            <a:rect l="l" t="t" r="r" b="b"/>
            <a:pathLst>
              <a:path w="144780" h="467995">
                <a:moveTo>
                  <a:pt x="0" y="0"/>
                </a:moveTo>
                <a:lnTo>
                  <a:pt x="144779" y="0"/>
                </a:lnTo>
                <a:lnTo>
                  <a:pt x="144779" y="467867"/>
                </a:lnTo>
                <a:lnTo>
                  <a:pt x="0" y="4678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63239" y="4930139"/>
            <a:ext cx="172720" cy="497205"/>
          </a:xfrm>
          <a:custGeom>
            <a:avLst/>
            <a:gdLst/>
            <a:ahLst/>
            <a:cxnLst/>
            <a:rect l="l" t="t" r="r" b="b"/>
            <a:pathLst>
              <a:path w="172719" h="497204">
                <a:moveTo>
                  <a:pt x="172211" y="496823"/>
                </a:moveTo>
                <a:lnTo>
                  <a:pt x="0" y="496823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3108"/>
                </a:lnTo>
                <a:lnTo>
                  <a:pt x="172211" y="483108"/>
                </a:lnTo>
                <a:lnTo>
                  <a:pt x="172211" y="496823"/>
                </a:lnTo>
                <a:close/>
              </a:path>
              <a:path w="172719" h="497204">
                <a:moveTo>
                  <a:pt x="28956" y="28955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72719" h="497204">
                <a:moveTo>
                  <a:pt x="143256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43256" y="15240"/>
                </a:lnTo>
                <a:lnTo>
                  <a:pt x="143256" y="28955"/>
                </a:lnTo>
                <a:close/>
              </a:path>
              <a:path w="172719" h="497204">
                <a:moveTo>
                  <a:pt x="143256" y="483108"/>
                </a:moveTo>
                <a:lnTo>
                  <a:pt x="143256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467867"/>
                </a:lnTo>
                <a:lnTo>
                  <a:pt x="158495" y="467867"/>
                </a:lnTo>
                <a:lnTo>
                  <a:pt x="143256" y="483108"/>
                </a:lnTo>
                <a:close/>
              </a:path>
              <a:path w="172719" h="497204">
                <a:moveTo>
                  <a:pt x="172211" y="28955"/>
                </a:moveTo>
                <a:lnTo>
                  <a:pt x="158495" y="28956"/>
                </a:lnTo>
                <a:lnTo>
                  <a:pt x="143256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19" h="497204">
                <a:moveTo>
                  <a:pt x="28956" y="483108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72719" h="497204">
                <a:moveTo>
                  <a:pt x="143256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43256" y="467867"/>
                </a:lnTo>
                <a:lnTo>
                  <a:pt x="143256" y="483108"/>
                </a:lnTo>
                <a:close/>
              </a:path>
              <a:path w="172719" h="497204">
                <a:moveTo>
                  <a:pt x="172211" y="483108"/>
                </a:moveTo>
                <a:lnTo>
                  <a:pt x="143256" y="483108"/>
                </a:lnTo>
                <a:lnTo>
                  <a:pt x="158495" y="467867"/>
                </a:lnTo>
                <a:lnTo>
                  <a:pt x="172211" y="467867"/>
                </a:lnTo>
                <a:lnTo>
                  <a:pt x="172211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748798" y="5257786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11523" y="3635502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29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23516" y="4031741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 h="0">
                <a:moveTo>
                  <a:pt x="0" y="0"/>
                </a:moveTo>
                <a:lnTo>
                  <a:pt x="720851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501698" y="3606246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552700" y="2791967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5" h="0">
                <a:moveTo>
                  <a:pt x="0" y="0"/>
                </a:moveTo>
                <a:lnTo>
                  <a:pt x="611124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2085771" y="5010880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88552" y="5187106"/>
            <a:ext cx="24066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499360" y="4066032"/>
            <a:ext cx="85725" cy="1915795"/>
          </a:xfrm>
          <a:custGeom>
            <a:avLst/>
            <a:gdLst/>
            <a:ahLst/>
            <a:cxnLst/>
            <a:rect l="l" t="t" r="r" b="b"/>
            <a:pathLst>
              <a:path w="85725" h="1915795">
                <a:moveTo>
                  <a:pt x="28956" y="1832943"/>
                </a:moveTo>
                <a:lnTo>
                  <a:pt x="28956" y="0"/>
                </a:lnTo>
                <a:lnTo>
                  <a:pt x="56388" y="0"/>
                </a:lnTo>
                <a:lnTo>
                  <a:pt x="56388" y="1830323"/>
                </a:lnTo>
                <a:lnTo>
                  <a:pt x="42672" y="1830323"/>
                </a:lnTo>
                <a:lnTo>
                  <a:pt x="28956" y="1832943"/>
                </a:lnTo>
                <a:close/>
              </a:path>
              <a:path w="85725" h="1915795">
                <a:moveTo>
                  <a:pt x="56388" y="1872995"/>
                </a:moveTo>
                <a:lnTo>
                  <a:pt x="28956" y="1872995"/>
                </a:lnTo>
                <a:lnTo>
                  <a:pt x="28956" y="1832943"/>
                </a:lnTo>
                <a:lnTo>
                  <a:pt x="42672" y="1830323"/>
                </a:lnTo>
                <a:lnTo>
                  <a:pt x="56388" y="1833047"/>
                </a:lnTo>
                <a:lnTo>
                  <a:pt x="56388" y="1872995"/>
                </a:lnTo>
                <a:close/>
              </a:path>
              <a:path w="85725" h="1915795">
                <a:moveTo>
                  <a:pt x="56388" y="1833047"/>
                </a:moveTo>
                <a:lnTo>
                  <a:pt x="42672" y="1830323"/>
                </a:lnTo>
                <a:lnTo>
                  <a:pt x="56388" y="1830323"/>
                </a:lnTo>
                <a:lnTo>
                  <a:pt x="56388" y="1833047"/>
                </a:lnTo>
                <a:close/>
              </a:path>
              <a:path w="85725" h="1915795">
                <a:moveTo>
                  <a:pt x="42672" y="1915667"/>
                </a:moveTo>
                <a:lnTo>
                  <a:pt x="25717" y="1912215"/>
                </a:lnTo>
                <a:lnTo>
                  <a:pt x="12192" y="1902904"/>
                </a:lnTo>
                <a:lnTo>
                  <a:pt x="3238" y="1889307"/>
                </a:lnTo>
                <a:lnTo>
                  <a:pt x="0" y="1872995"/>
                </a:lnTo>
                <a:lnTo>
                  <a:pt x="3238" y="1856041"/>
                </a:lnTo>
                <a:lnTo>
                  <a:pt x="12192" y="1842515"/>
                </a:lnTo>
                <a:lnTo>
                  <a:pt x="25717" y="1833562"/>
                </a:lnTo>
                <a:lnTo>
                  <a:pt x="28956" y="1832943"/>
                </a:lnTo>
                <a:lnTo>
                  <a:pt x="28956" y="1872995"/>
                </a:lnTo>
                <a:lnTo>
                  <a:pt x="85344" y="1872995"/>
                </a:lnTo>
                <a:lnTo>
                  <a:pt x="81891" y="1889307"/>
                </a:lnTo>
                <a:lnTo>
                  <a:pt x="72580" y="1902904"/>
                </a:lnTo>
                <a:lnTo>
                  <a:pt x="58983" y="1912215"/>
                </a:lnTo>
                <a:lnTo>
                  <a:pt x="42672" y="1915667"/>
                </a:lnTo>
                <a:close/>
              </a:path>
              <a:path w="85725" h="1915795">
                <a:moveTo>
                  <a:pt x="85344" y="1872995"/>
                </a:moveTo>
                <a:lnTo>
                  <a:pt x="56388" y="1872995"/>
                </a:lnTo>
                <a:lnTo>
                  <a:pt x="56388" y="1833047"/>
                </a:lnTo>
                <a:lnTo>
                  <a:pt x="58983" y="1833562"/>
                </a:lnTo>
                <a:lnTo>
                  <a:pt x="72580" y="1842515"/>
                </a:lnTo>
                <a:lnTo>
                  <a:pt x="81891" y="1856041"/>
                </a:lnTo>
                <a:lnTo>
                  <a:pt x="85344" y="18729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68880" y="4689348"/>
            <a:ext cx="144780" cy="502920"/>
          </a:xfrm>
          <a:custGeom>
            <a:avLst/>
            <a:gdLst/>
            <a:ahLst/>
            <a:cxnLst/>
            <a:rect l="l" t="t" r="r" b="b"/>
            <a:pathLst>
              <a:path w="144780" h="502920">
                <a:moveTo>
                  <a:pt x="0" y="0"/>
                </a:moveTo>
                <a:lnTo>
                  <a:pt x="144779" y="0"/>
                </a:lnTo>
                <a:lnTo>
                  <a:pt x="144779" y="502919"/>
                </a:lnTo>
                <a:lnTo>
                  <a:pt x="0" y="502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55164" y="4674108"/>
            <a:ext cx="172720" cy="532130"/>
          </a:xfrm>
          <a:custGeom>
            <a:avLst/>
            <a:gdLst/>
            <a:ahLst/>
            <a:cxnLst/>
            <a:rect l="l" t="t" r="r" b="b"/>
            <a:pathLst>
              <a:path w="172719" h="532129">
                <a:moveTo>
                  <a:pt x="172211" y="531876"/>
                </a:moveTo>
                <a:lnTo>
                  <a:pt x="0" y="531876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502919"/>
                </a:lnTo>
                <a:lnTo>
                  <a:pt x="13716" y="502919"/>
                </a:lnTo>
                <a:lnTo>
                  <a:pt x="28956" y="518160"/>
                </a:lnTo>
                <a:lnTo>
                  <a:pt x="172211" y="518160"/>
                </a:lnTo>
                <a:lnTo>
                  <a:pt x="172211" y="531876"/>
                </a:lnTo>
                <a:close/>
              </a:path>
              <a:path w="172719" h="532129">
                <a:moveTo>
                  <a:pt x="28956" y="28955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72719" h="532129">
                <a:moveTo>
                  <a:pt x="143256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43256" y="15240"/>
                </a:lnTo>
                <a:lnTo>
                  <a:pt x="143256" y="28955"/>
                </a:lnTo>
                <a:close/>
              </a:path>
              <a:path w="172719" h="532129">
                <a:moveTo>
                  <a:pt x="143256" y="518160"/>
                </a:moveTo>
                <a:lnTo>
                  <a:pt x="143256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502919"/>
                </a:lnTo>
                <a:lnTo>
                  <a:pt x="158495" y="502919"/>
                </a:lnTo>
                <a:lnTo>
                  <a:pt x="143256" y="518160"/>
                </a:lnTo>
                <a:close/>
              </a:path>
              <a:path w="172719" h="532129">
                <a:moveTo>
                  <a:pt x="172211" y="28955"/>
                </a:moveTo>
                <a:lnTo>
                  <a:pt x="158495" y="28956"/>
                </a:lnTo>
                <a:lnTo>
                  <a:pt x="143256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19" h="532129">
                <a:moveTo>
                  <a:pt x="28956" y="518160"/>
                </a:moveTo>
                <a:lnTo>
                  <a:pt x="13716" y="502919"/>
                </a:lnTo>
                <a:lnTo>
                  <a:pt x="28956" y="502919"/>
                </a:lnTo>
                <a:lnTo>
                  <a:pt x="28956" y="518160"/>
                </a:lnTo>
                <a:close/>
              </a:path>
              <a:path w="172719" h="532129">
                <a:moveTo>
                  <a:pt x="143256" y="518160"/>
                </a:moveTo>
                <a:lnTo>
                  <a:pt x="28956" y="518160"/>
                </a:lnTo>
                <a:lnTo>
                  <a:pt x="28956" y="502919"/>
                </a:lnTo>
                <a:lnTo>
                  <a:pt x="143256" y="502919"/>
                </a:lnTo>
                <a:lnTo>
                  <a:pt x="143256" y="518160"/>
                </a:lnTo>
                <a:close/>
              </a:path>
              <a:path w="172719" h="532129">
                <a:moveTo>
                  <a:pt x="172211" y="518160"/>
                </a:moveTo>
                <a:lnTo>
                  <a:pt x="143256" y="518160"/>
                </a:lnTo>
                <a:lnTo>
                  <a:pt x="158495" y="502919"/>
                </a:lnTo>
                <a:lnTo>
                  <a:pt x="172211" y="502919"/>
                </a:lnTo>
                <a:lnTo>
                  <a:pt x="172211" y="518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800590" y="3098295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87624" y="2968751"/>
            <a:ext cx="144780" cy="360045"/>
          </a:xfrm>
          <a:custGeom>
            <a:avLst/>
            <a:gdLst/>
            <a:ahLst/>
            <a:cxnLst/>
            <a:rect l="l" t="t" r="r" b="b"/>
            <a:pathLst>
              <a:path w="144780" h="360045">
                <a:moveTo>
                  <a:pt x="0" y="0"/>
                </a:moveTo>
                <a:lnTo>
                  <a:pt x="144779" y="0"/>
                </a:lnTo>
                <a:lnTo>
                  <a:pt x="144779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73907" y="2953511"/>
            <a:ext cx="172720" cy="388620"/>
          </a:xfrm>
          <a:custGeom>
            <a:avLst/>
            <a:gdLst/>
            <a:ahLst/>
            <a:cxnLst/>
            <a:rect l="l" t="t" r="r" b="b"/>
            <a:pathLst>
              <a:path w="172719" h="388620">
                <a:moveTo>
                  <a:pt x="172211" y="388619"/>
                </a:moveTo>
                <a:lnTo>
                  <a:pt x="0" y="388619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61187"/>
                </a:lnTo>
                <a:lnTo>
                  <a:pt x="13716" y="361187"/>
                </a:lnTo>
                <a:lnTo>
                  <a:pt x="28956" y="374904"/>
                </a:lnTo>
                <a:lnTo>
                  <a:pt x="172211" y="374904"/>
                </a:lnTo>
                <a:lnTo>
                  <a:pt x="172211" y="388619"/>
                </a:lnTo>
                <a:close/>
              </a:path>
              <a:path w="172719" h="388620">
                <a:moveTo>
                  <a:pt x="28956" y="28955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72719" h="388620">
                <a:moveTo>
                  <a:pt x="143256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43256" y="15240"/>
                </a:lnTo>
                <a:lnTo>
                  <a:pt x="143256" y="28955"/>
                </a:lnTo>
                <a:close/>
              </a:path>
              <a:path w="172719" h="388620">
                <a:moveTo>
                  <a:pt x="143256" y="374904"/>
                </a:moveTo>
                <a:lnTo>
                  <a:pt x="143256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361187"/>
                </a:lnTo>
                <a:lnTo>
                  <a:pt x="158495" y="361187"/>
                </a:lnTo>
                <a:lnTo>
                  <a:pt x="143256" y="374904"/>
                </a:lnTo>
                <a:close/>
              </a:path>
              <a:path w="172719" h="388620">
                <a:moveTo>
                  <a:pt x="172211" y="28955"/>
                </a:moveTo>
                <a:lnTo>
                  <a:pt x="158495" y="28956"/>
                </a:lnTo>
                <a:lnTo>
                  <a:pt x="143256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19" h="388620">
                <a:moveTo>
                  <a:pt x="28956" y="374904"/>
                </a:moveTo>
                <a:lnTo>
                  <a:pt x="13716" y="361187"/>
                </a:lnTo>
                <a:lnTo>
                  <a:pt x="28956" y="361187"/>
                </a:lnTo>
                <a:lnTo>
                  <a:pt x="28956" y="374904"/>
                </a:lnTo>
                <a:close/>
              </a:path>
              <a:path w="172719" h="388620">
                <a:moveTo>
                  <a:pt x="143256" y="374904"/>
                </a:moveTo>
                <a:lnTo>
                  <a:pt x="28956" y="374904"/>
                </a:lnTo>
                <a:lnTo>
                  <a:pt x="28956" y="361187"/>
                </a:lnTo>
                <a:lnTo>
                  <a:pt x="143256" y="361187"/>
                </a:lnTo>
                <a:lnTo>
                  <a:pt x="143256" y="374904"/>
                </a:lnTo>
                <a:close/>
              </a:path>
              <a:path w="172719" h="388620">
                <a:moveTo>
                  <a:pt x="172211" y="374904"/>
                </a:moveTo>
                <a:lnTo>
                  <a:pt x="143256" y="374904"/>
                </a:lnTo>
                <a:lnTo>
                  <a:pt x="158495" y="361187"/>
                </a:lnTo>
                <a:lnTo>
                  <a:pt x="172211" y="361187"/>
                </a:lnTo>
                <a:lnTo>
                  <a:pt x="172211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113531" y="4631435"/>
            <a:ext cx="523240" cy="85725"/>
          </a:xfrm>
          <a:custGeom>
            <a:avLst/>
            <a:gdLst/>
            <a:ahLst/>
            <a:cxnLst/>
            <a:rect l="l" t="t" r="r" b="b"/>
            <a:pathLst>
              <a:path w="523239" h="85725">
                <a:moveTo>
                  <a:pt x="42672" y="85343"/>
                </a:moveTo>
                <a:lnTo>
                  <a:pt x="25717" y="82105"/>
                </a:lnTo>
                <a:lnTo>
                  <a:pt x="12192" y="73151"/>
                </a:lnTo>
                <a:lnTo>
                  <a:pt x="3238" y="59626"/>
                </a:lnTo>
                <a:lnTo>
                  <a:pt x="0" y="42671"/>
                </a:lnTo>
                <a:lnTo>
                  <a:pt x="3238" y="26360"/>
                </a:lnTo>
                <a:lnTo>
                  <a:pt x="12192" y="12763"/>
                </a:lnTo>
                <a:lnTo>
                  <a:pt x="25717" y="3452"/>
                </a:lnTo>
                <a:lnTo>
                  <a:pt x="42672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2440" y="28955"/>
                </a:lnTo>
                <a:lnTo>
                  <a:pt x="42672" y="28955"/>
                </a:lnTo>
                <a:lnTo>
                  <a:pt x="42672" y="57911"/>
                </a:lnTo>
                <a:lnTo>
                  <a:pt x="82240" y="57911"/>
                </a:lnTo>
                <a:lnTo>
                  <a:pt x="81891" y="59626"/>
                </a:lnTo>
                <a:lnTo>
                  <a:pt x="72580" y="73151"/>
                </a:lnTo>
                <a:lnTo>
                  <a:pt x="58983" y="82105"/>
                </a:lnTo>
                <a:lnTo>
                  <a:pt x="42672" y="85343"/>
                </a:lnTo>
                <a:close/>
              </a:path>
              <a:path w="523239" h="85725">
                <a:moveTo>
                  <a:pt x="82240" y="57911"/>
                </a:moveTo>
                <a:lnTo>
                  <a:pt x="42672" y="57911"/>
                </a:lnTo>
                <a:lnTo>
                  <a:pt x="42672" y="28955"/>
                </a:lnTo>
                <a:lnTo>
                  <a:pt x="82440" y="28955"/>
                </a:lnTo>
                <a:lnTo>
                  <a:pt x="85344" y="42671"/>
                </a:lnTo>
                <a:lnTo>
                  <a:pt x="82240" y="57911"/>
                </a:lnTo>
                <a:close/>
              </a:path>
              <a:path w="523239" h="85725">
                <a:moveTo>
                  <a:pt x="522732" y="57911"/>
                </a:moveTo>
                <a:lnTo>
                  <a:pt x="82240" y="57911"/>
                </a:lnTo>
                <a:lnTo>
                  <a:pt x="85344" y="42671"/>
                </a:lnTo>
                <a:lnTo>
                  <a:pt x="82440" y="28955"/>
                </a:lnTo>
                <a:lnTo>
                  <a:pt x="522732" y="28955"/>
                </a:lnTo>
                <a:lnTo>
                  <a:pt x="522732" y="57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589020" y="5292852"/>
            <a:ext cx="85725" cy="690880"/>
          </a:xfrm>
          <a:custGeom>
            <a:avLst/>
            <a:gdLst/>
            <a:ahLst/>
            <a:cxnLst/>
            <a:rect l="l" t="t" r="r" b="b"/>
            <a:pathLst>
              <a:path w="85725" h="690879">
                <a:moveTo>
                  <a:pt x="28955" y="607751"/>
                </a:moveTo>
                <a:lnTo>
                  <a:pt x="28955" y="0"/>
                </a:lnTo>
                <a:lnTo>
                  <a:pt x="56387" y="0"/>
                </a:lnTo>
                <a:lnTo>
                  <a:pt x="56387" y="605028"/>
                </a:lnTo>
                <a:lnTo>
                  <a:pt x="42671" y="605028"/>
                </a:lnTo>
                <a:lnTo>
                  <a:pt x="28955" y="607751"/>
                </a:lnTo>
                <a:close/>
              </a:path>
              <a:path w="85725" h="690879">
                <a:moveTo>
                  <a:pt x="56387" y="647700"/>
                </a:moveTo>
                <a:lnTo>
                  <a:pt x="28955" y="647700"/>
                </a:lnTo>
                <a:lnTo>
                  <a:pt x="28955" y="607751"/>
                </a:lnTo>
                <a:lnTo>
                  <a:pt x="42671" y="605028"/>
                </a:lnTo>
                <a:lnTo>
                  <a:pt x="56387" y="607647"/>
                </a:lnTo>
                <a:lnTo>
                  <a:pt x="56387" y="647700"/>
                </a:lnTo>
                <a:close/>
              </a:path>
              <a:path w="85725" h="690879">
                <a:moveTo>
                  <a:pt x="56387" y="607647"/>
                </a:moveTo>
                <a:lnTo>
                  <a:pt x="42671" y="605028"/>
                </a:lnTo>
                <a:lnTo>
                  <a:pt x="56387" y="605028"/>
                </a:lnTo>
                <a:lnTo>
                  <a:pt x="56387" y="607647"/>
                </a:lnTo>
                <a:close/>
              </a:path>
              <a:path w="85725" h="690879">
                <a:moveTo>
                  <a:pt x="85343" y="647700"/>
                </a:moveTo>
                <a:lnTo>
                  <a:pt x="56387" y="647700"/>
                </a:lnTo>
                <a:lnTo>
                  <a:pt x="56387" y="607647"/>
                </a:lnTo>
                <a:lnTo>
                  <a:pt x="59626" y="608266"/>
                </a:lnTo>
                <a:lnTo>
                  <a:pt x="73151" y="617220"/>
                </a:lnTo>
                <a:lnTo>
                  <a:pt x="82105" y="630745"/>
                </a:lnTo>
                <a:lnTo>
                  <a:pt x="85343" y="647700"/>
                </a:lnTo>
                <a:close/>
              </a:path>
              <a:path w="85725" h="690879">
                <a:moveTo>
                  <a:pt x="42671" y="690372"/>
                </a:moveTo>
                <a:lnTo>
                  <a:pt x="26360" y="686919"/>
                </a:lnTo>
                <a:lnTo>
                  <a:pt x="12763" y="677608"/>
                </a:lnTo>
                <a:lnTo>
                  <a:pt x="3452" y="664011"/>
                </a:lnTo>
                <a:lnTo>
                  <a:pt x="0" y="647700"/>
                </a:lnTo>
                <a:lnTo>
                  <a:pt x="3452" y="630745"/>
                </a:lnTo>
                <a:lnTo>
                  <a:pt x="12763" y="617220"/>
                </a:lnTo>
                <a:lnTo>
                  <a:pt x="26360" y="608266"/>
                </a:lnTo>
                <a:lnTo>
                  <a:pt x="28955" y="607751"/>
                </a:lnTo>
                <a:lnTo>
                  <a:pt x="28955" y="647700"/>
                </a:lnTo>
                <a:lnTo>
                  <a:pt x="85343" y="647700"/>
                </a:lnTo>
                <a:lnTo>
                  <a:pt x="82105" y="664011"/>
                </a:lnTo>
                <a:lnTo>
                  <a:pt x="73151" y="677608"/>
                </a:lnTo>
                <a:lnTo>
                  <a:pt x="59626" y="686919"/>
                </a:lnTo>
                <a:lnTo>
                  <a:pt x="42671" y="690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3728680" y="5297374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462527" y="5191505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462527" y="5287517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 h="0">
                <a:moveTo>
                  <a:pt x="0" y="0"/>
                </a:moveTo>
                <a:lnTo>
                  <a:pt x="35814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626358" y="4671059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3644859" y="4875804"/>
            <a:ext cx="17081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196584" y="3778757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90" h="0">
                <a:moveTo>
                  <a:pt x="0" y="0"/>
                </a:moveTo>
                <a:lnTo>
                  <a:pt x="1431035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468111" y="3778757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5" h="0">
                <a:moveTo>
                  <a:pt x="0" y="0"/>
                </a:moveTo>
                <a:lnTo>
                  <a:pt x="620267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088379" y="3593591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4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074664" y="3529584"/>
            <a:ext cx="135890" cy="497205"/>
          </a:xfrm>
          <a:custGeom>
            <a:avLst/>
            <a:gdLst/>
            <a:ahLst/>
            <a:cxnLst/>
            <a:rect l="l" t="t" r="r" b="b"/>
            <a:pathLst>
              <a:path w="135889" h="497204">
                <a:moveTo>
                  <a:pt x="135636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5636" y="0"/>
                </a:lnTo>
                <a:lnTo>
                  <a:pt x="135636" y="13716"/>
                </a:lnTo>
                <a:lnTo>
                  <a:pt x="27432" y="13716"/>
                </a:lnTo>
                <a:lnTo>
                  <a:pt x="13716" y="27432"/>
                </a:lnTo>
                <a:lnTo>
                  <a:pt x="27432" y="27432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1584"/>
                </a:lnTo>
                <a:lnTo>
                  <a:pt x="135636" y="481584"/>
                </a:lnTo>
                <a:lnTo>
                  <a:pt x="135636" y="496823"/>
                </a:lnTo>
                <a:close/>
              </a:path>
              <a:path w="135889" h="497204">
                <a:moveTo>
                  <a:pt x="27432" y="27432"/>
                </a:moveTo>
                <a:lnTo>
                  <a:pt x="13716" y="27432"/>
                </a:lnTo>
                <a:lnTo>
                  <a:pt x="27432" y="13716"/>
                </a:lnTo>
                <a:lnTo>
                  <a:pt x="27432" y="27432"/>
                </a:lnTo>
                <a:close/>
              </a:path>
              <a:path w="135889" h="497204">
                <a:moveTo>
                  <a:pt x="108204" y="27432"/>
                </a:moveTo>
                <a:lnTo>
                  <a:pt x="27432" y="27432"/>
                </a:lnTo>
                <a:lnTo>
                  <a:pt x="27432" y="13716"/>
                </a:lnTo>
                <a:lnTo>
                  <a:pt x="108204" y="13716"/>
                </a:lnTo>
                <a:lnTo>
                  <a:pt x="108204" y="27432"/>
                </a:lnTo>
                <a:close/>
              </a:path>
              <a:path w="135889" h="497204">
                <a:moveTo>
                  <a:pt x="108204" y="481584"/>
                </a:moveTo>
                <a:lnTo>
                  <a:pt x="108204" y="13716"/>
                </a:lnTo>
                <a:lnTo>
                  <a:pt x="121920" y="27432"/>
                </a:lnTo>
                <a:lnTo>
                  <a:pt x="135636" y="27432"/>
                </a:lnTo>
                <a:lnTo>
                  <a:pt x="135636" y="467867"/>
                </a:lnTo>
                <a:lnTo>
                  <a:pt x="121920" y="467867"/>
                </a:lnTo>
                <a:lnTo>
                  <a:pt x="108204" y="481584"/>
                </a:lnTo>
                <a:close/>
              </a:path>
              <a:path w="135889" h="497204">
                <a:moveTo>
                  <a:pt x="135636" y="27432"/>
                </a:moveTo>
                <a:lnTo>
                  <a:pt x="121920" y="27432"/>
                </a:lnTo>
                <a:lnTo>
                  <a:pt x="108204" y="13716"/>
                </a:lnTo>
                <a:lnTo>
                  <a:pt x="135636" y="13716"/>
                </a:lnTo>
                <a:lnTo>
                  <a:pt x="135636" y="27432"/>
                </a:lnTo>
                <a:close/>
              </a:path>
              <a:path w="135889" h="497204">
                <a:moveTo>
                  <a:pt x="27432" y="481584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1584"/>
                </a:lnTo>
                <a:close/>
              </a:path>
              <a:path w="135889" h="497204">
                <a:moveTo>
                  <a:pt x="108204" y="481584"/>
                </a:moveTo>
                <a:lnTo>
                  <a:pt x="27432" y="481584"/>
                </a:lnTo>
                <a:lnTo>
                  <a:pt x="27432" y="467867"/>
                </a:lnTo>
                <a:lnTo>
                  <a:pt x="108204" y="467867"/>
                </a:lnTo>
                <a:lnTo>
                  <a:pt x="108204" y="481584"/>
                </a:lnTo>
                <a:close/>
              </a:path>
              <a:path w="135889" h="497204">
                <a:moveTo>
                  <a:pt x="135636" y="481584"/>
                </a:moveTo>
                <a:lnTo>
                  <a:pt x="108204" y="481584"/>
                </a:lnTo>
                <a:lnTo>
                  <a:pt x="121920" y="467867"/>
                </a:lnTo>
                <a:lnTo>
                  <a:pt x="135636" y="467867"/>
                </a:lnTo>
                <a:lnTo>
                  <a:pt x="135636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045707" y="3471672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2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059423" y="3976115"/>
            <a:ext cx="203200" cy="120650"/>
          </a:xfrm>
          <a:custGeom>
            <a:avLst/>
            <a:gdLst/>
            <a:ahLst/>
            <a:cxnLst/>
            <a:rect l="l" t="t" r="r" b="b"/>
            <a:pathLst>
              <a:path w="203200" h="120650">
                <a:moveTo>
                  <a:pt x="202692" y="120395"/>
                </a:moveTo>
                <a:lnTo>
                  <a:pt x="0" y="120395"/>
                </a:lnTo>
                <a:lnTo>
                  <a:pt x="0" y="0"/>
                </a:lnTo>
                <a:lnTo>
                  <a:pt x="202692" y="0"/>
                </a:lnTo>
                <a:lnTo>
                  <a:pt x="202692" y="120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106204" y="320798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08828" y="3384267"/>
            <a:ext cx="13843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995159" y="3744467"/>
            <a:ext cx="76200" cy="2176780"/>
          </a:xfrm>
          <a:custGeom>
            <a:avLst/>
            <a:gdLst/>
            <a:ahLst/>
            <a:cxnLst/>
            <a:rect l="l" t="t" r="r" b="b"/>
            <a:pathLst>
              <a:path w="76200" h="2176779">
                <a:moveTo>
                  <a:pt x="24383" y="73491"/>
                </a:moveTo>
                <a:lnTo>
                  <a:pt x="23145" y="73247"/>
                </a:lnTo>
                <a:lnTo>
                  <a:pt x="11048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2411" y="2952"/>
                </a:lnTo>
                <a:lnTo>
                  <a:pt x="64579" y="11048"/>
                </a:lnTo>
                <a:lnTo>
                  <a:pt x="73032" y="23145"/>
                </a:lnTo>
                <a:lnTo>
                  <a:pt x="76199" y="38100"/>
                </a:lnTo>
                <a:lnTo>
                  <a:pt x="24383" y="38100"/>
                </a:lnTo>
                <a:lnTo>
                  <a:pt x="24383" y="73491"/>
                </a:lnTo>
                <a:close/>
              </a:path>
              <a:path w="76200" h="2176779">
                <a:moveTo>
                  <a:pt x="38099" y="76200"/>
                </a:moveTo>
                <a:lnTo>
                  <a:pt x="24383" y="73491"/>
                </a:lnTo>
                <a:lnTo>
                  <a:pt x="24383" y="38100"/>
                </a:lnTo>
                <a:lnTo>
                  <a:pt x="50291" y="38100"/>
                </a:lnTo>
                <a:lnTo>
                  <a:pt x="50291" y="73684"/>
                </a:lnTo>
                <a:lnTo>
                  <a:pt x="38099" y="76200"/>
                </a:lnTo>
                <a:close/>
              </a:path>
              <a:path w="76200" h="2176779">
                <a:moveTo>
                  <a:pt x="50291" y="73684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032" y="53054"/>
                </a:lnTo>
                <a:lnTo>
                  <a:pt x="64579" y="65150"/>
                </a:lnTo>
                <a:lnTo>
                  <a:pt x="52411" y="73247"/>
                </a:lnTo>
                <a:lnTo>
                  <a:pt x="50291" y="73684"/>
                </a:lnTo>
                <a:close/>
              </a:path>
              <a:path w="76200" h="2176779">
                <a:moveTo>
                  <a:pt x="24383" y="2102780"/>
                </a:moveTo>
                <a:lnTo>
                  <a:pt x="24383" y="73491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100071"/>
                </a:lnTo>
                <a:lnTo>
                  <a:pt x="38099" y="2100071"/>
                </a:lnTo>
                <a:lnTo>
                  <a:pt x="24383" y="2102780"/>
                </a:lnTo>
                <a:close/>
              </a:path>
              <a:path w="76200" h="2176779">
                <a:moveTo>
                  <a:pt x="50291" y="76200"/>
                </a:moveTo>
                <a:lnTo>
                  <a:pt x="38099" y="76200"/>
                </a:lnTo>
                <a:lnTo>
                  <a:pt x="50291" y="73684"/>
                </a:lnTo>
                <a:lnTo>
                  <a:pt x="50291" y="76200"/>
                </a:lnTo>
                <a:close/>
              </a:path>
              <a:path w="76200" h="2176779">
                <a:moveTo>
                  <a:pt x="50291" y="2138171"/>
                </a:moveTo>
                <a:lnTo>
                  <a:pt x="24383" y="2138171"/>
                </a:lnTo>
                <a:lnTo>
                  <a:pt x="24383" y="2102780"/>
                </a:lnTo>
                <a:lnTo>
                  <a:pt x="38099" y="2100071"/>
                </a:lnTo>
                <a:lnTo>
                  <a:pt x="50291" y="2102587"/>
                </a:lnTo>
                <a:lnTo>
                  <a:pt x="50291" y="2138171"/>
                </a:lnTo>
                <a:close/>
              </a:path>
              <a:path w="76200" h="2176779">
                <a:moveTo>
                  <a:pt x="50291" y="2102587"/>
                </a:moveTo>
                <a:lnTo>
                  <a:pt x="38099" y="2100071"/>
                </a:lnTo>
                <a:lnTo>
                  <a:pt x="50291" y="2100071"/>
                </a:lnTo>
                <a:lnTo>
                  <a:pt x="50291" y="2102587"/>
                </a:lnTo>
                <a:close/>
              </a:path>
              <a:path w="76200" h="2176779">
                <a:moveTo>
                  <a:pt x="76199" y="2138171"/>
                </a:moveTo>
                <a:lnTo>
                  <a:pt x="50291" y="2138171"/>
                </a:lnTo>
                <a:lnTo>
                  <a:pt x="50291" y="2102587"/>
                </a:lnTo>
                <a:lnTo>
                  <a:pt x="52411" y="2103024"/>
                </a:lnTo>
                <a:lnTo>
                  <a:pt x="64579" y="2111120"/>
                </a:lnTo>
                <a:lnTo>
                  <a:pt x="73032" y="2123217"/>
                </a:lnTo>
                <a:lnTo>
                  <a:pt x="76199" y="2138171"/>
                </a:lnTo>
                <a:close/>
              </a:path>
              <a:path w="76200" h="2176779">
                <a:moveTo>
                  <a:pt x="38099" y="2176271"/>
                </a:moveTo>
                <a:lnTo>
                  <a:pt x="23145" y="2173319"/>
                </a:lnTo>
                <a:lnTo>
                  <a:pt x="11048" y="2165222"/>
                </a:lnTo>
                <a:lnTo>
                  <a:pt x="2952" y="2153126"/>
                </a:lnTo>
                <a:lnTo>
                  <a:pt x="0" y="2138171"/>
                </a:lnTo>
                <a:lnTo>
                  <a:pt x="2952" y="2123217"/>
                </a:lnTo>
                <a:lnTo>
                  <a:pt x="11048" y="2111120"/>
                </a:lnTo>
                <a:lnTo>
                  <a:pt x="23145" y="2103024"/>
                </a:lnTo>
                <a:lnTo>
                  <a:pt x="24383" y="2102780"/>
                </a:lnTo>
                <a:lnTo>
                  <a:pt x="24383" y="2138171"/>
                </a:lnTo>
                <a:lnTo>
                  <a:pt x="76199" y="2138171"/>
                </a:lnTo>
                <a:lnTo>
                  <a:pt x="73032" y="2153126"/>
                </a:lnTo>
                <a:lnTo>
                  <a:pt x="64579" y="2165222"/>
                </a:lnTo>
                <a:lnTo>
                  <a:pt x="52411" y="2173319"/>
                </a:lnTo>
                <a:lnTo>
                  <a:pt x="38099" y="2176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961632" y="4386072"/>
            <a:ext cx="160020" cy="518159"/>
          </a:xfrm>
          <a:custGeom>
            <a:avLst/>
            <a:gdLst/>
            <a:ahLst/>
            <a:cxnLst/>
            <a:rect l="l" t="t" r="r" b="b"/>
            <a:pathLst>
              <a:path w="160020" h="518160">
                <a:moveTo>
                  <a:pt x="0" y="0"/>
                </a:moveTo>
                <a:lnTo>
                  <a:pt x="160019" y="0"/>
                </a:lnTo>
                <a:lnTo>
                  <a:pt x="160019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949440" y="4373879"/>
            <a:ext cx="184785" cy="542925"/>
          </a:xfrm>
          <a:custGeom>
            <a:avLst/>
            <a:gdLst/>
            <a:ahLst/>
            <a:cxnLst/>
            <a:rect l="l" t="t" r="r" b="b"/>
            <a:pathLst>
              <a:path w="184784" h="542925">
                <a:moveTo>
                  <a:pt x="184404" y="542543"/>
                </a:moveTo>
                <a:lnTo>
                  <a:pt x="0" y="542543"/>
                </a:lnTo>
                <a:lnTo>
                  <a:pt x="0" y="0"/>
                </a:lnTo>
                <a:lnTo>
                  <a:pt x="184404" y="0"/>
                </a:lnTo>
                <a:lnTo>
                  <a:pt x="184404" y="12191"/>
                </a:lnTo>
                <a:lnTo>
                  <a:pt x="25908" y="12191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518159"/>
                </a:lnTo>
                <a:lnTo>
                  <a:pt x="12192" y="518159"/>
                </a:lnTo>
                <a:lnTo>
                  <a:pt x="25908" y="530351"/>
                </a:lnTo>
                <a:lnTo>
                  <a:pt x="184404" y="530351"/>
                </a:lnTo>
                <a:lnTo>
                  <a:pt x="184404" y="542543"/>
                </a:lnTo>
                <a:close/>
              </a:path>
              <a:path w="184784" h="542925">
                <a:moveTo>
                  <a:pt x="25908" y="25907"/>
                </a:moveTo>
                <a:lnTo>
                  <a:pt x="12192" y="25907"/>
                </a:lnTo>
                <a:lnTo>
                  <a:pt x="25908" y="12191"/>
                </a:lnTo>
                <a:lnTo>
                  <a:pt x="25908" y="25907"/>
                </a:lnTo>
                <a:close/>
              </a:path>
              <a:path w="184784" h="542925">
                <a:moveTo>
                  <a:pt x="158496" y="25907"/>
                </a:moveTo>
                <a:lnTo>
                  <a:pt x="25908" y="25907"/>
                </a:lnTo>
                <a:lnTo>
                  <a:pt x="25908" y="12191"/>
                </a:lnTo>
                <a:lnTo>
                  <a:pt x="158496" y="12191"/>
                </a:lnTo>
                <a:lnTo>
                  <a:pt x="158496" y="25907"/>
                </a:lnTo>
                <a:close/>
              </a:path>
              <a:path w="184784" h="542925">
                <a:moveTo>
                  <a:pt x="158496" y="530351"/>
                </a:moveTo>
                <a:lnTo>
                  <a:pt x="158496" y="12191"/>
                </a:lnTo>
                <a:lnTo>
                  <a:pt x="172212" y="25907"/>
                </a:lnTo>
                <a:lnTo>
                  <a:pt x="184404" y="25907"/>
                </a:lnTo>
                <a:lnTo>
                  <a:pt x="184404" y="518159"/>
                </a:lnTo>
                <a:lnTo>
                  <a:pt x="172212" y="518159"/>
                </a:lnTo>
                <a:lnTo>
                  <a:pt x="158496" y="530351"/>
                </a:lnTo>
                <a:close/>
              </a:path>
              <a:path w="184784" h="542925">
                <a:moveTo>
                  <a:pt x="184404" y="25907"/>
                </a:moveTo>
                <a:lnTo>
                  <a:pt x="172212" y="25907"/>
                </a:lnTo>
                <a:lnTo>
                  <a:pt x="158496" y="12191"/>
                </a:lnTo>
                <a:lnTo>
                  <a:pt x="184404" y="12191"/>
                </a:lnTo>
                <a:lnTo>
                  <a:pt x="184404" y="25907"/>
                </a:lnTo>
                <a:close/>
              </a:path>
              <a:path w="184784" h="542925">
                <a:moveTo>
                  <a:pt x="25908" y="530351"/>
                </a:moveTo>
                <a:lnTo>
                  <a:pt x="12192" y="518159"/>
                </a:lnTo>
                <a:lnTo>
                  <a:pt x="25908" y="518159"/>
                </a:lnTo>
                <a:lnTo>
                  <a:pt x="25908" y="530351"/>
                </a:lnTo>
                <a:close/>
              </a:path>
              <a:path w="184784" h="542925">
                <a:moveTo>
                  <a:pt x="158496" y="530351"/>
                </a:moveTo>
                <a:lnTo>
                  <a:pt x="25908" y="530351"/>
                </a:lnTo>
                <a:lnTo>
                  <a:pt x="25908" y="518159"/>
                </a:lnTo>
                <a:lnTo>
                  <a:pt x="158496" y="518159"/>
                </a:lnTo>
                <a:lnTo>
                  <a:pt x="158496" y="530351"/>
                </a:lnTo>
                <a:close/>
              </a:path>
              <a:path w="184784" h="542925">
                <a:moveTo>
                  <a:pt x="184404" y="530351"/>
                </a:moveTo>
                <a:lnTo>
                  <a:pt x="158496" y="530351"/>
                </a:lnTo>
                <a:lnTo>
                  <a:pt x="172212" y="518159"/>
                </a:lnTo>
                <a:lnTo>
                  <a:pt x="184404" y="518159"/>
                </a:lnTo>
                <a:lnTo>
                  <a:pt x="184404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150096" y="3797046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 h="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151876" y="3797046"/>
            <a:ext cx="890269" cy="0"/>
          </a:xfrm>
          <a:custGeom>
            <a:avLst/>
            <a:gdLst/>
            <a:ahLst/>
            <a:cxnLst/>
            <a:rect l="l" t="t" r="r" b="b"/>
            <a:pathLst>
              <a:path w="890270" h="0">
                <a:moveTo>
                  <a:pt x="0" y="0"/>
                </a:moveTo>
                <a:lnTo>
                  <a:pt x="89001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8401276" y="4760998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8741664" y="3749040"/>
            <a:ext cx="76200" cy="2176780"/>
          </a:xfrm>
          <a:custGeom>
            <a:avLst/>
            <a:gdLst/>
            <a:ahLst/>
            <a:cxnLst/>
            <a:rect l="l" t="t" r="r" b="b"/>
            <a:pathLst>
              <a:path w="76200" h="2176779">
                <a:moveTo>
                  <a:pt x="25908" y="73792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5908" y="38100"/>
                </a:lnTo>
                <a:lnTo>
                  <a:pt x="25908" y="73792"/>
                </a:lnTo>
                <a:close/>
              </a:path>
              <a:path w="76200" h="2176779">
                <a:moveTo>
                  <a:pt x="38100" y="76200"/>
                </a:moveTo>
                <a:lnTo>
                  <a:pt x="25908" y="73792"/>
                </a:lnTo>
                <a:lnTo>
                  <a:pt x="25908" y="38100"/>
                </a:lnTo>
                <a:lnTo>
                  <a:pt x="50292" y="38100"/>
                </a:lnTo>
                <a:lnTo>
                  <a:pt x="50292" y="73792"/>
                </a:lnTo>
                <a:lnTo>
                  <a:pt x="38100" y="76200"/>
                </a:lnTo>
                <a:close/>
              </a:path>
              <a:path w="76200" h="2176779">
                <a:moveTo>
                  <a:pt x="50292" y="73792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2176779">
                <a:moveTo>
                  <a:pt x="25908" y="2102654"/>
                </a:moveTo>
                <a:lnTo>
                  <a:pt x="25908" y="73792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2100071"/>
                </a:lnTo>
                <a:lnTo>
                  <a:pt x="38100" y="2100071"/>
                </a:lnTo>
                <a:lnTo>
                  <a:pt x="25908" y="2102654"/>
                </a:lnTo>
                <a:close/>
              </a:path>
              <a:path w="76200" h="2176779">
                <a:moveTo>
                  <a:pt x="50292" y="76200"/>
                </a:moveTo>
                <a:lnTo>
                  <a:pt x="38100" y="76200"/>
                </a:lnTo>
                <a:lnTo>
                  <a:pt x="50292" y="73792"/>
                </a:lnTo>
                <a:lnTo>
                  <a:pt x="50292" y="76200"/>
                </a:lnTo>
                <a:close/>
              </a:path>
              <a:path w="76200" h="2176779">
                <a:moveTo>
                  <a:pt x="50292" y="2138171"/>
                </a:moveTo>
                <a:lnTo>
                  <a:pt x="25908" y="2138171"/>
                </a:lnTo>
                <a:lnTo>
                  <a:pt x="25908" y="2102654"/>
                </a:lnTo>
                <a:lnTo>
                  <a:pt x="38100" y="2100071"/>
                </a:lnTo>
                <a:lnTo>
                  <a:pt x="50292" y="2102654"/>
                </a:lnTo>
                <a:lnTo>
                  <a:pt x="50292" y="2138171"/>
                </a:lnTo>
                <a:close/>
              </a:path>
              <a:path w="76200" h="2176779">
                <a:moveTo>
                  <a:pt x="50292" y="2102654"/>
                </a:moveTo>
                <a:lnTo>
                  <a:pt x="38100" y="2100071"/>
                </a:lnTo>
                <a:lnTo>
                  <a:pt x="50292" y="2100071"/>
                </a:lnTo>
                <a:lnTo>
                  <a:pt x="50292" y="2102654"/>
                </a:lnTo>
                <a:close/>
              </a:path>
              <a:path w="76200" h="2176779">
                <a:moveTo>
                  <a:pt x="38100" y="2176271"/>
                </a:moveTo>
                <a:lnTo>
                  <a:pt x="23145" y="2173319"/>
                </a:lnTo>
                <a:lnTo>
                  <a:pt x="11049" y="2165222"/>
                </a:lnTo>
                <a:lnTo>
                  <a:pt x="2952" y="2153126"/>
                </a:lnTo>
                <a:lnTo>
                  <a:pt x="0" y="2138171"/>
                </a:lnTo>
                <a:lnTo>
                  <a:pt x="2952" y="2123860"/>
                </a:lnTo>
                <a:lnTo>
                  <a:pt x="11049" y="2111692"/>
                </a:lnTo>
                <a:lnTo>
                  <a:pt x="23145" y="2103239"/>
                </a:lnTo>
                <a:lnTo>
                  <a:pt x="25908" y="2102654"/>
                </a:lnTo>
                <a:lnTo>
                  <a:pt x="25908" y="2138171"/>
                </a:lnTo>
                <a:lnTo>
                  <a:pt x="76200" y="2138171"/>
                </a:lnTo>
                <a:lnTo>
                  <a:pt x="73247" y="2153126"/>
                </a:lnTo>
                <a:lnTo>
                  <a:pt x="65151" y="2165222"/>
                </a:lnTo>
                <a:lnTo>
                  <a:pt x="53054" y="2173319"/>
                </a:lnTo>
                <a:lnTo>
                  <a:pt x="38100" y="2176271"/>
                </a:lnTo>
                <a:close/>
              </a:path>
              <a:path w="76200" h="2176779">
                <a:moveTo>
                  <a:pt x="76200" y="2138171"/>
                </a:moveTo>
                <a:lnTo>
                  <a:pt x="50292" y="2138171"/>
                </a:lnTo>
                <a:lnTo>
                  <a:pt x="50292" y="2102654"/>
                </a:lnTo>
                <a:lnTo>
                  <a:pt x="53054" y="2103239"/>
                </a:lnTo>
                <a:lnTo>
                  <a:pt x="65151" y="2111692"/>
                </a:lnTo>
                <a:lnTo>
                  <a:pt x="73247" y="2123860"/>
                </a:lnTo>
                <a:lnTo>
                  <a:pt x="76200" y="2138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692896" y="4448555"/>
            <a:ext cx="173990" cy="516890"/>
          </a:xfrm>
          <a:custGeom>
            <a:avLst/>
            <a:gdLst/>
            <a:ahLst/>
            <a:cxnLst/>
            <a:rect l="l" t="t" r="r" b="b"/>
            <a:pathLst>
              <a:path w="173990" h="516889">
                <a:moveTo>
                  <a:pt x="0" y="0"/>
                </a:moveTo>
                <a:lnTo>
                  <a:pt x="173735" y="0"/>
                </a:lnTo>
                <a:lnTo>
                  <a:pt x="173735" y="516636"/>
                </a:lnTo>
                <a:lnTo>
                  <a:pt x="0" y="516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8680703" y="4434840"/>
            <a:ext cx="198120" cy="544195"/>
          </a:xfrm>
          <a:custGeom>
            <a:avLst/>
            <a:gdLst/>
            <a:ahLst/>
            <a:cxnLst/>
            <a:rect l="l" t="t" r="r" b="b"/>
            <a:pathLst>
              <a:path w="198120" h="544195">
                <a:moveTo>
                  <a:pt x="198119" y="544067"/>
                </a:moveTo>
                <a:lnTo>
                  <a:pt x="0" y="544067"/>
                </a:lnTo>
                <a:lnTo>
                  <a:pt x="0" y="0"/>
                </a:lnTo>
                <a:lnTo>
                  <a:pt x="198119" y="0"/>
                </a:lnTo>
                <a:lnTo>
                  <a:pt x="198119" y="13716"/>
                </a:lnTo>
                <a:lnTo>
                  <a:pt x="25908" y="13716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518160"/>
                </a:lnTo>
                <a:lnTo>
                  <a:pt x="12192" y="518160"/>
                </a:lnTo>
                <a:lnTo>
                  <a:pt x="25908" y="530352"/>
                </a:lnTo>
                <a:lnTo>
                  <a:pt x="198119" y="530352"/>
                </a:lnTo>
                <a:lnTo>
                  <a:pt x="198119" y="544067"/>
                </a:lnTo>
                <a:close/>
              </a:path>
              <a:path w="198120" h="544195">
                <a:moveTo>
                  <a:pt x="25908" y="25907"/>
                </a:moveTo>
                <a:lnTo>
                  <a:pt x="12192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98120" h="544195">
                <a:moveTo>
                  <a:pt x="173736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73736" y="13716"/>
                </a:lnTo>
                <a:lnTo>
                  <a:pt x="173736" y="25907"/>
                </a:lnTo>
                <a:close/>
              </a:path>
              <a:path w="198120" h="544195">
                <a:moveTo>
                  <a:pt x="173736" y="530352"/>
                </a:moveTo>
                <a:lnTo>
                  <a:pt x="173736" y="13716"/>
                </a:lnTo>
                <a:lnTo>
                  <a:pt x="185928" y="25908"/>
                </a:lnTo>
                <a:lnTo>
                  <a:pt x="198119" y="25907"/>
                </a:lnTo>
                <a:lnTo>
                  <a:pt x="198119" y="518160"/>
                </a:lnTo>
                <a:lnTo>
                  <a:pt x="185928" y="518160"/>
                </a:lnTo>
                <a:lnTo>
                  <a:pt x="173736" y="530352"/>
                </a:lnTo>
                <a:close/>
              </a:path>
              <a:path w="198120" h="544195">
                <a:moveTo>
                  <a:pt x="198119" y="25907"/>
                </a:moveTo>
                <a:lnTo>
                  <a:pt x="185928" y="25908"/>
                </a:lnTo>
                <a:lnTo>
                  <a:pt x="173736" y="13716"/>
                </a:lnTo>
                <a:lnTo>
                  <a:pt x="198119" y="13716"/>
                </a:lnTo>
                <a:lnTo>
                  <a:pt x="198119" y="25907"/>
                </a:lnTo>
                <a:close/>
              </a:path>
              <a:path w="198120" h="544195">
                <a:moveTo>
                  <a:pt x="25908" y="530352"/>
                </a:moveTo>
                <a:lnTo>
                  <a:pt x="12192" y="518160"/>
                </a:lnTo>
                <a:lnTo>
                  <a:pt x="25908" y="518160"/>
                </a:lnTo>
                <a:lnTo>
                  <a:pt x="25908" y="530352"/>
                </a:lnTo>
                <a:close/>
              </a:path>
              <a:path w="198120" h="544195">
                <a:moveTo>
                  <a:pt x="173736" y="530352"/>
                </a:moveTo>
                <a:lnTo>
                  <a:pt x="25908" y="530352"/>
                </a:lnTo>
                <a:lnTo>
                  <a:pt x="25908" y="518160"/>
                </a:lnTo>
                <a:lnTo>
                  <a:pt x="173736" y="518160"/>
                </a:lnTo>
                <a:lnTo>
                  <a:pt x="173736" y="530352"/>
                </a:lnTo>
                <a:close/>
              </a:path>
              <a:path w="198120" h="544195">
                <a:moveTo>
                  <a:pt x="198119" y="530352"/>
                </a:moveTo>
                <a:lnTo>
                  <a:pt x="173736" y="530352"/>
                </a:lnTo>
                <a:lnTo>
                  <a:pt x="185928" y="518160"/>
                </a:lnTo>
                <a:lnTo>
                  <a:pt x="198119" y="518160"/>
                </a:lnTo>
                <a:lnTo>
                  <a:pt x="198119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778495" y="4104132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20">
                <a:moveTo>
                  <a:pt x="48768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8768" y="0"/>
                </a:lnTo>
                <a:lnTo>
                  <a:pt x="48768" y="260604"/>
                </a:lnTo>
                <a:close/>
              </a:path>
              <a:path w="76200" h="325120">
                <a:moveTo>
                  <a:pt x="38100" y="324612"/>
                </a:moveTo>
                <a:lnTo>
                  <a:pt x="0" y="248411"/>
                </a:lnTo>
                <a:lnTo>
                  <a:pt x="28956" y="248411"/>
                </a:lnTo>
                <a:lnTo>
                  <a:pt x="28956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20">
                <a:moveTo>
                  <a:pt x="70103" y="260604"/>
                </a:moveTo>
                <a:lnTo>
                  <a:pt x="48768" y="260604"/>
                </a:lnTo>
                <a:lnTo>
                  <a:pt x="48768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7218691" y="4369260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624571" y="3785615"/>
            <a:ext cx="0" cy="271780"/>
          </a:xfrm>
          <a:custGeom>
            <a:avLst/>
            <a:gdLst/>
            <a:ahLst/>
            <a:cxnLst/>
            <a:rect l="l" t="t" r="r" b="b"/>
            <a:pathLst>
              <a:path w="0" h="271779">
                <a:moveTo>
                  <a:pt x="0" y="0"/>
                </a:moveTo>
                <a:lnTo>
                  <a:pt x="0" y="271272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624571" y="4453127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551419" y="4056888"/>
            <a:ext cx="143510" cy="396240"/>
          </a:xfrm>
          <a:custGeom>
            <a:avLst/>
            <a:gdLst/>
            <a:ahLst/>
            <a:cxnLst/>
            <a:rect l="l" t="t" r="r" b="b"/>
            <a:pathLst>
              <a:path w="143509" h="396239">
                <a:moveTo>
                  <a:pt x="0" y="0"/>
                </a:moveTo>
                <a:lnTo>
                  <a:pt x="143256" y="0"/>
                </a:lnTo>
                <a:lnTo>
                  <a:pt x="143256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537703" y="4043172"/>
            <a:ext cx="170815" cy="422275"/>
          </a:xfrm>
          <a:custGeom>
            <a:avLst/>
            <a:gdLst/>
            <a:ahLst/>
            <a:cxnLst/>
            <a:rect l="l" t="t" r="r" b="b"/>
            <a:pathLst>
              <a:path w="170815" h="422275">
                <a:moveTo>
                  <a:pt x="170688" y="422148"/>
                </a:moveTo>
                <a:lnTo>
                  <a:pt x="0" y="422148"/>
                </a:lnTo>
                <a:lnTo>
                  <a:pt x="0" y="0"/>
                </a:lnTo>
                <a:lnTo>
                  <a:pt x="170688" y="0"/>
                </a:lnTo>
                <a:lnTo>
                  <a:pt x="170688" y="13716"/>
                </a:lnTo>
                <a:lnTo>
                  <a:pt x="25908" y="13716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396239"/>
                </a:lnTo>
                <a:lnTo>
                  <a:pt x="13716" y="396239"/>
                </a:lnTo>
                <a:lnTo>
                  <a:pt x="25908" y="409956"/>
                </a:lnTo>
                <a:lnTo>
                  <a:pt x="170688" y="409956"/>
                </a:lnTo>
                <a:lnTo>
                  <a:pt x="170688" y="422148"/>
                </a:lnTo>
                <a:close/>
              </a:path>
              <a:path w="170815" h="422275">
                <a:moveTo>
                  <a:pt x="25908" y="25907"/>
                </a:moveTo>
                <a:lnTo>
                  <a:pt x="13716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70815" h="422275">
                <a:moveTo>
                  <a:pt x="144779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44779" y="13716"/>
                </a:lnTo>
                <a:lnTo>
                  <a:pt x="144779" y="25907"/>
                </a:lnTo>
                <a:close/>
              </a:path>
              <a:path w="170815" h="422275">
                <a:moveTo>
                  <a:pt x="144779" y="409956"/>
                </a:moveTo>
                <a:lnTo>
                  <a:pt x="144779" y="13716"/>
                </a:lnTo>
                <a:lnTo>
                  <a:pt x="156972" y="25908"/>
                </a:lnTo>
                <a:lnTo>
                  <a:pt x="170688" y="25907"/>
                </a:lnTo>
                <a:lnTo>
                  <a:pt x="170688" y="396239"/>
                </a:lnTo>
                <a:lnTo>
                  <a:pt x="156972" y="396239"/>
                </a:lnTo>
                <a:lnTo>
                  <a:pt x="144779" y="409956"/>
                </a:lnTo>
                <a:close/>
              </a:path>
              <a:path w="170815" h="422275">
                <a:moveTo>
                  <a:pt x="170688" y="25907"/>
                </a:moveTo>
                <a:lnTo>
                  <a:pt x="156972" y="25908"/>
                </a:lnTo>
                <a:lnTo>
                  <a:pt x="144779" y="13716"/>
                </a:lnTo>
                <a:lnTo>
                  <a:pt x="170688" y="13716"/>
                </a:lnTo>
                <a:lnTo>
                  <a:pt x="170688" y="25907"/>
                </a:lnTo>
                <a:close/>
              </a:path>
              <a:path w="170815" h="422275">
                <a:moveTo>
                  <a:pt x="25908" y="409956"/>
                </a:moveTo>
                <a:lnTo>
                  <a:pt x="13716" y="396239"/>
                </a:lnTo>
                <a:lnTo>
                  <a:pt x="25908" y="396239"/>
                </a:lnTo>
                <a:lnTo>
                  <a:pt x="25908" y="409956"/>
                </a:lnTo>
                <a:close/>
              </a:path>
              <a:path w="170815" h="422275">
                <a:moveTo>
                  <a:pt x="144779" y="409956"/>
                </a:moveTo>
                <a:lnTo>
                  <a:pt x="25908" y="409956"/>
                </a:lnTo>
                <a:lnTo>
                  <a:pt x="25908" y="396239"/>
                </a:lnTo>
                <a:lnTo>
                  <a:pt x="144779" y="396239"/>
                </a:lnTo>
                <a:lnTo>
                  <a:pt x="144779" y="409956"/>
                </a:lnTo>
                <a:close/>
              </a:path>
              <a:path w="170815" h="422275">
                <a:moveTo>
                  <a:pt x="170688" y="409956"/>
                </a:moveTo>
                <a:lnTo>
                  <a:pt x="144779" y="409956"/>
                </a:lnTo>
                <a:lnTo>
                  <a:pt x="156972" y="396239"/>
                </a:lnTo>
                <a:lnTo>
                  <a:pt x="170688" y="396239"/>
                </a:lnTo>
                <a:lnTo>
                  <a:pt x="170688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7823707" y="4464341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380213" y="3408157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419088" y="3739896"/>
            <a:ext cx="76200" cy="2174875"/>
          </a:xfrm>
          <a:custGeom>
            <a:avLst/>
            <a:gdLst/>
            <a:ahLst/>
            <a:cxnLst/>
            <a:rect l="l" t="t" r="r" b="b"/>
            <a:pathLst>
              <a:path w="76200" h="2174875">
                <a:moveTo>
                  <a:pt x="24383" y="73295"/>
                </a:moveTo>
                <a:lnTo>
                  <a:pt x="23145" y="73032"/>
                </a:lnTo>
                <a:lnTo>
                  <a:pt x="11048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199" y="38100"/>
                </a:lnTo>
                <a:lnTo>
                  <a:pt x="24383" y="38100"/>
                </a:lnTo>
                <a:lnTo>
                  <a:pt x="24383" y="73295"/>
                </a:lnTo>
                <a:close/>
              </a:path>
              <a:path w="76200" h="2174875">
                <a:moveTo>
                  <a:pt x="38099" y="76200"/>
                </a:moveTo>
                <a:lnTo>
                  <a:pt x="24383" y="73295"/>
                </a:lnTo>
                <a:lnTo>
                  <a:pt x="24383" y="38100"/>
                </a:lnTo>
                <a:lnTo>
                  <a:pt x="50291" y="38100"/>
                </a:lnTo>
                <a:lnTo>
                  <a:pt x="50291" y="73501"/>
                </a:lnTo>
                <a:lnTo>
                  <a:pt x="38099" y="76200"/>
                </a:lnTo>
                <a:close/>
              </a:path>
              <a:path w="76200" h="2174875">
                <a:moveTo>
                  <a:pt x="50291" y="73501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032" y="52411"/>
                </a:lnTo>
                <a:lnTo>
                  <a:pt x="64579" y="64579"/>
                </a:lnTo>
                <a:lnTo>
                  <a:pt x="52411" y="73032"/>
                </a:lnTo>
                <a:lnTo>
                  <a:pt x="50291" y="73501"/>
                </a:lnTo>
                <a:close/>
              </a:path>
              <a:path w="76200" h="2174875">
                <a:moveTo>
                  <a:pt x="24383" y="2101256"/>
                </a:moveTo>
                <a:lnTo>
                  <a:pt x="24383" y="73295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098548"/>
                </a:lnTo>
                <a:lnTo>
                  <a:pt x="38099" y="2098548"/>
                </a:lnTo>
                <a:lnTo>
                  <a:pt x="24383" y="2101256"/>
                </a:lnTo>
                <a:close/>
              </a:path>
              <a:path w="76200" h="2174875">
                <a:moveTo>
                  <a:pt x="50291" y="76200"/>
                </a:moveTo>
                <a:lnTo>
                  <a:pt x="38099" y="76200"/>
                </a:lnTo>
                <a:lnTo>
                  <a:pt x="50291" y="73501"/>
                </a:lnTo>
                <a:lnTo>
                  <a:pt x="50291" y="76200"/>
                </a:lnTo>
                <a:close/>
              </a:path>
              <a:path w="76200" h="2174875">
                <a:moveTo>
                  <a:pt x="50291" y="2136648"/>
                </a:moveTo>
                <a:lnTo>
                  <a:pt x="24383" y="2136648"/>
                </a:lnTo>
                <a:lnTo>
                  <a:pt x="24383" y="2101256"/>
                </a:lnTo>
                <a:lnTo>
                  <a:pt x="38099" y="2098548"/>
                </a:lnTo>
                <a:lnTo>
                  <a:pt x="50291" y="2101063"/>
                </a:lnTo>
                <a:lnTo>
                  <a:pt x="50291" y="2136648"/>
                </a:lnTo>
                <a:close/>
              </a:path>
              <a:path w="76200" h="2174875">
                <a:moveTo>
                  <a:pt x="50291" y="2101063"/>
                </a:moveTo>
                <a:lnTo>
                  <a:pt x="38099" y="2098548"/>
                </a:lnTo>
                <a:lnTo>
                  <a:pt x="50291" y="2098548"/>
                </a:lnTo>
                <a:lnTo>
                  <a:pt x="50291" y="2101063"/>
                </a:lnTo>
                <a:close/>
              </a:path>
              <a:path w="76200" h="2174875">
                <a:moveTo>
                  <a:pt x="76199" y="2136648"/>
                </a:moveTo>
                <a:lnTo>
                  <a:pt x="50291" y="2136648"/>
                </a:lnTo>
                <a:lnTo>
                  <a:pt x="50291" y="2101063"/>
                </a:lnTo>
                <a:lnTo>
                  <a:pt x="52411" y="2101500"/>
                </a:lnTo>
                <a:lnTo>
                  <a:pt x="64579" y="2109597"/>
                </a:lnTo>
                <a:lnTo>
                  <a:pt x="73032" y="2121693"/>
                </a:lnTo>
                <a:lnTo>
                  <a:pt x="76199" y="2136648"/>
                </a:lnTo>
                <a:close/>
              </a:path>
              <a:path w="76200" h="2174875">
                <a:moveTo>
                  <a:pt x="38099" y="2174748"/>
                </a:moveTo>
                <a:lnTo>
                  <a:pt x="23145" y="2171795"/>
                </a:lnTo>
                <a:lnTo>
                  <a:pt x="11048" y="2163699"/>
                </a:lnTo>
                <a:lnTo>
                  <a:pt x="2952" y="2151602"/>
                </a:lnTo>
                <a:lnTo>
                  <a:pt x="0" y="2136648"/>
                </a:lnTo>
                <a:lnTo>
                  <a:pt x="2952" y="2121693"/>
                </a:lnTo>
                <a:lnTo>
                  <a:pt x="11048" y="2109597"/>
                </a:lnTo>
                <a:lnTo>
                  <a:pt x="23145" y="2101500"/>
                </a:lnTo>
                <a:lnTo>
                  <a:pt x="24383" y="2101256"/>
                </a:lnTo>
                <a:lnTo>
                  <a:pt x="24383" y="2136648"/>
                </a:lnTo>
                <a:lnTo>
                  <a:pt x="76199" y="2136648"/>
                </a:lnTo>
                <a:lnTo>
                  <a:pt x="73032" y="2151602"/>
                </a:lnTo>
                <a:lnTo>
                  <a:pt x="64579" y="2163699"/>
                </a:lnTo>
                <a:lnTo>
                  <a:pt x="52411" y="2171795"/>
                </a:lnTo>
                <a:lnTo>
                  <a:pt x="38099" y="2174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85560" y="4370832"/>
            <a:ext cx="144780" cy="518159"/>
          </a:xfrm>
          <a:custGeom>
            <a:avLst/>
            <a:gdLst/>
            <a:ahLst/>
            <a:cxnLst/>
            <a:rect l="l" t="t" r="r" b="b"/>
            <a:pathLst>
              <a:path w="144779" h="518160">
                <a:moveTo>
                  <a:pt x="0" y="0"/>
                </a:moveTo>
                <a:lnTo>
                  <a:pt x="144779" y="0"/>
                </a:lnTo>
                <a:lnTo>
                  <a:pt x="144779" y="518160"/>
                </a:lnTo>
                <a:lnTo>
                  <a:pt x="0" y="5181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73367" y="4358640"/>
            <a:ext cx="169545" cy="542925"/>
          </a:xfrm>
          <a:custGeom>
            <a:avLst/>
            <a:gdLst/>
            <a:ahLst/>
            <a:cxnLst/>
            <a:rect l="l" t="t" r="r" b="b"/>
            <a:pathLst>
              <a:path w="169545" h="542925">
                <a:moveTo>
                  <a:pt x="169164" y="542543"/>
                </a:moveTo>
                <a:lnTo>
                  <a:pt x="0" y="542543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518160"/>
                </a:lnTo>
                <a:lnTo>
                  <a:pt x="12192" y="518160"/>
                </a:lnTo>
                <a:lnTo>
                  <a:pt x="25908" y="530352"/>
                </a:lnTo>
                <a:lnTo>
                  <a:pt x="169164" y="530352"/>
                </a:lnTo>
                <a:lnTo>
                  <a:pt x="169164" y="542543"/>
                </a:lnTo>
                <a:close/>
              </a:path>
              <a:path w="169545" h="542925">
                <a:moveTo>
                  <a:pt x="25908" y="25907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7"/>
                </a:lnTo>
                <a:close/>
              </a:path>
              <a:path w="169545" h="542925">
                <a:moveTo>
                  <a:pt x="144779" y="25907"/>
                </a:moveTo>
                <a:lnTo>
                  <a:pt x="25908" y="25907"/>
                </a:lnTo>
                <a:lnTo>
                  <a:pt x="25908" y="12192"/>
                </a:lnTo>
                <a:lnTo>
                  <a:pt x="144779" y="12192"/>
                </a:lnTo>
                <a:lnTo>
                  <a:pt x="144779" y="25907"/>
                </a:lnTo>
                <a:close/>
              </a:path>
              <a:path w="169545" h="542925">
                <a:moveTo>
                  <a:pt x="144779" y="530352"/>
                </a:moveTo>
                <a:lnTo>
                  <a:pt x="144779" y="12192"/>
                </a:lnTo>
                <a:lnTo>
                  <a:pt x="156972" y="25908"/>
                </a:lnTo>
                <a:lnTo>
                  <a:pt x="169164" y="25907"/>
                </a:lnTo>
                <a:lnTo>
                  <a:pt x="169164" y="518160"/>
                </a:lnTo>
                <a:lnTo>
                  <a:pt x="156972" y="518160"/>
                </a:lnTo>
                <a:lnTo>
                  <a:pt x="144779" y="530352"/>
                </a:lnTo>
                <a:close/>
              </a:path>
              <a:path w="169545" h="542925">
                <a:moveTo>
                  <a:pt x="169164" y="25907"/>
                </a:moveTo>
                <a:lnTo>
                  <a:pt x="156972" y="25908"/>
                </a:lnTo>
                <a:lnTo>
                  <a:pt x="144779" y="12192"/>
                </a:lnTo>
                <a:lnTo>
                  <a:pt x="169164" y="12192"/>
                </a:lnTo>
                <a:lnTo>
                  <a:pt x="169164" y="25907"/>
                </a:lnTo>
                <a:close/>
              </a:path>
              <a:path w="169545" h="542925">
                <a:moveTo>
                  <a:pt x="25908" y="530352"/>
                </a:moveTo>
                <a:lnTo>
                  <a:pt x="12192" y="518160"/>
                </a:lnTo>
                <a:lnTo>
                  <a:pt x="25908" y="518160"/>
                </a:lnTo>
                <a:lnTo>
                  <a:pt x="25908" y="530352"/>
                </a:lnTo>
                <a:close/>
              </a:path>
              <a:path w="169545" h="542925">
                <a:moveTo>
                  <a:pt x="144779" y="530352"/>
                </a:moveTo>
                <a:lnTo>
                  <a:pt x="25908" y="530352"/>
                </a:lnTo>
                <a:lnTo>
                  <a:pt x="25908" y="518160"/>
                </a:lnTo>
                <a:lnTo>
                  <a:pt x="144779" y="518160"/>
                </a:lnTo>
                <a:lnTo>
                  <a:pt x="144779" y="530352"/>
                </a:lnTo>
                <a:close/>
              </a:path>
              <a:path w="169545" h="542925">
                <a:moveTo>
                  <a:pt x="169164" y="530352"/>
                </a:moveTo>
                <a:lnTo>
                  <a:pt x="144779" y="530352"/>
                </a:lnTo>
                <a:lnTo>
                  <a:pt x="156972" y="518160"/>
                </a:lnTo>
                <a:lnTo>
                  <a:pt x="169164" y="518160"/>
                </a:lnTo>
                <a:lnTo>
                  <a:pt x="169164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474207" y="5884926"/>
            <a:ext cx="3275329" cy="0"/>
          </a:xfrm>
          <a:custGeom>
            <a:avLst/>
            <a:gdLst/>
            <a:ahLst/>
            <a:cxnLst/>
            <a:rect l="l" t="t" r="r" b="b"/>
            <a:pathLst>
              <a:path w="3275329" h="0">
                <a:moveTo>
                  <a:pt x="0" y="0"/>
                </a:moveTo>
                <a:lnTo>
                  <a:pt x="3275076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280147" y="5841492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5">
                <a:moveTo>
                  <a:pt x="28955" y="82724"/>
                </a:moveTo>
                <a:lnTo>
                  <a:pt x="25717" y="82105"/>
                </a:lnTo>
                <a:lnTo>
                  <a:pt x="12191" y="73152"/>
                </a:lnTo>
                <a:lnTo>
                  <a:pt x="3238" y="59626"/>
                </a:lnTo>
                <a:lnTo>
                  <a:pt x="0" y="42672"/>
                </a:lnTo>
                <a:lnTo>
                  <a:pt x="3238" y="26360"/>
                </a:lnTo>
                <a:lnTo>
                  <a:pt x="12191" y="12763"/>
                </a:lnTo>
                <a:lnTo>
                  <a:pt x="25717" y="3452"/>
                </a:lnTo>
                <a:lnTo>
                  <a:pt x="42671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5343" y="42672"/>
                </a:lnTo>
                <a:lnTo>
                  <a:pt x="28955" y="42672"/>
                </a:lnTo>
                <a:lnTo>
                  <a:pt x="28955" y="82724"/>
                </a:lnTo>
                <a:close/>
              </a:path>
              <a:path w="85725" h="222885">
                <a:moveTo>
                  <a:pt x="42671" y="85344"/>
                </a:moveTo>
                <a:lnTo>
                  <a:pt x="28955" y="82724"/>
                </a:lnTo>
                <a:lnTo>
                  <a:pt x="28955" y="42672"/>
                </a:lnTo>
                <a:lnTo>
                  <a:pt x="56387" y="42672"/>
                </a:lnTo>
                <a:lnTo>
                  <a:pt x="56387" y="82620"/>
                </a:lnTo>
                <a:lnTo>
                  <a:pt x="42671" y="85344"/>
                </a:lnTo>
                <a:close/>
              </a:path>
              <a:path w="85725" h="222885">
                <a:moveTo>
                  <a:pt x="56387" y="82620"/>
                </a:moveTo>
                <a:lnTo>
                  <a:pt x="56387" y="42672"/>
                </a:lnTo>
                <a:lnTo>
                  <a:pt x="85343" y="42672"/>
                </a:lnTo>
                <a:lnTo>
                  <a:pt x="81891" y="59626"/>
                </a:lnTo>
                <a:lnTo>
                  <a:pt x="72580" y="73152"/>
                </a:lnTo>
                <a:lnTo>
                  <a:pt x="58983" y="82105"/>
                </a:lnTo>
                <a:lnTo>
                  <a:pt x="56387" y="82620"/>
                </a:lnTo>
                <a:close/>
              </a:path>
              <a:path w="85725" h="222885">
                <a:moveTo>
                  <a:pt x="56387" y="85344"/>
                </a:moveTo>
                <a:lnTo>
                  <a:pt x="42671" y="85344"/>
                </a:lnTo>
                <a:lnTo>
                  <a:pt x="56387" y="82620"/>
                </a:lnTo>
                <a:lnTo>
                  <a:pt x="56387" y="85344"/>
                </a:lnTo>
                <a:close/>
              </a:path>
              <a:path w="85725" h="222885">
                <a:moveTo>
                  <a:pt x="56387" y="222503"/>
                </a:moveTo>
                <a:lnTo>
                  <a:pt x="28955" y="222503"/>
                </a:lnTo>
                <a:lnTo>
                  <a:pt x="28955" y="82724"/>
                </a:lnTo>
                <a:lnTo>
                  <a:pt x="42671" y="85344"/>
                </a:lnTo>
                <a:lnTo>
                  <a:pt x="56387" y="85344"/>
                </a:lnTo>
                <a:lnTo>
                  <a:pt x="56387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190232" y="607695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742432" y="5835396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4864" y="109727"/>
                </a:moveTo>
                <a:lnTo>
                  <a:pt x="33432" y="105441"/>
                </a:lnTo>
                <a:lnTo>
                  <a:pt x="16001" y="93725"/>
                </a:lnTo>
                <a:lnTo>
                  <a:pt x="4286" y="76295"/>
                </a:lnTo>
                <a:lnTo>
                  <a:pt x="0" y="54863"/>
                </a:lnTo>
                <a:lnTo>
                  <a:pt x="4286" y="34075"/>
                </a:lnTo>
                <a:lnTo>
                  <a:pt x="16002" y="16573"/>
                </a:lnTo>
                <a:lnTo>
                  <a:pt x="33432" y="4500"/>
                </a:lnTo>
                <a:lnTo>
                  <a:pt x="54864" y="0"/>
                </a:lnTo>
                <a:lnTo>
                  <a:pt x="75414" y="4500"/>
                </a:lnTo>
                <a:lnTo>
                  <a:pt x="92392" y="16573"/>
                </a:lnTo>
                <a:lnTo>
                  <a:pt x="103941" y="34075"/>
                </a:lnTo>
                <a:lnTo>
                  <a:pt x="108204" y="54863"/>
                </a:lnTo>
                <a:lnTo>
                  <a:pt x="103941" y="76295"/>
                </a:lnTo>
                <a:lnTo>
                  <a:pt x="92392" y="93725"/>
                </a:lnTo>
                <a:lnTo>
                  <a:pt x="75414" y="105441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724144" y="5817107"/>
            <a:ext cx="144780" cy="147955"/>
          </a:xfrm>
          <a:custGeom>
            <a:avLst/>
            <a:gdLst/>
            <a:ahLst/>
            <a:cxnLst/>
            <a:rect l="l" t="t" r="r" b="b"/>
            <a:pathLst>
              <a:path w="144779" h="147954">
                <a:moveTo>
                  <a:pt x="100584" y="6095"/>
                </a:moveTo>
                <a:lnTo>
                  <a:pt x="44195" y="6095"/>
                </a:lnTo>
                <a:lnTo>
                  <a:pt x="45719" y="4572"/>
                </a:lnTo>
                <a:lnTo>
                  <a:pt x="56387" y="1524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4"/>
                </a:lnTo>
                <a:lnTo>
                  <a:pt x="99060" y="4572"/>
                </a:lnTo>
                <a:lnTo>
                  <a:pt x="100584" y="6095"/>
                </a:lnTo>
                <a:close/>
              </a:path>
              <a:path w="144779" h="147954">
                <a:moveTo>
                  <a:pt x="111252" y="12192"/>
                </a:moveTo>
                <a:lnTo>
                  <a:pt x="33528" y="12192"/>
                </a:lnTo>
                <a:lnTo>
                  <a:pt x="42672" y="6095"/>
                </a:lnTo>
                <a:lnTo>
                  <a:pt x="102108" y="6095"/>
                </a:lnTo>
                <a:lnTo>
                  <a:pt x="111252" y="12192"/>
                </a:lnTo>
                <a:close/>
              </a:path>
              <a:path w="144779" h="147954">
                <a:moveTo>
                  <a:pt x="112775" y="135636"/>
                </a:moveTo>
                <a:lnTo>
                  <a:pt x="32004" y="135636"/>
                </a:lnTo>
                <a:lnTo>
                  <a:pt x="30480" y="134112"/>
                </a:lnTo>
                <a:lnTo>
                  <a:pt x="21336" y="126492"/>
                </a:lnTo>
                <a:lnTo>
                  <a:pt x="19812" y="124968"/>
                </a:lnTo>
                <a:lnTo>
                  <a:pt x="12192" y="115824"/>
                </a:lnTo>
                <a:lnTo>
                  <a:pt x="10668" y="114300"/>
                </a:lnTo>
                <a:lnTo>
                  <a:pt x="10668" y="112775"/>
                </a:lnTo>
                <a:lnTo>
                  <a:pt x="6096" y="103632"/>
                </a:lnTo>
                <a:lnTo>
                  <a:pt x="4572" y="103632"/>
                </a:lnTo>
                <a:lnTo>
                  <a:pt x="4572" y="100584"/>
                </a:lnTo>
                <a:lnTo>
                  <a:pt x="1524" y="89916"/>
                </a:lnTo>
                <a:lnTo>
                  <a:pt x="0" y="88392"/>
                </a:lnTo>
                <a:lnTo>
                  <a:pt x="0" y="59436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5719"/>
                </a:lnTo>
                <a:lnTo>
                  <a:pt x="6096" y="44196"/>
                </a:lnTo>
                <a:lnTo>
                  <a:pt x="10668" y="33527"/>
                </a:lnTo>
                <a:lnTo>
                  <a:pt x="12192" y="33527"/>
                </a:lnTo>
                <a:lnTo>
                  <a:pt x="12192" y="30480"/>
                </a:lnTo>
                <a:lnTo>
                  <a:pt x="21336" y="21335"/>
                </a:lnTo>
                <a:lnTo>
                  <a:pt x="30480" y="13716"/>
                </a:lnTo>
                <a:lnTo>
                  <a:pt x="32004" y="12192"/>
                </a:lnTo>
                <a:lnTo>
                  <a:pt x="112775" y="12192"/>
                </a:lnTo>
                <a:lnTo>
                  <a:pt x="114300" y="13716"/>
                </a:lnTo>
                <a:lnTo>
                  <a:pt x="123444" y="21335"/>
                </a:lnTo>
                <a:lnTo>
                  <a:pt x="132588" y="3048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6071" y="38100"/>
                </a:lnTo>
                <a:lnTo>
                  <a:pt x="67056" y="38100"/>
                </a:lnTo>
                <a:lnTo>
                  <a:pt x="61721" y="39624"/>
                </a:lnTo>
                <a:lnTo>
                  <a:pt x="60960" y="39624"/>
                </a:lnTo>
                <a:lnTo>
                  <a:pt x="56387" y="41148"/>
                </a:lnTo>
                <a:lnTo>
                  <a:pt x="58674" y="41148"/>
                </a:lnTo>
                <a:lnTo>
                  <a:pt x="56388" y="42672"/>
                </a:lnTo>
                <a:lnTo>
                  <a:pt x="54864" y="42672"/>
                </a:lnTo>
                <a:lnTo>
                  <a:pt x="50291" y="47244"/>
                </a:lnTo>
                <a:lnTo>
                  <a:pt x="48768" y="47244"/>
                </a:lnTo>
                <a:lnTo>
                  <a:pt x="45110" y="51816"/>
                </a:lnTo>
                <a:lnTo>
                  <a:pt x="44195" y="51816"/>
                </a:lnTo>
                <a:lnTo>
                  <a:pt x="39624" y="60960"/>
                </a:lnTo>
                <a:lnTo>
                  <a:pt x="40277" y="60960"/>
                </a:lnTo>
                <a:lnTo>
                  <a:pt x="39406" y="64008"/>
                </a:lnTo>
                <a:lnTo>
                  <a:pt x="38100" y="64008"/>
                </a:lnTo>
                <a:lnTo>
                  <a:pt x="38100" y="82296"/>
                </a:lnTo>
                <a:lnTo>
                  <a:pt x="38970" y="82296"/>
                </a:lnTo>
                <a:lnTo>
                  <a:pt x="40277" y="86868"/>
                </a:lnTo>
                <a:lnTo>
                  <a:pt x="39624" y="86868"/>
                </a:lnTo>
                <a:lnTo>
                  <a:pt x="44195" y="96012"/>
                </a:lnTo>
                <a:lnTo>
                  <a:pt x="45110" y="96012"/>
                </a:lnTo>
                <a:lnTo>
                  <a:pt x="46329" y="97536"/>
                </a:lnTo>
                <a:lnTo>
                  <a:pt x="45719" y="97536"/>
                </a:lnTo>
                <a:lnTo>
                  <a:pt x="48768" y="100584"/>
                </a:lnTo>
                <a:lnTo>
                  <a:pt x="49377" y="100584"/>
                </a:lnTo>
                <a:lnTo>
                  <a:pt x="54864" y="105156"/>
                </a:lnTo>
                <a:lnTo>
                  <a:pt x="56388" y="105156"/>
                </a:lnTo>
                <a:lnTo>
                  <a:pt x="58674" y="106680"/>
                </a:lnTo>
                <a:lnTo>
                  <a:pt x="56387" y="106680"/>
                </a:lnTo>
                <a:lnTo>
                  <a:pt x="60960" y="108204"/>
                </a:lnTo>
                <a:lnTo>
                  <a:pt x="64008" y="108204"/>
                </a:lnTo>
                <a:lnTo>
                  <a:pt x="68580" y="109728"/>
                </a:lnTo>
                <a:lnTo>
                  <a:pt x="135636" y="109728"/>
                </a:lnTo>
                <a:lnTo>
                  <a:pt x="134112" y="112775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24968" y="124968"/>
                </a:lnTo>
                <a:lnTo>
                  <a:pt x="123444" y="126492"/>
                </a:lnTo>
                <a:lnTo>
                  <a:pt x="114300" y="134112"/>
                </a:lnTo>
                <a:lnTo>
                  <a:pt x="112775" y="135636"/>
                </a:lnTo>
                <a:close/>
              </a:path>
              <a:path w="144779" h="147954">
                <a:moveTo>
                  <a:pt x="85126" y="40494"/>
                </a:moveTo>
                <a:lnTo>
                  <a:pt x="80772" y="39624"/>
                </a:lnTo>
                <a:lnTo>
                  <a:pt x="77724" y="38100"/>
                </a:lnTo>
                <a:lnTo>
                  <a:pt x="136071" y="38100"/>
                </a:lnTo>
                <a:lnTo>
                  <a:pt x="136724" y="39624"/>
                </a:lnTo>
                <a:lnTo>
                  <a:pt x="83820" y="39624"/>
                </a:lnTo>
                <a:lnTo>
                  <a:pt x="85126" y="40494"/>
                </a:lnTo>
                <a:close/>
              </a:path>
              <a:path w="144779" h="147954">
                <a:moveTo>
                  <a:pt x="56387" y="41148"/>
                </a:moveTo>
                <a:lnTo>
                  <a:pt x="60960" y="39624"/>
                </a:lnTo>
                <a:lnTo>
                  <a:pt x="60388" y="40005"/>
                </a:lnTo>
                <a:lnTo>
                  <a:pt x="56387" y="41148"/>
                </a:lnTo>
                <a:close/>
              </a:path>
              <a:path w="144779" h="147954">
                <a:moveTo>
                  <a:pt x="60388" y="40005"/>
                </a:moveTo>
                <a:lnTo>
                  <a:pt x="60960" y="39624"/>
                </a:lnTo>
                <a:lnTo>
                  <a:pt x="61721" y="39624"/>
                </a:lnTo>
                <a:lnTo>
                  <a:pt x="60388" y="40005"/>
                </a:lnTo>
                <a:close/>
              </a:path>
              <a:path w="144779" h="147954">
                <a:moveTo>
                  <a:pt x="88391" y="41148"/>
                </a:moveTo>
                <a:lnTo>
                  <a:pt x="85126" y="40494"/>
                </a:lnTo>
                <a:lnTo>
                  <a:pt x="83820" y="39624"/>
                </a:lnTo>
                <a:lnTo>
                  <a:pt x="88391" y="41148"/>
                </a:lnTo>
                <a:close/>
              </a:path>
              <a:path w="144779" h="147954">
                <a:moveTo>
                  <a:pt x="137377" y="41148"/>
                </a:moveTo>
                <a:lnTo>
                  <a:pt x="88391" y="41148"/>
                </a:lnTo>
                <a:lnTo>
                  <a:pt x="83820" y="39624"/>
                </a:lnTo>
                <a:lnTo>
                  <a:pt x="136724" y="39624"/>
                </a:lnTo>
                <a:lnTo>
                  <a:pt x="137377" y="41148"/>
                </a:lnTo>
                <a:close/>
              </a:path>
              <a:path w="144779" h="147954">
                <a:moveTo>
                  <a:pt x="58674" y="41148"/>
                </a:moveTo>
                <a:lnTo>
                  <a:pt x="56387" y="41148"/>
                </a:lnTo>
                <a:lnTo>
                  <a:pt x="60388" y="40005"/>
                </a:lnTo>
                <a:lnTo>
                  <a:pt x="58674" y="41148"/>
                </a:lnTo>
                <a:close/>
              </a:path>
              <a:path w="144779" h="147954">
                <a:moveTo>
                  <a:pt x="92964" y="45719"/>
                </a:moveTo>
                <a:lnTo>
                  <a:pt x="85126" y="40494"/>
                </a:lnTo>
                <a:lnTo>
                  <a:pt x="88391" y="41148"/>
                </a:lnTo>
                <a:lnTo>
                  <a:pt x="137377" y="41148"/>
                </a:lnTo>
                <a:lnTo>
                  <a:pt x="138030" y="42672"/>
                </a:lnTo>
                <a:lnTo>
                  <a:pt x="89916" y="42672"/>
                </a:lnTo>
                <a:lnTo>
                  <a:pt x="92964" y="45719"/>
                </a:lnTo>
                <a:close/>
              </a:path>
              <a:path w="144779" h="147954">
                <a:moveTo>
                  <a:pt x="51816" y="45719"/>
                </a:moveTo>
                <a:lnTo>
                  <a:pt x="54864" y="42672"/>
                </a:lnTo>
                <a:lnTo>
                  <a:pt x="56388" y="42672"/>
                </a:lnTo>
                <a:lnTo>
                  <a:pt x="51816" y="45719"/>
                </a:lnTo>
                <a:close/>
              </a:path>
              <a:path w="144779" h="147954">
                <a:moveTo>
                  <a:pt x="97231" y="48768"/>
                </a:moveTo>
                <a:lnTo>
                  <a:pt x="89916" y="42672"/>
                </a:lnTo>
                <a:lnTo>
                  <a:pt x="138030" y="42672"/>
                </a:lnTo>
                <a:lnTo>
                  <a:pt x="138684" y="44196"/>
                </a:lnTo>
                <a:lnTo>
                  <a:pt x="140208" y="44196"/>
                </a:lnTo>
                <a:lnTo>
                  <a:pt x="140208" y="47244"/>
                </a:lnTo>
                <a:lnTo>
                  <a:pt x="96012" y="47244"/>
                </a:lnTo>
                <a:lnTo>
                  <a:pt x="97231" y="48768"/>
                </a:lnTo>
                <a:close/>
              </a:path>
              <a:path w="144779" h="147954">
                <a:moveTo>
                  <a:pt x="47244" y="50292"/>
                </a:moveTo>
                <a:lnTo>
                  <a:pt x="48768" y="47244"/>
                </a:lnTo>
                <a:lnTo>
                  <a:pt x="50291" y="47244"/>
                </a:lnTo>
                <a:lnTo>
                  <a:pt x="47244" y="50292"/>
                </a:lnTo>
                <a:close/>
              </a:path>
              <a:path w="144779" h="147954">
                <a:moveTo>
                  <a:pt x="99060" y="50292"/>
                </a:moveTo>
                <a:lnTo>
                  <a:pt x="97231" y="48768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4779" h="147954">
                <a:moveTo>
                  <a:pt x="141078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078" y="50292"/>
                </a:lnTo>
                <a:close/>
              </a:path>
              <a:path w="144779" h="147954">
                <a:moveTo>
                  <a:pt x="102107" y="54863"/>
                </a:moveTo>
                <a:lnTo>
                  <a:pt x="97231" y="48768"/>
                </a:lnTo>
                <a:lnTo>
                  <a:pt x="99060" y="50292"/>
                </a:lnTo>
                <a:lnTo>
                  <a:pt x="141078" y="50292"/>
                </a:lnTo>
                <a:lnTo>
                  <a:pt x="141514" y="51816"/>
                </a:lnTo>
                <a:lnTo>
                  <a:pt x="100584" y="51816"/>
                </a:lnTo>
                <a:lnTo>
                  <a:pt x="102107" y="54863"/>
                </a:lnTo>
                <a:close/>
              </a:path>
              <a:path w="144779" h="147954">
                <a:moveTo>
                  <a:pt x="42672" y="54864"/>
                </a:moveTo>
                <a:lnTo>
                  <a:pt x="44195" y="51816"/>
                </a:lnTo>
                <a:lnTo>
                  <a:pt x="45110" y="51816"/>
                </a:lnTo>
                <a:lnTo>
                  <a:pt x="42672" y="54864"/>
                </a:lnTo>
                <a:close/>
              </a:path>
              <a:path w="144779" h="147954">
                <a:moveTo>
                  <a:pt x="144779" y="60960"/>
                </a:moveTo>
                <a:lnTo>
                  <a:pt x="105155" y="60960"/>
                </a:lnTo>
                <a:lnTo>
                  <a:pt x="100584" y="51816"/>
                </a:lnTo>
                <a:lnTo>
                  <a:pt x="141514" y="51816"/>
                </a:lnTo>
                <a:lnTo>
                  <a:pt x="143256" y="57912"/>
                </a:lnTo>
                <a:lnTo>
                  <a:pt x="144779" y="59436"/>
                </a:lnTo>
                <a:lnTo>
                  <a:pt x="144779" y="60960"/>
                </a:lnTo>
                <a:close/>
              </a:path>
              <a:path w="144779" h="147954">
                <a:moveTo>
                  <a:pt x="40277" y="60960"/>
                </a:moveTo>
                <a:lnTo>
                  <a:pt x="39624" y="60960"/>
                </a:lnTo>
                <a:lnTo>
                  <a:pt x="41148" y="57911"/>
                </a:lnTo>
                <a:lnTo>
                  <a:pt x="40277" y="60960"/>
                </a:lnTo>
                <a:close/>
              </a:path>
              <a:path w="144779" h="147954">
                <a:moveTo>
                  <a:pt x="106679" y="68580"/>
                </a:moveTo>
                <a:lnTo>
                  <a:pt x="103632" y="57912"/>
                </a:lnTo>
                <a:lnTo>
                  <a:pt x="105155" y="60960"/>
                </a:lnTo>
                <a:lnTo>
                  <a:pt x="144779" y="60960"/>
                </a:lnTo>
                <a:lnTo>
                  <a:pt x="144779" y="64008"/>
                </a:lnTo>
                <a:lnTo>
                  <a:pt x="106679" y="64008"/>
                </a:lnTo>
                <a:lnTo>
                  <a:pt x="106679" y="68580"/>
                </a:lnTo>
                <a:close/>
              </a:path>
              <a:path w="144779" h="147954">
                <a:moveTo>
                  <a:pt x="38100" y="68580"/>
                </a:moveTo>
                <a:lnTo>
                  <a:pt x="38100" y="64008"/>
                </a:lnTo>
                <a:lnTo>
                  <a:pt x="39406" y="64008"/>
                </a:lnTo>
                <a:lnTo>
                  <a:pt x="38100" y="68580"/>
                </a:lnTo>
                <a:close/>
              </a:path>
              <a:path w="144779" h="147954">
                <a:moveTo>
                  <a:pt x="107899" y="73761"/>
                </a:moveTo>
                <a:lnTo>
                  <a:pt x="106679" y="64008"/>
                </a:lnTo>
                <a:lnTo>
                  <a:pt x="144779" y="64008"/>
                </a:lnTo>
                <a:lnTo>
                  <a:pt x="144779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4779" h="147954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4779" h="147954">
                <a:moveTo>
                  <a:pt x="144779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4779" y="71628"/>
                </a:lnTo>
                <a:lnTo>
                  <a:pt x="144779" y="76200"/>
                </a:lnTo>
                <a:close/>
              </a:path>
              <a:path w="144779" h="147954">
                <a:moveTo>
                  <a:pt x="144779" y="82296"/>
                </a:moveTo>
                <a:lnTo>
                  <a:pt x="106679" y="82296"/>
                </a:lnTo>
                <a:lnTo>
                  <a:pt x="107899" y="73761"/>
                </a:lnTo>
                <a:lnTo>
                  <a:pt x="108204" y="76200"/>
                </a:lnTo>
                <a:lnTo>
                  <a:pt x="144779" y="76200"/>
                </a:lnTo>
                <a:lnTo>
                  <a:pt x="144779" y="82296"/>
                </a:lnTo>
                <a:close/>
              </a:path>
              <a:path w="144779" h="147954">
                <a:moveTo>
                  <a:pt x="38970" y="82296"/>
                </a:moveTo>
                <a:lnTo>
                  <a:pt x="38100" y="82296"/>
                </a:lnTo>
                <a:lnTo>
                  <a:pt x="38100" y="79248"/>
                </a:lnTo>
                <a:lnTo>
                  <a:pt x="38970" y="82296"/>
                </a:lnTo>
                <a:close/>
              </a:path>
              <a:path w="144779" h="147954">
                <a:moveTo>
                  <a:pt x="103632" y="89915"/>
                </a:moveTo>
                <a:lnTo>
                  <a:pt x="106679" y="79248"/>
                </a:lnTo>
                <a:lnTo>
                  <a:pt x="106679" y="82296"/>
                </a:lnTo>
                <a:lnTo>
                  <a:pt x="144779" y="82296"/>
                </a:lnTo>
                <a:lnTo>
                  <a:pt x="144779" y="86868"/>
                </a:lnTo>
                <a:lnTo>
                  <a:pt x="105155" y="86868"/>
                </a:lnTo>
                <a:lnTo>
                  <a:pt x="103632" y="89915"/>
                </a:lnTo>
                <a:close/>
              </a:path>
              <a:path w="144779" h="147954">
                <a:moveTo>
                  <a:pt x="41148" y="89916"/>
                </a:moveTo>
                <a:lnTo>
                  <a:pt x="39624" y="86868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4779" h="147954">
                <a:moveTo>
                  <a:pt x="141514" y="96012"/>
                </a:moveTo>
                <a:lnTo>
                  <a:pt x="100584" y="96012"/>
                </a:lnTo>
                <a:lnTo>
                  <a:pt x="105155" y="86868"/>
                </a:lnTo>
                <a:lnTo>
                  <a:pt x="144779" y="86868"/>
                </a:lnTo>
                <a:lnTo>
                  <a:pt x="144779" y="88392"/>
                </a:lnTo>
                <a:lnTo>
                  <a:pt x="143256" y="89916"/>
                </a:lnTo>
                <a:lnTo>
                  <a:pt x="141514" y="96012"/>
                </a:lnTo>
                <a:close/>
              </a:path>
              <a:path w="144779" h="147954">
                <a:moveTo>
                  <a:pt x="45110" y="96012"/>
                </a:moveTo>
                <a:lnTo>
                  <a:pt x="44195" y="96012"/>
                </a:lnTo>
                <a:lnTo>
                  <a:pt x="42671" y="92964"/>
                </a:lnTo>
                <a:lnTo>
                  <a:pt x="45110" y="96012"/>
                </a:lnTo>
                <a:close/>
              </a:path>
              <a:path w="144779" h="147954">
                <a:moveTo>
                  <a:pt x="97231" y="99060"/>
                </a:moveTo>
                <a:lnTo>
                  <a:pt x="102108" y="92964"/>
                </a:lnTo>
                <a:lnTo>
                  <a:pt x="100584" y="96012"/>
                </a:lnTo>
                <a:lnTo>
                  <a:pt x="141514" y="96012"/>
                </a:lnTo>
                <a:lnTo>
                  <a:pt x="141078" y="97536"/>
                </a:lnTo>
                <a:lnTo>
                  <a:pt x="99060" y="97536"/>
                </a:lnTo>
                <a:lnTo>
                  <a:pt x="97231" y="99060"/>
                </a:lnTo>
                <a:close/>
              </a:path>
              <a:path w="144779" h="147954">
                <a:moveTo>
                  <a:pt x="48768" y="100584"/>
                </a:moveTo>
                <a:lnTo>
                  <a:pt x="45719" y="97536"/>
                </a:lnTo>
                <a:lnTo>
                  <a:pt x="47548" y="99060"/>
                </a:lnTo>
                <a:lnTo>
                  <a:pt x="48768" y="100584"/>
                </a:lnTo>
                <a:close/>
              </a:path>
              <a:path w="144779" h="147954">
                <a:moveTo>
                  <a:pt x="47548" y="99060"/>
                </a:moveTo>
                <a:lnTo>
                  <a:pt x="45719" y="97536"/>
                </a:lnTo>
                <a:lnTo>
                  <a:pt x="46329" y="97536"/>
                </a:lnTo>
                <a:lnTo>
                  <a:pt x="47548" y="99060"/>
                </a:lnTo>
                <a:close/>
              </a:path>
              <a:path w="144779" h="147954">
                <a:moveTo>
                  <a:pt x="96012" y="100584"/>
                </a:moveTo>
                <a:lnTo>
                  <a:pt x="97231" y="99060"/>
                </a:lnTo>
                <a:lnTo>
                  <a:pt x="99060" y="97536"/>
                </a:lnTo>
                <a:lnTo>
                  <a:pt x="96012" y="100584"/>
                </a:lnTo>
                <a:close/>
              </a:path>
              <a:path w="144779" h="147954">
                <a:moveTo>
                  <a:pt x="140208" y="100584"/>
                </a:moveTo>
                <a:lnTo>
                  <a:pt x="96012" y="100584"/>
                </a:lnTo>
                <a:lnTo>
                  <a:pt x="99060" y="97536"/>
                </a:lnTo>
                <a:lnTo>
                  <a:pt x="141078" y="97536"/>
                </a:lnTo>
                <a:lnTo>
                  <a:pt x="140208" y="100584"/>
                </a:lnTo>
                <a:close/>
              </a:path>
              <a:path w="144779" h="147954">
                <a:moveTo>
                  <a:pt x="49377" y="100584"/>
                </a:moveTo>
                <a:lnTo>
                  <a:pt x="48768" y="100584"/>
                </a:lnTo>
                <a:lnTo>
                  <a:pt x="47548" y="99060"/>
                </a:lnTo>
                <a:lnTo>
                  <a:pt x="49377" y="100584"/>
                </a:lnTo>
                <a:close/>
              </a:path>
              <a:path w="144779" h="147954">
                <a:moveTo>
                  <a:pt x="137922" y="105156"/>
                </a:moveTo>
                <a:lnTo>
                  <a:pt x="89916" y="105156"/>
                </a:lnTo>
                <a:lnTo>
                  <a:pt x="97231" y="99060"/>
                </a:lnTo>
                <a:lnTo>
                  <a:pt x="96012" y="100584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138684" y="103632"/>
                </a:lnTo>
                <a:lnTo>
                  <a:pt x="137922" y="105156"/>
                </a:lnTo>
                <a:close/>
              </a:path>
              <a:path w="144779" h="147954">
                <a:moveTo>
                  <a:pt x="56388" y="105156"/>
                </a:moveTo>
                <a:lnTo>
                  <a:pt x="54864" y="105156"/>
                </a:lnTo>
                <a:lnTo>
                  <a:pt x="51816" y="102107"/>
                </a:lnTo>
                <a:lnTo>
                  <a:pt x="56388" y="105156"/>
                </a:lnTo>
                <a:close/>
              </a:path>
              <a:path w="144779" h="147954">
                <a:moveTo>
                  <a:pt x="84391" y="107823"/>
                </a:moveTo>
                <a:lnTo>
                  <a:pt x="92964" y="102107"/>
                </a:lnTo>
                <a:lnTo>
                  <a:pt x="89916" y="105156"/>
                </a:lnTo>
                <a:lnTo>
                  <a:pt x="137922" y="105156"/>
                </a:lnTo>
                <a:lnTo>
                  <a:pt x="137160" y="106680"/>
                </a:lnTo>
                <a:lnTo>
                  <a:pt x="88391" y="106680"/>
                </a:lnTo>
                <a:lnTo>
                  <a:pt x="84391" y="107823"/>
                </a:lnTo>
                <a:close/>
              </a:path>
              <a:path w="144779" h="147954">
                <a:moveTo>
                  <a:pt x="60960" y="108204"/>
                </a:moveTo>
                <a:lnTo>
                  <a:pt x="56387" y="106680"/>
                </a:lnTo>
                <a:lnTo>
                  <a:pt x="59653" y="107333"/>
                </a:lnTo>
                <a:lnTo>
                  <a:pt x="60960" y="108204"/>
                </a:lnTo>
                <a:close/>
              </a:path>
              <a:path w="144779" h="147954">
                <a:moveTo>
                  <a:pt x="59653" y="107333"/>
                </a:moveTo>
                <a:lnTo>
                  <a:pt x="56387" y="106680"/>
                </a:lnTo>
                <a:lnTo>
                  <a:pt x="58674" y="106680"/>
                </a:lnTo>
                <a:lnTo>
                  <a:pt x="59653" y="107333"/>
                </a:lnTo>
                <a:close/>
              </a:path>
              <a:path w="144779" h="147954">
                <a:moveTo>
                  <a:pt x="83820" y="108204"/>
                </a:moveTo>
                <a:lnTo>
                  <a:pt x="84391" y="107823"/>
                </a:lnTo>
                <a:lnTo>
                  <a:pt x="88391" y="106680"/>
                </a:lnTo>
                <a:lnTo>
                  <a:pt x="83820" y="108204"/>
                </a:lnTo>
                <a:close/>
              </a:path>
              <a:path w="144779" h="147954">
                <a:moveTo>
                  <a:pt x="136398" y="108204"/>
                </a:moveTo>
                <a:lnTo>
                  <a:pt x="83820" y="108204"/>
                </a:lnTo>
                <a:lnTo>
                  <a:pt x="88391" y="106680"/>
                </a:lnTo>
                <a:lnTo>
                  <a:pt x="137160" y="106680"/>
                </a:lnTo>
                <a:lnTo>
                  <a:pt x="136398" y="108204"/>
                </a:lnTo>
                <a:close/>
              </a:path>
              <a:path w="144779" h="147954">
                <a:moveTo>
                  <a:pt x="64008" y="108204"/>
                </a:moveTo>
                <a:lnTo>
                  <a:pt x="60960" y="108204"/>
                </a:lnTo>
                <a:lnTo>
                  <a:pt x="59653" y="107333"/>
                </a:lnTo>
                <a:lnTo>
                  <a:pt x="64008" y="108204"/>
                </a:lnTo>
                <a:close/>
              </a:path>
              <a:path w="144779" h="147954">
                <a:moveTo>
                  <a:pt x="135636" y="109728"/>
                </a:moveTo>
                <a:lnTo>
                  <a:pt x="77724" y="109728"/>
                </a:lnTo>
                <a:lnTo>
                  <a:pt x="84391" y="107823"/>
                </a:lnTo>
                <a:lnTo>
                  <a:pt x="83820" y="108204"/>
                </a:lnTo>
                <a:lnTo>
                  <a:pt x="136398" y="108204"/>
                </a:lnTo>
                <a:lnTo>
                  <a:pt x="135636" y="109728"/>
                </a:lnTo>
                <a:close/>
              </a:path>
              <a:path w="144779" h="147954">
                <a:moveTo>
                  <a:pt x="102108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111252" y="135636"/>
                </a:lnTo>
                <a:lnTo>
                  <a:pt x="102108" y="141732"/>
                </a:lnTo>
                <a:close/>
              </a:path>
              <a:path w="144779" h="147954">
                <a:moveTo>
                  <a:pt x="80772" y="147828"/>
                </a:moveTo>
                <a:lnTo>
                  <a:pt x="65532" y="147828"/>
                </a:lnTo>
                <a:lnTo>
                  <a:pt x="57912" y="146304"/>
                </a:lnTo>
                <a:lnTo>
                  <a:pt x="45719" y="143256"/>
                </a:lnTo>
                <a:lnTo>
                  <a:pt x="44195" y="141732"/>
                </a:lnTo>
                <a:lnTo>
                  <a:pt x="100584" y="141732"/>
                </a:lnTo>
                <a:lnTo>
                  <a:pt x="99060" y="143256"/>
                </a:lnTo>
                <a:lnTo>
                  <a:pt x="88391" y="146304"/>
                </a:lnTo>
                <a:lnTo>
                  <a:pt x="8077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/>
          <p:nvPr/>
        </p:nvSpPr>
        <p:spPr>
          <a:xfrm>
            <a:off x="5719076" y="3812586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719076" y="5336645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779007" y="3724655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760720" y="3706367"/>
            <a:ext cx="144780" cy="147955"/>
          </a:xfrm>
          <a:custGeom>
            <a:avLst/>
            <a:gdLst/>
            <a:ahLst/>
            <a:cxnLst/>
            <a:rect l="l" t="t" r="r" b="b"/>
            <a:pathLst>
              <a:path w="144779" h="147954">
                <a:moveTo>
                  <a:pt x="99060" y="4571"/>
                </a:moveTo>
                <a:lnTo>
                  <a:pt x="45719" y="4571"/>
                </a:lnTo>
                <a:lnTo>
                  <a:pt x="56387" y="1523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3"/>
                </a:lnTo>
                <a:lnTo>
                  <a:pt x="99060" y="4571"/>
                </a:lnTo>
                <a:close/>
              </a:path>
              <a:path w="144779" h="147954">
                <a:moveTo>
                  <a:pt x="112775" y="12191"/>
                </a:moveTo>
                <a:lnTo>
                  <a:pt x="32004" y="12191"/>
                </a:lnTo>
                <a:lnTo>
                  <a:pt x="33528" y="10667"/>
                </a:lnTo>
                <a:lnTo>
                  <a:pt x="42672" y="6095"/>
                </a:lnTo>
                <a:lnTo>
                  <a:pt x="44195" y="4571"/>
                </a:lnTo>
                <a:lnTo>
                  <a:pt x="100584" y="4571"/>
                </a:lnTo>
                <a:lnTo>
                  <a:pt x="102108" y="6095"/>
                </a:lnTo>
                <a:lnTo>
                  <a:pt x="111252" y="10667"/>
                </a:lnTo>
                <a:lnTo>
                  <a:pt x="112775" y="12191"/>
                </a:lnTo>
                <a:close/>
              </a:path>
              <a:path w="144779" h="147954">
                <a:moveTo>
                  <a:pt x="123444" y="21335"/>
                </a:moveTo>
                <a:lnTo>
                  <a:pt x="21336" y="21335"/>
                </a:lnTo>
                <a:lnTo>
                  <a:pt x="21336" y="19811"/>
                </a:lnTo>
                <a:lnTo>
                  <a:pt x="30480" y="13715"/>
                </a:lnTo>
                <a:lnTo>
                  <a:pt x="30480" y="12191"/>
                </a:lnTo>
                <a:lnTo>
                  <a:pt x="114300" y="12191"/>
                </a:lnTo>
                <a:lnTo>
                  <a:pt x="114300" y="13715"/>
                </a:lnTo>
                <a:lnTo>
                  <a:pt x="123444" y="19811"/>
                </a:lnTo>
                <a:lnTo>
                  <a:pt x="123444" y="21335"/>
                </a:lnTo>
                <a:close/>
              </a:path>
              <a:path w="144779" h="147954">
                <a:moveTo>
                  <a:pt x="112775" y="135635"/>
                </a:moveTo>
                <a:lnTo>
                  <a:pt x="32004" y="135635"/>
                </a:lnTo>
                <a:lnTo>
                  <a:pt x="30480" y="134111"/>
                </a:lnTo>
                <a:lnTo>
                  <a:pt x="21336" y="126491"/>
                </a:lnTo>
                <a:lnTo>
                  <a:pt x="19812" y="124967"/>
                </a:lnTo>
                <a:lnTo>
                  <a:pt x="19812" y="123443"/>
                </a:lnTo>
                <a:lnTo>
                  <a:pt x="10668" y="114299"/>
                </a:lnTo>
                <a:lnTo>
                  <a:pt x="10668" y="112775"/>
                </a:lnTo>
                <a:lnTo>
                  <a:pt x="6096" y="103631"/>
                </a:lnTo>
                <a:lnTo>
                  <a:pt x="4572" y="102107"/>
                </a:lnTo>
                <a:lnTo>
                  <a:pt x="4572" y="100583"/>
                </a:lnTo>
                <a:lnTo>
                  <a:pt x="1524" y="89915"/>
                </a:lnTo>
                <a:lnTo>
                  <a:pt x="1524" y="88391"/>
                </a:lnTo>
                <a:lnTo>
                  <a:pt x="0" y="88391"/>
                </a:lnTo>
                <a:lnTo>
                  <a:pt x="0" y="59435"/>
                </a:lnTo>
                <a:lnTo>
                  <a:pt x="1524" y="57911"/>
                </a:lnTo>
                <a:lnTo>
                  <a:pt x="1524" y="56387"/>
                </a:lnTo>
                <a:lnTo>
                  <a:pt x="4572" y="47243"/>
                </a:lnTo>
                <a:lnTo>
                  <a:pt x="4572" y="44195"/>
                </a:lnTo>
                <a:lnTo>
                  <a:pt x="6096" y="42671"/>
                </a:lnTo>
                <a:lnTo>
                  <a:pt x="10668" y="33527"/>
                </a:lnTo>
                <a:lnTo>
                  <a:pt x="12192" y="32003"/>
                </a:lnTo>
                <a:lnTo>
                  <a:pt x="12192" y="30479"/>
                </a:lnTo>
                <a:lnTo>
                  <a:pt x="19812" y="22859"/>
                </a:lnTo>
                <a:lnTo>
                  <a:pt x="19812" y="21335"/>
                </a:lnTo>
                <a:lnTo>
                  <a:pt x="124968" y="21335"/>
                </a:lnTo>
                <a:lnTo>
                  <a:pt x="124968" y="22859"/>
                </a:lnTo>
                <a:lnTo>
                  <a:pt x="132588" y="30479"/>
                </a:lnTo>
                <a:lnTo>
                  <a:pt x="132588" y="32003"/>
                </a:lnTo>
                <a:lnTo>
                  <a:pt x="134112" y="33527"/>
                </a:lnTo>
                <a:lnTo>
                  <a:pt x="136398" y="38099"/>
                </a:lnTo>
                <a:lnTo>
                  <a:pt x="67056" y="38099"/>
                </a:lnTo>
                <a:lnTo>
                  <a:pt x="61722" y="39623"/>
                </a:lnTo>
                <a:lnTo>
                  <a:pt x="60960" y="39623"/>
                </a:lnTo>
                <a:lnTo>
                  <a:pt x="56387" y="41147"/>
                </a:lnTo>
                <a:lnTo>
                  <a:pt x="57912" y="41147"/>
                </a:lnTo>
                <a:lnTo>
                  <a:pt x="51816" y="44195"/>
                </a:lnTo>
                <a:lnTo>
                  <a:pt x="52578" y="44195"/>
                </a:lnTo>
                <a:lnTo>
                  <a:pt x="45719" y="48767"/>
                </a:lnTo>
                <a:lnTo>
                  <a:pt x="47548" y="48767"/>
                </a:lnTo>
                <a:lnTo>
                  <a:pt x="45110" y="51815"/>
                </a:lnTo>
                <a:lnTo>
                  <a:pt x="44195" y="51815"/>
                </a:lnTo>
                <a:lnTo>
                  <a:pt x="39624" y="60959"/>
                </a:lnTo>
                <a:lnTo>
                  <a:pt x="40277" y="60959"/>
                </a:lnTo>
                <a:lnTo>
                  <a:pt x="39406" y="64007"/>
                </a:lnTo>
                <a:lnTo>
                  <a:pt x="38100" y="64007"/>
                </a:lnTo>
                <a:lnTo>
                  <a:pt x="37011" y="71627"/>
                </a:lnTo>
                <a:lnTo>
                  <a:pt x="36576" y="71627"/>
                </a:lnTo>
                <a:lnTo>
                  <a:pt x="36576" y="74675"/>
                </a:lnTo>
                <a:lnTo>
                  <a:pt x="37011" y="74675"/>
                </a:lnTo>
                <a:lnTo>
                  <a:pt x="38100" y="82295"/>
                </a:lnTo>
                <a:lnTo>
                  <a:pt x="38970" y="82295"/>
                </a:lnTo>
                <a:lnTo>
                  <a:pt x="39841" y="85343"/>
                </a:lnTo>
                <a:lnTo>
                  <a:pt x="39624" y="85343"/>
                </a:lnTo>
                <a:lnTo>
                  <a:pt x="41148" y="89915"/>
                </a:lnTo>
                <a:lnTo>
                  <a:pt x="41910" y="89915"/>
                </a:lnTo>
                <a:lnTo>
                  <a:pt x="44195" y="94487"/>
                </a:lnTo>
                <a:lnTo>
                  <a:pt x="44703" y="94487"/>
                </a:lnTo>
                <a:lnTo>
                  <a:pt x="46736" y="97535"/>
                </a:lnTo>
                <a:lnTo>
                  <a:pt x="45719" y="97535"/>
                </a:lnTo>
                <a:lnTo>
                  <a:pt x="48768" y="100583"/>
                </a:lnTo>
                <a:lnTo>
                  <a:pt x="50291" y="100583"/>
                </a:lnTo>
                <a:lnTo>
                  <a:pt x="52577" y="102107"/>
                </a:lnTo>
                <a:lnTo>
                  <a:pt x="51816" y="102107"/>
                </a:lnTo>
                <a:lnTo>
                  <a:pt x="57912" y="105155"/>
                </a:lnTo>
                <a:lnTo>
                  <a:pt x="56387" y="105155"/>
                </a:lnTo>
                <a:lnTo>
                  <a:pt x="64008" y="108203"/>
                </a:lnTo>
                <a:lnTo>
                  <a:pt x="68580" y="108203"/>
                </a:lnTo>
                <a:lnTo>
                  <a:pt x="71628" y="109727"/>
                </a:lnTo>
                <a:lnTo>
                  <a:pt x="135636" y="109727"/>
                </a:lnTo>
                <a:lnTo>
                  <a:pt x="134112" y="112775"/>
                </a:lnTo>
                <a:lnTo>
                  <a:pt x="134112" y="114299"/>
                </a:lnTo>
                <a:lnTo>
                  <a:pt x="124968" y="123443"/>
                </a:lnTo>
                <a:lnTo>
                  <a:pt x="124968" y="124967"/>
                </a:lnTo>
                <a:lnTo>
                  <a:pt x="123444" y="126491"/>
                </a:lnTo>
                <a:lnTo>
                  <a:pt x="114300" y="134111"/>
                </a:lnTo>
                <a:lnTo>
                  <a:pt x="112775" y="135635"/>
                </a:lnTo>
                <a:close/>
              </a:path>
              <a:path w="144779" h="147954">
                <a:moveTo>
                  <a:pt x="137922" y="41147"/>
                </a:moveTo>
                <a:lnTo>
                  <a:pt x="88391" y="41147"/>
                </a:lnTo>
                <a:lnTo>
                  <a:pt x="80772" y="38099"/>
                </a:lnTo>
                <a:lnTo>
                  <a:pt x="136398" y="38099"/>
                </a:lnTo>
                <a:lnTo>
                  <a:pt x="137922" y="41147"/>
                </a:lnTo>
                <a:close/>
              </a:path>
              <a:path w="144779" h="147954">
                <a:moveTo>
                  <a:pt x="56387" y="41147"/>
                </a:moveTo>
                <a:lnTo>
                  <a:pt x="60960" y="39623"/>
                </a:lnTo>
                <a:lnTo>
                  <a:pt x="59944" y="40131"/>
                </a:lnTo>
                <a:lnTo>
                  <a:pt x="56387" y="41147"/>
                </a:lnTo>
                <a:close/>
              </a:path>
              <a:path w="144779" h="147954">
                <a:moveTo>
                  <a:pt x="59944" y="40131"/>
                </a:moveTo>
                <a:lnTo>
                  <a:pt x="60960" y="39623"/>
                </a:lnTo>
                <a:lnTo>
                  <a:pt x="61722" y="39623"/>
                </a:lnTo>
                <a:lnTo>
                  <a:pt x="59944" y="40131"/>
                </a:lnTo>
                <a:close/>
              </a:path>
              <a:path w="144779" h="147954">
                <a:moveTo>
                  <a:pt x="140208" y="44195"/>
                </a:moveTo>
                <a:lnTo>
                  <a:pt x="92964" y="44195"/>
                </a:lnTo>
                <a:lnTo>
                  <a:pt x="83820" y="39623"/>
                </a:lnTo>
                <a:lnTo>
                  <a:pt x="88391" y="41147"/>
                </a:lnTo>
                <a:lnTo>
                  <a:pt x="137922" y="41147"/>
                </a:lnTo>
                <a:lnTo>
                  <a:pt x="138684" y="42671"/>
                </a:lnTo>
                <a:lnTo>
                  <a:pt x="140208" y="44195"/>
                </a:lnTo>
                <a:close/>
              </a:path>
              <a:path w="144779" h="147954">
                <a:moveTo>
                  <a:pt x="57912" y="41147"/>
                </a:moveTo>
                <a:lnTo>
                  <a:pt x="56387" y="41147"/>
                </a:lnTo>
                <a:lnTo>
                  <a:pt x="59944" y="40131"/>
                </a:lnTo>
                <a:lnTo>
                  <a:pt x="57912" y="41147"/>
                </a:lnTo>
                <a:close/>
              </a:path>
              <a:path w="144779" h="147954">
                <a:moveTo>
                  <a:pt x="52578" y="44195"/>
                </a:moveTo>
                <a:lnTo>
                  <a:pt x="51816" y="44195"/>
                </a:lnTo>
                <a:lnTo>
                  <a:pt x="54864" y="42671"/>
                </a:lnTo>
                <a:lnTo>
                  <a:pt x="52578" y="44195"/>
                </a:lnTo>
                <a:close/>
              </a:path>
              <a:path w="144779" h="147954">
                <a:moveTo>
                  <a:pt x="96689" y="48090"/>
                </a:moveTo>
                <a:lnTo>
                  <a:pt x="89916" y="42671"/>
                </a:lnTo>
                <a:lnTo>
                  <a:pt x="92964" y="44195"/>
                </a:lnTo>
                <a:lnTo>
                  <a:pt x="140208" y="44195"/>
                </a:lnTo>
                <a:lnTo>
                  <a:pt x="140208" y="47243"/>
                </a:lnTo>
                <a:lnTo>
                  <a:pt x="96012" y="47243"/>
                </a:lnTo>
                <a:lnTo>
                  <a:pt x="96689" y="48090"/>
                </a:lnTo>
                <a:close/>
              </a:path>
              <a:path w="144779" h="147954">
                <a:moveTo>
                  <a:pt x="47548" y="48767"/>
                </a:moveTo>
                <a:lnTo>
                  <a:pt x="45719" y="48767"/>
                </a:lnTo>
                <a:lnTo>
                  <a:pt x="48768" y="47243"/>
                </a:lnTo>
                <a:lnTo>
                  <a:pt x="47548" y="48767"/>
                </a:lnTo>
                <a:close/>
              </a:path>
              <a:path w="144779" h="147954">
                <a:moveTo>
                  <a:pt x="97536" y="48767"/>
                </a:moveTo>
                <a:lnTo>
                  <a:pt x="96689" y="48090"/>
                </a:lnTo>
                <a:lnTo>
                  <a:pt x="96012" y="47243"/>
                </a:lnTo>
                <a:lnTo>
                  <a:pt x="97536" y="48767"/>
                </a:lnTo>
                <a:close/>
              </a:path>
              <a:path w="144779" h="147954">
                <a:moveTo>
                  <a:pt x="140716" y="48767"/>
                </a:moveTo>
                <a:lnTo>
                  <a:pt x="97536" y="48767"/>
                </a:lnTo>
                <a:lnTo>
                  <a:pt x="96012" y="47243"/>
                </a:lnTo>
                <a:lnTo>
                  <a:pt x="140208" y="47243"/>
                </a:lnTo>
                <a:lnTo>
                  <a:pt x="140716" y="48767"/>
                </a:lnTo>
                <a:close/>
              </a:path>
              <a:path w="144779" h="147954">
                <a:moveTo>
                  <a:pt x="102107" y="54863"/>
                </a:moveTo>
                <a:lnTo>
                  <a:pt x="96689" y="48090"/>
                </a:lnTo>
                <a:lnTo>
                  <a:pt x="97536" y="48767"/>
                </a:lnTo>
                <a:lnTo>
                  <a:pt x="140716" y="48767"/>
                </a:lnTo>
                <a:lnTo>
                  <a:pt x="141732" y="51815"/>
                </a:lnTo>
                <a:lnTo>
                  <a:pt x="100584" y="51815"/>
                </a:lnTo>
                <a:lnTo>
                  <a:pt x="102107" y="54863"/>
                </a:lnTo>
                <a:close/>
              </a:path>
              <a:path w="144779" h="147954">
                <a:moveTo>
                  <a:pt x="42672" y="54863"/>
                </a:moveTo>
                <a:lnTo>
                  <a:pt x="44195" y="51815"/>
                </a:lnTo>
                <a:lnTo>
                  <a:pt x="45110" y="51815"/>
                </a:lnTo>
                <a:lnTo>
                  <a:pt x="42672" y="54863"/>
                </a:lnTo>
                <a:close/>
              </a:path>
              <a:path w="144779" h="147954">
                <a:moveTo>
                  <a:pt x="144779" y="60959"/>
                </a:moveTo>
                <a:lnTo>
                  <a:pt x="105155" y="60959"/>
                </a:lnTo>
                <a:lnTo>
                  <a:pt x="100584" y="51815"/>
                </a:lnTo>
                <a:lnTo>
                  <a:pt x="141732" y="51815"/>
                </a:lnTo>
                <a:lnTo>
                  <a:pt x="143256" y="56387"/>
                </a:lnTo>
                <a:lnTo>
                  <a:pt x="143256" y="57911"/>
                </a:lnTo>
                <a:lnTo>
                  <a:pt x="144779" y="59435"/>
                </a:lnTo>
                <a:lnTo>
                  <a:pt x="144779" y="60959"/>
                </a:lnTo>
                <a:close/>
              </a:path>
              <a:path w="144779" h="147954">
                <a:moveTo>
                  <a:pt x="40277" y="60959"/>
                </a:moveTo>
                <a:lnTo>
                  <a:pt x="39624" y="60959"/>
                </a:lnTo>
                <a:lnTo>
                  <a:pt x="41148" y="57911"/>
                </a:lnTo>
                <a:lnTo>
                  <a:pt x="40277" y="60959"/>
                </a:lnTo>
                <a:close/>
              </a:path>
              <a:path w="144779" h="147954">
                <a:moveTo>
                  <a:pt x="106679" y="68579"/>
                </a:moveTo>
                <a:lnTo>
                  <a:pt x="103632" y="57911"/>
                </a:lnTo>
                <a:lnTo>
                  <a:pt x="105155" y="60959"/>
                </a:lnTo>
                <a:lnTo>
                  <a:pt x="144779" y="60959"/>
                </a:lnTo>
                <a:lnTo>
                  <a:pt x="144779" y="64007"/>
                </a:lnTo>
                <a:lnTo>
                  <a:pt x="106679" y="64007"/>
                </a:lnTo>
                <a:lnTo>
                  <a:pt x="106679" y="68579"/>
                </a:lnTo>
                <a:close/>
              </a:path>
              <a:path w="144779" h="147954">
                <a:moveTo>
                  <a:pt x="38100" y="68579"/>
                </a:moveTo>
                <a:lnTo>
                  <a:pt x="38100" y="64007"/>
                </a:lnTo>
                <a:lnTo>
                  <a:pt x="39406" y="64007"/>
                </a:lnTo>
                <a:lnTo>
                  <a:pt x="38100" y="68579"/>
                </a:lnTo>
                <a:close/>
              </a:path>
              <a:path w="144779" h="147954">
                <a:moveTo>
                  <a:pt x="144779" y="82295"/>
                </a:moveTo>
                <a:lnTo>
                  <a:pt x="106679" y="82295"/>
                </a:lnTo>
                <a:lnTo>
                  <a:pt x="106679" y="64007"/>
                </a:lnTo>
                <a:lnTo>
                  <a:pt x="144779" y="64007"/>
                </a:lnTo>
                <a:lnTo>
                  <a:pt x="144779" y="82295"/>
                </a:lnTo>
                <a:close/>
              </a:path>
              <a:path w="144779" h="147954">
                <a:moveTo>
                  <a:pt x="36576" y="74675"/>
                </a:moveTo>
                <a:lnTo>
                  <a:pt x="36576" y="71627"/>
                </a:lnTo>
                <a:lnTo>
                  <a:pt x="36793" y="73151"/>
                </a:lnTo>
                <a:lnTo>
                  <a:pt x="36576" y="74675"/>
                </a:lnTo>
                <a:close/>
              </a:path>
              <a:path w="144779" h="147954">
                <a:moveTo>
                  <a:pt x="36793" y="73151"/>
                </a:moveTo>
                <a:lnTo>
                  <a:pt x="36576" y="71627"/>
                </a:lnTo>
                <a:lnTo>
                  <a:pt x="37011" y="71627"/>
                </a:lnTo>
                <a:lnTo>
                  <a:pt x="36793" y="73151"/>
                </a:lnTo>
                <a:close/>
              </a:path>
              <a:path w="144779" h="147954">
                <a:moveTo>
                  <a:pt x="37011" y="74675"/>
                </a:moveTo>
                <a:lnTo>
                  <a:pt x="36576" y="74675"/>
                </a:lnTo>
                <a:lnTo>
                  <a:pt x="36793" y="73151"/>
                </a:lnTo>
                <a:lnTo>
                  <a:pt x="37011" y="74675"/>
                </a:lnTo>
                <a:close/>
              </a:path>
              <a:path w="144779" h="147954">
                <a:moveTo>
                  <a:pt x="38970" y="82295"/>
                </a:moveTo>
                <a:lnTo>
                  <a:pt x="38100" y="82295"/>
                </a:lnTo>
                <a:lnTo>
                  <a:pt x="38100" y="79247"/>
                </a:lnTo>
                <a:lnTo>
                  <a:pt x="38970" y="82295"/>
                </a:lnTo>
                <a:close/>
              </a:path>
              <a:path w="144779" h="147954">
                <a:moveTo>
                  <a:pt x="104648" y="86359"/>
                </a:moveTo>
                <a:lnTo>
                  <a:pt x="106679" y="79247"/>
                </a:lnTo>
                <a:lnTo>
                  <a:pt x="106679" y="82295"/>
                </a:lnTo>
                <a:lnTo>
                  <a:pt x="144779" y="82295"/>
                </a:lnTo>
                <a:lnTo>
                  <a:pt x="144779" y="85343"/>
                </a:lnTo>
                <a:lnTo>
                  <a:pt x="105155" y="85343"/>
                </a:lnTo>
                <a:lnTo>
                  <a:pt x="104648" y="86359"/>
                </a:lnTo>
                <a:close/>
              </a:path>
              <a:path w="144779" h="147954">
                <a:moveTo>
                  <a:pt x="41148" y="89915"/>
                </a:moveTo>
                <a:lnTo>
                  <a:pt x="39624" y="85343"/>
                </a:lnTo>
                <a:lnTo>
                  <a:pt x="40132" y="86359"/>
                </a:lnTo>
                <a:lnTo>
                  <a:pt x="41148" y="89915"/>
                </a:lnTo>
                <a:close/>
              </a:path>
              <a:path w="144779" h="147954">
                <a:moveTo>
                  <a:pt x="40132" y="86359"/>
                </a:moveTo>
                <a:lnTo>
                  <a:pt x="39624" y="85343"/>
                </a:lnTo>
                <a:lnTo>
                  <a:pt x="39841" y="85343"/>
                </a:lnTo>
                <a:lnTo>
                  <a:pt x="40132" y="86359"/>
                </a:lnTo>
                <a:close/>
              </a:path>
              <a:path w="144779" h="147954">
                <a:moveTo>
                  <a:pt x="103632" y="89915"/>
                </a:moveTo>
                <a:lnTo>
                  <a:pt x="104648" y="86359"/>
                </a:lnTo>
                <a:lnTo>
                  <a:pt x="105155" y="85343"/>
                </a:lnTo>
                <a:lnTo>
                  <a:pt x="103632" y="89915"/>
                </a:lnTo>
                <a:close/>
              </a:path>
              <a:path w="144779" h="147954">
                <a:moveTo>
                  <a:pt x="143256" y="89915"/>
                </a:moveTo>
                <a:lnTo>
                  <a:pt x="103632" y="89915"/>
                </a:lnTo>
                <a:lnTo>
                  <a:pt x="105155" y="85343"/>
                </a:lnTo>
                <a:lnTo>
                  <a:pt x="144779" y="85343"/>
                </a:lnTo>
                <a:lnTo>
                  <a:pt x="144779" y="88391"/>
                </a:lnTo>
                <a:lnTo>
                  <a:pt x="143256" y="88391"/>
                </a:lnTo>
                <a:lnTo>
                  <a:pt x="143256" y="89915"/>
                </a:lnTo>
                <a:close/>
              </a:path>
              <a:path w="144779" h="147954">
                <a:moveTo>
                  <a:pt x="41910" y="89915"/>
                </a:moveTo>
                <a:lnTo>
                  <a:pt x="41148" y="89915"/>
                </a:lnTo>
                <a:lnTo>
                  <a:pt x="40132" y="86359"/>
                </a:lnTo>
                <a:lnTo>
                  <a:pt x="41910" y="89915"/>
                </a:lnTo>
                <a:close/>
              </a:path>
              <a:path w="144779" h="147954">
                <a:moveTo>
                  <a:pt x="141949" y="94487"/>
                </a:moveTo>
                <a:lnTo>
                  <a:pt x="100584" y="94487"/>
                </a:lnTo>
                <a:lnTo>
                  <a:pt x="104648" y="86359"/>
                </a:lnTo>
                <a:lnTo>
                  <a:pt x="103632" y="89915"/>
                </a:lnTo>
                <a:lnTo>
                  <a:pt x="143256" y="89915"/>
                </a:lnTo>
                <a:lnTo>
                  <a:pt x="141949" y="94487"/>
                </a:lnTo>
                <a:close/>
              </a:path>
              <a:path w="144779" h="147954">
                <a:moveTo>
                  <a:pt x="44703" y="94487"/>
                </a:moveTo>
                <a:lnTo>
                  <a:pt x="44195" y="94487"/>
                </a:lnTo>
                <a:lnTo>
                  <a:pt x="42671" y="91439"/>
                </a:lnTo>
                <a:lnTo>
                  <a:pt x="44703" y="94487"/>
                </a:lnTo>
                <a:close/>
              </a:path>
              <a:path w="144779" h="147954">
                <a:moveTo>
                  <a:pt x="97231" y="98755"/>
                </a:moveTo>
                <a:lnTo>
                  <a:pt x="102108" y="91439"/>
                </a:lnTo>
                <a:lnTo>
                  <a:pt x="100584" y="94487"/>
                </a:lnTo>
                <a:lnTo>
                  <a:pt x="141949" y="94487"/>
                </a:lnTo>
                <a:lnTo>
                  <a:pt x="141078" y="97535"/>
                </a:lnTo>
                <a:lnTo>
                  <a:pt x="99060" y="97535"/>
                </a:lnTo>
                <a:lnTo>
                  <a:pt x="97231" y="98755"/>
                </a:lnTo>
                <a:close/>
              </a:path>
              <a:path w="144779" h="147954">
                <a:moveTo>
                  <a:pt x="48768" y="100583"/>
                </a:moveTo>
                <a:lnTo>
                  <a:pt x="45719" y="97535"/>
                </a:lnTo>
                <a:lnTo>
                  <a:pt x="47548" y="98755"/>
                </a:lnTo>
                <a:lnTo>
                  <a:pt x="48768" y="100583"/>
                </a:lnTo>
                <a:close/>
              </a:path>
              <a:path w="144779" h="147954">
                <a:moveTo>
                  <a:pt x="47548" y="98755"/>
                </a:moveTo>
                <a:lnTo>
                  <a:pt x="45719" y="97535"/>
                </a:lnTo>
                <a:lnTo>
                  <a:pt x="46736" y="97535"/>
                </a:lnTo>
                <a:lnTo>
                  <a:pt x="47548" y="98755"/>
                </a:lnTo>
                <a:close/>
              </a:path>
              <a:path w="144779" h="147954">
                <a:moveTo>
                  <a:pt x="96012" y="100583"/>
                </a:moveTo>
                <a:lnTo>
                  <a:pt x="97231" y="98755"/>
                </a:lnTo>
                <a:lnTo>
                  <a:pt x="99060" y="97535"/>
                </a:lnTo>
                <a:lnTo>
                  <a:pt x="96012" y="100583"/>
                </a:lnTo>
                <a:close/>
              </a:path>
              <a:path w="144779" h="147954">
                <a:moveTo>
                  <a:pt x="140208" y="100583"/>
                </a:moveTo>
                <a:lnTo>
                  <a:pt x="96012" y="100583"/>
                </a:lnTo>
                <a:lnTo>
                  <a:pt x="99060" y="97535"/>
                </a:lnTo>
                <a:lnTo>
                  <a:pt x="141078" y="97535"/>
                </a:lnTo>
                <a:lnTo>
                  <a:pt x="140208" y="100583"/>
                </a:lnTo>
                <a:close/>
              </a:path>
              <a:path w="144779" h="147954">
                <a:moveTo>
                  <a:pt x="50291" y="100583"/>
                </a:moveTo>
                <a:lnTo>
                  <a:pt x="48768" y="100583"/>
                </a:lnTo>
                <a:lnTo>
                  <a:pt x="47548" y="98755"/>
                </a:lnTo>
                <a:lnTo>
                  <a:pt x="50291" y="100583"/>
                </a:lnTo>
                <a:close/>
              </a:path>
              <a:path w="144779" h="147954">
                <a:moveTo>
                  <a:pt x="89916" y="103631"/>
                </a:moveTo>
                <a:lnTo>
                  <a:pt x="97231" y="98755"/>
                </a:lnTo>
                <a:lnTo>
                  <a:pt x="96012" y="100583"/>
                </a:lnTo>
                <a:lnTo>
                  <a:pt x="140208" y="100583"/>
                </a:lnTo>
                <a:lnTo>
                  <a:pt x="140208" y="102107"/>
                </a:lnTo>
                <a:lnTo>
                  <a:pt x="92964" y="102107"/>
                </a:lnTo>
                <a:lnTo>
                  <a:pt x="89916" y="103631"/>
                </a:lnTo>
                <a:close/>
              </a:path>
              <a:path w="144779" h="147954">
                <a:moveTo>
                  <a:pt x="54864" y="103631"/>
                </a:moveTo>
                <a:lnTo>
                  <a:pt x="51816" y="102107"/>
                </a:lnTo>
                <a:lnTo>
                  <a:pt x="52577" y="102107"/>
                </a:lnTo>
                <a:lnTo>
                  <a:pt x="54864" y="103631"/>
                </a:lnTo>
                <a:close/>
              </a:path>
              <a:path w="144779" h="147954">
                <a:moveTo>
                  <a:pt x="84836" y="106171"/>
                </a:moveTo>
                <a:lnTo>
                  <a:pt x="92964" y="102107"/>
                </a:lnTo>
                <a:lnTo>
                  <a:pt x="140208" y="102107"/>
                </a:lnTo>
                <a:lnTo>
                  <a:pt x="138684" y="103631"/>
                </a:lnTo>
                <a:lnTo>
                  <a:pt x="137922" y="105155"/>
                </a:lnTo>
                <a:lnTo>
                  <a:pt x="88391" y="105155"/>
                </a:lnTo>
                <a:lnTo>
                  <a:pt x="84836" y="106171"/>
                </a:lnTo>
                <a:close/>
              </a:path>
              <a:path w="144779" h="147954">
                <a:moveTo>
                  <a:pt x="60960" y="106679"/>
                </a:moveTo>
                <a:lnTo>
                  <a:pt x="56387" y="105155"/>
                </a:lnTo>
                <a:lnTo>
                  <a:pt x="57912" y="105155"/>
                </a:lnTo>
                <a:lnTo>
                  <a:pt x="60960" y="106679"/>
                </a:lnTo>
                <a:close/>
              </a:path>
              <a:path w="144779" h="147954">
                <a:moveTo>
                  <a:pt x="83820" y="106679"/>
                </a:moveTo>
                <a:lnTo>
                  <a:pt x="84836" y="106171"/>
                </a:lnTo>
                <a:lnTo>
                  <a:pt x="88391" y="105155"/>
                </a:lnTo>
                <a:lnTo>
                  <a:pt x="83820" y="106679"/>
                </a:lnTo>
                <a:close/>
              </a:path>
              <a:path w="144779" h="147954">
                <a:moveTo>
                  <a:pt x="137160" y="106679"/>
                </a:moveTo>
                <a:lnTo>
                  <a:pt x="83820" y="106679"/>
                </a:lnTo>
                <a:lnTo>
                  <a:pt x="88391" y="105155"/>
                </a:lnTo>
                <a:lnTo>
                  <a:pt x="137922" y="105155"/>
                </a:lnTo>
                <a:lnTo>
                  <a:pt x="137160" y="106679"/>
                </a:lnTo>
                <a:close/>
              </a:path>
              <a:path w="144779" h="147954">
                <a:moveTo>
                  <a:pt x="135636" y="109727"/>
                </a:moveTo>
                <a:lnTo>
                  <a:pt x="74676" y="109727"/>
                </a:lnTo>
                <a:lnTo>
                  <a:pt x="77724" y="108203"/>
                </a:lnTo>
                <a:lnTo>
                  <a:pt x="84836" y="106171"/>
                </a:lnTo>
                <a:lnTo>
                  <a:pt x="83820" y="106679"/>
                </a:lnTo>
                <a:lnTo>
                  <a:pt x="137160" y="106679"/>
                </a:lnTo>
                <a:lnTo>
                  <a:pt x="135636" y="109727"/>
                </a:lnTo>
                <a:close/>
              </a:path>
              <a:path w="144779" h="147954">
                <a:moveTo>
                  <a:pt x="102108" y="141731"/>
                </a:moveTo>
                <a:lnTo>
                  <a:pt x="42672" y="141731"/>
                </a:lnTo>
                <a:lnTo>
                  <a:pt x="42672" y="140207"/>
                </a:lnTo>
                <a:lnTo>
                  <a:pt x="33528" y="135635"/>
                </a:lnTo>
                <a:lnTo>
                  <a:pt x="111252" y="135635"/>
                </a:lnTo>
                <a:lnTo>
                  <a:pt x="102108" y="140207"/>
                </a:lnTo>
                <a:lnTo>
                  <a:pt x="102108" y="141731"/>
                </a:lnTo>
                <a:close/>
              </a:path>
              <a:path w="144779" h="147954">
                <a:moveTo>
                  <a:pt x="73152" y="147827"/>
                </a:moveTo>
                <a:lnTo>
                  <a:pt x="65532" y="146303"/>
                </a:lnTo>
                <a:lnTo>
                  <a:pt x="57912" y="146303"/>
                </a:lnTo>
                <a:lnTo>
                  <a:pt x="45719" y="141731"/>
                </a:lnTo>
                <a:lnTo>
                  <a:pt x="99060" y="141731"/>
                </a:lnTo>
                <a:lnTo>
                  <a:pt x="88391" y="144779"/>
                </a:lnTo>
                <a:lnTo>
                  <a:pt x="73152" y="147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473445" y="3784091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473445" y="4696967"/>
            <a:ext cx="0" cy="1175385"/>
          </a:xfrm>
          <a:custGeom>
            <a:avLst/>
            <a:gdLst/>
            <a:ahLst/>
            <a:cxnLst/>
            <a:rect l="l" t="t" r="r" b="b"/>
            <a:pathLst>
              <a:path w="0" h="1175385">
                <a:moveTo>
                  <a:pt x="0" y="0"/>
                </a:moveTo>
                <a:lnTo>
                  <a:pt x="0" y="117500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411723" y="4189476"/>
            <a:ext cx="134620" cy="508000"/>
          </a:xfrm>
          <a:custGeom>
            <a:avLst/>
            <a:gdLst/>
            <a:ahLst/>
            <a:cxnLst/>
            <a:rect l="l" t="t" r="r" b="b"/>
            <a:pathLst>
              <a:path w="134620" h="508000">
                <a:moveTo>
                  <a:pt x="0" y="0"/>
                </a:moveTo>
                <a:lnTo>
                  <a:pt x="134112" y="0"/>
                </a:lnTo>
                <a:lnTo>
                  <a:pt x="134112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391911" y="4169664"/>
            <a:ext cx="173990" cy="546100"/>
          </a:xfrm>
          <a:custGeom>
            <a:avLst/>
            <a:gdLst/>
            <a:ahLst/>
            <a:cxnLst/>
            <a:rect l="l" t="t" r="r" b="b"/>
            <a:pathLst>
              <a:path w="173989" h="546100">
                <a:moveTo>
                  <a:pt x="173736" y="545591"/>
                </a:moveTo>
                <a:lnTo>
                  <a:pt x="0" y="545591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7491"/>
                </a:lnTo>
                <a:lnTo>
                  <a:pt x="19812" y="507491"/>
                </a:lnTo>
                <a:lnTo>
                  <a:pt x="38100" y="527304"/>
                </a:lnTo>
                <a:lnTo>
                  <a:pt x="173736" y="527304"/>
                </a:lnTo>
                <a:lnTo>
                  <a:pt x="173736" y="545591"/>
                </a:lnTo>
                <a:close/>
              </a:path>
              <a:path w="173989" h="546100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89" h="546100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89" h="546100">
                <a:moveTo>
                  <a:pt x="135636" y="527304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507491"/>
                </a:lnTo>
                <a:lnTo>
                  <a:pt x="153924" y="507491"/>
                </a:lnTo>
                <a:lnTo>
                  <a:pt x="135636" y="527304"/>
                </a:lnTo>
                <a:close/>
              </a:path>
              <a:path w="173989" h="546100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89" h="546100">
                <a:moveTo>
                  <a:pt x="38100" y="527304"/>
                </a:moveTo>
                <a:lnTo>
                  <a:pt x="19812" y="507491"/>
                </a:lnTo>
                <a:lnTo>
                  <a:pt x="38100" y="507491"/>
                </a:lnTo>
                <a:lnTo>
                  <a:pt x="38100" y="527304"/>
                </a:lnTo>
                <a:close/>
              </a:path>
              <a:path w="173989" h="546100">
                <a:moveTo>
                  <a:pt x="135636" y="527304"/>
                </a:moveTo>
                <a:lnTo>
                  <a:pt x="38100" y="527304"/>
                </a:lnTo>
                <a:lnTo>
                  <a:pt x="38100" y="507491"/>
                </a:lnTo>
                <a:lnTo>
                  <a:pt x="135636" y="507491"/>
                </a:lnTo>
                <a:lnTo>
                  <a:pt x="135636" y="527304"/>
                </a:lnTo>
                <a:close/>
              </a:path>
              <a:path w="173989" h="546100">
                <a:moveTo>
                  <a:pt x="173736" y="527304"/>
                </a:moveTo>
                <a:lnTo>
                  <a:pt x="135636" y="527304"/>
                </a:lnTo>
                <a:lnTo>
                  <a:pt x="153924" y="507491"/>
                </a:lnTo>
                <a:lnTo>
                  <a:pt x="173736" y="507491"/>
                </a:lnTo>
                <a:lnTo>
                  <a:pt x="173736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233415" y="5145024"/>
            <a:ext cx="472440" cy="471170"/>
          </a:xfrm>
          <a:custGeom>
            <a:avLst/>
            <a:gdLst/>
            <a:ahLst/>
            <a:cxnLst/>
            <a:rect l="l" t="t" r="r" b="b"/>
            <a:pathLst>
              <a:path w="472439" h="471170">
                <a:moveTo>
                  <a:pt x="237743" y="470915"/>
                </a:moveTo>
                <a:lnTo>
                  <a:pt x="188976" y="466343"/>
                </a:lnTo>
                <a:lnTo>
                  <a:pt x="144779" y="452627"/>
                </a:lnTo>
                <a:lnTo>
                  <a:pt x="105155" y="431291"/>
                </a:lnTo>
                <a:lnTo>
                  <a:pt x="70104" y="402335"/>
                </a:lnTo>
                <a:lnTo>
                  <a:pt x="41148" y="367283"/>
                </a:lnTo>
                <a:lnTo>
                  <a:pt x="10668" y="306323"/>
                </a:lnTo>
                <a:lnTo>
                  <a:pt x="1524" y="260603"/>
                </a:lnTo>
                <a:lnTo>
                  <a:pt x="0" y="236219"/>
                </a:lnTo>
                <a:lnTo>
                  <a:pt x="1524" y="211835"/>
                </a:lnTo>
                <a:lnTo>
                  <a:pt x="10668" y="166115"/>
                </a:lnTo>
                <a:lnTo>
                  <a:pt x="28956" y="123443"/>
                </a:lnTo>
                <a:lnTo>
                  <a:pt x="53339" y="85343"/>
                </a:lnTo>
                <a:lnTo>
                  <a:pt x="85344" y="53339"/>
                </a:lnTo>
                <a:lnTo>
                  <a:pt x="143256" y="18287"/>
                </a:lnTo>
                <a:lnTo>
                  <a:pt x="187452" y="4571"/>
                </a:lnTo>
                <a:lnTo>
                  <a:pt x="234695" y="0"/>
                </a:lnTo>
                <a:lnTo>
                  <a:pt x="259080" y="0"/>
                </a:lnTo>
                <a:lnTo>
                  <a:pt x="304800" y="9143"/>
                </a:lnTo>
                <a:lnTo>
                  <a:pt x="327660" y="18287"/>
                </a:lnTo>
                <a:lnTo>
                  <a:pt x="347472" y="27431"/>
                </a:lnTo>
                <a:lnTo>
                  <a:pt x="364807" y="38099"/>
                </a:lnTo>
                <a:lnTo>
                  <a:pt x="216407" y="38099"/>
                </a:lnTo>
                <a:lnTo>
                  <a:pt x="196595" y="41147"/>
                </a:lnTo>
                <a:lnTo>
                  <a:pt x="160019" y="53339"/>
                </a:lnTo>
                <a:lnTo>
                  <a:pt x="111252" y="82295"/>
                </a:lnTo>
                <a:lnTo>
                  <a:pt x="73152" y="123443"/>
                </a:lnTo>
                <a:lnTo>
                  <a:pt x="54864" y="156971"/>
                </a:lnTo>
                <a:lnTo>
                  <a:pt x="42672" y="195071"/>
                </a:lnTo>
                <a:lnTo>
                  <a:pt x="38100" y="234695"/>
                </a:lnTo>
                <a:lnTo>
                  <a:pt x="39624" y="254507"/>
                </a:lnTo>
                <a:lnTo>
                  <a:pt x="47244" y="292607"/>
                </a:lnTo>
                <a:lnTo>
                  <a:pt x="62484" y="329183"/>
                </a:lnTo>
                <a:lnTo>
                  <a:pt x="96012" y="374903"/>
                </a:lnTo>
                <a:lnTo>
                  <a:pt x="158495" y="417575"/>
                </a:lnTo>
                <a:lnTo>
                  <a:pt x="195072" y="428243"/>
                </a:lnTo>
                <a:lnTo>
                  <a:pt x="234695" y="432815"/>
                </a:lnTo>
                <a:lnTo>
                  <a:pt x="363855" y="432815"/>
                </a:lnTo>
                <a:lnTo>
                  <a:pt x="348995" y="441959"/>
                </a:lnTo>
                <a:lnTo>
                  <a:pt x="329184" y="452627"/>
                </a:lnTo>
                <a:lnTo>
                  <a:pt x="307848" y="460247"/>
                </a:lnTo>
                <a:lnTo>
                  <a:pt x="284988" y="466343"/>
                </a:lnTo>
                <a:lnTo>
                  <a:pt x="260604" y="469391"/>
                </a:lnTo>
                <a:lnTo>
                  <a:pt x="237743" y="470915"/>
                </a:lnTo>
                <a:close/>
              </a:path>
              <a:path w="472439" h="471170">
                <a:moveTo>
                  <a:pt x="363855" y="432815"/>
                </a:moveTo>
                <a:lnTo>
                  <a:pt x="234695" y="432815"/>
                </a:lnTo>
                <a:lnTo>
                  <a:pt x="275843" y="429767"/>
                </a:lnTo>
                <a:lnTo>
                  <a:pt x="312419" y="417575"/>
                </a:lnTo>
                <a:lnTo>
                  <a:pt x="345948" y="399287"/>
                </a:lnTo>
                <a:lnTo>
                  <a:pt x="388619" y="361187"/>
                </a:lnTo>
                <a:lnTo>
                  <a:pt x="417576" y="312419"/>
                </a:lnTo>
                <a:lnTo>
                  <a:pt x="425195" y="295655"/>
                </a:lnTo>
                <a:lnTo>
                  <a:pt x="429767" y="275843"/>
                </a:lnTo>
                <a:lnTo>
                  <a:pt x="432815" y="256031"/>
                </a:lnTo>
                <a:lnTo>
                  <a:pt x="434339" y="236219"/>
                </a:lnTo>
                <a:lnTo>
                  <a:pt x="432815" y="216407"/>
                </a:lnTo>
                <a:lnTo>
                  <a:pt x="425195" y="176783"/>
                </a:lnTo>
                <a:lnTo>
                  <a:pt x="400812" y="124967"/>
                </a:lnTo>
                <a:lnTo>
                  <a:pt x="362712" y="83819"/>
                </a:lnTo>
                <a:lnTo>
                  <a:pt x="313943" y="53339"/>
                </a:lnTo>
                <a:lnTo>
                  <a:pt x="277368" y="41147"/>
                </a:lnTo>
                <a:lnTo>
                  <a:pt x="257556" y="38099"/>
                </a:lnTo>
                <a:lnTo>
                  <a:pt x="364807" y="38099"/>
                </a:lnTo>
                <a:lnTo>
                  <a:pt x="402336" y="68579"/>
                </a:lnTo>
                <a:lnTo>
                  <a:pt x="431291" y="102107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2439" y="234695"/>
                </a:lnTo>
                <a:lnTo>
                  <a:pt x="470915" y="259079"/>
                </a:lnTo>
                <a:lnTo>
                  <a:pt x="461772" y="304799"/>
                </a:lnTo>
                <a:lnTo>
                  <a:pt x="443484" y="347471"/>
                </a:lnTo>
                <a:lnTo>
                  <a:pt x="419100" y="384047"/>
                </a:lnTo>
                <a:lnTo>
                  <a:pt x="387095" y="416051"/>
                </a:lnTo>
                <a:lnTo>
                  <a:pt x="368808" y="429767"/>
                </a:lnTo>
                <a:lnTo>
                  <a:pt x="363855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164068" y="3802380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033003" y="3998976"/>
            <a:ext cx="251460" cy="539750"/>
          </a:xfrm>
          <a:custGeom>
            <a:avLst/>
            <a:gdLst/>
            <a:ahLst/>
            <a:cxnLst/>
            <a:rect l="l" t="t" r="r" b="b"/>
            <a:pathLst>
              <a:path w="251459" h="539750">
                <a:moveTo>
                  <a:pt x="126492" y="539496"/>
                </a:moveTo>
                <a:lnTo>
                  <a:pt x="0" y="269748"/>
                </a:lnTo>
                <a:lnTo>
                  <a:pt x="126492" y="0"/>
                </a:lnTo>
                <a:lnTo>
                  <a:pt x="251460" y="269748"/>
                </a:lnTo>
                <a:lnTo>
                  <a:pt x="126492" y="539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019288" y="3968496"/>
            <a:ext cx="279400" cy="600710"/>
          </a:xfrm>
          <a:custGeom>
            <a:avLst/>
            <a:gdLst/>
            <a:ahLst/>
            <a:cxnLst/>
            <a:rect l="l" t="t" r="r" b="b"/>
            <a:pathLst>
              <a:path w="279400" h="600710">
                <a:moveTo>
                  <a:pt x="140208" y="600455"/>
                </a:moveTo>
                <a:lnTo>
                  <a:pt x="0" y="300227"/>
                </a:lnTo>
                <a:lnTo>
                  <a:pt x="140208" y="0"/>
                </a:lnTo>
                <a:lnTo>
                  <a:pt x="157103" y="36575"/>
                </a:lnTo>
                <a:lnTo>
                  <a:pt x="128016" y="36575"/>
                </a:lnTo>
                <a:lnTo>
                  <a:pt x="139445" y="60950"/>
                </a:lnTo>
                <a:lnTo>
                  <a:pt x="29386" y="295655"/>
                </a:lnTo>
                <a:lnTo>
                  <a:pt x="24384" y="295655"/>
                </a:lnTo>
                <a:lnTo>
                  <a:pt x="24384" y="306323"/>
                </a:lnTo>
                <a:lnTo>
                  <a:pt x="29386" y="306323"/>
                </a:lnTo>
                <a:lnTo>
                  <a:pt x="139445" y="541029"/>
                </a:lnTo>
                <a:lnTo>
                  <a:pt x="128016" y="565403"/>
                </a:lnTo>
                <a:lnTo>
                  <a:pt x="156399" y="565403"/>
                </a:lnTo>
                <a:lnTo>
                  <a:pt x="140208" y="600455"/>
                </a:lnTo>
                <a:close/>
              </a:path>
              <a:path w="279400" h="600710">
                <a:moveTo>
                  <a:pt x="139445" y="60950"/>
                </a:moveTo>
                <a:lnTo>
                  <a:pt x="128016" y="36575"/>
                </a:lnTo>
                <a:lnTo>
                  <a:pt x="150876" y="36575"/>
                </a:lnTo>
                <a:lnTo>
                  <a:pt x="139445" y="60950"/>
                </a:lnTo>
                <a:close/>
              </a:path>
              <a:path w="279400" h="600710">
                <a:moveTo>
                  <a:pt x="252006" y="300989"/>
                </a:moveTo>
                <a:lnTo>
                  <a:pt x="139445" y="60950"/>
                </a:lnTo>
                <a:lnTo>
                  <a:pt x="150876" y="36575"/>
                </a:lnTo>
                <a:lnTo>
                  <a:pt x="157103" y="36575"/>
                </a:lnTo>
                <a:lnTo>
                  <a:pt x="276780" y="295655"/>
                </a:lnTo>
                <a:lnTo>
                  <a:pt x="254507" y="295655"/>
                </a:lnTo>
                <a:lnTo>
                  <a:pt x="252006" y="300989"/>
                </a:lnTo>
                <a:close/>
              </a:path>
              <a:path w="279400" h="600710">
                <a:moveTo>
                  <a:pt x="24384" y="306323"/>
                </a:moveTo>
                <a:lnTo>
                  <a:pt x="24384" y="295655"/>
                </a:lnTo>
                <a:lnTo>
                  <a:pt x="26885" y="300989"/>
                </a:lnTo>
                <a:lnTo>
                  <a:pt x="24384" y="306323"/>
                </a:lnTo>
                <a:close/>
              </a:path>
              <a:path w="279400" h="600710">
                <a:moveTo>
                  <a:pt x="26885" y="300989"/>
                </a:moveTo>
                <a:lnTo>
                  <a:pt x="24384" y="295655"/>
                </a:lnTo>
                <a:lnTo>
                  <a:pt x="29386" y="295655"/>
                </a:lnTo>
                <a:lnTo>
                  <a:pt x="26885" y="300989"/>
                </a:lnTo>
                <a:close/>
              </a:path>
              <a:path w="279400" h="600710">
                <a:moveTo>
                  <a:pt x="254507" y="306323"/>
                </a:moveTo>
                <a:lnTo>
                  <a:pt x="252006" y="300989"/>
                </a:lnTo>
                <a:lnTo>
                  <a:pt x="254507" y="295655"/>
                </a:lnTo>
                <a:lnTo>
                  <a:pt x="254507" y="306323"/>
                </a:lnTo>
                <a:close/>
              </a:path>
              <a:path w="279400" h="600710">
                <a:moveTo>
                  <a:pt x="276076" y="306323"/>
                </a:moveTo>
                <a:lnTo>
                  <a:pt x="254507" y="306323"/>
                </a:lnTo>
                <a:lnTo>
                  <a:pt x="254507" y="295655"/>
                </a:lnTo>
                <a:lnTo>
                  <a:pt x="276780" y="295655"/>
                </a:lnTo>
                <a:lnTo>
                  <a:pt x="278892" y="300227"/>
                </a:lnTo>
                <a:lnTo>
                  <a:pt x="276076" y="306323"/>
                </a:lnTo>
                <a:close/>
              </a:path>
              <a:path w="279400" h="600710">
                <a:moveTo>
                  <a:pt x="29386" y="306323"/>
                </a:moveTo>
                <a:lnTo>
                  <a:pt x="24384" y="306323"/>
                </a:lnTo>
                <a:lnTo>
                  <a:pt x="26885" y="300989"/>
                </a:lnTo>
                <a:lnTo>
                  <a:pt x="29386" y="306323"/>
                </a:lnTo>
                <a:close/>
              </a:path>
              <a:path w="279400" h="600710">
                <a:moveTo>
                  <a:pt x="156399" y="565403"/>
                </a:moveTo>
                <a:lnTo>
                  <a:pt x="150876" y="565403"/>
                </a:lnTo>
                <a:lnTo>
                  <a:pt x="139445" y="541029"/>
                </a:lnTo>
                <a:lnTo>
                  <a:pt x="252006" y="300989"/>
                </a:lnTo>
                <a:lnTo>
                  <a:pt x="254507" y="306323"/>
                </a:lnTo>
                <a:lnTo>
                  <a:pt x="276076" y="306323"/>
                </a:lnTo>
                <a:lnTo>
                  <a:pt x="156399" y="565403"/>
                </a:lnTo>
                <a:close/>
              </a:path>
              <a:path w="279400" h="600710">
                <a:moveTo>
                  <a:pt x="150876" y="565403"/>
                </a:moveTo>
                <a:lnTo>
                  <a:pt x="128016" y="565403"/>
                </a:lnTo>
                <a:lnTo>
                  <a:pt x="139445" y="541029"/>
                </a:lnTo>
                <a:lnTo>
                  <a:pt x="150876" y="565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045196" y="4287011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 h="0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351519" y="4283964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20">
                <a:moveTo>
                  <a:pt x="48768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8768" y="0"/>
                </a:lnTo>
                <a:lnTo>
                  <a:pt x="48768" y="260604"/>
                </a:lnTo>
                <a:close/>
              </a:path>
              <a:path w="76200" h="325120">
                <a:moveTo>
                  <a:pt x="38100" y="324612"/>
                </a:moveTo>
                <a:lnTo>
                  <a:pt x="0" y="248411"/>
                </a:lnTo>
                <a:lnTo>
                  <a:pt x="28956" y="248411"/>
                </a:lnTo>
                <a:lnTo>
                  <a:pt x="28956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20">
                <a:moveTo>
                  <a:pt x="70103" y="260604"/>
                </a:moveTo>
                <a:lnTo>
                  <a:pt x="48768" y="260604"/>
                </a:lnTo>
                <a:lnTo>
                  <a:pt x="48768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8230618" y="3423443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618476" y="4776216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5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589520" y="4733544"/>
            <a:ext cx="76200" cy="1191895"/>
          </a:xfrm>
          <a:custGeom>
            <a:avLst/>
            <a:gdLst/>
            <a:ahLst/>
            <a:cxnLst/>
            <a:rect l="l" t="t" r="r" b="b"/>
            <a:pathLst>
              <a:path w="76200" h="1191895">
                <a:moveTo>
                  <a:pt x="25907" y="73617"/>
                </a:moveTo>
                <a:lnTo>
                  <a:pt x="23145" y="73032"/>
                </a:lnTo>
                <a:lnTo>
                  <a:pt x="11048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617"/>
                </a:lnTo>
                <a:close/>
              </a:path>
              <a:path w="76200" h="1191895">
                <a:moveTo>
                  <a:pt x="38099" y="76200"/>
                </a:moveTo>
                <a:lnTo>
                  <a:pt x="25907" y="73617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617"/>
                </a:lnTo>
                <a:lnTo>
                  <a:pt x="38099" y="76200"/>
                </a:lnTo>
                <a:close/>
              </a:path>
              <a:path w="76200" h="1191895">
                <a:moveTo>
                  <a:pt x="50291" y="73617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2411"/>
                </a:lnTo>
                <a:lnTo>
                  <a:pt x="65150" y="64579"/>
                </a:lnTo>
                <a:lnTo>
                  <a:pt x="53054" y="73032"/>
                </a:lnTo>
                <a:lnTo>
                  <a:pt x="50291" y="73617"/>
                </a:lnTo>
                <a:close/>
              </a:path>
              <a:path w="76200" h="1191895">
                <a:moveTo>
                  <a:pt x="25907" y="1117975"/>
                </a:moveTo>
                <a:lnTo>
                  <a:pt x="25907" y="73617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1115568"/>
                </a:lnTo>
                <a:lnTo>
                  <a:pt x="38099" y="1115568"/>
                </a:lnTo>
                <a:lnTo>
                  <a:pt x="25907" y="1117975"/>
                </a:lnTo>
                <a:close/>
              </a:path>
              <a:path w="76200" h="1191895">
                <a:moveTo>
                  <a:pt x="50291" y="76200"/>
                </a:moveTo>
                <a:lnTo>
                  <a:pt x="38099" y="76200"/>
                </a:lnTo>
                <a:lnTo>
                  <a:pt x="50291" y="73617"/>
                </a:lnTo>
                <a:lnTo>
                  <a:pt x="50291" y="76200"/>
                </a:lnTo>
                <a:close/>
              </a:path>
              <a:path w="76200" h="1191895">
                <a:moveTo>
                  <a:pt x="50291" y="1153668"/>
                </a:moveTo>
                <a:lnTo>
                  <a:pt x="25907" y="1153668"/>
                </a:lnTo>
                <a:lnTo>
                  <a:pt x="25907" y="1117975"/>
                </a:lnTo>
                <a:lnTo>
                  <a:pt x="38099" y="1115568"/>
                </a:lnTo>
                <a:lnTo>
                  <a:pt x="50291" y="1117975"/>
                </a:lnTo>
                <a:lnTo>
                  <a:pt x="50291" y="1153668"/>
                </a:lnTo>
                <a:close/>
              </a:path>
              <a:path w="76200" h="1191895">
                <a:moveTo>
                  <a:pt x="50291" y="1117975"/>
                </a:moveTo>
                <a:lnTo>
                  <a:pt x="38099" y="1115568"/>
                </a:lnTo>
                <a:lnTo>
                  <a:pt x="50291" y="1115568"/>
                </a:lnTo>
                <a:lnTo>
                  <a:pt x="50291" y="1117975"/>
                </a:lnTo>
                <a:close/>
              </a:path>
              <a:path w="76200" h="1191895">
                <a:moveTo>
                  <a:pt x="38099" y="1191768"/>
                </a:moveTo>
                <a:lnTo>
                  <a:pt x="23145" y="1188815"/>
                </a:lnTo>
                <a:lnTo>
                  <a:pt x="11048" y="1180719"/>
                </a:lnTo>
                <a:lnTo>
                  <a:pt x="2952" y="1168622"/>
                </a:lnTo>
                <a:lnTo>
                  <a:pt x="0" y="1153668"/>
                </a:lnTo>
                <a:lnTo>
                  <a:pt x="2952" y="1138713"/>
                </a:lnTo>
                <a:lnTo>
                  <a:pt x="11048" y="1126617"/>
                </a:lnTo>
                <a:lnTo>
                  <a:pt x="23145" y="1118520"/>
                </a:lnTo>
                <a:lnTo>
                  <a:pt x="25907" y="1117975"/>
                </a:lnTo>
                <a:lnTo>
                  <a:pt x="25907" y="1153668"/>
                </a:lnTo>
                <a:lnTo>
                  <a:pt x="76199" y="1153668"/>
                </a:lnTo>
                <a:lnTo>
                  <a:pt x="73247" y="1168622"/>
                </a:lnTo>
                <a:lnTo>
                  <a:pt x="65150" y="1180719"/>
                </a:lnTo>
                <a:lnTo>
                  <a:pt x="53054" y="1188815"/>
                </a:lnTo>
                <a:lnTo>
                  <a:pt x="38099" y="1191768"/>
                </a:lnTo>
                <a:close/>
              </a:path>
              <a:path w="76200" h="1191895">
                <a:moveTo>
                  <a:pt x="76199" y="1153668"/>
                </a:moveTo>
                <a:lnTo>
                  <a:pt x="50291" y="1153668"/>
                </a:lnTo>
                <a:lnTo>
                  <a:pt x="50291" y="1117975"/>
                </a:lnTo>
                <a:lnTo>
                  <a:pt x="53054" y="1118520"/>
                </a:lnTo>
                <a:lnTo>
                  <a:pt x="65150" y="1126617"/>
                </a:lnTo>
                <a:lnTo>
                  <a:pt x="73247" y="1138713"/>
                </a:lnTo>
                <a:lnTo>
                  <a:pt x="76199" y="1153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7195771" y="5224299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554467" y="5330952"/>
            <a:ext cx="143510" cy="360045"/>
          </a:xfrm>
          <a:custGeom>
            <a:avLst/>
            <a:gdLst/>
            <a:ahLst/>
            <a:cxnLst/>
            <a:rect l="l" t="t" r="r" b="b"/>
            <a:pathLst>
              <a:path w="143509" h="360045">
                <a:moveTo>
                  <a:pt x="0" y="0"/>
                </a:moveTo>
                <a:lnTo>
                  <a:pt x="143255" y="0"/>
                </a:lnTo>
                <a:lnTo>
                  <a:pt x="143255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542276" y="5318760"/>
            <a:ext cx="169545" cy="386080"/>
          </a:xfrm>
          <a:custGeom>
            <a:avLst/>
            <a:gdLst/>
            <a:ahLst/>
            <a:cxnLst/>
            <a:rect l="l" t="t" r="r" b="b"/>
            <a:pathLst>
              <a:path w="169545" h="386079">
                <a:moveTo>
                  <a:pt x="169164" y="385572"/>
                </a:moveTo>
                <a:lnTo>
                  <a:pt x="0" y="385572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1"/>
                </a:lnTo>
                <a:lnTo>
                  <a:pt x="24384" y="12191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359664"/>
                </a:lnTo>
                <a:lnTo>
                  <a:pt x="12192" y="359664"/>
                </a:lnTo>
                <a:lnTo>
                  <a:pt x="24384" y="371856"/>
                </a:lnTo>
                <a:lnTo>
                  <a:pt x="169164" y="371856"/>
                </a:lnTo>
                <a:lnTo>
                  <a:pt x="169164" y="385572"/>
                </a:lnTo>
                <a:close/>
              </a:path>
              <a:path w="169545" h="386079">
                <a:moveTo>
                  <a:pt x="24384" y="25908"/>
                </a:moveTo>
                <a:lnTo>
                  <a:pt x="12192" y="25908"/>
                </a:lnTo>
                <a:lnTo>
                  <a:pt x="24384" y="12191"/>
                </a:lnTo>
                <a:lnTo>
                  <a:pt x="24384" y="25908"/>
                </a:lnTo>
                <a:close/>
              </a:path>
              <a:path w="169545" h="386079">
                <a:moveTo>
                  <a:pt x="143256" y="25908"/>
                </a:moveTo>
                <a:lnTo>
                  <a:pt x="24384" y="25908"/>
                </a:lnTo>
                <a:lnTo>
                  <a:pt x="24384" y="12191"/>
                </a:lnTo>
                <a:lnTo>
                  <a:pt x="143256" y="12191"/>
                </a:lnTo>
                <a:lnTo>
                  <a:pt x="143256" y="25908"/>
                </a:lnTo>
                <a:close/>
              </a:path>
              <a:path w="169545" h="386079">
                <a:moveTo>
                  <a:pt x="143256" y="371856"/>
                </a:moveTo>
                <a:lnTo>
                  <a:pt x="143256" y="12191"/>
                </a:lnTo>
                <a:lnTo>
                  <a:pt x="155448" y="25908"/>
                </a:lnTo>
                <a:lnTo>
                  <a:pt x="169164" y="25908"/>
                </a:lnTo>
                <a:lnTo>
                  <a:pt x="169164" y="359664"/>
                </a:lnTo>
                <a:lnTo>
                  <a:pt x="155448" y="359664"/>
                </a:lnTo>
                <a:lnTo>
                  <a:pt x="143256" y="371856"/>
                </a:lnTo>
                <a:close/>
              </a:path>
              <a:path w="169545" h="386079">
                <a:moveTo>
                  <a:pt x="169164" y="25908"/>
                </a:moveTo>
                <a:lnTo>
                  <a:pt x="155448" y="25908"/>
                </a:lnTo>
                <a:lnTo>
                  <a:pt x="143256" y="12191"/>
                </a:lnTo>
                <a:lnTo>
                  <a:pt x="169164" y="12191"/>
                </a:lnTo>
                <a:lnTo>
                  <a:pt x="169164" y="25908"/>
                </a:lnTo>
                <a:close/>
              </a:path>
              <a:path w="169545" h="386079">
                <a:moveTo>
                  <a:pt x="24384" y="371856"/>
                </a:moveTo>
                <a:lnTo>
                  <a:pt x="12192" y="359664"/>
                </a:lnTo>
                <a:lnTo>
                  <a:pt x="24384" y="359664"/>
                </a:lnTo>
                <a:lnTo>
                  <a:pt x="24384" y="371856"/>
                </a:lnTo>
                <a:close/>
              </a:path>
              <a:path w="169545" h="386079">
                <a:moveTo>
                  <a:pt x="143256" y="371856"/>
                </a:moveTo>
                <a:lnTo>
                  <a:pt x="24384" y="371856"/>
                </a:lnTo>
                <a:lnTo>
                  <a:pt x="24384" y="359664"/>
                </a:lnTo>
                <a:lnTo>
                  <a:pt x="143256" y="359664"/>
                </a:lnTo>
                <a:lnTo>
                  <a:pt x="143256" y="371856"/>
                </a:lnTo>
                <a:close/>
              </a:path>
              <a:path w="169545" h="386079">
                <a:moveTo>
                  <a:pt x="169164" y="371856"/>
                </a:moveTo>
                <a:lnTo>
                  <a:pt x="143256" y="371856"/>
                </a:lnTo>
                <a:lnTo>
                  <a:pt x="155448" y="359664"/>
                </a:lnTo>
                <a:lnTo>
                  <a:pt x="169164" y="359664"/>
                </a:lnTo>
                <a:lnTo>
                  <a:pt x="169164" y="37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994904" y="5132832"/>
            <a:ext cx="76200" cy="794385"/>
          </a:xfrm>
          <a:custGeom>
            <a:avLst/>
            <a:gdLst/>
            <a:ahLst/>
            <a:cxnLst/>
            <a:rect l="l" t="t" r="r" b="b"/>
            <a:pathLst>
              <a:path w="76200" h="794385">
                <a:moveTo>
                  <a:pt x="25908" y="720211"/>
                </a:moveTo>
                <a:lnTo>
                  <a:pt x="25908" y="0"/>
                </a:lnTo>
                <a:lnTo>
                  <a:pt x="51816" y="0"/>
                </a:lnTo>
                <a:lnTo>
                  <a:pt x="51816" y="717804"/>
                </a:lnTo>
                <a:lnTo>
                  <a:pt x="38100" y="717804"/>
                </a:lnTo>
                <a:lnTo>
                  <a:pt x="25908" y="720211"/>
                </a:lnTo>
                <a:close/>
              </a:path>
              <a:path w="76200" h="794385">
                <a:moveTo>
                  <a:pt x="51816" y="755904"/>
                </a:moveTo>
                <a:lnTo>
                  <a:pt x="25908" y="755904"/>
                </a:lnTo>
                <a:lnTo>
                  <a:pt x="25908" y="720211"/>
                </a:lnTo>
                <a:lnTo>
                  <a:pt x="38100" y="717804"/>
                </a:lnTo>
                <a:lnTo>
                  <a:pt x="51816" y="720512"/>
                </a:lnTo>
                <a:lnTo>
                  <a:pt x="51816" y="755904"/>
                </a:lnTo>
                <a:close/>
              </a:path>
              <a:path w="76200" h="794385">
                <a:moveTo>
                  <a:pt x="51816" y="720512"/>
                </a:moveTo>
                <a:lnTo>
                  <a:pt x="38100" y="717804"/>
                </a:lnTo>
                <a:lnTo>
                  <a:pt x="51816" y="717804"/>
                </a:lnTo>
                <a:lnTo>
                  <a:pt x="51816" y="720512"/>
                </a:lnTo>
                <a:close/>
              </a:path>
              <a:path w="76200" h="794385">
                <a:moveTo>
                  <a:pt x="38100" y="794004"/>
                </a:moveTo>
                <a:lnTo>
                  <a:pt x="23145" y="791051"/>
                </a:lnTo>
                <a:lnTo>
                  <a:pt x="11049" y="782955"/>
                </a:lnTo>
                <a:lnTo>
                  <a:pt x="2952" y="770858"/>
                </a:lnTo>
                <a:lnTo>
                  <a:pt x="0" y="755904"/>
                </a:lnTo>
                <a:lnTo>
                  <a:pt x="2952" y="740949"/>
                </a:lnTo>
                <a:lnTo>
                  <a:pt x="11049" y="728853"/>
                </a:lnTo>
                <a:lnTo>
                  <a:pt x="23145" y="720756"/>
                </a:lnTo>
                <a:lnTo>
                  <a:pt x="25908" y="720211"/>
                </a:lnTo>
                <a:lnTo>
                  <a:pt x="25908" y="755904"/>
                </a:lnTo>
                <a:lnTo>
                  <a:pt x="76200" y="755904"/>
                </a:lnTo>
                <a:lnTo>
                  <a:pt x="73247" y="770858"/>
                </a:lnTo>
                <a:lnTo>
                  <a:pt x="65151" y="782955"/>
                </a:lnTo>
                <a:lnTo>
                  <a:pt x="53054" y="791051"/>
                </a:lnTo>
                <a:lnTo>
                  <a:pt x="38100" y="794004"/>
                </a:lnTo>
                <a:close/>
              </a:path>
              <a:path w="76200" h="794385">
                <a:moveTo>
                  <a:pt x="76200" y="755904"/>
                </a:moveTo>
                <a:lnTo>
                  <a:pt x="51816" y="755904"/>
                </a:lnTo>
                <a:lnTo>
                  <a:pt x="51816" y="720512"/>
                </a:lnTo>
                <a:lnTo>
                  <a:pt x="53054" y="720756"/>
                </a:lnTo>
                <a:lnTo>
                  <a:pt x="65151" y="728853"/>
                </a:lnTo>
                <a:lnTo>
                  <a:pt x="73247" y="740949"/>
                </a:lnTo>
                <a:lnTo>
                  <a:pt x="76200" y="75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589519" y="5102351"/>
            <a:ext cx="433070" cy="76200"/>
          </a:xfrm>
          <a:custGeom>
            <a:avLst/>
            <a:gdLst/>
            <a:ahLst/>
            <a:cxnLst/>
            <a:rect l="l" t="t" r="r" b="b"/>
            <a:pathLst>
              <a:path w="433070" h="76200">
                <a:moveTo>
                  <a:pt x="38100" y="76199"/>
                </a:moveTo>
                <a:lnTo>
                  <a:pt x="23145" y="73032"/>
                </a:lnTo>
                <a:lnTo>
                  <a:pt x="11049" y="64579"/>
                </a:lnTo>
                <a:lnTo>
                  <a:pt x="2952" y="52411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8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8"/>
                </a:lnTo>
                <a:lnTo>
                  <a:pt x="73032" y="23145"/>
                </a:lnTo>
                <a:lnTo>
                  <a:pt x="73295" y="24383"/>
                </a:lnTo>
                <a:lnTo>
                  <a:pt x="38100" y="24383"/>
                </a:lnTo>
                <a:lnTo>
                  <a:pt x="38100" y="50291"/>
                </a:lnTo>
                <a:lnTo>
                  <a:pt x="73501" y="50291"/>
                </a:lnTo>
                <a:lnTo>
                  <a:pt x="73032" y="52411"/>
                </a:lnTo>
                <a:lnTo>
                  <a:pt x="64579" y="64579"/>
                </a:lnTo>
                <a:lnTo>
                  <a:pt x="52411" y="73032"/>
                </a:lnTo>
                <a:lnTo>
                  <a:pt x="38100" y="76199"/>
                </a:lnTo>
                <a:close/>
              </a:path>
              <a:path w="433070" h="76200">
                <a:moveTo>
                  <a:pt x="73501" y="50291"/>
                </a:moveTo>
                <a:lnTo>
                  <a:pt x="38100" y="50291"/>
                </a:lnTo>
                <a:lnTo>
                  <a:pt x="38100" y="24383"/>
                </a:lnTo>
                <a:lnTo>
                  <a:pt x="73295" y="24383"/>
                </a:lnTo>
                <a:lnTo>
                  <a:pt x="76200" y="38099"/>
                </a:lnTo>
                <a:lnTo>
                  <a:pt x="73501" y="50291"/>
                </a:lnTo>
                <a:close/>
              </a:path>
              <a:path w="433070" h="76200">
                <a:moveTo>
                  <a:pt x="432815" y="50291"/>
                </a:moveTo>
                <a:lnTo>
                  <a:pt x="73501" y="50291"/>
                </a:lnTo>
                <a:lnTo>
                  <a:pt x="76200" y="38099"/>
                </a:lnTo>
                <a:lnTo>
                  <a:pt x="73295" y="24383"/>
                </a:lnTo>
                <a:lnTo>
                  <a:pt x="432815" y="24383"/>
                </a:lnTo>
                <a:lnTo>
                  <a:pt x="432815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8139190" y="5440695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868411" y="5407151"/>
            <a:ext cx="329565" cy="90170"/>
          </a:xfrm>
          <a:custGeom>
            <a:avLst/>
            <a:gdLst/>
            <a:ahLst/>
            <a:cxnLst/>
            <a:rect l="l" t="t" r="r" b="b"/>
            <a:pathLst>
              <a:path w="329565" h="90170">
                <a:moveTo>
                  <a:pt x="0" y="0"/>
                </a:moveTo>
                <a:lnTo>
                  <a:pt x="329183" y="0"/>
                </a:lnTo>
                <a:lnTo>
                  <a:pt x="329183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822691" y="5391912"/>
            <a:ext cx="433070" cy="119380"/>
          </a:xfrm>
          <a:custGeom>
            <a:avLst/>
            <a:gdLst/>
            <a:ahLst/>
            <a:cxnLst/>
            <a:rect l="l" t="t" r="r" b="b"/>
            <a:pathLst>
              <a:path w="433070" h="119379">
                <a:moveTo>
                  <a:pt x="432815" y="118872"/>
                </a:moveTo>
                <a:lnTo>
                  <a:pt x="0" y="118872"/>
                </a:lnTo>
                <a:lnTo>
                  <a:pt x="0" y="0"/>
                </a:lnTo>
                <a:lnTo>
                  <a:pt x="432815" y="0"/>
                </a:lnTo>
                <a:lnTo>
                  <a:pt x="432815" y="15240"/>
                </a:lnTo>
                <a:lnTo>
                  <a:pt x="28955" y="15240"/>
                </a:lnTo>
                <a:lnTo>
                  <a:pt x="13715" y="28956"/>
                </a:lnTo>
                <a:lnTo>
                  <a:pt x="28955" y="28956"/>
                </a:lnTo>
                <a:lnTo>
                  <a:pt x="28955" y="89916"/>
                </a:lnTo>
                <a:lnTo>
                  <a:pt x="13715" y="89916"/>
                </a:lnTo>
                <a:lnTo>
                  <a:pt x="28955" y="105155"/>
                </a:lnTo>
                <a:lnTo>
                  <a:pt x="432815" y="105155"/>
                </a:lnTo>
                <a:lnTo>
                  <a:pt x="432815" y="118872"/>
                </a:lnTo>
                <a:close/>
              </a:path>
              <a:path w="433070" h="119379">
                <a:moveTo>
                  <a:pt x="28955" y="28956"/>
                </a:moveTo>
                <a:lnTo>
                  <a:pt x="13715" y="28956"/>
                </a:lnTo>
                <a:lnTo>
                  <a:pt x="28955" y="15240"/>
                </a:lnTo>
                <a:lnTo>
                  <a:pt x="28955" y="28956"/>
                </a:lnTo>
                <a:close/>
              </a:path>
              <a:path w="433070" h="119379">
                <a:moveTo>
                  <a:pt x="403859" y="28956"/>
                </a:moveTo>
                <a:lnTo>
                  <a:pt x="28955" y="28956"/>
                </a:lnTo>
                <a:lnTo>
                  <a:pt x="28955" y="15240"/>
                </a:lnTo>
                <a:lnTo>
                  <a:pt x="403859" y="15240"/>
                </a:lnTo>
                <a:lnTo>
                  <a:pt x="403859" y="28956"/>
                </a:lnTo>
                <a:close/>
              </a:path>
              <a:path w="433070" h="119379">
                <a:moveTo>
                  <a:pt x="403859" y="105155"/>
                </a:moveTo>
                <a:lnTo>
                  <a:pt x="403859" y="15240"/>
                </a:lnTo>
                <a:lnTo>
                  <a:pt x="417575" y="28956"/>
                </a:lnTo>
                <a:lnTo>
                  <a:pt x="432815" y="28956"/>
                </a:lnTo>
                <a:lnTo>
                  <a:pt x="432815" y="89916"/>
                </a:lnTo>
                <a:lnTo>
                  <a:pt x="417575" y="89916"/>
                </a:lnTo>
                <a:lnTo>
                  <a:pt x="403859" y="105155"/>
                </a:lnTo>
                <a:close/>
              </a:path>
              <a:path w="433070" h="119379">
                <a:moveTo>
                  <a:pt x="432815" y="28956"/>
                </a:moveTo>
                <a:lnTo>
                  <a:pt x="417575" y="28956"/>
                </a:lnTo>
                <a:lnTo>
                  <a:pt x="403859" y="15240"/>
                </a:lnTo>
                <a:lnTo>
                  <a:pt x="432815" y="15240"/>
                </a:lnTo>
                <a:lnTo>
                  <a:pt x="432815" y="28956"/>
                </a:lnTo>
                <a:close/>
              </a:path>
              <a:path w="433070" h="119379">
                <a:moveTo>
                  <a:pt x="28955" y="105155"/>
                </a:moveTo>
                <a:lnTo>
                  <a:pt x="13715" y="89916"/>
                </a:lnTo>
                <a:lnTo>
                  <a:pt x="28955" y="89916"/>
                </a:lnTo>
                <a:lnTo>
                  <a:pt x="28955" y="105155"/>
                </a:lnTo>
                <a:close/>
              </a:path>
              <a:path w="433070" h="119379">
                <a:moveTo>
                  <a:pt x="403859" y="105155"/>
                </a:moveTo>
                <a:lnTo>
                  <a:pt x="28955" y="105155"/>
                </a:lnTo>
                <a:lnTo>
                  <a:pt x="28955" y="89916"/>
                </a:lnTo>
                <a:lnTo>
                  <a:pt x="403859" y="89916"/>
                </a:lnTo>
                <a:lnTo>
                  <a:pt x="403859" y="105155"/>
                </a:lnTo>
                <a:close/>
              </a:path>
              <a:path w="433070" h="119379">
                <a:moveTo>
                  <a:pt x="432815" y="105155"/>
                </a:moveTo>
                <a:lnTo>
                  <a:pt x="403859" y="105155"/>
                </a:lnTo>
                <a:lnTo>
                  <a:pt x="417575" y="89916"/>
                </a:lnTo>
                <a:lnTo>
                  <a:pt x="432815" y="89916"/>
                </a:lnTo>
                <a:lnTo>
                  <a:pt x="432815" y="105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197596" y="5370576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09" h="169545">
                <a:moveTo>
                  <a:pt x="105155" y="169163"/>
                </a:moveTo>
                <a:lnTo>
                  <a:pt x="0" y="169163"/>
                </a:lnTo>
                <a:lnTo>
                  <a:pt x="0" y="0"/>
                </a:lnTo>
                <a:lnTo>
                  <a:pt x="105155" y="0"/>
                </a:lnTo>
                <a:lnTo>
                  <a:pt x="105155" y="169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763255" y="5382767"/>
            <a:ext cx="105410" cy="167640"/>
          </a:xfrm>
          <a:custGeom>
            <a:avLst/>
            <a:gdLst/>
            <a:ahLst/>
            <a:cxnLst/>
            <a:rect l="l" t="t" r="r" b="b"/>
            <a:pathLst>
              <a:path w="105409" h="167639">
                <a:moveTo>
                  <a:pt x="105156" y="167639"/>
                </a:moveTo>
                <a:lnTo>
                  <a:pt x="0" y="167639"/>
                </a:lnTo>
                <a:lnTo>
                  <a:pt x="0" y="0"/>
                </a:lnTo>
                <a:lnTo>
                  <a:pt x="105156" y="0"/>
                </a:lnTo>
                <a:lnTo>
                  <a:pt x="105156" y="167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773667" y="5887211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4" h="0">
                <a:moveTo>
                  <a:pt x="0" y="0"/>
                </a:moveTo>
                <a:lnTo>
                  <a:pt x="611124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377933" y="3790188"/>
            <a:ext cx="0" cy="658495"/>
          </a:xfrm>
          <a:custGeom>
            <a:avLst/>
            <a:gdLst/>
            <a:ahLst/>
            <a:cxnLst/>
            <a:rect l="l" t="t" r="r" b="b"/>
            <a:pathLst>
              <a:path w="0" h="658495">
                <a:moveTo>
                  <a:pt x="0" y="0"/>
                </a:moveTo>
                <a:lnTo>
                  <a:pt x="0" y="658367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9377933" y="4965192"/>
            <a:ext cx="0" cy="913130"/>
          </a:xfrm>
          <a:custGeom>
            <a:avLst/>
            <a:gdLst/>
            <a:ahLst/>
            <a:cxnLst/>
            <a:rect l="l" t="t" r="r" b="b"/>
            <a:pathLst>
              <a:path w="0" h="913129">
                <a:moveTo>
                  <a:pt x="0" y="0"/>
                </a:moveTo>
                <a:lnTo>
                  <a:pt x="0" y="912875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9284207" y="4448555"/>
            <a:ext cx="173990" cy="516890"/>
          </a:xfrm>
          <a:custGeom>
            <a:avLst/>
            <a:gdLst/>
            <a:ahLst/>
            <a:cxnLst/>
            <a:rect l="l" t="t" r="r" b="b"/>
            <a:pathLst>
              <a:path w="173990" h="516889">
                <a:moveTo>
                  <a:pt x="0" y="0"/>
                </a:moveTo>
                <a:lnTo>
                  <a:pt x="173736" y="0"/>
                </a:lnTo>
                <a:lnTo>
                  <a:pt x="173736" y="516636"/>
                </a:lnTo>
                <a:lnTo>
                  <a:pt x="0" y="516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9272016" y="4434840"/>
            <a:ext cx="198120" cy="544195"/>
          </a:xfrm>
          <a:custGeom>
            <a:avLst/>
            <a:gdLst/>
            <a:ahLst/>
            <a:cxnLst/>
            <a:rect l="l" t="t" r="r" b="b"/>
            <a:pathLst>
              <a:path w="198120" h="544195">
                <a:moveTo>
                  <a:pt x="198119" y="544067"/>
                </a:moveTo>
                <a:lnTo>
                  <a:pt x="0" y="544067"/>
                </a:lnTo>
                <a:lnTo>
                  <a:pt x="0" y="0"/>
                </a:lnTo>
                <a:lnTo>
                  <a:pt x="198119" y="0"/>
                </a:lnTo>
                <a:lnTo>
                  <a:pt x="198119" y="13716"/>
                </a:lnTo>
                <a:lnTo>
                  <a:pt x="24384" y="13716"/>
                </a:lnTo>
                <a:lnTo>
                  <a:pt x="12192" y="25908"/>
                </a:lnTo>
                <a:lnTo>
                  <a:pt x="24384" y="25907"/>
                </a:lnTo>
                <a:lnTo>
                  <a:pt x="24384" y="518160"/>
                </a:lnTo>
                <a:lnTo>
                  <a:pt x="12192" y="518160"/>
                </a:lnTo>
                <a:lnTo>
                  <a:pt x="24384" y="530352"/>
                </a:lnTo>
                <a:lnTo>
                  <a:pt x="198119" y="530352"/>
                </a:lnTo>
                <a:lnTo>
                  <a:pt x="198119" y="544067"/>
                </a:lnTo>
                <a:close/>
              </a:path>
              <a:path w="198120" h="544195">
                <a:moveTo>
                  <a:pt x="24384" y="25907"/>
                </a:moveTo>
                <a:lnTo>
                  <a:pt x="12192" y="25908"/>
                </a:lnTo>
                <a:lnTo>
                  <a:pt x="24384" y="13716"/>
                </a:lnTo>
                <a:lnTo>
                  <a:pt x="24384" y="25907"/>
                </a:lnTo>
                <a:close/>
              </a:path>
              <a:path w="198120" h="544195">
                <a:moveTo>
                  <a:pt x="172211" y="25907"/>
                </a:moveTo>
                <a:lnTo>
                  <a:pt x="24384" y="25907"/>
                </a:lnTo>
                <a:lnTo>
                  <a:pt x="24384" y="13716"/>
                </a:lnTo>
                <a:lnTo>
                  <a:pt x="172211" y="13716"/>
                </a:lnTo>
                <a:lnTo>
                  <a:pt x="172211" y="25907"/>
                </a:lnTo>
                <a:close/>
              </a:path>
              <a:path w="198120" h="544195">
                <a:moveTo>
                  <a:pt x="172211" y="530352"/>
                </a:moveTo>
                <a:lnTo>
                  <a:pt x="172211" y="13716"/>
                </a:lnTo>
                <a:lnTo>
                  <a:pt x="185928" y="25908"/>
                </a:lnTo>
                <a:lnTo>
                  <a:pt x="198119" y="25907"/>
                </a:lnTo>
                <a:lnTo>
                  <a:pt x="198119" y="518160"/>
                </a:lnTo>
                <a:lnTo>
                  <a:pt x="185928" y="518160"/>
                </a:lnTo>
                <a:lnTo>
                  <a:pt x="172211" y="530352"/>
                </a:lnTo>
                <a:close/>
              </a:path>
              <a:path w="198120" h="544195">
                <a:moveTo>
                  <a:pt x="198119" y="25907"/>
                </a:moveTo>
                <a:lnTo>
                  <a:pt x="185928" y="25908"/>
                </a:lnTo>
                <a:lnTo>
                  <a:pt x="172211" y="13716"/>
                </a:lnTo>
                <a:lnTo>
                  <a:pt x="198119" y="13716"/>
                </a:lnTo>
                <a:lnTo>
                  <a:pt x="198119" y="25907"/>
                </a:lnTo>
                <a:close/>
              </a:path>
              <a:path w="198120" h="544195">
                <a:moveTo>
                  <a:pt x="24384" y="530352"/>
                </a:moveTo>
                <a:lnTo>
                  <a:pt x="12192" y="518160"/>
                </a:lnTo>
                <a:lnTo>
                  <a:pt x="24384" y="518160"/>
                </a:lnTo>
                <a:lnTo>
                  <a:pt x="24384" y="530352"/>
                </a:lnTo>
                <a:close/>
              </a:path>
              <a:path w="198120" h="544195">
                <a:moveTo>
                  <a:pt x="172211" y="530352"/>
                </a:moveTo>
                <a:lnTo>
                  <a:pt x="24384" y="530352"/>
                </a:lnTo>
                <a:lnTo>
                  <a:pt x="24384" y="518160"/>
                </a:lnTo>
                <a:lnTo>
                  <a:pt x="172211" y="518160"/>
                </a:lnTo>
                <a:lnTo>
                  <a:pt x="172211" y="530352"/>
                </a:lnTo>
                <a:close/>
              </a:path>
              <a:path w="198120" h="544195">
                <a:moveTo>
                  <a:pt x="198119" y="530352"/>
                </a:moveTo>
                <a:lnTo>
                  <a:pt x="172211" y="530352"/>
                </a:lnTo>
                <a:lnTo>
                  <a:pt x="185928" y="518160"/>
                </a:lnTo>
                <a:lnTo>
                  <a:pt x="198119" y="518160"/>
                </a:lnTo>
                <a:lnTo>
                  <a:pt x="198119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8984978" y="4789871"/>
            <a:ext cx="363220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9495439" y="3736766"/>
            <a:ext cx="22352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10" b="1">
                <a:latin typeface="等线"/>
                <a:cs typeface="等线"/>
              </a:rPr>
              <a:t>+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9519903" y="5416287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b="0">
                <a:latin typeface="等线 Light"/>
                <a:cs typeface="等线 Light"/>
              </a:rPr>
              <a:t>-</a:t>
            </a:r>
            <a:endParaRPr sz="2400">
              <a:latin typeface="等线 Light"/>
              <a:cs typeface="等线 Light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9041892" y="3611879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4" h="382904">
                <a:moveTo>
                  <a:pt x="0" y="0"/>
                </a:moveTo>
                <a:lnTo>
                  <a:pt x="108203" y="0"/>
                </a:lnTo>
                <a:lnTo>
                  <a:pt x="108203" y="382523"/>
                </a:lnTo>
                <a:lnTo>
                  <a:pt x="0" y="3825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9028176" y="3549396"/>
            <a:ext cx="135890" cy="495300"/>
          </a:xfrm>
          <a:custGeom>
            <a:avLst/>
            <a:gdLst/>
            <a:ahLst/>
            <a:cxnLst/>
            <a:rect l="l" t="t" r="r" b="b"/>
            <a:pathLst>
              <a:path w="135890" h="495300">
                <a:moveTo>
                  <a:pt x="135636" y="495300"/>
                </a:moveTo>
                <a:lnTo>
                  <a:pt x="0" y="495300"/>
                </a:lnTo>
                <a:lnTo>
                  <a:pt x="0" y="0"/>
                </a:lnTo>
                <a:lnTo>
                  <a:pt x="135636" y="0"/>
                </a:lnTo>
                <a:lnTo>
                  <a:pt x="135636" y="13716"/>
                </a:lnTo>
                <a:lnTo>
                  <a:pt x="28956" y="13716"/>
                </a:lnTo>
                <a:lnTo>
                  <a:pt x="13716" y="27432"/>
                </a:lnTo>
                <a:lnTo>
                  <a:pt x="28956" y="27432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1584"/>
                </a:lnTo>
                <a:lnTo>
                  <a:pt x="135636" y="481584"/>
                </a:lnTo>
                <a:lnTo>
                  <a:pt x="135636" y="495300"/>
                </a:lnTo>
                <a:close/>
              </a:path>
              <a:path w="135890" h="495300">
                <a:moveTo>
                  <a:pt x="28956" y="27432"/>
                </a:moveTo>
                <a:lnTo>
                  <a:pt x="13716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135890" h="495300">
                <a:moveTo>
                  <a:pt x="108204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7432"/>
                </a:lnTo>
                <a:close/>
              </a:path>
              <a:path w="135890" h="495300">
                <a:moveTo>
                  <a:pt x="108204" y="481584"/>
                </a:moveTo>
                <a:lnTo>
                  <a:pt x="108204" y="13716"/>
                </a:lnTo>
                <a:lnTo>
                  <a:pt x="121920" y="27432"/>
                </a:lnTo>
                <a:lnTo>
                  <a:pt x="135636" y="27432"/>
                </a:lnTo>
                <a:lnTo>
                  <a:pt x="135636" y="467867"/>
                </a:lnTo>
                <a:lnTo>
                  <a:pt x="121920" y="467867"/>
                </a:lnTo>
                <a:lnTo>
                  <a:pt x="108204" y="481584"/>
                </a:lnTo>
                <a:close/>
              </a:path>
              <a:path w="135890" h="495300">
                <a:moveTo>
                  <a:pt x="135636" y="27432"/>
                </a:moveTo>
                <a:lnTo>
                  <a:pt x="121920" y="27432"/>
                </a:lnTo>
                <a:lnTo>
                  <a:pt x="108204" y="13716"/>
                </a:lnTo>
                <a:lnTo>
                  <a:pt x="135636" y="13716"/>
                </a:lnTo>
                <a:lnTo>
                  <a:pt x="135636" y="27432"/>
                </a:lnTo>
                <a:close/>
              </a:path>
              <a:path w="135890" h="495300">
                <a:moveTo>
                  <a:pt x="28956" y="481584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1584"/>
                </a:lnTo>
                <a:close/>
              </a:path>
              <a:path w="135890" h="495300">
                <a:moveTo>
                  <a:pt x="108204" y="481584"/>
                </a:moveTo>
                <a:lnTo>
                  <a:pt x="28956" y="481584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1584"/>
                </a:lnTo>
                <a:close/>
              </a:path>
              <a:path w="135890" h="495300">
                <a:moveTo>
                  <a:pt x="135636" y="481584"/>
                </a:moveTo>
                <a:lnTo>
                  <a:pt x="108204" y="481584"/>
                </a:lnTo>
                <a:lnTo>
                  <a:pt x="121920" y="467867"/>
                </a:lnTo>
                <a:lnTo>
                  <a:pt x="135636" y="467867"/>
                </a:lnTo>
                <a:lnTo>
                  <a:pt x="135636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999219" y="3491484"/>
            <a:ext cx="203200" cy="120650"/>
          </a:xfrm>
          <a:custGeom>
            <a:avLst/>
            <a:gdLst/>
            <a:ahLst/>
            <a:cxnLst/>
            <a:rect l="l" t="t" r="r" b="b"/>
            <a:pathLst>
              <a:path w="203200" h="120650">
                <a:moveTo>
                  <a:pt x="202692" y="120396"/>
                </a:moveTo>
                <a:lnTo>
                  <a:pt x="0" y="120396"/>
                </a:lnTo>
                <a:lnTo>
                  <a:pt x="0" y="0"/>
                </a:lnTo>
                <a:lnTo>
                  <a:pt x="202692" y="0"/>
                </a:lnTo>
                <a:lnTo>
                  <a:pt x="202692" y="120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9012935" y="3994403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2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9085586" y="3238491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480842" y="6823420"/>
            <a:ext cx="29273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1</a:t>
            </a:r>
            <a:r>
              <a:rPr dirty="0" sz="900" spc="25">
                <a:solidFill>
                  <a:srgbClr val="898989"/>
                </a:solidFill>
                <a:latin typeface="Times New Roman"/>
                <a:cs typeface="Times New Roman"/>
              </a:rPr>
              <a:t>0</a:t>
            </a:r>
            <a:r>
              <a:rPr dirty="0" sz="900" spc="-65">
                <a:solidFill>
                  <a:srgbClr val="898989"/>
                </a:solidFill>
                <a:latin typeface="Times New Roman"/>
                <a:cs typeface="Times New Roman"/>
              </a:rPr>
              <a:t>:</a:t>
            </a: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">
              <a:lnSpc>
                <a:spcPts val="1055"/>
              </a:lnSpc>
            </a:pPr>
            <a:fld id="{81D60167-4931-47E6-BA6A-407CBD079E47}" type="slidenum">
              <a:rPr dirty="0" spc="-5">
                <a:latin typeface="Arial"/>
                <a:cs typeface="Arial"/>
              </a:rPr>
              <a:t>6</a:t>
            </a:fld>
          </a:p>
        </p:txBody>
      </p:sp>
      <p:sp>
        <p:nvSpPr>
          <p:cNvPr id="141" name="object 141"/>
          <p:cNvSpPr txBox="1"/>
          <p:nvPr/>
        </p:nvSpPr>
        <p:spPr>
          <a:xfrm>
            <a:off x="9288198" y="3414750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922011" y="5174233"/>
            <a:ext cx="320675" cy="689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820"/>
              </a:lnSpc>
            </a:pPr>
            <a:r>
              <a:rPr dirty="0" sz="2650" spc="-19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15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baseline="-16666" sz="2250">
              <a:latin typeface="Times New Roman"/>
              <a:cs typeface="Times New Roman"/>
            </a:endParaRPr>
          </a:p>
          <a:p>
            <a:pPr algn="ctr" marL="46990">
              <a:lnSpc>
                <a:spcPts val="252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005771" y="4189500"/>
            <a:ext cx="337820" cy="131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415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52069">
              <a:lnSpc>
                <a:spcPts val="2715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665723" y="4828302"/>
            <a:ext cx="1378585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948055" algn="l"/>
              </a:tabLst>
            </a:pPr>
            <a:r>
              <a:rPr dirty="0" baseline="25157" sz="3975" spc="-247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29629" sz="2250" spc="7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29629" sz="22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29629" sz="2250" spc="-14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5789167" y="4584446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9497059" y="4499102"/>
            <a:ext cx="34226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9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22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9620503" y="4409185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8273288" y="3821684"/>
            <a:ext cx="474980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800" spc="-57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11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65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8523223" y="3750817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7721600" y="3590798"/>
            <a:ext cx="28321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8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762747" y="3500882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6667" y="1940051"/>
            <a:ext cx="1431290" cy="0"/>
          </a:xfrm>
          <a:custGeom>
            <a:avLst/>
            <a:gdLst/>
            <a:ahLst/>
            <a:cxnLst/>
            <a:rect l="l" t="t" r="r" b="b"/>
            <a:pathLst>
              <a:path w="1431289" h="0">
                <a:moveTo>
                  <a:pt x="0" y="0"/>
                </a:moveTo>
                <a:lnTo>
                  <a:pt x="1431035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68195" y="1940051"/>
            <a:ext cx="620395" cy="0"/>
          </a:xfrm>
          <a:custGeom>
            <a:avLst/>
            <a:gdLst/>
            <a:ahLst/>
            <a:cxnLst/>
            <a:rect l="l" t="t" r="r" b="b"/>
            <a:pathLst>
              <a:path w="620394" h="0">
                <a:moveTo>
                  <a:pt x="0" y="0"/>
                </a:moveTo>
                <a:lnTo>
                  <a:pt x="620267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88463" y="1754123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74748" y="1690116"/>
            <a:ext cx="135890" cy="497205"/>
          </a:xfrm>
          <a:custGeom>
            <a:avLst/>
            <a:gdLst/>
            <a:ahLst/>
            <a:cxnLst/>
            <a:rect l="l" t="t" r="r" b="b"/>
            <a:pathLst>
              <a:path w="135889" h="497205">
                <a:moveTo>
                  <a:pt x="135636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5636" y="0"/>
                </a:lnTo>
                <a:lnTo>
                  <a:pt x="135636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1584"/>
                </a:lnTo>
                <a:lnTo>
                  <a:pt x="135636" y="481584"/>
                </a:lnTo>
                <a:lnTo>
                  <a:pt x="135636" y="496823"/>
                </a:lnTo>
                <a:close/>
              </a:path>
              <a:path w="135889" h="497205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35889" h="497205">
                <a:moveTo>
                  <a:pt x="108204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5889" h="497205">
                <a:moveTo>
                  <a:pt x="108204" y="481584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5636" y="28955"/>
                </a:lnTo>
                <a:lnTo>
                  <a:pt x="135636" y="467867"/>
                </a:lnTo>
                <a:lnTo>
                  <a:pt x="121920" y="467867"/>
                </a:lnTo>
                <a:lnTo>
                  <a:pt x="108204" y="481584"/>
                </a:lnTo>
                <a:close/>
              </a:path>
              <a:path w="135889" h="497205">
                <a:moveTo>
                  <a:pt x="135636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5636" y="13716"/>
                </a:lnTo>
                <a:lnTo>
                  <a:pt x="135636" y="28955"/>
                </a:lnTo>
                <a:close/>
              </a:path>
              <a:path w="135889" h="497205">
                <a:moveTo>
                  <a:pt x="27432" y="481584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1584"/>
                </a:lnTo>
                <a:close/>
              </a:path>
              <a:path w="135889" h="497205">
                <a:moveTo>
                  <a:pt x="108204" y="481584"/>
                </a:moveTo>
                <a:lnTo>
                  <a:pt x="27432" y="481584"/>
                </a:lnTo>
                <a:lnTo>
                  <a:pt x="27432" y="467867"/>
                </a:lnTo>
                <a:lnTo>
                  <a:pt x="108204" y="467867"/>
                </a:lnTo>
                <a:lnTo>
                  <a:pt x="108204" y="481584"/>
                </a:lnTo>
                <a:close/>
              </a:path>
              <a:path w="135889" h="497205">
                <a:moveTo>
                  <a:pt x="135636" y="481584"/>
                </a:moveTo>
                <a:lnTo>
                  <a:pt x="108204" y="481584"/>
                </a:lnTo>
                <a:lnTo>
                  <a:pt x="121920" y="467867"/>
                </a:lnTo>
                <a:lnTo>
                  <a:pt x="135636" y="467867"/>
                </a:lnTo>
                <a:lnTo>
                  <a:pt x="135636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45792" y="1632204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59507" y="2136648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06172" y="1370107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95243" y="1905000"/>
            <a:ext cx="76200" cy="2178050"/>
          </a:xfrm>
          <a:custGeom>
            <a:avLst/>
            <a:gdLst/>
            <a:ahLst/>
            <a:cxnLst/>
            <a:rect l="l" t="t" r="r" b="b"/>
            <a:pathLst>
              <a:path w="76200" h="2178050">
                <a:moveTo>
                  <a:pt x="24383" y="73491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8"/>
                </a:lnTo>
                <a:lnTo>
                  <a:pt x="23145" y="2952"/>
                </a:lnTo>
                <a:lnTo>
                  <a:pt x="38099" y="0"/>
                </a:lnTo>
                <a:lnTo>
                  <a:pt x="52411" y="2952"/>
                </a:lnTo>
                <a:lnTo>
                  <a:pt x="64579" y="11048"/>
                </a:lnTo>
                <a:lnTo>
                  <a:pt x="73032" y="23145"/>
                </a:lnTo>
                <a:lnTo>
                  <a:pt x="76199" y="38100"/>
                </a:lnTo>
                <a:lnTo>
                  <a:pt x="24383" y="38100"/>
                </a:lnTo>
                <a:lnTo>
                  <a:pt x="24383" y="73491"/>
                </a:lnTo>
                <a:close/>
              </a:path>
              <a:path w="76200" h="2178050">
                <a:moveTo>
                  <a:pt x="38099" y="76200"/>
                </a:moveTo>
                <a:lnTo>
                  <a:pt x="24383" y="73491"/>
                </a:lnTo>
                <a:lnTo>
                  <a:pt x="24383" y="38100"/>
                </a:lnTo>
                <a:lnTo>
                  <a:pt x="50291" y="38100"/>
                </a:lnTo>
                <a:lnTo>
                  <a:pt x="50291" y="73684"/>
                </a:lnTo>
                <a:lnTo>
                  <a:pt x="38099" y="76200"/>
                </a:lnTo>
                <a:close/>
              </a:path>
              <a:path w="76200" h="2178050">
                <a:moveTo>
                  <a:pt x="50291" y="73684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50291" y="73684"/>
                </a:lnTo>
                <a:close/>
              </a:path>
              <a:path w="76200" h="2178050">
                <a:moveTo>
                  <a:pt x="24383" y="2104304"/>
                </a:moveTo>
                <a:lnTo>
                  <a:pt x="24383" y="73491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101595"/>
                </a:lnTo>
                <a:lnTo>
                  <a:pt x="38099" y="2101595"/>
                </a:lnTo>
                <a:lnTo>
                  <a:pt x="24383" y="2104304"/>
                </a:lnTo>
                <a:close/>
              </a:path>
              <a:path w="76200" h="2178050">
                <a:moveTo>
                  <a:pt x="50291" y="76200"/>
                </a:moveTo>
                <a:lnTo>
                  <a:pt x="38099" y="76200"/>
                </a:lnTo>
                <a:lnTo>
                  <a:pt x="50291" y="73684"/>
                </a:lnTo>
                <a:lnTo>
                  <a:pt x="50291" y="76200"/>
                </a:lnTo>
                <a:close/>
              </a:path>
              <a:path w="76200" h="2178050">
                <a:moveTo>
                  <a:pt x="50291" y="2139695"/>
                </a:moveTo>
                <a:lnTo>
                  <a:pt x="24383" y="2139695"/>
                </a:lnTo>
                <a:lnTo>
                  <a:pt x="24383" y="2104304"/>
                </a:lnTo>
                <a:lnTo>
                  <a:pt x="38099" y="2101595"/>
                </a:lnTo>
                <a:lnTo>
                  <a:pt x="50291" y="2104111"/>
                </a:lnTo>
                <a:lnTo>
                  <a:pt x="50291" y="2139695"/>
                </a:lnTo>
                <a:close/>
              </a:path>
              <a:path w="76200" h="2178050">
                <a:moveTo>
                  <a:pt x="50291" y="2104111"/>
                </a:moveTo>
                <a:lnTo>
                  <a:pt x="38099" y="2101595"/>
                </a:lnTo>
                <a:lnTo>
                  <a:pt x="50291" y="2101595"/>
                </a:lnTo>
                <a:lnTo>
                  <a:pt x="50291" y="2104111"/>
                </a:lnTo>
                <a:close/>
              </a:path>
              <a:path w="76200" h="2178050">
                <a:moveTo>
                  <a:pt x="76199" y="2139695"/>
                </a:moveTo>
                <a:lnTo>
                  <a:pt x="50291" y="2139695"/>
                </a:lnTo>
                <a:lnTo>
                  <a:pt x="50291" y="2104111"/>
                </a:lnTo>
                <a:lnTo>
                  <a:pt x="52411" y="2104548"/>
                </a:lnTo>
                <a:lnTo>
                  <a:pt x="64579" y="2112644"/>
                </a:lnTo>
                <a:lnTo>
                  <a:pt x="73032" y="2124741"/>
                </a:lnTo>
                <a:lnTo>
                  <a:pt x="76199" y="2139695"/>
                </a:lnTo>
                <a:close/>
              </a:path>
              <a:path w="76200" h="2178050">
                <a:moveTo>
                  <a:pt x="38099" y="2177795"/>
                </a:moveTo>
                <a:lnTo>
                  <a:pt x="23145" y="2174628"/>
                </a:lnTo>
                <a:lnTo>
                  <a:pt x="11048" y="2166175"/>
                </a:lnTo>
                <a:lnTo>
                  <a:pt x="2952" y="2154007"/>
                </a:lnTo>
                <a:lnTo>
                  <a:pt x="0" y="2139695"/>
                </a:lnTo>
                <a:lnTo>
                  <a:pt x="2952" y="2124741"/>
                </a:lnTo>
                <a:lnTo>
                  <a:pt x="11048" y="2112644"/>
                </a:lnTo>
                <a:lnTo>
                  <a:pt x="23145" y="2104548"/>
                </a:lnTo>
                <a:lnTo>
                  <a:pt x="24383" y="2104304"/>
                </a:lnTo>
                <a:lnTo>
                  <a:pt x="24383" y="2139695"/>
                </a:lnTo>
                <a:lnTo>
                  <a:pt x="76199" y="2139695"/>
                </a:lnTo>
                <a:lnTo>
                  <a:pt x="73032" y="2154007"/>
                </a:lnTo>
                <a:lnTo>
                  <a:pt x="64579" y="2166175"/>
                </a:lnTo>
                <a:lnTo>
                  <a:pt x="52411" y="2174628"/>
                </a:lnTo>
                <a:lnTo>
                  <a:pt x="38099" y="2177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61716" y="2548127"/>
            <a:ext cx="160020" cy="516890"/>
          </a:xfrm>
          <a:custGeom>
            <a:avLst/>
            <a:gdLst/>
            <a:ahLst/>
            <a:cxnLst/>
            <a:rect l="l" t="t" r="r" b="b"/>
            <a:pathLst>
              <a:path w="160019" h="516889">
                <a:moveTo>
                  <a:pt x="0" y="0"/>
                </a:moveTo>
                <a:lnTo>
                  <a:pt x="160019" y="0"/>
                </a:lnTo>
                <a:lnTo>
                  <a:pt x="160019" y="516636"/>
                </a:lnTo>
                <a:lnTo>
                  <a:pt x="0" y="516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9523" y="2534412"/>
            <a:ext cx="184785" cy="544195"/>
          </a:xfrm>
          <a:custGeom>
            <a:avLst/>
            <a:gdLst/>
            <a:ahLst/>
            <a:cxnLst/>
            <a:rect l="l" t="t" r="r" b="b"/>
            <a:pathLst>
              <a:path w="184785" h="544194">
                <a:moveTo>
                  <a:pt x="184404" y="544067"/>
                </a:moveTo>
                <a:lnTo>
                  <a:pt x="0" y="544067"/>
                </a:lnTo>
                <a:lnTo>
                  <a:pt x="0" y="0"/>
                </a:lnTo>
                <a:lnTo>
                  <a:pt x="184404" y="0"/>
                </a:lnTo>
                <a:lnTo>
                  <a:pt x="184404" y="13715"/>
                </a:lnTo>
                <a:lnTo>
                  <a:pt x="25908" y="13715"/>
                </a:lnTo>
                <a:lnTo>
                  <a:pt x="12192" y="25907"/>
                </a:lnTo>
                <a:lnTo>
                  <a:pt x="25908" y="25907"/>
                </a:lnTo>
                <a:lnTo>
                  <a:pt x="25908" y="518159"/>
                </a:lnTo>
                <a:lnTo>
                  <a:pt x="12192" y="518159"/>
                </a:lnTo>
                <a:lnTo>
                  <a:pt x="25908" y="530351"/>
                </a:lnTo>
                <a:lnTo>
                  <a:pt x="184404" y="530351"/>
                </a:lnTo>
                <a:lnTo>
                  <a:pt x="184404" y="544067"/>
                </a:lnTo>
                <a:close/>
              </a:path>
              <a:path w="184785" h="544194">
                <a:moveTo>
                  <a:pt x="25908" y="25907"/>
                </a:moveTo>
                <a:lnTo>
                  <a:pt x="12192" y="25907"/>
                </a:lnTo>
                <a:lnTo>
                  <a:pt x="25908" y="13715"/>
                </a:lnTo>
                <a:lnTo>
                  <a:pt x="25908" y="25907"/>
                </a:lnTo>
                <a:close/>
              </a:path>
              <a:path w="184785" h="544194">
                <a:moveTo>
                  <a:pt x="158496" y="25907"/>
                </a:moveTo>
                <a:lnTo>
                  <a:pt x="25908" y="25907"/>
                </a:lnTo>
                <a:lnTo>
                  <a:pt x="25908" y="13715"/>
                </a:lnTo>
                <a:lnTo>
                  <a:pt x="158496" y="13715"/>
                </a:lnTo>
                <a:lnTo>
                  <a:pt x="158496" y="25907"/>
                </a:lnTo>
                <a:close/>
              </a:path>
              <a:path w="184785" h="544194">
                <a:moveTo>
                  <a:pt x="158496" y="530351"/>
                </a:moveTo>
                <a:lnTo>
                  <a:pt x="158496" y="13715"/>
                </a:lnTo>
                <a:lnTo>
                  <a:pt x="172212" y="25907"/>
                </a:lnTo>
                <a:lnTo>
                  <a:pt x="184404" y="25907"/>
                </a:lnTo>
                <a:lnTo>
                  <a:pt x="184404" y="518159"/>
                </a:lnTo>
                <a:lnTo>
                  <a:pt x="172212" y="518159"/>
                </a:lnTo>
                <a:lnTo>
                  <a:pt x="158496" y="530351"/>
                </a:lnTo>
                <a:close/>
              </a:path>
              <a:path w="184785" h="544194">
                <a:moveTo>
                  <a:pt x="184404" y="25907"/>
                </a:moveTo>
                <a:lnTo>
                  <a:pt x="172212" y="25907"/>
                </a:lnTo>
                <a:lnTo>
                  <a:pt x="158496" y="13715"/>
                </a:lnTo>
                <a:lnTo>
                  <a:pt x="184404" y="13715"/>
                </a:lnTo>
                <a:lnTo>
                  <a:pt x="184404" y="25907"/>
                </a:lnTo>
                <a:close/>
              </a:path>
              <a:path w="184785" h="544194">
                <a:moveTo>
                  <a:pt x="25908" y="530351"/>
                </a:moveTo>
                <a:lnTo>
                  <a:pt x="12192" y="518159"/>
                </a:lnTo>
                <a:lnTo>
                  <a:pt x="25908" y="518159"/>
                </a:lnTo>
                <a:lnTo>
                  <a:pt x="25908" y="530351"/>
                </a:lnTo>
                <a:close/>
              </a:path>
              <a:path w="184785" h="544194">
                <a:moveTo>
                  <a:pt x="158496" y="530351"/>
                </a:moveTo>
                <a:lnTo>
                  <a:pt x="25908" y="530351"/>
                </a:lnTo>
                <a:lnTo>
                  <a:pt x="25908" y="518159"/>
                </a:lnTo>
                <a:lnTo>
                  <a:pt x="158496" y="518159"/>
                </a:lnTo>
                <a:lnTo>
                  <a:pt x="158496" y="530351"/>
                </a:lnTo>
                <a:close/>
              </a:path>
              <a:path w="184785" h="544194">
                <a:moveTo>
                  <a:pt x="184404" y="530351"/>
                </a:moveTo>
                <a:lnTo>
                  <a:pt x="158496" y="530351"/>
                </a:lnTo>
                <a:lnTo>
                  <a:pt x="172212" y="518159"/>
                </a:lnTo>
                <a:lnTo>
                  <a:pt x="184404" y="518159"/>
                </a:lnTo>
                <a:lnTo>
                  <a:pt x="184404" y="530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50179" y="195757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51959" y="1957577"/>
            <a:ext cx="890269" cy="0"/>
          </a:xfrm>
          <a:custGeom>
            <a:avLst/>
            <a:gdLst/>
            <a:ahLst/>
            <a:cxnLst/>
            <a:rect l="l" t="t" r="r" b="b"/>
            <a:pathLst>
              <a:path w="890270" h="0">
                <a:moveTo>
                  <a:pt x="0" y="0"/>
                </a:moveTo>
                <a:lnTo>
                  <a:pt x="89001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501394" y="2921487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41747" y="1909572"/>
            <a:ext cx="76200" cy="2178050"/>
          </a:xfrm>
          <a:custGeom>
            <a:avLst/>
            <a:gdLst/>
            <a:ahLst/>
            <a:cxnLst/>
            <a:rect l="l" t="t" r="r" b="b"/>
            <a:pathLst>
              <a:path w="76200" h="2178050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788"/>
                </a:lnTo>
                <a:lnTo>
                  <a:pt x="11048" y="11620"/>
                </a:lnTo>
                <a:lnTo>
                  <a:pt x="23145" y="3167"/>
                </a:lnTo>
                <a:lnTo>
                  <a:pt x="38099" y="0"/>
                </a:lnTo>
                <a:lnTo>
                  <a:pt x="53054" y="3167"/>
                </a:lnTo>
                <a:lnTo>
                  <a:pt x="65150" y="11620"/>
                </a:lnTo>
                <a:lnTo>
                  <a:pt x="73247" y="23788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2178050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792"/>
                </a:lnTo>
                <a:lnTo>
                  <a:pt x="38099" y="76200"/>
                </a:lnTo>
                <a:close/>
              </a:path>
              <a:path w="76200" h="2178050">
                <a:moveTo>
                  <a:pt x="50291" y="73792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0291" y="73792"/>
                </a:lnTo>
                <a:close/>
              </a:path>
              <a:path w="76200" h="2178050">
                <a:moveTo>
                  <a:pt x="25908" y="2104003"/>
                </a:moveTo>
                <a:lnTo>
                  <a:pt x="25907" y="73792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2101595"/>
                </a:lnTo>
                <a:lnTo>
                  <a:pt x="38099" y="2101595"/>
                </a:lnTo>
                <a:lnTo>
                  <a:pt x="25908" y="2104003"/>
                </a:lnTo>
                <a:close/>
              </a:path>
              <a:path w="76200" h="2178050">
                <a:moveTo>
                  <a:pt x="50291" y="76200"/>
                </a:moveTo>
                <a:lnTo>
                  <a:pt x="38099" y="76200"/>
                </a:lnTo>
                <a:lnTo>
                  <a:pt x="50291" y="73792"/>
                </a:lnTo>
                <a:lnTo>
                  <a:pt x="50291" y="76200"/>
                </a:lnTo>
                <a:close/>
              </a:path>
              <a:path w="76200" h="2178050">
                <a:moveTo>
                  <a:pt x="50291" y="2139695"/>
                </a:moveTo>
                <a:lnTo>
                  <a:pt x="25907" y="2139695"/>
                </a:lnTo>
                <a:lnTo>
                  <a:pt x="25908" y="2104003"/>
                </a:lnTo>
                <a:lnTo>
                  <a:pt x="38099" y="2101595"/>
                </a:lnTo>
                <a:lnTo>
                  <a:pt x="50291" y="2104003"/>
                </a:lnTo>
                <a:lnTo>
                  <a:pt x="50291" y="2139695"/>
                </a:lnTo>
                <a:close/>
              </a:path>
              <a:path w="76200" h="2178050">
                <a:moveTo>
                  <a:pt x="50291" y="2104003"/>
                </a:moveTo>
                <a:lnTo>
                  <a:pt x="38099" y="2101595"/>
                </a:lnTo>
                <a:lnTo>
                  <a:pt x="50291" y="2101595"/>
                </a:lnTo>
                <a:lnTo>
                  <a:pt x="50291" y="2104003"/>
                </a:lnTo>
                <a:close/>
              </a:path>
              <a:path w="76200" h="2178050">
                <a:moveTo>
                  <a:pt x="38099" y="2177795"/>
                </a:moveTo>
                <a:lnTo>
                  <a:pt x="23145" y="2174843"/>
                </a:lnTo>
                <a:lnTo>
                  <a:pt x="11048" y="2166747"/>
                </a:lnTo>
                <a:lnTo>
                  <a:pt x="2952" y="2154650"/>
                </a:lnTo>
                <a:lnTo>
                  <a:pt x="0" y="2139695"/>
                </a:lnTo>
                <a:lnTo>
                  <a:pt x="2952" y="2124741"/>
                </a:lnTo>
                <a:lnTo>
                  <a:pt x="11048" y="2112644"/>
                </a:lnTo>
                <a:lnTo>
                  <a:pt x="23145" y="2104548"/>
                </a:lnTo>
                <a:lnTo>
                  <a:pt x="25908" y="2104003"/>
                </a:lnTo>
                <a:lnTo>
                  <a:pt x="25907" y="2139695"/>
                </a:lnTo>
                <a:lnTo>
                  <a:pt x="76199" y="2139695"/>
                </a:lnTo>
                <a:lnTo>
                  <a:pt x="73247" y="2154650"/>
                </a:lnTo>
                <a:lnTo>
                  <a:pt x="65150" y="2166747"/>
                </a:lnTo>
                <a:lnTo>
                  <a:pt x="53054" y="2174843"/>
                </a:lnTo>
                <a:lnTo>
                  <a:pt x="38099" y="2177795"/>
                </a:lnTo>
                <a:close/>
              </a:path>
              <a:path w="76200" h="2178050">
                <a:moveTo>
                  <a:pt x="76199" y="2139695"/>
                </a:moveTo>
                <a:lnTo>
                  <a:pt x="50291" y="2139695"/>
                </a:lnTo>
                <a:lnTo>
                  <a:pt x="50291" y="2104003"/>
                </a:lnTo>
                <a:lnTo>
                  <a:pt x="53054" y="2104548"/>
                </a:lnTo>
                <a:lnTo>
                  <a:pt x="65150" y="2112644"/>
                </a:lnTo>
                <a:lnTo>
                  <a:pt x="73247" y="2124741"/>
                </a:lnTo>
                <a:lnTo>
                  <a:pt x="76199" y="2139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92979" y="2609088"/>
            <a:ext cx="173990" cy="518159"/>
          </a:xfrm>
          <a:custGeom>
            <a:avLst/>
            <a:gdLst/>
            <a:ahLst/>
            <a:cxnLst/>
            <a:rect l="l" t="t" r="r" b="b"/>
            <a:pathLst>
              <a:path w="173989" h="518160">
                <a:moveTo>
                  <a:pt x="0" y="0"/>
                </a:moveTo>
                <a:lnTo>
                  <a:pt x="173735" y="0"/>
                </a:lnTo>
                <a:lnTo>
                  <a:pt x="173735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80788" y="2596896"/>
            <a:ext cx="198120" cy="542925"/>
          </a:xfrm>
          <a:custGeom>
            <a:avLst/>
            <a:gdLst/>
            <a:ahLst/>
            <a:cxnLst/>
            <a:rect l="l" t="t" r="r" b="b"/>
            <a:pathLst>
              <a:path w="198120" h="542925">
                <a:moveTo>
                  <a:pt x="198119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8119" y="0"/>
                </a:lnTo>
                <a:lnTo>
                  <a:pt x="198119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516636"/>
                </a:lnTo>
                <a:lnTo>
                  <a:pt x="12192" y="516636"/>
                </a:lnTo>
                <a:lnTo>
                  <a:pt x="25908" y="530352"/>
                </a:lnTo>
                <a:lnTo>
                  <a:pt x="198119" y="530352"/>
                </a:lnTo>
                <a:lnTo>
                  <a:pt x="198119" y="542543"/>
                </a:lnTo>
                <a:close/>
              </a:path>
              <a:path w="198120" h="542925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98120" h="542925">
                <a:moveTo>
                  <a:pt x="17373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4384"/>
                </a:lnTo>
                <a:close/>
              </a:path>
              <a:path w="198120" h="542925">
                <a:moveTo>
                  <a:pt x="173736" y="530352"/>
                </a:moveTo>
                <a:lnTo>
                  <a:pt x="173736" y="12192"/>
                </a:lnTo>
                <a:lnTo>
                  <a:pt x="185928" y="24384"/>
                </a:lnTo>
                <a:lnTo>
                  <a:pt x="198119" y="24384"/>
                </a:lnTo>
                <a:lnTo>
                  <a:pt x="198119" y="516636"/>
                </a:lnTo>
                <a:lnTo>
                  <a:pt x="185928" y="516636"/>
                </a:lnTo>
                <a:lnTo>
                  <a:pt x="173736" y="530352"/>
                </a:lnTo>
                <a:close/>
              </a:path>
              <a:path w="198120" h="542925">
                <a:moveTo>
                  <a:pt x="198119" y="24384"/>
                </a:moveTo>
                <a:lnTo>
                  <a:pt x="185928" y="24384"/>
                </a:lnTo>
                <a:lnTo>
                  <a:pt x="173736" y="12192"/>
                </a:lnTo>
                <a:lnTo>
                  <a:pt x="198119" y="12192"/>
                </a:lnTo>
                <a:lnTo>
                  <a:pt x="198119" y="24384"/>
                </a:lnTo>
                <a:close/>
              </a:path>
              <a:path w="198120" h="542925">
                <a:moveTo>
                  <a:pt x="25908" y="530352"/>
                </a:moveTo>
                <a:lnTo>
                  <a:pt x="12192" y="516636"/>
                </a:lnTo>
                <a:lnTo>
                  <a:pt x="25908" y="516636"/>
                </a:lnTo>
                <a:lnTo>
                  <a:pt x="25908" y="530352"/>
                </a:lnTo>
                <a:close/>
              </a:path>
              <a:path w="198120" h="542925">
                <a:moveTo>
                  <a:pt x="173736" y="530352"/>
                </a:moveTo>
                <a:lnTo>
                  <a:pt x="25908" y="530352"/>
                </a:lnTo>
                <a:lnTo>
                  <a:pt x="25908" y="516636"/>
                </a:lnTo>
                <a:lnTo>
                  <a:pt x="173736" y="516636"/>
                </a:lnTo>
                <a:lnTo>
                  <a:pt x="173736" y="530352"/>
                </a:lnTo>
                <a:close/>
              </a:path>
              <a:path w="198120" h="542925">
                <a:moveTo>
                  <a:pt x="198119" y="530352"/>
                </a:moveTo>
                <a:lnTo>
                  <a:pt x="173736" y="530352"/>
                </a:lnTo>
                <a:lnTo>
                  <a:pt x="185928" y="516636"/>
                </a:lnTo>
                <a:lnTo>
                  <a:pt x="198119" y="516636"/>
                </a:lnTo>
                <a:lnTo>
                  <a:pt x="198119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78579" y="2264663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8767" y="260604"/>
                </a:moveTo>
                <a:lnTo>
                  <a:pt x="28955" y="260604"/>
                </a:lnTo>
                <a:lnTo>
                  <a:pt x="28955" y="0"/>
                </a:lnTo>
                <a:lnTo>
                  <a:pt x="48767" y="0"/>
                </a:lnTo>
                <a:lnTo>
                  <a:pt x="48767" y="260604"/>
                </a:lnTo>
                <a:close/>
              </a:path>
              <a:path w="76200" h="325119">
                <a:moveTo>
                  <a:pt x="38099" y="324612"/>
                </a:moveTo>
                <a:lnTo>
                  <a:pt x="0" y="248411"/>
                </a:lnTo>
                <a:lnTo>
                  <a:pt x="28955" y="248411"/>
                </a:lnTo>
                <a:lnTo>
                  <a:pt x="28955" y="260604"/>
                </a:lnTo>
                <a:lnTo>
                  <a:pt x="70103" y="260604"/>
                </a:lnTo>
                <a:lnTo>
                  <a:pt x="38099" y="324612"/>
                </a:lnTo>
                <a:close/>
              </a:path>
              <a:path w="76200" h="325119">
                <a:moveTo>
                  <a:pt x="70103" y="260604"/>
                </a:moveTo>
                <a:lnTo>
                  <a:pt x="48767" y="260604"/>
                </a:lnTo>
                <a:lnTo>
                  <a:pt x="48767" y="248411"/>
                </a:lnTo>
                <a:lnTo>
                  <a:pt x="76199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318809" y="2531385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24655" y="1946148"/>
            <a:ext cx="0" cy="271780"/>
          </a:xfrm>
          <a:custGeom>
            <a:avLst/>
            <a:gdLst/>
            <a:ahLst/>
            <a:cxnLst/>
            <a:rect l="l" t="t" r="r" b="b"/>
            <a:pathLst>
              <a:path w="0" h="271780">
                <a:moveTo>
                  <a:pt x="0" y="0"/>
                </a:moveTo>
                <a:lnTo>
                  <a:pt x="0" y="27127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24655" y="261366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51503" y="2217420"/>
            <a:ext cx="143510" cy="396240"/>
          </a:xfrm>
          <a:custGeom>
            <a:avLst/>
            <a:gdLst/>
            <a:ahLst/>
            <a:cxnLst/>
            <a:rect l="l" t="t" r="r" b="b"/>
            <a:pathLst>
              <a:path w="143510" h="396239">
                <a:moveTo>
                  <a:pt x="0" y="0"/>
                </a:moveTo>
                <a:lnTo>
                  <a:pt x="143256" y="0"/>
                </a:lnTo>
                <a:lnTo>
                  <a:pt x="143256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37788" y="2205227"/>
            <a:ext cx="170815" cy="421005"/>
          </a:xfrm>
          <a:custGeom>
            <a:avLst/>
            <a:gdLst/>
            <a:ahLst/>
            <a:cxnLst/>
            <a:rect l="l" t="t" r="r" b="b"/>
            <a:pathLst>
              <a:path w="170814" h="421005">
                <a:moveTo>
                  <a:pt x="170688" y="420623"/>
                </a:moveTo>
                <a:lnTo>
                  <a:pt x="0" y="420623"/>
                </a:lnTo>
                <a:lnTo>
                  <a:pt x="0" y="0"/>
                </a:lnTo>
                <a:lnTo>
                  <a:pt x="170688" y="0"/>
                </a:lnTo>
                <a:lnTo>
                  <a:pt x="170688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3"/>
                </a:lnTo>
                <a:lnTo>
                  <a:pt x="25908" y="394715"/>
                </a:lnTo>
                <a:lnTo>
                  <a:pt x="13716" y="394715"/>
                </a:lnTo>
                <a:lnTo>
                  <a:pt x="25908" y="408432"/>
                </a:lnTo>
                <a:lnTo>
                  <a:pt x="170688" y="408432"/>
                </a:lnTo>
                <a:lnTo>
                  <a:pt x="170688" y="420623"/>
                </a:lnTo>
                <a:close/>
              </a:path>
              <a:path w="170814" h="421005">
                <a:moveTo>
                  <a:pt x="25908" y="24383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3"/>
                </a:lnTo>
                <a:close/>
              </a:path>
              <a:path w="170814" h="421005">
                <a:moveTo>
                  <a:pt x="144779" y="24383"/>
                </a:moveTo>
                <a:lnTo>
                  <a:pt x="25908" y="24383"/>
                </a:lnTo>
                <a:lnTo>
                  <a:pt x="25908" y="12192"/>
                </a:lnTo>
                <a:lnTo>
                  <a:pt x="144779" y="12192"/>
                </a:lnTo>
                <a:lnTo>
                  <a:pt x="144779" y="24383"/>
                </a:lnTo>
                <a:close/>
              </a:path>
              <a:path w="170814" h="421005">
                <a:moveTo>
                  <a:pt x="144779" y="408432"/>
                </a:moveTo>
                <a:lnTo>
                  <a:pt x="144779" y="12192"/>
                </a:lnTo>
                <a:lnTo>
                  <a:pt x="156972" y="24384"/>
                </a:lnTo>
                <a:lnTo>
                  <a:pt x="170688" y="24383"/>
                </a:lnTo>
                <a:lnTo>
                  <a:pt x="170688" y="394715"/>
                </a:lnTo>
                <a:lnTo>
                  <a:pt x="156972" y="394715"/>
                </a:lnTo>
                <a:lnTo>
                  <a:pt x="144779" y="408432"/>
                </a:lnTo>
                <a:close/>
              </a:path>
              <a:path w="170814" h="421005">
                <a:moveTo>
                  <a:pt x="170688" y="24383"/>
                </a:moveTo>
                <a:lnTo>
                  <a:pt x="156972" y="24384"/>
                </a:lnTo>
                <a:lnTo>
                  <a:pt x="144779" y="12192"/>
                </a:lnTo>
                <a:lnTo>
                  <a:pt x="170688" y="12192"/>
                </a:lnTo>
                <a:lnTo>
                  <a:pt x="170688" y="24383"/>
                </a:lnTo>
                <a:close/>
              </a:path>
              <a:path w="170814" h="421005">
                <a:moveTo>
                  <a:pt x="25908" y="408432"/>
                </a:moveTo>
                <a:lnTo>
                  <a:pt x="13716" y="394715"/>
                </a:lnTo>
                <a:lnTo>
                  <a:pt x="25908" y="394715"/>
                </a:lnTo>
                <a:lnTo>
                  <a:pt x="25908" y="408432"/>
                </a:lnTo>
                <a:close/>
              </a:path>
              <a:path w="170814" h="421005">
                <a:moveTo>
                  <a:pt x="144779" y="408432"/>
                </a:moveTo>
                <a:lnTo>
                  <a:pt x="25908" y="408432"/>
                </a:lnTo>
                <a:lnTo>
                  <a:pt x="25908" y="394715"/>
                </a:lnTo>
                <a:lnTo>
                  <a:pt x="144779" y="394715"/>
                </a:lnTo>
                <a:lnTo>
                  <a:pt x="144779" y="408432"/>
                </a:lnTo>
                <a:close/>
              </a:path>
              <a:path w="170814" h="421005">
                <a:moveTo>
                  <a:pt x="170688" y="408432"/>
                </a:moveTo>
                <a:lnTo>
                  <a:pt x="144779" y="408432"/>
                </a:lnTo>
                <a:lnTo>
                  <a:pt x="156972" y="394715"/>
                </a:lnTo>
                <a:lnTo>
                  <a:pt x="170688" y="394715"/>
                </a:lnTo>
                <a:lnTo>
                  <a:pt x="170688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923849" y="2626365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80323" y="1570181"/>
            <a:ext cx="167005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9172" y="1900427"/>
            <a:ext cx="76200" cy="2174875"/>
          </a:xfrm>
          <a:custGeom>
            <a:avLst/>
            <a:gdLst/>
            <a:ahLst/>
            <a:cxnLst/>
            <a:rect l="l" t="t" r="r" b="b"/>
            <a:pathLst>
              <a:path w="76200" h="2174875">
                <a:moveTo>
                  <a:pt x="24384" y="73491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200" y="38099"/>
                </a:lnTo>
                <a:lnTo>
                  <a:pt x="24384" y="38099"/>
                </a:lnTo>
                <a:lnTo>
                  <a:pt x="24384" y="73491"/>
                </a:lnTo>
                <a:close/>
              </a:path>
              <a:path w="76200" h="2174875">
                <a:moveTo>
                  <a:pt x="38100" y="76199"/>
                </a:moveTo>
                <a:lnTo>
                  <a:pt x="24384" y="73491"/>
                </a:lnTo>
                <a:lnTo>
                  <a:pt x="24384" y="38099"/>
                </a:lnTo>
                <a:lnTo>
                  <a:pt x="50292" y="38099"/>
                </a:lnTo>
                <a:lnTo>
                  <a:pt x="50292" y="73684"/>
                </a:lnTo>
                <a:lnTo>
                  <a:pt x="38100" y="76199"/>
                </a:lnTo>
                <a:close/>
              </a:path>
              <a:path w="76200" h="2174875">
                <a:moveTo>
                  <a:pt x="50292" y="73684"/>
                </a:moveTo>
                <a:lnTo>
                  <a:pt x="50292" y="38099"/>
                </a:lnTo>
                <a:lnTo>
                  <a:pt x="76200" y="38099"/>
                </a:lnTo>
                <a:lnTo>
                  <a:pt x="73032" y="53054"/>
                </a:lnTo>
                <a:lnTo>
                  <a:pt x="64579" y="65151"/>
                </a:lnTo>
                <a:lnTo>
                  <a:pt x="52411" y="73247"/>
                </a:lnTo>
                <a:lnTo>
                  <a:pt x="50292" y="73684"/>
                </a:lnTo>
                <a:close/>
              </a:path>
              <a:path w="76200" h="2174875">
                <a:moveTo>
                  <a:pt x="24384" y="2101452"/>
                </a:moveTo>
                <a:lnTo>
                  <a:pt x="24384" y="73491"/>
                </a:lnTo>
                <a:lnTo>
                  <a:pt x="38100" y="76199"/>
                </a:lnTo>
                <a:lnTo>
                  <a:pt x="50292" y="76200"/>
                </a:lnTo>
                <a:lnTo>
                  <a:pt x="50292" y="2098548"/>
                </a:lnTo>
                <a:lnTo>
                  <a:pt x="38100" y="2098548"/>
                </a:lnTo>
                <a:lnTo>
                  <a:pt x="24384" y="2101452"/>
                </a:lnTo>
                <a:close/>
              </a:path>
              <a:path w="76200" h="2174875">
                <a:moveTo>
                  <a:pt x="50292" y="76200"/>
                </a:moveTo>
                <a:lnTo>
                  <a:pt x="38100" y="76199"/>
                </a:lnTo>
                <a:lnTo>
                  <a:pt x="50292" y="73684"/>
                </a:lnTo>
                <a:lnTo>
                  <a:pt x="50292" y="76200"/>
                </a:lnTo>
                <a:close/>
              </a:path>
              <a:path w="76200" h="2174875">
                <a:moveTo>
                  <a:pt x="50292" y="2136648"/>
                </a:moveTo>
                <a:lnTo>
                  <a:pt x="24384" y="2136648"/>
                </a:lnTo>
                <a:lnTo>
                  <a:pt x="24384" y="2101452"/>
                </a:lnTo>
                <a:lnTo>
                  <a:pt x="38100" y="2098548"/>
                </a:lnTo>
                <a:lnTo>
                  <a:pt x="50292" y="2101246"/>
                </a:lnTo>
                <a:lnTo>
                  <a:pt x="50292" y="2136648"/>
                </a:lnTo>
                <a:close/>
              </a:path>
              <a:path w="76200" h="2174875">
                <a:moveTo>
                  <a:pt x="50292" y="2101246"/>
                </a:moveTo>
                <a:lnTo>
                  <a:pt x="38100" y="2098548"/>
                </a:lnTo>
                <a:lnTo>
                  <a:pt x="50292" y="2098548"/>
                </a:lnTo>
                <a:lnTo>
                  <a:pt x="50292" y="2101246"/>
                </a:lnTo>
                <a:close/>
              </a:path>
              <a:path w="76200" h="2174875">
                <a:moveTo>
                  <a:pt x="76200" y="2136648"/>
                </a:moveTo>
                <a:lnTo>
                  <a:pt x="50292" y="2136648"/>
                </a:lnTo>
                <a:lnTo>
                  <a:pt x="50292" y="2101246"/>
                </a:lnTo>
                <a:lnTo>
                  <a:pt x="52411" y="2101715"/>
                </a:lnTo>
                <a:lnTo>
                  <a:pt x="64579" y="2110168"/>
                </a:lnTo>
                <a:lnTo>
                  <a:pt x="73032" y="2122336"/>
                </a:lnTo>
                <a:lnTo>
                  <a:pt x="76200" y="2136648"/>
                </a:lnTo>
                <a:close/>
              </a:path>
              <a:path w="76200" h="2174875">
                <a:moveTo>
                  <a:pt x="38100" y="2174748"/>
                </a:moveTo>
                <a:lnTo>
                  <a:pt x="23145" y="2171795"/>
                </a:lnTo>
                <a:lnTo>
                  <a:pt x="11049" y="2163699"/>
                </a:lnTo>
                <a:lnTo>
                  <a:pt x="2952" y="2151602"/>
                </a:lnTo>
                <a:lnTo>
                  <a:pt x="0" y="2136648"/>
                </a:lnTo>
                <a:lnTo>
                  <a:pt x="2952" y="2122336"/>
                </a:lnTo>
                <a:lnTo>
                  <a:pt x="11049" y="2110168"/>
                </a:lnTo>
                <a:lnTo>
                  <a:pt x="23145" y="2101715"/>
                </a:lnTo>
                <a:lnTo>
                  <a:pt x="24384" y="2101452"/>
                </a:lnTo>
                <a:lnTo>
                  <a:pt x="24384" y="2136648"/>
                </a:lnTo>
                <a:lnTo>
                  <a:pt x="76200" y="2136648"/>
                </a:lnTo>
                <a:lnTo>
                  <a:pt x="73032" y="2151602"/>
                </a:lnTo>
                <a:lnTo>
                  <a:pt x="64579" y="2163699"/>
                </a:lnTo>
                <a:lnTo>
                  <a:pt x="52411" y="2171795"/>
                </a:lnTo>
                <a:lnTo>
                  <a:pt x="38100" y="2174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485643" y="2532888"/>
            <a:ext cx="144780" cy="516890"/>
          </a:xfrm>
          <a:custGeom>
            <a:avLst/>
            <a:gdLst/>
            <a:ahLst/>
            <a:cxnLst/>
            <a:rect l="l" t="t" r="r" b="b"/>
            <a:pathLst>
              <a:path w="144780" h="516889">
                <a:moveTo>
                  <a:pt x="0" y="0"/>
                </a:moveTo>
                <a:lnTo>
                  <a:pt x="144780" y="0"/>
                </a:lnTo>
                <a:lnTo>
                  <a:pt x="144780" y="516635"/>
                </a:lnTo>
                <a:lnTo>
                  <a:pt x="0" y="516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73451" y="2519172"/>
            <a:ext cx="169545" cy="544195"/>
          </a:xfrm>
          <a:custGeom>
            <a:avLst/>
            <a:gdLst/>
            <a:ahLst/>
            <a:cxnLst/>
            <a:rect l="l" t="t" r="r" b="b"/>
            <a:pathLst>
              <a:path w="169544" h="544194">
                <a:moveTo>
                  <a:pt x="169164" y="544067"/>
                </a:moveTo>
                <a:lnTo>
                  <a:pt x="0" y="544067"/>
                </a:lnTo>
                <a:lnTo>
                  <a:pt x="0" y="0"/>
                </a:lnTo>
                <a:lnTo>
                  <a:pt x="169164" y="0"/>
                </a:lnTo>
                <a:lnTo>
                  <a:pt x="169164" y="13716"/>
                </a:lnTo>
                <a:lnTo>
                  <a:pt x="25908" y="13716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518160"/>
                </a:lnTo>
                <a:lnTo>
                  <a:pt x="12192" y="518160"/>
                </a:lnTo>
                <a:lnTo>
                  <a:pt x="25908" y="530352"/>
                </a:lnTo>
                <a:lnTo>
                  <a:pt x="169164" y="530352"/>
                </a:lnTo>
                <a:lnTo>
                  <a:pt x="169164" y="544067"/>
                </a:lnTo>
                <a:close/>
              </a:path>
              <a:path w="169544" h="544194">
                <a:moveTo>
                  <a:pt x="25908" y="25907"/>
                </a:moveTo>
                <a:lnTo>
                  <a:pt x="12192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69544" h="544194">
                <a:moveTo>
                  <a:pt x="144779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44779" y="13716"/>
                </a:lnTo>
                <a:lnTo>
                  <a:pt x="144779" y="25907"/>
                </a:lnTo>
                <a:close/>
              </a:path>
              <a:path w="169544" h="544194">
                <a:moveTo>
                  <a:pt x="144779" y="530352"/>
                </a:moveTo>
                <a:lnTo>
                  <a:pt x="144779" y="13716"/>
                </a:lnTo>
                <a:lnTo>
                  <a:pt x="156972" y="25908"/>
                </a:lnTo>
                <a:lnTo>
                  <a:pt x="169164" y="25907"/>
                </a:lnTo>
                <a:lnTo>
                  <a:pt x="169164" y="518160"/>
                </a:lnTo>
                <a:lnTo>
                  <a:pt x="156972" y="518160"/>
                </a:lnTo>
                <a:lnTo>
                  <a:pt x="144779" y="530352"/>
                </a:lnTo>
                <a:close/>
              </a:path>
              <a:path w="169544" h="544194">
                <a:moveTo>
                  <a:pt x="169164" y="25907"/>
                </a:moveTo>
                <a:lnTo>
                  <a:pt x="156972" y="25908"/>
                </a:lnTo>
                <a:lnTo>
                  <a:pt x="144779" y="13716"/>
                </a:lnTo>
                <a:lnTo>
                  <a:pt x="169164" y="13716"/>
                </a:lnTo>
                <a:lnTo>
                  <a:pt x="169164" y="25907"/>
                </a:lnTo>
                <a:close/>
              </a:path>
              <a:path w="169544" h="544194">
                <a:moveTo>
                  <a:pt x="25908" y="530352"/>
                </a:moveTo>
                <a:lnTo>
                  <a:pt x="12192" y="518160"/>
                </a:lnTo>
                <a:lnTo>
                  <a:pt x="25908" y="518160"/>
                </a:lnTo>
                <a:lnTo>
                  <a:pt x="25908" y="530352"/>
                </a:lnTo>
                <a:close/>
              </a:path>
              <a:path w="169544" h="544194">
                <a:moveTo>
                  <a:pt x="144779" y="530352"/>
                </a:moveTo>
                <a:lnTo>
                  <a:pt x="25908" y="530352"/>
                </a:lnTo>
                <a:lnTo>
                  <a:pt x="25908" y="518160"/>
                </a:lnTo>
                <a:lnTo>
                  <a:pt x="144779" y="518160"/>
                </a:lnTo>
                <a:lnTo>
                  <a:pt x="144779" y="530352"/>
                </a:lnTo>
                <a:close/>
              </a:path>
              <a:path w="169544" h="544194">
                <a:moveTo>
                  <a:pt x="169164" y="530352"/>
                </a:moveTo>
                <a:lnTo>
                  <a:pt x="144779" y="530352"/>
                </a:lnTo>
                <a:lnTo>
                  <a:pt x="156972" y="518160"/>
                </a:lnTo>
                <a:lnTo>
                  <a:pt x="169164" y="518160"/>
                </a:lnTo>
                <a:lnTo>
                  <a:pt x="169164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74291" y="4045458"/>
            <a:ext cx="3275329" cy="0"/>
          </a:xfrm>
          <a:custGeom>
            <a:avLst/>
            <a:gdLst/>
            <a:ahLst/>
            <a:cxnLst/>
            <a:rect l="l" t="t" r="r" b="b"/>
            <a:pathLst>
              <a:path w="3275329" h="0">
                <a:moveTo>
                  <a:pt x="0" y="0"/>
                </a:moveTo>
                <a:lnTo>
                  <a:pt x="3275075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80232" y="4002024"/>
            <a:ext cx="85725" cy="224154"/>
          </a:xfrm>
          <a:custGeom>
            <a:avLst/>
            <a:gdLst/>
            <a:ahLst/>
            <a:cxnLst/>
            <a:rect l="l" t="t" r="r" b="b"/>
            <a:pathLst>
              <a:path w="85725" h="224154">
                <a:moveTo>
                  <a:pt x="28955" y="84055"/>
                </a:moveTo>
                <a:lnTo>
                  <a:pt x="25717" y="83391"/>
                </a:lnTo>
                <a:lnTo>
                  <a:pt x="12191" y="73914"/>
                </a:lnTo>
                <a:lnTo>
                  <a:pt x="3238" y="59864"/>
                </a:lnTo>
                <a:lnTo>
                  <a:pt x="0" y="42672"/>
                </a:lnTo>
                <a:lnTo>
                  <a:pt x="3238" y="26360"/>
                </a:lnTo>
                <a:lnTo>
                  <a:pt x="12191" y="12763"/>
                </a:lnTo>
                <a:lnTo>
                  <a:pt x="25717" y="3452"/>
                </a:lnTo>
                <a:lnTo>
                  <a:pt x="42671" y="0"/>
                </a:lnTo>
                <a:lnTo>
                  <a:pt x="59626" y="3452"/>
                </a:lnTo>
                <a:lnTo>
                  <a:pt x="73151" y="12763"/>
                </a:lnTo>
                <a:lnTo>
                  <a:pt x="82105" y="26360"/>
                </a:lnTo>
                <a:lnTo>
                  <a:pt x="85343" y="42672"/>
                </a:lnTo>
                <a:lnTo>
                  <a:pt x="28955" y="42672"/>
                </a:lnTo>
                <a:lnTo>
                  <a:pt x="28955" y="84055"/>
                </a:lnTo>
                <a:close/>
              </a:path>
              <a:path w="85725" h="224154">
                <a:moveTo>
                  <a:pt x="42671" y="86868"/>
                </a:moveTo>
                <a:lnTo>
                  <a:pt x="28955" y="84055"/>
                </a:lnTo>
                <a:lnTo>
                  <a:pt x="28955" y="42672"/>
                </a:lnTo>
                <a:lnTo>
                  <a:pt x="56387" y="42672"/>
                </a:lnTo>
                <a:lnTo>
                  <a:pt x="56387" y="84055"/>
                </a:lnTo>
                <a:lnTo>
                  <a:pt x="42671" y="86868"/>
                </a:lnTo>
                <a:close/>
              </a:path>
              <a:path w="85725" h="224154">
                <a:moveTo>
                  <a:pt x="56387" y="84055"/>
                </a:moveTo>
                <a:lnTo>
                  <a:pt x="56387" y="42672"/>
                </a:lnTo>
                <a:lnTo>
                  <a:pt x="85343" y="42672"/>
                </a:lnTo>
                <a:lnTo>
                  <a:pt x="82105" y="59864"/>
                </a:lnTo>
                <a:lnTo>
                  <a:pt x="73151" y="73914"/>
                </a:lnTo>
                <a:lnTo>
                  <a:pt x="59626" y="83391"/>
                </a:lnTo>
                <a:lnTo>
                  <a:pt x="56387" y="84055"/>
                </a:lnTo>
                <a:close/>
              </a:path>
              <a:path w="85725" h="224154">
                <a:moveTo>
                  <a:pt x="56387" y="224028"/>
                </a:moveTo>
                <a:lnTo>
                  <a:pt x="28955" y="224028"/>
                </a:lnTo>
                <a:lnTo>
                  <a:pt x="28955" y="84055"/>
                </a:lnTo>
                <a:lnTo>
                  <a:pt x="42671" y="86868"/>
                </a:lnTo>
                <a:lnTo>
                  <a:pt x="56387" y="86868"/>
                </a:lnTo>
                <a:lnTo>
                  <a:pt x="56387" y="224028"/>
                </a:lnTo>
                <a:close/>
              </a:path>
              <a:path w="85725" h="224154">
                <a:moveTo>
                  <a:pt x="56387" y="86868"/>
                </a:moveTo>
                <a:lnTo>
                  <a:pt x="42671" y="86868"/>
                </a:lnTo>
                <a:lnTo>
                  <a:pt x="56387" y="84055"/>
                </a:lnTo>
                <a:lnTo>
                  <a:pt x="56387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90315" y="423748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42516" y="3997452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4864" y="109727"/>
                </a:moveTo>
                <a:lnTo>
                  <a:pt x="33432" y="105441"/>
                </a:lnTo>
                <a:lnTo>
                  <a:pt x="16001" y="93725"/>
                </a:lnTo>
                <a:lnTo>
                  <a:pt x="4286" y="76295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6295"/>
                </a:lnTo>
                <a:lnTo>
                  <a:pt x="92392" y="93725"/>
                </a:lnTo>
                <a:lnTo>
                  <a:pt x="75414" y="105441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24227" y="3977640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99060" y="6095"/>
                </a:moveTo>
                <a:lnTo>
                  <a:pt x="45719" y="6095"/>
                </a:lnTo>
                <a:lnTo>
                  <a:pt x="56387" y="3048"/>
                </a:lnTo>
                <a:lnTo>
                  <a:pt x="71628" y="0"/>
                </a:lnTo>
                <a:lnTo>
                  <a:pt x="79248" y="0"/>
                </a:lnTo>
                <a:lnTo>
                  <a:pt x="86868" y="1524"/>
                </a:lnTo>
                <a:lnTo>
                  <a:pt x="99060" y="6095"/>
                </a:lnTo>
                <a:close/>
              </a:path>
              <a:path w="146685" h="147954">
                <a:moveTo>
                  <a:pt x="111252" y="12192"/>
                </a:moveTo>
                <a:lnTo>
                  <a:pt x="33528" y="12192"/>
                </a:lnTo>
                <a:lnTo>
                  <a:pt x="42672" y="7619"/>
                </a:lnTo>
                <a:lnTo>
                  <a:pt x="42672" y="6095"/>
                </a:lnTo>
                <a:lnTo>
                  <a:pt x="102108" y="6095"/>
                </a:lnTo>
                <a:lnTo>
                  <a:pt x="102108" y="7619"/>
                </a:lnTo>
                <a:lnTo>
                  <a:pt x="111252" y="12192"/>
                </a:lnTo>
                <a:close/>
              </a:path>
              <a:path w="146685" h="147954">
                <a:moveTo>
                  <a:pt x="124968" y="126492"/>
                </a:moveTo>
                <a:lnTo>
                  <a:pt x="19812" y="126492"/>
                </a:lnTo>
                <a:lnTo>
                  <a:pt x="19812" y="124968"/>
                </a:lnTo>
                <a:lnTo>
                  <a:pt x="12192" y="117348"/>
                </a:lnTo>
                <a:lnTo>
                  <a:pt x="12192" y="114300"/>
                </a:lnTo>
                <a:lnTo>
                  <a:pt x="10668" y="114300"/>
                </a:lnTo>
                <a:lnTo>
                  <a:pt x="6096" y="105156"/>
                </a:lnTo>
                <a:lnTo>
                  <a:pt x="6096" y="103632"/>
                </a:lnTo>
                <a:lnTo>
                  <a:pt x="4572" y="102107"/>
                </a:lnTo>
                <a:lnTo>
                  <a:pt x="4572" y="100584"/>
                </a:lnTo>
                <a:lnTo>
                  <a:pt x="1524" y="91440"/>
                </a:lnTo>
                <a:lnTo>
                  <a:pt x="1524" y="88392"/>
                </a:lnTo>
                <a:lnTo>
                  <a:pt x="0" y="86868"/>
                </a:lnTo>
                <a:lnTo>
                  <a:pt x="0" y="60960"/>
                </a:lnTo>
                <a:lnTo>
                  <a:pt x="1524" y="59436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5719"/>
                </a:lnTo>
                <a:lnTo>
                  <a:pt x="6096" y="44196"/>
                </a:lnTo>
                <a:lnTo>
                  <a:pt x="10668" y="35052"/>
                </a:lnTo>
                <a:lnTo>
                  <a:pt x="12192" y="33527"/>
                </a:lnTo>
                <a:lnTo>
                  <a:pt x="12192" y="32004"/>
                </a:lnTo>
                <a:lnTo>
                  <a:pt x="19812" y="22860"/>
                </a:lnTo>
                <a:lnTo>
                  <a:pt x="21336" y="21335"/>
                </a:lnTo>
                <a:lnTo>
                  <a:pt x="30480" y="13716"/>
                </a:lnTo>
                <a:lnTo>
                  <a:pt x="32004" y="12192"/>
                </a:lnTo>
                <a:lnTo>
                  <a:pt x="112775" y="12192"/>
                </a:lnTo>
                <a:lnTo>
                  <a:pt x="114300" y="13716"/>
                </a:lnTo>
                <a:lnTo>
                  <a:pt x="123444" y="21335"/>
                </a:lnTo>
                <a:lnTo>
                  <a:pt x="124968" y="2286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4112" y="35052"/>
                </a:lnTo>
                <a:lnTo>
                  <a:pt x="135636" y="38100"/>
                </a:lnTo>
                <a:lnTo>
                  <a:pt x="67056" y="38100"/>
                </a:lnTo>
                <a:lnTo>
                  <a:pt x="61721" y="39624"/>
                </a:lnTo>
                <a:lnTo>
                  <a:pt x="60960" y="39624"/>
                </a:lnTo>
                <a:lnTo>
                  <a:pt x="56387" y="41148"/>
                </a:lnTo>
                <a:lnTo>
                  <a:pt x="58674" y="41148"/>
                </a:lnTo>
                <a:lnTo>
                  <a:pt x="56388" y="42672"/>
                </a:lnTo>
                <a:lnTo>
                  <a:pt x="54864" y="42672"/>
                </a:lnTo>
                <a:lnTo>
                  <a:pt x="50291" y="47244"/>
                </a:lnTo>
                <a:lnTo>
                  <a:pt x="48768" y="47244"/>
                </a:lnTo>
                <a:lnTo>
                  <a:pt x="42672" y="54864"/>
                </a:lnTo>
                <a:lnTo>
                  <a:pt x="43434" y="54864"/>
                </a:lnTo>
                <a:lnTo>
                  <a:pt x="41910" y="57912"/>
                </a:lnTo>
                <a:lnTo>
                  <a:pt x="41148" y="57912"/>
                </a:lnTo>
                <a:lnTo>
                  <a:pt x="39624" y="62484"/>
                </a:lnTo>
                <a:lnTo>
                  <a:pt x="39841" y="62484"/>
                </a:lnTo>
                <a:lnTo>
                  <a:pt x="38970" y="65532"/>
                </a:lnTo>
                <a:lnTo>
                  <a:pt x="38100" y="65532"/>
                </a:lnTo>
                <a:lnTo>
                  <a:pt x="38100" y="83820"/>
                </a:lnTo>
                <a:lnTo>
                  <a:pt x="39406" y="83820"/>
                </a:lnTo>
                <a:lnTo>
                  <a:pt x="40277" y="86868"/>
                </a:lnTo>
                <a:lnTo>
                  <a:pt x="39624" y="86868"/>
                </a:lnTo>
                <a:lnTo>
                  <a:pt x="44195" y="96012"/>
                </a:lnTo>
                <a:lnTo>
                  <a:pt x="45110" y="96012"/>
                </a:lnTo>
                <a:lnTo>
                  <a:pt x="47548" y="99060"/>
                </a:lnTo>
                <a:lnTo>
                  <a:pt x="45719" y="99060"/>
                </a:lnTo>
                <a:lnTo>
                  <a:pt x="52577" y="103632"/>
                </a:lnTo>
                <a:lnTo>
                  <a:pt x="51816" y="103632"/>
                </a:lnTo>
                <a:lnTo>
                  <a:pt x="57912" y="106680"/>
                </a:lnTo>
                <a:lnTo>
                  <a:pt x="56387" y="106680"/>
                </a:lnTo>
                <a:lnTo>
                  <a:pt x="64008" y="109728"/>
                </a:lnTo>
                <a:lnTo>
                  <a:pt x="136398" y="109728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32588" y="117348"/>
                </a:lnTo>
                <a:lnTo>
                  <a:pt x="124968" y="124968"/>
                </a:lnTo>
                <a:lnTo>
                  <a:pt x="124968" y="126492"/>
                </a:lnTo>
                <a:close/>
              </a:path>
              <a:path w="146685" h="147954">
                <a:moveTo>
                  <a:pt x="85126" y="40494"/>
                </a:moveTo>
                <a:lnTo>
                  <a:pt x="80772" y="39624"/>
                </a:lnTo>
                <a:lnTo>
                  <a:pt x="77724" y="38100"/>
                </a:lnTo>
                <a:lnTo>
                  <a:pt x="135636" y="38100"/>
                </a:lnTo>
                <a:lnTo>
                  <a:pt x="136398" y="39624"/>
                </a:lnTo>
                <a:lnTo>
                  <a:pt x="83820" y="39624"/>
                </a:lnTo>
                <a:lnTo>
                  <a:pt x="85126" y="40494"/>
                </a:lnTo>
                <a:close/>
              </a:path>
              <a:path w="146685" h="147954">
                <a:moveTo>
                  <a:pt x="56387" y="41148"/>
                </a:moveTo>
                <a:lnTo>
                  <a:pt x="60960" y="39624"/>
                </a:lnTo>
                <a:lnTo>
                  <a:pt x="60388" y="40005"/>
                </a:lnTo>
                <a:lnTo>
                  <a:pt x="56387" y="41148"/>
                </a:lnTo>
                <a:close/>
              </a:path>
              <a:path w="146685" h="147954">
                <a:moveTo>
                  <a:pt x="60388" y="40005"/>
                </a:moveTo>
                <a:lnTo>
                  <a:pt x="60960" y="39624"/>
                </a:lnTo>
                <a:lnTo>
                  <a:pt x="61721" y="39624"/>
                </a:lnTo>
                <a:lnTo>
                  <a:pt x="60388" y="40005"/>
                </a:lnTo>
                <a:close/>
              </a:path>
              <a:path w="146685" h="147954">
                <a:moveTo>
                  <a:pt x="88391" y="41148"/>
                </a:moveTo>
                <a:lnTo>
                  <a:pt x="85126" y="40494"/>
                </a:lnTo>
                <a:lnTo>
                  <a:pt x="83820" y="39624"/>
                </a:lnTo>
                <a:lnTo>
                  <a:pt x="88391" y="41148"/>
                </a:lnTo>
                <a:close/>
              </a:path>
              <a:path w="146685" h="147954">
                <a:moveTo>
                  <a:pt x="137160" y="41148"/>
                </a:moveTo>
                <a:lnTo>
                  <a:pt x="88391" y="41148"/>
                </a:lnTo>
                <a:lnTo>
                  <a:pt x="83820" y="39624"/>
                </a:lnTo>
                <a:lnTo>
                  <a:pt x="136398" y="39624"/>
                </a:lnTo>
                <a:lnTo>
                  <a:pt x="137160" y="41148"/>
                </a:lnTo>
                <a:close/>
              </a:path>
              <a:path w="146685" h="147954">
                <a:moveTo>
                  <a:pt x="58674" y="41148"/>
                </a:moveTo>
                <a:lnTo>
                  <a:pt x="56387" y="41148"/>
                </a:lnTo>
                <a:lnTo>
                  <a:pt x="60388" y="40005"/>
                </a:lnTo>
                <a:lnTo>
                  <a:pt x="58674" y="41148"/>
                </a:lnTo>
                <a:close/>
              </a:path>
              <a:path w="146685" h="147954">
                <a:moveTo>
                  <a:pt x="92964" y="45719"/>
                </a:moveTo>
                <a:lnTo>
                  <a:pt x="85126" y="40494"/>
                </a:lnTo>
                <a:lnTo>
                  <a:pt x="88391" y="41148"/>
                </a:lnTo>
                <a:lnTo>
                  <a:pt x="137160" y="41148"/>
                </a:lnTo>
                <a:lnTo>
                  <a:pt x="137922" y="42672"/>
                </a:lnTo>
                <a:lnTo>
                  <a:pt x="89916" y="42672"/>
                </a:lnTo>
                <a:lnTo>
                  <a:pt x="92964" y="45719"/>
                </a:lnTo>
                <a:close/>
              </a:path>
              <a:path w="146685" h="147954">
                <a:moveTo>
                  <a:pt x="51816" y="45719"/>
                </a:moveTo>
                <a:lnTo>
                  <a:pt x="54864" y="42672"/>
                </a:lnTo>
                <a:lnTo>
                  <a:pt x="56388" y="42672"/>
                </a:lnTo>
                <a:lnTo>
                  <a:pt x="51816" y="45719"/>
                </a:lnTo>
                <a:close/>
              </a:path>
              <a:path w="146685" h="147954">
                <a:moveTo>
                  <a:pt x="97231" y="48768"/>
                </a:moveTo>
                <a:lnTo>
                  <a:pt x="89916" y="42672"/>
                </a:lnTo>
                <a:lnTo>
                  <a:pt x="137922" y="42672"/>
                </a:lnTo>
                <a:lnTo>
                  <a:pt x="138684" y="44196"/>
                </a:lnTo>
                <a:lnTo>
                  <a:pt x="140208" y="44196"/>
                </a:lnTo>
                <a:lnTo>
                  <a:pt x="140208" y="47244"/>
                </a:lnTo>
                <a:lnTo>
                  <a:pt x="96012" y="47244"/>
                </a:lnTo>
                <a:lnTo>
                  <a:pt x="97231" y="48768"/>
                </a:lnTo>
                <a:close/>
              </a:path>
              <a:path w="146685" h="147954">
                <a:moveTo>
                  <a:pt x="47244" y="50292"/>
                </a:moveTo>
                <a:lnTo>
                  <a:pt x="48768" y="47244"/>
                </a:lnTo>
                <a:lnTo>
                  <a:pt x="50291" y="47244"/>
                </a:lnTo>
                <a:lnTo>
                  <a:pt x="47244" y="50292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7231" y="48768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141078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078" y="50292"/>
                </a:lnTo>
                <a:close/>
              </a:path>
              <a:path w="146685" h="147954">
                <a:moveTo>
                  <a:pt x="142385" y="54864"/>
                </a:moveTo>
                <a:lnTo>
                  <a:pt x="102108" y="54864"/>
                </a:lnTo>
                <a:lnTo>
                  <a:pt x="97231" y="48768"/>
                </a:lnTo>
                <a:lnTo>
                  <a:pt x="99060" y="50292"/>
                </a:lnTo>
                <a:lnTo>
                  <a:pt x="141078" y="50292"/>
                </a:lnTo>
                <a:lnTo>
                  <a:pt x="142385" y="54864"/>
                </a:lnTo>
                <a:close/>
              </a:path>
              <a:path w="146685" h="147954">
                <a:moveTo>
                  <a:pt x="43434" y="54864"/>
                </a:moveTo>
                <a:lnTo>
                  <a:pt x="42672" y="54864"/>
                </a:lnTo>
                <a:lnTo>
                  <a:pt x="44195" y="53340"/>
                </a:lnTo>
                <a:lnTo>
                  <a:pt x="43434" y="54864"/>
                </a:lnTo>
                <a:close/>
              </a:path>
              <a:path w="146685" h="147954">
                <a:moveTo>
                  <a:pt x="104648" y="61468"/>
                </a:moveTo>
                <a:lnTo>
                  <a:pt x="100584" y="53340"/>
                </a:lnTo>
                <a:lnTo>
                  <a:pt x="102108" y="54864"/>
                </a:lnTo>
                <a:lnTo>
                  <a:pt x="142385" y="54864"/>
                </a:lnTo>
                <a:lnTo>
                  <a:pt x="143256" y="57912"/>
                </a:lnTo>
                <a:lnTo>
                  <a:pt x="103632" y="57912"/>
                </a:lnTo>
                <a:lnTo>
                  <a:pt x="104648" y="61468"/>
                </a:lnTo>
                <a:close/>
              </a:path>
              <a:path w="146685" h="147954">
                <a:moveTo>
                  <a:pt x="39624" y="62484"/>
                </a:moveTo>
                <a:lnTo>
                  <a:pt x="41148" y="57912"/>
                </a:lnTo>
                <a:lnTo>
                  <a:pt x="40132" y="61468"/>
                </a:lnTo>
                <a:lnTo>
                  <a:pt x="39624" y="62484"/>
                </a:lnTo>
                <a:close/>
              </a:path>
              <a:path w="146685" h="147954">
                <a:moveTo>
                  <a:pt x="40132" y="61468"/>
                </a:moveTo>
                <a:lnTo>
                  <a:pt x="41148" y="57912"/>
                </a:lnTo>
                <a:lnTo>
                  <a:pt x="41910" y="57912"/>
                </a:lnTo>
                <a:lnTo>
                  <a:pt x="40132" y="61468"/>
                </a:lnTo>
                <a:close/>
              </a:path>
              <a:path w="146685" h="147954">
                <a:moveTo>
                  <a:pt x="105155" y="62484"/>
                </a:moveTo>
                <a:lnTo>
                  <a:pt x="104648" y="61468"/>
                </a:lnTo>
                <a:lnTo>
                  <a:pt x="103632" y="57912"/>
                </a:lnTo>
                <a:lnTo>
                  <a:pt x="105155" y="62484"/>
                </a:lnTo>
                <a:close/>
              </a:path>
              <a:path w="146685" h="147954">
                <a:moveTo>
                  <a:pt x="144779" y="62484"/>
                </a:moveTo>
                <a:lnTo>
                  <a:pt x="105155" y="62484"/>
                </a:lnTo>
                <a:lnTo>
                  <a:pt x="103632" y="57912"/>
                </a:lnTo>
                <a:lnTo>
                  <a:pt x="143256" y="57912"/>
                </a:lnTo>
                <a:lnTo>
                  <a:pt x="143256" y="59436"/>
                </a:lnTo>
                <a:lnTo>
                  <a:pt x="144779" y="59436"/>
                </a:lnTo>
                <a:lnTo>
                  <a:pt x="144779" y="62484"/>
                </a:lnTo>
                <a:close/>
              </a:path>
              <a:path w="146685" h="147954">
                <a:moveTo>
                  <a:pt x="39841" y="62484"/>
                </a:moveTo>
                <a:lnTo>
                  <a:pt x="39624" y="62484"/>
                </a:lnTo>
                <a:lnTo>
                  <a:pt x="40132" y="61468"/>
                </a:lnTo>
                <a:lnTo>
                  <a:pt x="39841" y="62484"/>
                </a:lnTo>
                <a:close/>
              </a:path>
              <a:path w="146685" h="147954">
                <a:moveTo>
                  <a:pt x="106679" y="68580"/>
                </a:moveTo>
                <a:lnTo>
                  <a:pt x="104648" y="61468"/>
                </a:lnTo>
                <a:lnTo>
                  <a:pt x="105155" y="62484"/>
                </a:lnTo>
                <a:lnTo>
                  <a:pt x="144779" y="62484"/>
                </a:lnTo>
                <a:lnTo>
                  <a:pt x="144779" y="65532"/>
                </a:lnTo>
                <a:lnTo>
                  <a:pt x="106679" y="65532"/>
                </a:lnTo>
                <a:lnTo>
                  <a:pt x="106679" y="68580"/>
                </a:lnTo>
                <a:close/>
              </a:path>
              <a:path w="146685" h="147954">
                <a:moveTo>
                  <a:pt x="38100" y="68580"/>
                </a:moveTo>
                <a:lnTo>
                  <a:pt x="38100" y="65532"/>
                </a:lnTo>
                <a:lnTo>
                  <a:pt x="38970" y="65532"/>
                </a:lnTo>
                <a:lnTo>
                  <a:pt x="38100" y="68580"/>
                </a:lnTo>
                <a:close/>
              </a:path>
              <a:path w="146685" h="147954">
                <a:moveTo>
                  <a:pt x="107899" y="74066"/>
                </a:moveTo>
                <a:lnTo>
                  <a:pt x="106679" y="65532"/>
                </a:lnTo>
                <a:lnTo>
                  <a:pt x="144779" y="65532"/>
                </a:lnTo>
                <a:lnTo>
                  <a:pt x="144779" y="71628"/>
                </a:lnTo>
                <a:lnTo>
                  <a:pt x="108204" y="71628"/>
                </a:lnTo>
                <a:lnTo>
                  <a:pt x="107899" y="74066"/>
                </a:lnTo>
                <a:close/>
              </a:path>
              <a:path w="146685" h="147954">
                <a:moveTo>
                  <a:pt x="108204" y="76200"/>
                </a:moveTo>
                <a:lnTo>
                  <a:pt x="107899" y="74066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5" h="147954">
                <a:moveTo>
                  <a:pt x="144779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4779" y="71628"/>
                </a:lnTo>
                <a:lnTo>
                  <a:pt x="146304" y="73152"/>
                </a:lnTo>
                <a:lnTo>
                  <a:pt x="146304" y="74676"/>
                </a:lnTo>
                <a:lnTo>
                  <a:pt x="144779" y="76200"/>
                </a:lnTo>
                <a:close/>
              </a:path>
              <a:path w="146685" h="147954">
                <a:moveTo>
                  <a:pt x="144779" y="83820"/>
                </a:moveTo>
                <a:lnTo>
                  <a:pt x="106679" y="83820"/>
                </a:lnTo>
                <a:lnTo>
                  <a:pt x="107899" y="74066"/>
                </a:lnTo>
                <a:lnTo>
                  <a:pt x="108204" y="76200"/>
                </a:lnTo>
                <a:lnTo>
                  <a:pt x="144779" y="76200"/>
                </a:lnTo>
                <a:lnTo>
                  <a:pt x="144779" y="83820"/>
                </a:lnTo>
                <a:close/>
              </a:path>
              <a:path w="146685" h="147954">
                <a:moveTo>
                  <a:pt x="39406" y="83820"/>
                </a:moveTo>
                <a:lnTo>
                  <a:pt x="38100" y="83820"/>
                </a:lnTo>
                <a:lnTo>
                  <a:pt x="38100" y="79248"/>
                </a:lnTo>
                <a:lnTo>
                  <a:pt x="39406" y="83820"/>
                </a:lnTo>
                <a:close/>
              </a:path>
              <a:path w="146685" h="147954">
                <a:moveTo>
                  <a:pt x="103632" y="89915"/>
                </a:moveTo>
                <a:lnTo>
                  <a:pt x="106679" y="79248"/>
                </a:lnTo>
                <a:lnTo>
                  <a:pt x="106679" y="83820"/>
                </a:lnTo>
                <a:lnTo>
                  <a:pt x="144779" y="83820"/>
                </a:lnTo>
                <a:lnTo>
                  <a:pt x="144779" y="86868"/>
                </a:lnTo>
                <a:lnTo>
                  <a:pt x="105155" y="86868"/>
                </a:lnTo>
                <a:lnTo>
                  <a:pt x="103632" y="89915"/>
                </a:lnTo>
                <a:close/>
              </a:path>
              <a:path w="146685" h="147954">
                <a:moveTo>
                  <a:pt x="41148" y="89916"/>
                </a:moveTo>
                <a:lnTo>
                  <a:pt x="39624" y="86868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6685" h="147954">
                <a:moveTo>
                  <a:pt x="141732" y="96012"/>
                </a:moveTo>
                <a:lnTo>
                  <a:pt x="100584" y="96012"/>
                </a:lnTo>
                <a:lnTo>
                  <a:pt x="105155" y="86868"/>
                </a:lnTo>
                <a:lnTo>
                  <a:pt x="144779" y="86868"/>
                </a:lnTo>
                <a:lnTo>
                  <a:pt x="144779" y="88392"/>
                </a:lnTo>
                <a:lnTo>
                  <a:pt x="143256" y="89916"/>
                </a:lnTo>
                <a:lnTo>
                  <a:pt x="143256" y="91440"/>
                </a:lnTo>
                <a:lnTo>
                  <a:pt x="141732" y="96012"/>
                </a:lnTo>
                <a:close/>
              </a:path>
              <a:path w="146685" h="147954">
                <a:moveTo>
                  <a:pt x="45110" y="96012"/>
                </a:moveTo>
                <a:lnTo>
                  <a:pt x="44195" y="96012"/>
                </a:lnTo>
                <a:lnTo>
                  <a:pt x="42671" y="92964"/>
                </a:lnTo>
                <a:lnTo>
                  <a:pt x="45110" y="96012"/>
                </a:lnTo>
                <a:close/>
              </a:path>
              <a:path w="146685" h="147954">
                <a:moveTo>
                  <a:pt x="96012" y="100584"/>
                </a:moveTo>
                <a:lnTo>
                  <a:pt x="102108" y="92964"/>
                </a:lnTo>
                <a:lnTo>
                  <a:pt x="100584" y="96012"/>
                </a:lnTo>
                <a:lnTo>
                  <a:pt x="141732" y="96012"/>
                </a:lnTo>
                <a:lnTo>
                  <a:pt x="140716" y="99060"/>
                </a:lnTo>
                <a:lnTo>
                  <a:pt x="99060" y="99060"/>
                </a:lnTo>
                <a:lnTo>
                  <a:pt x="96012" y="100584"/>
                </a:lnTo>
                <a:close/>
              </a:path>
              <a:path w="146685" h="147954">
                <a:moveTo>
                  <a:pt x="48768" y="100584"/>
                </a:moveTo>
                <a:lnTo>
                  <a:pt x="45719" y="99060"/>
                </a:lnTo>
                <a:lnTo>
                  <a:pt x="47548" y="99060"/>
                </a:lnTo>
                <a:lnTo>
                  <a:pt x="48768" y="100584"/>
                </a:lnTo>
                <a:close/>
              </a:path>
              <a:path w="146685" h="147954">
                <a:moveTo>
                  <a:pt x="89916" y="105155"/>
                </a:moveTo>
                <a:lnTo>
                  <a:pt x="99060" y="99060"/>
                </a:lnTo>
                <a:lnTo>
                  <a:pt x="140716" y="99060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92964" y="103632"/>
                </a:lnTo>
                <a:lnTo>
                  <a:pt x="89916" y="105155"/>
                </a:lnTo>
                <a:close/>
              </a:path>
              <a:path w="146685" h="147954">
                <a:moveTo>
                  <a:pt x="54864" y="105156"/>
                </a:moveTo>
                <a:lnTo>
                  <a:pt x="51816" y="103632"/>
                </a:lnTo>
                <a:lnTo>
                  <a:pt x="52577" y="103632"/>
                </a:lnTo>
                <a:lnTo>
                  <a:pt x="54864" y="105156"/>
                </a:lnTo>
                <a:close/>
              </a:path>
              <a:path w="146685" h="147954">
                <a:moveTo>
                  <a:pt x="84836" y="107696"/>
                </a:moveTo>
                <a:lnTo>
                  <a:pt x="92964" y="103632"/>
                </a:lnTo>
                <a:lnTo>
                  <a:pt x="140208" y="103632"/>
                </a:lnTo>
                <a:lnTo>
                  <a:pt x="138684" y="105156"/>
                </a:lnTo>
                <a:lnTo>
                  <a:pt x="137922" y="106680"/>
                </a:lnTo>
                <a:lnTo>
                  <a:pt x="88391" y="106680"/>
                </a:lnTo>
                <a:lnTo>
                  <a:pt x="84836" y="107696"/>
                </a:lnTo>
                <a:close/>
              </a:path>
              <a:path w="146685" h="147954">
                <a:moveTo>
                  <a:pt x="60960" y="108204"/>
                </a:moveTo>
                <a:lnTo>
                  <a:pt x="56387" y="106680"/>
                </a:lnTo>
                <a:lnTo>
                  <a:pt x="57912" y="106680"/>
                </a:lnTo>
                <a:lnTo>
                  <a:pt x="60960" y="108204"/>
                </a:lnTo>
                <a:close/>
              </a:path>
              <a:path w="146685" h="147954">
                <a:moveTo>
                  <a:pt x="83820" y="108204"/>
                </a:moveTo>
                <a:lnTo>
                  <a:pt x="84836" y="107696"/>
                </a:lnTo>
                <a:lnTo>
                  <a:pt x="88391" y="106680"/>
                </a:lnTo>
                <a:lnTo>
                  <a:pt x="83820" y="108204"/>
                </a:lnTo>
                <a:close/>
              </a:path>
              <a:path w="146685" h="147954">
                <a:moveTo>
                  <a:pt x="137160" y="108204"/>
                </a:moveTo>
                <a:lnTo>
                  <a:pt x="83820" y="108204"/>
                </a:lnTo>
                <a:lnTo>
                  <a:pt x="88391" y="106680"/>
                </a:lnTo>
                <a:lnTo>
                  <a:pt x="137922" y="106680"/>
                </a:lnTo>
                <a:lnTo>
                  <a:pt x="137160" y="108204"/>
                </a:lnTo>
                <a:close/>
              </a:path>
              <a:path w="146685" h="147954">
                <a:moveTo>
                  <a:pt x="136398" y="109728"/>
                </a:moveTo>
                <a:lnTo>
                  <a:pt x="77724" y="109728"/>
                </a:lnTo>
                <a:lnTo>
                  <a:pt x="84836" y="107696"/>
                </a:lnTo>
                <a:lnTo>
                  <a:pt x="83820" y="108204"/>
                </a:lnTo>
                <a:lnTo>
                  <a:pt x="137160" y="108204"/>
                </a:lnTo>
                <a:lnTo>
                  <a:pt x="136398" y="109728"/>
                </a:lnTo>
                <a:close/>
              </a:path>
              <a:path w="146685" h="147954">
                <a:moveTo>
                  <a:pt x="114300" y="135636"/>
                </a:moveTo>
                <a:lnTo>
                  <a:pt x="30480" y="135636"/>
                </a:lnTo>
                <a:lnTo>
                  <a:pt x="30480" y="134112"/>
                </a:lnTo>
                <a:lnTo>
                  <a:pt x="21336" y="128016"/>
                </a:lnTo>
                <a:lnTo>
                  <a:pt x="21336" y="126492"/>
                </a:lnTo>
                <a:lnTo>
                  <a:pt x="123444" y="126492"/>
                </a:lnTo>
                <a:lnTo>
                  <a:pt x="123444" y="128016"/>
                </a:lnTo>
                <a:lnTo>
                  <a:pt x="114300" y="134112"/>
                </a:lnTo>
                <a:lnTo>
                  <a:pt x="114300" y="135636"/>
                </a:lnTo>
                <a:close/>
              </a:path>
              <a:path w="146685" h="147954">
                <a:moveTo>
                  <a:pt x="102108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111252" y="135636"/>
                </a:lnTo>
                <a:lnTo>
                  <a:pt x="102108" y="141732"/>
                </a:lnTo>
                <a:close/>
              </a:path>
              <a:path w="146685" h="147954">
                <a:moveTo>
                  <a:pt x="80772" y="147828"/>
                </a:moveTo>
                <a:lnTo>
                  <a:pt x="65532" y="147828"/>
                </a:lnTo>
                <a:lnTo>
                  <a:pt x="57912" y="146304"/>
                </a:lnTo>
                <a:lnTo>
                  <a:pt x="45719" y="143256"/>
                </a:lnTo>
                <a:lnTo>
                  <a:pt x="44195" y="141732"/>
                </a:lnTo>
                <a:lnTo>
                  <a:pt x="100584" y="141732"/>
                </a:lnTo>
                <a:lnTo>
                  <a:pt x="99060" y="143256"/>
                </a:lnTo>
                <a:lnTo>
                  <a:pt x="88391" y="146304"/>
                </a:lnTo>
                <a:lnTo>
                  <a:pt x="8077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819117" y="1973140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19117" y="3497025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79092" y="1885188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5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4075"/>
                </a:lnTo>
                <a:lnTo>
                  <a:pt x="15811" y="16573"/>
                </a:lnTo>
                <a:lnTo>
                  <a:pt x="32789" y="4500"/>
                </a:lnTo>
                <a:lnTo>
                  <a:pt x="53339" y="0"/>
                </a:lnTo>
                <a:lnTo>
                  <a:pt x="74771" y="4500"/>
                </a:lnTo>
                <a:lnTo>
                  <a:pt x="92202" y="16573"/>
                </a:lnTo>
                <a:lnTo>
                  <a:pt x="103917" y="34075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60804" y="1866900"/>
            <a:ext cx="144780" cy="147955"/>
          </a:xfrm>
          <a:custGeom>
            <a:avLst/>
            <a:gdLst/>
            <a:ahLst/>
            <a:cxnLst/>
            <a:rect l="l" t="t" r="r" b="b"/>
            <a:pathLst>
              <a:path w="144780" h="147955">
                <a:moveTo>
                  <a:pt x="100584" y="6095"/>
                </a:moveTo>
                <a:lnTo>
                  <a:pt x="44195" y="6095"/>
                </a:lnTo>
                <a:lnTo>
                  <a:pt x="45719" y="4572"/>
                </a:lnTo>
                <a:lnTo>
                  <a:pt x="56387" y="1524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4"/>
                </a:lnTo>
                <a:lnTo>
                  <a:pt x="99060" y="4572"/>
                </a:lnTo>
                <a:lnTo>
                  <a:pt x="100584" y="6095"/>
                </a:lnTo>
                <a:close/>
              </a:path>
              <a:path w="144780" h="147955">
                <a:moveTo>
                  <a:pt x="111252" y="12192"/>
                </a:moveTo>
                <a:lnTo>
                  <a:pt x="33528" y="12192"/>
                </a:lnTo>
                <a:lnTo>
                  <a:pt x="42672" y="6095"/>
                </a:lnTo>
                <a:lnTo>
                  <a:pt x="102108" y="6095"/>
                </a:lnTo>
                <a:lnTo>
                  <a:pt x="111252" y="12192"/>
                </a:lnTo>
                <a:close/>
              </a:path>
              <a:path w="144780" h="147955">
                <a:moveTo>
                  <a:pt x="112775" y="135636"/>
                </a:moveTo>
                <a:lnTo>
                  <a:pt x="32004" y="135636"/>
                </a:lnTo>
                <a:lnTo>
                  <a:pt x="30480" y="134112"/>
                </a:lnTo>
                <a:lnTo>
                  <a:pt x="21336" y="126492"/>
                </a:lnTo>
                <a:lnTo>
                  <a:pt x="19812" y="124968"/>
                </a:lnTo>
                <a:lnTo>
                  <a:pt x="12192" y="115824"/>
                </a:lnTo>
                <a:lnTo>
                  <a:pt x="10668" y="114300"/>
                </a:lnTo>
                <a:lnTo>
                  <a:pt x="10668" y="112775"/>
                </a:lnTo>
                <a:lnTo>
                  <a:pt x="6096" y="103632"/>
                </a:lnTo>
                <a:lnTo>
                  <a:pt x="4572" y="103632"/>
                </a:lnTo>
                <a:lnTo>
                  <a:pt x="4572" y="100584"/>
                </a:lnTo>
                <a:lnTo>
                  <a:pt x="1524" y="89916"/>
                </a:lnTo>
                <a:lnTo>
                  <a:pt x="0" y="88392"/>
                </a:lnTo>
                <a:lnTo>
                  <a:pt x="0" y="59436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4196"/>
                </a:lnTo>
                <a:lnTo>
                  <a:pt x="6096" y="44196"/>
                </a:lnTo>
                <a:lnTo>
                  <a:pt x="10668" y="33527"/>
                </a:lnTo>
                <a:lnTo>
                  <a:pt x="12192" y="32004"/>
                </a:lnTo>
                <a:lnTo>
                  <a:pt x="12192" y="30480"/>
                </a:lnTo>
                <a:lnTo>
                  <a:pt x="21336" y="21335"/>
                </a:lnTo>
                <a:lnTo>
                  <a:pt x="21336" y="19812"/>
                </a:lnTo>
                <a:lnTo>
                  <a:pt x="30480" y="13716"/>
                </a:lnTo>
                <a:lnTo>
                  <a:pt x="32004" y="12192"/>
                </a:lnTo>
                <a:lnTo>
                  <a:pt x="112775" y="12192"/>
                </a:lnTo>
                <a:lnTo>
                  <a:pt x="114300" y="13716"/>
                </a:lnTo>
                <a:lnTo>
                  <a:pt x="123444" y="19812"/>
                </a:lnTo>
                <a:lnTo>
                  <a:pt x="123444" y="21335"/>
                </a:lnTo>
                <a:lnTo>
                  <a:pt x="132588" y="3048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6071" y="38100"/>
                </a:lnTo>
                <a:lnTo>
                  <a:pt x="67056" y="38100"/>
                </a:lnTo>
                <a:lnTo>
                  <a:pt x="61721" y="39624"/>
                </a:lnTo>
                <a:lnTo>
                  <a:pt x="60960" y="39624"/>
                </a:lnTo>
                <a:lnTo>
                  <a:pt x="56387" y="41148"/>
                </a:lnTo>
                <a:lnTo>
                  <a:pt x="58674" y="41148"/>
                </a:lnTo>
                <a:lnTo>
                  <a:pt x="56388" y="42672"/>
                </a:lnTo>
                <a:lnTo>
                  <a:pt x="54864" y="42672"/>
                </a:lnTo>
                <a:lnTo>
                  <a:pt x="50291" y="47244"/>
                </a:lnTo>
                <a:lnTo>
                  <a:pt x="48768" y="47244"/>
                </a:lnTo>
                <a:lnTo>
                  <a:pt x="45110" y="51816"/>
                </a:lnTo>
                <a:lnTo>
                  <a:pt x="44195" y="51816"/>
                </a:lnTo>
                <a:lnTo>
                  <a:pt x="39624" y="60960"/>
                </a:lnTo>
                <a:lnTo>
                  <a:pt x="40277" y="60960"/>
                </a:lnTo>
                <a:lnTo>
                  <a:pt x="39406" y="64008"/>
                </a:lnTo>
                <a:lnTo>
                  <a:pt x="38100" y="64008"/>
                </a:lnTo>
                <a:lnTo>
                  <a:pt x="38100" y="82296"/>
                </a:lnTo>
                <a:lnTo>
                  <a:pt x="38970" y="82296"/>
                </a:lnTo>
                <a:lnTo>
                  <a:pt x="40277" y="86868"/>
                </a:lnTo>
                <a:lnTo>
                  <a:pt x="39624" y="86868"/>
                </a:lnTo>
                <a:lnTo>
                  <a:pt x="44195" y="96012"/>
                </a:lnTo>
                <a:lnTo>
                  <a:pt x="45110" y="96012"/>
                </a:lnTo>
                <a:lnTo>
                  <a:pt x="46329" y="97536"/>
                </a:lnTo>
                <a:lnTo>
                  <a:pt x="45719" y="97536"/>
                </a:lnTo>
                <a:lnTo>
                  <a:pt x="48768" y="100584"/>
                </a:lnTo>
                <a:lnTo>
                  <a:pt x="49377" y="100584"/>
                </a:lnTo>
                <a:lnTo>
                  <a:pt x="54864" y="105156"/>
                </a:lnTo>
                <a:lnTo>
                  <a:pt x="56388" y="105156"/>
                </a:lnTo>
                <a:lnTo>
                  <a:pt x="58674" y="106680"/>
                </a:lnTo>
                <a:lnTo>
                  <a:pt x="56387" y="106680"/>
                </a:lnTo>
                <a:lnTo>
                  <a:pt x="60960" y="108204"/>
                </a:lnTo>
                <a:lnTo>
                  <a:pt x="64008" y="108204"/>
                </a:lnTo>
                <a:lnTo>
                  <a:pt x="68580" y="109728"/>
                </a:lnTo>
                <a:lnTo>
                  <a:pt x="135636" y="109728"/>
                </a:lnTo>
                <a:lnTo>
                  <a:pt x="134112" y="112775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24968" y="124968"/>
                </a:lnTo>
                <a:lnTo>
                  <a:pt x="123444" y="126492"/>
                </a:lnTo>
                <a:lnTo>
                  <a:pt x="114300" y="134112"/>
                </a:lnTo>
                <a:lnTo>
                  <a:pt x="112775" y="135636"/>
                </a:lnTo>
                <a:close/>
              </a:path>
              <a:path w="144780" h="147955">
                <a:moveTo>
                  <a:pt x="85126" y="40494"/>
                </a:moveTo>
                <a:lnTo>
                  <a:pt x="80772" y="39624"/>
                </a:lnTo>
                <a:lnTo>
                  <a:pt x="76200" y="38100"/>
                </a:lnTo>
                <a:lnTo>
                  <a:pt x="136071" y="38100"/>
                </a:lnTo>
                <a:lnTo>
                  <a:pt x="136724" y="39624"/>
                </a:lnTo>
                <a:lnTo>
                  <a:pt x="83820" y="39624"/>
                </a:lnTo>
                <a:lnTo>
                  <a:pt x="85126" y="40494"/>
                </a:lnTo>
                <a:close/>
              </a:path>
              <a:path w="144780" h="147955">
                <a:moveTo>
                  <a:pt x="56387" y="41148"/>
                </a:moveTo>
                <a:lnTo>
                  <a:pt x="60960" y="39624"/>
                </a:lnTo>
                <a:lnTo>
                  <a:pt x="60388" y="40005"/>
                </a:lnTo>
                <a:lnTo>
                  <a:pt x="56387" y="41148"/>
                </a:lnTo>
                <a:close/>
              </a:path>
              <a:path w="144780" h="147955">
                <a:moveTo>
                  <a:pt x="60388" y="40005"/>
                </a:moveTo>
                <a:lnTo>
                  <a:pt x="60960" y="39624"/>
                </a:lnTo>
                <a:lnTo>
                  <a:pt x="61721" y="39624"/>
                </a:lnTo>
                <a:lnTo>
                  <a:pt x="60388" y="40005"/>
                </a:lnTo>
                <a:close/>
              </a:path>
              <a:path w="144780" h="147955">
                <a:moveTo>
                  <a:pt x="88391" y="41148"/>
                </a:moveTo>
                <a:lnTo>
                  <a:pt x="85126" y="40494"/>
                </a:lnTo>
                <a:lnTo>
                  <a:pt x="83820" y="39624"/>
                </a:lnTo>
                <a:lnTo>
                  <a:pt x="88391" y="41148"/>
                </a:lnTo>
                <a:close/>
              </a:path>
              <a:path w="144780" h="147955">
                <a:moveTo>
                  <a:pt x="137377" y="41148"/>
                </a:moveTo>
                <a:lnTo>
                  <a:pt x="88391" y="41148"/>
                </a:lnTo>
                <a:lnTo>
                  <a:pt x="83820" y="39624"/>
                </a:lnTo>
                <a:lnTo>
                  <a:pt x="136724" y="39624"/>
                </a:lnTo>
                <a:lnTo>
                  <a:pt x="137377" y="41148"/>
                </a:lnTo>
                <a:close/>
              </a:path>
              <a:path w="144780" h="147955">
                <a:moveTo>
                  <a:pt x="58674" y="41148"/>
                </a:moveTo>
                <a:lnTo>
                  <a:pt x="56387" y="41148"/>
                </a:lnTo>
                <a:lnTo>
                  <a:pt x="60388" y="40005"/>
                </a:lnTo>
                <a:lnTo>
                  <a:pt x="58674" y="41148"/>
                </a:lnTo>
                <a:close/>
              </a:path>
              <a:path w="144780" h="147955">
                <a:moveTo>
                  <a:pt x="92964" y="45719"/>
                </a:moveTo>
                <a:lnTo>
                  <a:pt x="85126" y="40494"/>
                </a:lnTo>
                <a:lnTo>
                  <a:pt x="88391" y="41148"/>
                </a:lnTo>
                <a:lnTo>
                  <a:pt x="137377" y="41148"/>
                </a:lnTo>
                <a:lnTo>
                  <a:pt x="138030" y="42672"/>
                </a:lnTo>
                <a:lnTo>
                  <a:pt x="89916" y="42672"/>
                </a:lnTo>
                <a:lnTo>
                  <a:pt x="92964" y="45719"/>
                </a:lnTo>
                <a:close/>
              </a:path>
              <a:path w="144780" h="147955">
                <a:moveTo>
                  <a:pt x="51816" y="45719"/>
                </a:moveTo>
                <a:lnTo>
                  <a:pt x="54864" y="42672"/>
                </a:lnTo>
                <a:lnTo>
                  <a:pt x="56388" y="42672"/>
                </a:lnTo>
                <a:lnTo>
                  <a:pt x="51816" y="45719"/>
                </a:lnTo>
                <a:close/>
              </a:path>
              <a:path w="144780" h="147955">
                <a:moveTo>
                  <a:pt x="97231" y="48768"/>
                </a:moveTo>
                <a:lnTo>
                  <a:pt x="89916" y="42672"/>
                </a:lnTo>
                <a:lnTo>
                  <a:pt x="138030" y="42672"/>
                </a:lnTo>
                <a:lnTo>
                  <a:pt x="138684" y="44196"/>
                </a:lnTo>
                <a:lnTo>
                  <a:pt x="140208" y="44196"/>
                </a:lnTo>
                <a:lnTo>
                  <a:pt x="140208" y="47244"/>
                </a:lnTo>
                <a:lnTo>
                  <a:pt x="96012" y="47244"/>
                </a:lnTo>
                <a:lnTo>
                  <a:pt x="97231" y="48768"/>
                </a:lnTo>
                <a:close/>
              </a:path>
              <a:path w="144780" h="147955">
                <a:moveTo>
                  <a:pt x="47244" y="50292"/>
                </a:moveTo>
                <a:lnTo>
                  <a:pt x="48768" y="47244"/>
                </a:lnTo>
                <a:lnTo>
                  <a:pt x="50291" y="47244"/>
                </a:lnTo>
                <a:lnTo>
                  <a:pt x="47244" y="50292"/>
                </a:lnTo>
                <a:close/>
              </a:path>
              <a:path w="144780" h="147955">
                <a:moveTo>
                  <a:pt x="99060" y="50292"/>
                </a:moveTo>
                <a:lnTo>
                  <a:pt x="97231" y="48768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4780" h="147955">
                <a:moveTo>
                  <a:pt x="141078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078" y="50292"/>
                </a:lnTo>
                <a:close/>
              </a:path>
              <a:path w="144780" h="147955">
                <a:moveTo>
                  <a:pt x="102107" y="54863"/>
                </a:moveTo>
                <a:lnTo>
                  <a:pt x="97231" y="48768"/>
                </a:lnTo>
                <a:lnTo>
                  <a:pt x="99060" y="50292"/>
                </a:lnTo>
                <a:lnTo>
                  <a:pt x="141078" y="50292"/>
                </a:lnTo>
                <a:lnTo>
                  <a:pt x="141514" y="51816"/>
                </a:lnTo>
                <a:lnTo>
                  <a:pt x="100584" y="51816"/>
                </a:lnTo>
                <a:lnTo>
                  <a:pt x="102107" y="54863"/>
                </a:lnTo>
                <a:close/>
              </a:path>
              <a:path w="144780" h="147955">
                <a:moveTo>
                  <a:pt x="42672" y="54864"/>
                </a:moveTo>
                <a:lnTo>
                  <a:pt x="44195" y="51816"/>
                </a:lnTo>
                <a:lnTo>
                  <a:pt x="45110" y="51816"/>
                </a:lnTo>
                <a:lnTo>
                  <a:pt x="42672" y="54864"/>
                </a:lnTo>
                <a:close/>
              </a:path>
              <a:path w="144780" h="147955">
                <a:moveTo>
                  <a:pt x="144779" y="60960"/>
                </a:moveTo>
                <a:lnTo>
                  <a:pt x="105155" y="60960"/>
                </a:lnTo>
                <a:lnTo>
                  <a:pt x="100584" y="51816"/>
                </a:lnTo>
                <a:lnTo>
                  <a:pt x="141514" y="51816"/>
                </a:lnTo>
                <a:lnTo>
                  <a:pt x="143256" y="57912"/>
                </a:lnTo>
                <a:lnTo>
                  <a:pt x="144779" y="59436"/>
                </a:lnTo>
                <a:lnTo>
                  <a:pt x="144779" y="60960"/>
                </a:lnTo>
                <a:close/>
              </a:path>
              <a:path w="144780" h="147955">
                <a:moveTo>
                  <a:pt x="40277" y="60960"/>
                </a:moveTo>
                <a:lnTo>
                  <a:pt x="39624" y="60960"/>
                </a:lnTo>
                <a:lnTo>
                  <a:pt x="41148" y="57911"/>
                </a:lnTo>
                <a:lnTo>
                  <a:pt x="40277" y="60960"/>
                </a:lnTo>
                <a:close/>
              </a:path>
              <a:path w="144780" h="147955">
                <a:moveTo>
                  <a:pt x="106679" y="68580"/>
                </a:moveTo>
                <a:lnTo>
                  <a:pt x="103632" y="57912"/>
                </a:lnTo>
                <a:lnTo>
                  <a:pt x="105155" y="60960"/>
                </a:lnTo>
                <a:lnTo>
                  <a:pt x="144779" y="60960"/>
                </a:lnTo>
                <a:lnTo>
                  <a:pt x="144779" y="64008"/>
                </a:lnTo>
                <a:lnTo>
                  <a:pt x="106679" y="64008"/>
                </a:lnTo>
                <a:lnTo>
                  <a:pt x="106679" y="68580"/>
                </a:lnTo>
                <a:close/>
              </a:path>
              <a:path w="144780" h="147955">
                <a:moveTo>
                  <a:pt x="38100" y="68580"/>
                </a:moveTo>
                <a:lnTo>
                  <a:pt x="38100" y="64008"/>
                </a:lnTo>
                <a:lnTo>
                  <a:pt x="39406" y="64008"/>
                </a:lnTo>
                <a:lnTo>
                  <a:pt x="38100" y="68580"/>
                </a:lnTo>
                <a:close/>
              </a:path>
              <a:path w="144780" h="147955">
                <a:moveTo>
                  <a:pt x="107899" y="73761"/>
                </a:moveTo>
                <a:lnTo>
                  <a:pt x="106679" y="64008"/>
                </a:lnTo>
                <a:lnTo>
                  <a:pt x="144779" y="64008"/>
                </a:lnTo>
                <a:lnTo>
                  <a:pt x="144779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4780" h="147955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4780" h="147955">
                <a:moveTo>
                  <a:pt x="144779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4779" y="71628"/>
                </a:lnTo>
                <a:lnTo>
                  <a:pt x="144779" y="76200"/>
                </a:lnTo>
                <a:close/>
              </a:path>
              <a:path w="144780" h="147955">
                <a:moveTo>
                  <a:pt x="144779" y="82296"/>
                </a:moveTo>
                <a:lnTo>
                  <a:pt x="106679" y="82296"/>
                </a:lnTo>
                <a:lnTo>
                  <a:pt x="107899" y="73761"/>
                </a:lnTo>
                <a:lnTo>
                  <a:pt x="108204" y="76200"/>
                </a:lnTo>
                <a:lnTo>
                  <a:pt x="144779" y="76200"/>
                </a:lnTo>
                <a:lnTo>
                  <a:pt x="144779" y="82296"/>
                </a:lnTo>
                <a:close/>
              </a:path>
              <a:path w="144780" h="147955">
                <a:moveTo>
                  <a:pt x="38970" y="82296"/>
                </a:moveTo>
                <a:lnTo>
                  <a:pt x="38100" y="82296"/>
                </a:lnTo>
                <a:lnTo>
                  <a:pt x="38100" y="79248"/>
                </a:lnTo>
                <a:lnTo>
                  <a:pt x="38970" y="82296"/>
                </a:lnTo>
                <a:close/>
              </a:path>
              <a:path w="144780" h="147955">
                <a:moveTo>
                  <a:pt x="103632" y="89915"/>
                </a:moveTo>
                <a:lnTo>
                  <a:pt x="106679" y="79248"/>
                </a:lnTo>
                <a:lnTo>
                  <a:pt x="106679" y="82296"/>
                </a:lnTo>
                <a:lnTo>
                  <a:pt x="144779" y="82296"/>
                </a:lnTo>
                <a:lnTo>
                  <a:pt x="144779" y="86868"/>
                </a:lnTo>
                <a:lnTo>
                  <a:pt x="105155" y="86868"/>
                </a:lnTo>
                <a:lnTo>
                  <a:pt x="103632" y="89915"/>
                </a:lnTo>
                <a:close/>
              </a:path>
              <a:path w="144780" h="147955">
                <a:moveTo>
                  <a:pt x="41148" y="89916"/>
                </a:moveTo>
                <a:lnTo>
                  <a:pt x="39624" y="86868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4780" h="147955">
                <a:moveTo>
                  <a:pt x="141514" y="96012"/>
                </a:moveTo>
                <a:lnTo>
                  <a:pt x="100584" y="96012"/>
                </a:lnTo>
                <a:lnTo>
                  <a:pt x="105155" y="86868"/>
                </a:lnTo>
                <a:lnTo>
                  <a:pt x="144779" y="86868"/>
                </a:lnTo>
                <a:lnTo>
                  <a:pt x="144779" y="88392"/>
                </a:lnTo>
                <a:lnTo>
                  <a:pt x="143256" y="89916"/>
                </a:lnTo>
                <a:lnTo>
                  <a:pt x="141514" y="96012"/>
                </a:lnTo>
                <a:close/>
              </a:path>
              <a:path w="144780" h="147955">
                <a:moveTo>
                  <a:pt x="45110" y="96012"/>
                </a:moveTo>
                <a:lnTo>
                  <a:pt x="44195" y="96012"/>
                </a:lnTo>
                <a:lnTo>
                  <a:pt x="42671" y="92964"/>
                </a:lnTo>
                <a:lnTo>
                  <a:pt x="45110" y="96012"/>
                </a:lnTo>
                <a:close/>
              </a:path>
              <a:path w="144780" h="147955">
                <a:moveTo>
                  <a:pt x="97231" y="99060"/>
                </a:moveTo>
                <a:lnTo>
                  <a:pt x="102108" y="92964"/>
                </a:lnTo>
                <a:lnTo>
                  <a:pt x="100584" y="96012"/>
                </a:lnTo>
                <a:lnTo>
                  <a:pt x="141514" y="96012"/>
                </a:lnTo>
                <a:lnTo>
                  <a:pt x="141078" y="97536"/>
                </a:lnTo>
                <a:lnTo>
                  <a:pt x="99060" y="97536"/>
                </a:lnTo>
                <a:lnTo>
                  <a:pt x="97231" y="99060"/>
                </a:lnTo>
                <a:close/>
              </a:path>
              <a:path w="144780" h="147955">
                <a:moveTo>
                  <a:pt x="48768" y="100584"/>
                </a:moveTo>
                <a:lnTo>
                  <a:pt x="45719" y="97536"/>
                </a:lnTo>
                <a:lnTo>
                  <a:pt x="47548" y="99060"/>
                </a:lnTo>
                <a:lnTo>
                  <a:pt x="48768" y="100584"/>
                </a:lnTo>
                <a:close/>
              </a:path>
              <a:path w="144780" h="147955">
                <a:moveTo>
                  <a:pt x="47548" y="99060"/>
                </a:moveTo>
                <a:lnTo>
                  <a:pt x="45719" y="97536"/>
                </a:lnTo>
                <a:lnTo>
                  <a:pt x="46329" y="97536"/>
                </a:lnTo>
                <a:lnTo>
                  <a:pt x="47548" y="99060"/>
                </a:lnTo>
                <a:close/>
              </a:path>
              <a:path w="144780" h="147955">
                <a:moveTo>
                  <a:pt x="96012" y="100584"/>
                </a:moveTo>
                <a:lnTo>
                  <a:pt x="97231" y="99060"/>
                </a:lnTo>
                <a:lnTo>
                  <a:pt x="99060" y="97536"/>
                </a:lnTo>
                <a:lnTo>
                  <a:pt x="96012" y="100584"/>
                </a:lnTo>
                <a:close/>
              </a:path>
              <a:path w="144780" h="147955">
                <a:moveTo>
                  <a:pt x="140208" y="100584"/>
                </a:moveTo>
                <a:lnTo>
                  <a:pt x="96012" y="100584"/>
                </a:lnTo>
                <a:lnTo>
                  <a:pt x="99060" y="97536"/>
                </a:lnTo>
                <a:lnTo>
                  <a:pt x="141078" y="97536"/>
                </a:lnTo>
                <a:lnTo>
                  <a:pt x="140208" y="100584"/>
                </a:lnTo>
                <a:close/>
              </a:path>
              <a:path w="144780" h="147955">
                <a:moveTo>
                  <a:pt x="49377" y="100584"/>
                </a:moveTo>
                <a:lnTo>
                  <a:pt x="48768" y="100584"/>
                </a:lnTo>
                <a:lnTo>
                  <a:pt x="47548" y="99060"/>
                </a:lnTo>
                <a:lnTo>
                  <a:pt x="49377" y="100584"/>
                </a:lnTo>
                <a:close/>
              </a:path>
              <a:path w="144780" h="147955">
                <a:moveTo>
                  <a:pt x="137922" y="105156"/>
                </a:moveTo>
                <a:lnTo>
                  <a:pt x="89916" y="105156"/>
                </a:lnTo>
                <a:lnTo>
                  <a:pt x="97231" y="99060"/>
                </a:lnTo>
                <a:lnTo>
                  <a:pt x="96012" y="100584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138684" y="103632"/>
                </a:lnTo>
                <a:lnTo>
                  <a:pt x="137922" y="105156"/>
                </a:lnTo>
                <a:close/>
              </a:path>
              <a:path w="144780" h="147955">
                <a:moveTo>
                  <a:pt x="56388" y="105156"/>
                </a:moveTo>
                <a:lnTo>
                  <a:pt x="54864" y="105156"/>
                </a:lnTo>
                <a:lnTo>
                  <a:pt x="51816" y="102107"/>
                </a:lnTo>
                <a:lnTo>
                  <a:pt x="56388" y="105156"/>
                </a:lnTo>
                <a:close/>
              </a:path>
              <a:path w="144780" h="147955">
                <a:moveTo>
                  <a:pt x="84391" y="107823"/>
                </a:moveTo>
                <a:lnTo>
                  <a:pt x="92964" y="102107"/>
                </a:lnTo>
                <a:lnTo>
                  <a:pt x="89916" y="105156"/>
                </a:lnTo>
                <a:lnTo>
                  <a:pt x="137922" y="105156"/>
                </a:lnTo>
                <a:lnTo>
                  <a:pt x="137160" y="106680"/>
                </a:lnTo>
                <a:lnTo>
                  <a:pt x="88391" y="106680"/>
                </a:lnTo>
                <a:lnTo>
                  <a:pt x="84391" y="107823"/>
                </a:lnTo>
                <a:close/>
              </a:path>
              <a:path w="144780" h="147955">
                <a:moveTo>
                  <a:pt x="60960" y="108204"/>
                </a:moveTo>
                <a:lnTo>
                  <a:pt x="56387" y="106680"/>
                </a:lnTo>
                <a:lnTo>
                  <a:pt x="59653" y="107333"/>
                </a:lnTo>
                <a:lnTo>
                  <a:pt x="60960" y="108204"/>
                </a:lnTo>
                <a:close/>
              </a:path>
              <a:path w="144780" h="147955">
                <a:moveTo>
                  <a:pt x="59653" y="107333"/>
                </a:moveTo>
                <a:lnTo>
                  <a:pt x="56387" y="106680"/>
                </a:lnTo>
                <a:lnTo>
                  <a:pt x="58674" y="106680"/>
                </a:lnTo>
                <a:lnTo>
                  <a:pt x="59653" y="107333"/>
                </a:lnTo>
                <a:close/>
              </a:path>
              <a:path w="144780" h="147955">
                <a:moveTo>
                  <a:pt x="83820" y="108204"/>
                </a:moveTo>
                <a:lnTo>
                  <a:pt x="84391" y="107823"/>
                </a:lnTo>
                <a:lnTo>
                  <a:pt x="88391" y="106680"/>
                </a:lnTo>
                <a:lnTo>
                  <a:pt x="83820" y="108204"/>
                </a:lnTo>
                <a:close/>
              </a:path>
              <a:path w="144780" h="147955">
                <a:moveTo>
                  <a:pt x="136398" y="108204"/>
                </a:moveTo>
                <a:lnTo>
                  <a:pt x="83820" y="108204"/>
                </a:lnTo>
                <a:lnTo>
                  <a:pt x="88391" y="106680"/>
                </a:lnTo>
                <a:lnTo>
                  <a:pt x="137160" y="106680"/>
                </a:lnTo>
                <a:lnTo>
                  <a:pt x="136398" y="108204"/>
                </a:lnTo>
                <a:close/>
              </a:path>
              <a:path w="144780" h="147955">
                <a:moveTo>
                  <a:pt x="64008" y="108204"/>
                </a:moveTo>
                <a:lnTo>
                  <a:pt x="60960" y="108204"/>
                </a:lnTo>
                <a:lnTo>
                  <a:pt x="59653" y="107333"/>
                </a:lnTo>
                <a:lnTo>
                  <a:pt x="64008" y="108204"/>
                </a:lnTo>
                <a:close/>
              </a:path>
              <a:path w="144780" h="147955">
                <a:moveTo>
                  <a:pt x="135636" y="109728"/>
                </a:moveTo>
                <a:lnTo>
                  <a:pt x="77724" y="109728"/>
                </a:lnTo>
                <a:lnTo>
                  <a:pt x="84391" y="107823"/>
                </a:lnTo>
                <a:lnTo>
                  <a:pt x="83820" y="108204"/>
                </a:lnTo>
                <a:lnTo>
                  <a:pt x="136398" y="108204"/>
                </a:lnTo>
                <a:lnTo>
                  <a:pt x="135636" y="109728"/>
                </a:lnTo>
                <a:close/>
              </a:path>
              <a:path w="144780" h="147955">
                <a:moveTo>
                  <a:pt x="102108" y="141732"/>
                </a:moveTo>
                <a:lnTo>
                  <a:pt x="42672" y="141732"/>
                </a:lnTo>
                <a:lnTo>
                  <a:pt x="42672" y="140208"/>
                </a:lnTo>
                <a:lnTo>
                  <a:pt x="33528" y="135636"/>
                </a:lnTo>
                <a:lnTo>
                  <a:pt x="111252" y="135636"/>
                </a:lnTo>
                <a:lnTo>
                  <a:pt x="102108" y="140208"/>
                </a:lnTo>
                <a:lnTo>
                  <a:pt x="102108" y="141732"/>
                </a:lnTo>
                <a:close/>
              </a:path>
              <a:path w="144780" h="147955">
                <a:moveTo>
                  <a:pt x="80772" y="147828"/>
                </a:moveTo>
                <a:lnTo>
                  <a:pt x="65532" y="147828"/>
                </a:lnTo>
                <a:lnTo>
                  <a:pt x="57912" y="146304"/>
                </a:lnTo>
                <a:lnTo>
                  <a:pt x="45719" y="141732"/>
                </a:lnTo>
                <a:lnTo>
                  <a:pt x="99060" y="141732"/>
                </a:lnTo>
                <a:lnTo>
                  <a:pt x="88391" y="146304"/>
                </a:lnTo>
                <a:lnTo>
                  <a:pt x="8077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73530" y="1944624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8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73530" y="2857500"/>
            <a:ext cx="0" cy="1175385"/>
          </a:xfrm>
          <a:custGeom>
            <a:avLst/>
            <a:gdLst/>
            <a:ahLst/>
            <a:cxnLst/>
            <a:rect l="l" t="t" r="r" b="b"/>
            <a:pathLst>
              <a:path w="0" h="1175385">
                <a:moveTo>
                  <a:pt x="0" y="0"/>
                </a:moveTo>
                <a:lnTo>
                  <a:pt x="0" y="117500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511808" y="2350008"/>
            <a:ext cx="134620" cy="508000"/>
          </a:xfrm>
          <a:custGeom>
            <a:avLst/>
            <a:gdLst/>
            <a:ahLst/>
            <a:cxnLst/>
            <a:rect l="l" t="t" r="r" b="b"/>
            <a:pathLst>
              <a:path w="134619" h="508000">
                <a:moveTo>
                  <a:pt x="0" y="0"/>
                </a:moveTo>
                <a:lnTo>
                  <a:pt x="134112" y="0"/>
                </a:lnTo>
                <a:lnTo>
                  <a:pt x="134112" y="507491"/>
                </a:lnTo>
                <a:lnTo>
                  <a:pt x="0" y="5074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91995" y="2330195"/>
            <a:ext cx="173990" cy="547370"/>
          </a:xfrm>
          <a:custGeom>
            <a:avLst/>
            <a:gdLst/>
            <a:ahLst/>
            <a:cxnLst/>
            <a:rect l="l" t="t" r="r" b="b"/>
            <a:pathLst>
              <a:path w="173989" h="547369">
                <a:moveTo>
                  <a:pt x="173736" y="547115"/>
                </a:moveTo>
                <a:lnTo>
                  <a:pt x="0" y="547115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509015"/>
                </a:lnTo>
                <a:lnTo>
                  <a:pt x="19812" y="509015"/>
                </a:lnTo>
                <a:lnTo>
                  <a:pt x="38100" y="527304"/>
                </a:lnTo>
                <a:lnTo>
                  <a:pt x="173736" y="527304"/>
                </a:lnTo>
                <a:lnTo>
                  <a:pt x="173736" y="547115"/>
                </a:lnTo>
                <a:close/>
              </a:path>
              <a:path w="173989" h="54736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89" h="547369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89" h="547369">
                <a:moveTo>
                  <a:pt x="135636" y="527304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509015"/>
                </a:lnTo>
                <a:lnTo>
                  <a:pt x="153924" y="509015"/>
                </a:lnTo>
                <a:lnTo>
                  <a:pt x="135636" y="527304"/>
                </a:lnTo>
                <a:close/>
              </a:path>
              <a:path w="173989" h="547369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89" h="547369">
                <a:moveTo>
                  <a:pt x="38100" y="527304"/>
                </a:moveTo>
                <a:lnTo>
                  <a:pt x="19812" y="509015"/>
                </a:lnTo>
                <a:lnTo>
                  <a:pt x="38100" y="509015"/>
                </a:lnTo>
                <a:lnTo>
                  <a:pt x="38100" y="527304"/>
                </a:lnTo>
                <a:close/>
              </a:path>
              <a:path w="173989" h="547369">
                <a:moveTo>
                  <a:pt x="135636" y="527304"/>
                </a:moveTo>
                <a:lnTo>
                  <a:pt x="38100" y="527304"/>
                </a:lnTo>
                <a:lnTo>
                  <a:pt x="38100" y="509015"/>
                </a:lnTo>
                <a:lnTo>
                  <a:pt x="135636" y="509015"/>
                </a:lnTo>
                <a:lnTo>
                  <a:pt x="135636" y="527304"/>
                </a:lnTo>
                <a:close/>
              </a:path>
              <a:path w="173989" h="547369">
                <a:moveTo>
                  <a:pt x="173736" y="527304"/>
                </a:moveTo>
                <a:lnTo>
                  <a:pt x="135636" y="527304"/>
                </a:lnTo>
                <a:lnTo>
                  <a:pt x="153924" y="509015"/>
                </a:lnTo>
                <a:lnTo>
                  <a:pt x="173736" y="509015"/>
                </a:lnTo>
                <a:lnTo>
                  <a:pt x="173736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33500" y="3305555"/>
            <a:ext cx="472440" cy="471170"/>
          </a:xfrm>
          <a:custGeom>
            <a:avLst/>
            <a:gdLst/>
            <a:ahLst/>
            <a:cxnLst/>
            <a:rect l="l" t="t" r="r" b="b"/>
            <a:pathLst>
              <a:path w="472439" h="471170">
                <a:moveTo>
                  <a:pt x="237743" y="470915"/>
                </a:moveTo>
                <a:lnTo>
                  <a:pt x="213359" y="470915"/>
                </a:lnTo>
                <a:lnTo>
                  <a:pt x="188976" y="466343"/>
                </a:lnTo>
                <a:lnTo>
                  <a:pt x="144779" y="452627"/>
                </a:lnTo>
                <a:lnTo>
                  <a:pt x="105155" y="431291"/>
                </a:lnTo>
                <a:lnTo>
                  <a:pt x="70104" y="402335"/>
                </a:lnTo>
                <a:lnTo>
                  <a:pt x="41148" y="368807"/>
                </a:lnTo>
                <a:lnTo>
                  <a:pt x="10668" y="306323"/>
                </a:lnTo>
                <a:lnTo>
                  <a:pt x="1524" y="260603"/>
                </a:lnTo>
                <a:lnTo>
                  <a:pt x="0" y="236219"/>
                </a:lnTo>
                <a:lnTo>
                  <a:pt x="1524" y="211835"/>
                </a:lnTo>
                <a:lnTo>
                  <a:pt x="10668" y="166115"/>
                </a:lnTo>
                <a:lnTo>
                  <a:pt x="28956" y="123443"/>
                </a:lnTo>
                <a:lnTo>
                  <a:pt x="53339" y="86867"/>
                </a:lnTo>
                <a:lnTo>
                  <a:pt x="85344" y="54863"/>
                </a:lnTo>
                <a:lnTo>
                  <a:pt x="123444" y="28955"/>
                </a:lnTo>
                <a:lnTo>
                  <a:pt x="164592" y="10667"/>
                </a:lnTo>
                <a:lnTo>
                  <a:pt x="211836" y="1523"/>
                </a:lnTo>
                <a:lnTo>
                  <a:pt x="234695" y="0"/>
                </a:lnTo>
                <a:lnTo>
                  <a:pt x="259080" y="1523"/>
                </a:lnTo>
                <a:lnTo>
                  <a:pt x="304800" y="10667"/>
                </a:lnTo>
                <a:lnTo>
                  <a:pt x="347472" y="27431"/>
                </a:lnTo>
                <a:lnTo>
                  <a:pt x="364807" y="38099"/>
                </a:lnTo>
                <a:lnTo>
                  <a:pt x="237743" y="38099"/>
                </a:lnTo>
                <a:lnTo>
                  <a:pt x="196595" y="41147"/>
                </a:lnTo>
                <a:lnTo>
                  <a:pt x="160019" y="53339"/>
                </a:lnTo>
                <a:lnTo>
                  <a:pt x="126491" y="71627"/>
                </a:lnTo>
                <a:lnTo>
                  <a:pt x="83820" y="109727"/>
                </a:lnTo>
                <a:lnTo>
                  <a:pt x="54864" y="158495"/>
                </a:lnTo>
                <a:lnTo>
                  <a:pt x="47244" y="175259"/>
                </a:lnTo>
                <a:lnTo>
                  <a:pt x="42672" y="195071"/>
                </a:lnTo>
                <a:lnTo>
                  <a:pt x="39624" y="214883"/>
                </a:lnTo>
                <a:lnTo>
                  <a:pt x="38100" y="234695"/>
                </a:lnTo>
                <a:lnTo>
                  <a:pt x="39624" y="254507"/>
                </a:lnTo>
                <a:lnTo>
                  <a:pt x="47244" y="294131"/>
                </a:lnTo>
                <a:lnTo>
                  <a:pt x="71628" y="345947"/>
                </a:lnTo>
                <a:lnTo>
                  <a:pt x="109728" y="387095"/>
                </a:lnTo>
                <a:lnTo>
                  <a:pt x="158495" y="417575"/>
                </a:lnTo>
                <a:lnTo>
                  <a:pt x="195072" y="429767"/>
                </a:lnTo>
                <a:lnTo>
                  <a:pt x="214883" y="432815"/>
                </a:lnTo>
                <a:lnTo>
                  <a:pt x="365977" y="432815"/>
                </a:lnTo>
                <a:lnTo>
                  <a:pt x="329184" y="452627"/>
                </a:lnTo>
                <a:lnTo>
                  <a:pt x="307848" y="460247"/>
                </a:lnTo>
                <a:lnTo>
                  <a:pt x="284988" y="466343"/>
                </a:lnTo>
                <a:lnTo>
                  <a:pt x="260604" y="469391"/>
                </a:lnTo>
                <a:lnTo>
                  <a:pt x="237743" y="470915"/>
                </a:lnTo>
                <a:close/>
              </a:path>
              <a:path w="472439" h="471170">
                <a:moveTo>
                  <a:pt x="365977" y="432815"/>
                </a:moveTo>
                <a:lnTo>
                  <a:pt x="256031" y="432815"/>
                </a:lnTo>
                <a:lnTo>
                  <a:pt x="275843" y="429767"/>
                </a:lnTo>
                <a:lnTo>
                  <a:pt x="294131" y="425195"/>
                </a:lnTo>
                <a:lnTo>
                  <a:pt x="329184" y="409955"/>
                </a:lnTo>
                <a:lnTo>
                  <a:pt x="361187" y="388619"/>
                </a:lnTo>
                <a:lnTo>
                  <a:pt x="399287" y="347471"/>
                </a:lnTo>
                <a:lnTo>
                  <a:pt x="417576" y="313943"/>
                </a:lnTo>
                <a:lnTo>
                  <a:pt x="429767" y="275843"/>
                </a:lnTo>
                <a:lnTo>
                  <a:pt x="434339" y="236219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9956" y="141731"/>
                </a:lnTo>
                <a:lnTo>
                  <a:pt x="376428" y="96011"/>
                </a:lnTo>
                <a:lnTo>
                  <a:pt x="313943" y="53339"/>
                </a:lnTo>
                <a:lnTo>
                  <a:pt x="257556" y="39623"/>
                </a:lnTo>
                <a:lnTo>
                  <a:pt x="237743" y="38099"/>
                </a:lnTo>
                <a:lnTo>
                  <a:pt x="364807" y="38099"/>
                </a:lnTo>
                <a:lnTo>
                  <a:pt x="402336" y="68579"/>
                </a:lnTo>
                <a:lnTo>
                  <a:pt x="431291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2439" y="234695"/>
                </a:lnTo>
                <a:lnTo>
                  <a:pt x="470915" y="259079"/>
                </a:lnTo>
                <a:lnTo>
                  <a:pt x="461772" y="304799"/>
                </a:lnTo>
                <a:lnTo>
                  <a:pt x="443484" y="347471"/>
                </a:lnTo>
                <a:lnTo>
                  <a:pt x="419100" y="385571"/>
                </a:lnTo>
                <a:lnTo>
                  <a:pt x="387095" y="417575"/>
                </a:lnTo>
                <a:lnTo>
                  <a:pt x="368808" y="431291"/>
                </a:lnTo>
                <a:lnTo>
                  <a:pt x="365977" y="432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64151" y="1962911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33088" y="2159508"/>
            <a:ext cx="251460" cy="541020"/>
          </a:xfrm>
          <a:custGeom>
            <a:avLst/>
            <a:gdLst/>
            <a:ahLst/>
            <a:cxnLst/>
            <a:rect l="l" t="t" r="r" b="b"/>
            <a:pathLst>
              <a:path w="251460" h="541019">
                <a:moveTo>
                  <a:pt x="126491" y="541019"/>
                </a:moveTo>
                <a:lnTo>
                  <a:pt x="0" y="271271"/>
                </a:lnTo>
                <a:lnTo>
                  <a:pt x="126491" y="0"/>
                </a:lnTo>
                <a:lnTo>
                  <a:pt x="251459" y="271271"/>
                </a:lnTo>
                <a:lnTo>
                  <a:pt x="126491" y="541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19372" y="2130551"/>
            <a:ext cx="279400" cy="599440"/>
          </a:xfrm>
          <a:custGeom>
            <a:avLst/>
            <a:gdLst/>
            <a:ahLst/>
            <a:cxnLst/>
            <a:rect l="l" t="t" r="r" b="b"/>
            <a:pathLst>
              <a:path w="279400" h="599439">
                <a:moveTo>
                  <a:pt x="140208" y="598932"/>
                </a:moveTo>
                <a:lnTo>
                  <a:pt x="0" y="300227"/>
                </a:lnTo>
                <a:lnTo>
                  <a:pt x="140208" y="0"/>
                </a:lnTo>
                <a:lnTo>
                  <a:pt x="156399" y="35051"/>
                </a:lnTo>
                <a:lnTo>
                  <a:pt x="128016" y="35051"/>
                </a:lnTo>
                <a:lnTo>
                  <a:pt x="139445" y="59426"/>
                </a:lnTo>
                <a:lnTo>
                  <a:pt x="29386" y="294131"/>
                </a:lnTo>
                <a:lnTo>
                  <a:pt x="24384" y="294131"/>
                </a:lnTo>
                <a:lnTo>
                  <a:pt x="24384" y="304799"/>
                </a:lnTo>
                <a:lnTo>
                  <a:pt x="29386" y="304799"/>
                </a:lnTo>
                <a:lnTo>
                  <a:pt x="139445" y="539505"/>
                </a:lnTo>
                <a:lnTo>
                  <a:pt x="128016" y="563879"/>
                </a:lnTo>
                <a:lnTo>
                  <a:pt x="156482" y="563879"/>
                </a:lnTo>
                <a:lnTo>
                  <a:pt x="140208" y="598932"/>
                </a:lnTo>
                <a:close/>
              </a:path>
              <a:path w="279400" h="599439">
                <a:moveTo>
                  <a:pt x="139445" y="59426"/>
                </a:moveTo>
                <a:lnTo>
                  <a:pt x="128016" y="35051"/>
                </a:lnTo>
                <a:lnTo>
                  <a:pt x="150876" y="35051"/>
                </a:lnTo>
                <a:lnTo>
                  <a:pt x="139445" y="59426"/>
                </a:lnTo>
                <a:close/>
              </a:path>
              <a:path w="279400" h="599439">
                <a:moveTo>
                  <a:pt x="252006" y="299465"/>
                </a:moveTo>
                <a:lnTo>
                  <a:pt x="139445" y="59426"/>
                </a:lnTo>
                <a:lnTo>
                  <a:pt x="150876" y="35051"/>
                </a:lnTo>
                <a:lnTo>
                  <a:pt x="156399" y="35051"/>
                </a:lnTo>
                <a:lnTo>
                  <a:pt x="276076" y="294131"/>
                </a:lnTo>
                <a:lnTo>
                  <a:pt x="254507" y="294131"/>
                </a:lnTo>
                <a:lnTo>
                  <a:pt x="252006" y="299465"/>
                </a:lnTo>
                <a:close/>
              </a:path>
              <a:path w="279400" h="599439">
                <a:moveTo>
                  <a:pt x="24384" y="304799"/>
                </a:moveTo>
                <a:lnTo>
                  <a:pt x="24384" y="294131"/>
                </a:lnTo>
                <a:lnTo>
                  <a:pt x="26885" y="299465"/>
                </a:lnTo>
                <a:lnTo>
                  <a:pt x="24384" y="304799"/>
                </a:lnTo>
                <a:close/>
              </a:path>
              <a:path w="279400" h="599439">
                <a:moveTo>
                  <a:pt x="26885" y="299465"/>
                </a:moveTo>
                <a:lnTo>
                  <a:pt x="24384" y="294131"/>
                </a:lnTo>
                <a:lnTo>
                  <a:pt x="29386" y="294131"/>
                </a:lnTo>
                <a:lnTo>
                  <a:pt x="26885" y="299465"/>
                </a:lnTo>
                <a:close/>
              </a:path>
              <a:path w="279400" h="599439">
                <a:moveTo>
                  <a:pt x="254507" y="304799"/>
                </a:moveTo>
                <a:lnTo>
                  <a:pt x="252006" y="299465"/>
                </a:lnTo>
                <a:lnTo>
                  <a:pt x="254507" y="294131"/>
                </a:lnTo>
                <a:lnTo>
                  <a:pt x="254507" y="304799"/>
                </a:lnTo>
                <a:close/>
              </a:path>
              <a:path w="279400" h="599439">
                <a:moveTo>
                  <a:pt x="276769" y="304799"/>
                </a:moveTo>
                <a:lnTo>
                  <a:pt x="254507" y="304799"/>
                </a:lnTo>
                <a:lnTo>
                  <a:pt x="254507" y="294131"/>
                </a:lnTo>
                <a:lnTo>
                  <a:pt x="276076" y="294131"/>
                </a:lnTo>
                <a:lnTo>
                  <a:pt x="278892" y="300227"/>
                </a:lnTo>
                <a:lnTo>
                  <a:pt x="276769" y="304799"/>
                </a:lnTo>
                <a:close/>
              </a:path>
              <a:path w="279400" h="599439">
                <a:moveTo>
                  <a:pt x="29386" y="304799"/>
                </a:moveTo>
                <a:lnTo>
                  <a:pt x="24384" y="304799"/>
                </a:lnTo>
                <a:lnTo>
                  <a:pt x="26885" y="299465"/>
                </a:lnTo>
                <a:lnTo>
                  <a:pt x="29386" y="304799"/>
                </a:lnTo>
                <a:close/>
              </a:path>
              <a:path w="279400" h="599439">
                <a:moveTo>
                  <a:pt x="156482" y="563879"/>
                </a:moveTo>
                <a:lnTo>
                  <a:pt x="150876" y="563879"/>
                </a:lnTo>
                <a:lnTo>
                  <a:pt x="139445" y="539505"/>
                </a:lnTo>
                <a:lnTo>
                  <a:pt x="252006" y="299465"/>
                </a:lnTo>
                <a:lnTo>
                  <a:pt x="254507" y="304799"/>
                </a:lnTo>
                <a:lnTo>
                  <a:pt x="276769" y="304799"/>
                </a:lnTo>
                <a:lnTo>
                  <a:pt x="156482" y="563879"/>
                </a:lnTo>
                <a:close/>
              </a:path>
              <a:path w="279400" h="599439">
                <a:moveTo>
                  <a:pt x="150876" y="563879"/>
                </a:moveTo>
                <a:lnTo>
                  <a:pt x="128016" y="563879"/>
                </a:lnTo>
                <a:lnTo>
                  <a:pt x="139445" y="539505"/>
                </a:lnTo>
                <a:lnTo>
                  <a:pt x="150876" y="563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45279" y="2448305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42459" y="2484119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8767" y="260604"/>
                </a:moveTo>
                <a:lnTo>
                  <a:pt x="28955" y="260604"/>
                </a:lnTo>
                <a:lnTo>
                  <a:pt x="28955" y="0"/>
                </a:lnTo>
                <a:lnTo>
                  <a:pt x="48767" y="0"/>
                </a:lnTo>
                <a:lnTo>
                  <a:pt x="48767" y="260604"/>
                </a:lnTo>
                <a:close/>
              </a:path>
              <a:path w="76200" h="325119">
                <a:moveTo>
                  <a:pt x="38099" y="324612"/>
                </a:moveTo>
                <a:lnTo>
                  <a:pt x="0" y="248411"/>
                </a:lnTo>
                <a:lnTo>
                  <a:pt x="28955" y="248411"/>
                </a:lnTo>
                <a:lnTo>
                  <a:pt x="28955" y="260604"/>
                </a:lnTo>
                <a:lnTo>
                  <a:pt x="70103" y="260604"/>
                </a:lnTo>
                <a:lnTo>
                  <a:pt x="38099" y="324612"/>
                </a:lnTo>
                <a:close/>
              </a:path>
              <a:path w="76200" h="325119">
                <a:moveTo>
                  <a:pt x="70103" y="260604"/>
                </a:moveTo>
                <a:lnTo>
                  <a:pt x="48767" y="260604"/>
                </a:lnTo>
                <a:lnTo>
                  <a:pt x="48767" y="248411"/>
                </a:lnTo>
                <a:lnTo>
                  <a:pt x="76199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330714" y="1583975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18559" y="293751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689603" y="3275076"/>
            <a:ext cx="76200" cy="814069"/>
          </a:xfrm>
          <a:custGeom>
            <a:avLst/>
            <a:gdLst/>
            <a:ahLst/>
            <a:cxnLst/>
            <a:rect l="l" t="t" r="r" b="b"/>
            <a:pathLst>
              <a:path w="76200" h="814070">
                <a:moveTo>
                  <a:pt x="25908" y="73792"/>
                </a:moveTo>
                <a:lnTo>
                  <a:pt x="23145" y="73247"/>
                </a:lnTo>
                <a:lnTo>
                  <a:pt x="11049" y="65151"/>
                </a:lnTo>
                <a:lnTo>
                  <a:pt x="2952" y="53054"/>
                </a:lnTo>
                <a:lnTo>
                  <a:pt x="0" y="38099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099"/>
                </a:lnTo>
                <a:lnTo>
                  <a:pt x="25908" y="38099"/>
                </a:lnTo>
                <a:lnTo>
                  <a:pt x="25908" y="73792"/>
                </a:lnTo>
                <a:close/>
              </a:path>
              <a:path w="76200" h="814070">
                <a:moveTo>
                  <a:pt x="38100" y="76199"/>
                </a:moveTo>
                <a:lnTo>
                  <a:pt x="25908" y="73792"/>
                </a:lnTo>
                <a:lnTo>
                  <a:pt x="25908" y="38099"/>
                </a:lnTo>
                <a:lnTo>
                  <a:pt x="50292" y="38099"/>
                </a:lnTo>
                <a:lnTo>
                  <a:pt x="50292" y="73792"/>
                </a:lnTo>
                <a:lnTo>
                  <a:pt x="38100" y="76199"/>
                </a:lnTo>
                <a:close/>
              </a:path>
              <a:path w="76200" h="814070">
                <a:moveTo>
                  <a:pt x="50292" y="73792"/>
                </a:moveTo>
                <a:lnTo>
                  <a:pt x="50292" y="38099"/>
                </a:lnTo>
                <a:lnTo>
                  <a:pt x="76200" y="38099"/>
                </a:lnTo>
                <a:lnTo>
                  <a:pt x="73247" y="53054"/>
                </a:lnTo>
                <a:lnTo>
                  <a:pt x="65151" y="65151"/>
                </a:lnTo>
                <a:lnTo>
                  <a:pt x="53054" y="73247"/>
                </a:lnTo>
                <a:lnTo>
                  <a:pt x="50292" y="73792"/>
                </a:lnTo>
                <a:close/>
              </a:path>
              <a:path w="76200" h="814070">
                <a:moveTo>
                  <a:pt x="25908" y="740023"/>
                </a:moveTo>
                <a:lnTo>
                  <a:pt x="25908" y="73792"/>
                </a:lnTo>
                <a:lnTo>
                  <a:pt x="38100" y="76199"/>
                </a:lnTo>
                <a:lnTo>
                  <a:pt x="50292" y="76199"/>
                </a:lnTo>
                <a:lnTo>
                  <a:pt x="50292" y="737616"/>
                </a:lnTo>
                <a:lnTo>
                  <a:pt x="38100" y="737616"/>
                </a:lnTo>
                <a:lnTo>
                  <a:pt x="25908" y="740023"/>
                </a:lnTo>
                <a:close/>
              </a:path>
              <a:path w="76200" h="814070">
                <a:moveTo>
                  <a:pt x="50292" y="76199"/>
                </a:moveTo>
                <a:lnTo>
                  <a:pt x="38100" y="76199"/>
                </a:lnTo>
                <a:lnTo>
                  <a:pt x="50292" y="73792"/>
                </a:lnTo>
                <a:lnTo>
                  <a:pt x="50292" y="76199"/>
                </a:lnTo>
                <a:close/>
              </a:path>
              <a:path w="76200" h="814070">
                <a:moveTo>
                  <a:pt x="50292" y="775716"/>
                </a:moveTo>
                <a:lnTo>
                  <a:pt x="25908" y="775716"/>
                </a:lnTo>
                <a:lnTo>
                  <a:pt x="25908" y="740023"/>
                </a:lnTo>
                <a:lnTo>
                  <a:pt x="38100" y="737616"/>
                </a:lnTo>
                <a:lnTo>
                  <a:pt x="50292" y="740023"/>
                </a:lnTo>
                <a:lnTo>
                  <a:pt x="50292" y="775716"/>
                </a:lnTo>
                <a:close/>
              </a:path>
              <a:path w="76200" h="814070">
                <a:moveTo>
                  <a:pt x="50292" y="740023"/>
                </a:moveTo>
                <a:lnTo>
                  <a:pt x="38100" y="737616"/>
                </a:lnTo>
                <a:lnTo>
                  <a:pt x="50292" y="737616"/>
                </a:lnTo>
                <a:lnTo>
                  <a:pt x="50292" y="740023"/>
                </a:lnTo>
                <a:close/>
              </a:path>
              <a:path w="76200" h="814070">
                <a:moveTo>
                  <a:pt x="38100" y="813816"/>
                </a:moveTo>
                <a:lnTo>
                  <a:pt x="23145" y="810863"/>
                </a:lnTo>
                <a:lnTo>
                  <a:pt x="11049" y="802767"/>
                </a:lnTo>
                <a:lnTo>
                  <a:pt x="2952" y="790670"/>
                </a:lnTo>
                <a:lnTo>
                  <a:pt x="0" y="775716"/>
                </a:lnTo>
                <a:lnTo>
                  <a:pt x="2952" y="760761"/>
                </a:lnTo>
                <a:lnTo>
                  <a:pt x="11049" y="748665"/>
                </a:lnTo>
                <a:lnTo>
                  <a:pt x="23145" y="740568"/>
                </a:lnTo>
                <a:lnTo>
                  <a:pt x="25908" y="740023"/>
                </a:lnTo>
                <a:lnTo>
                  <a:pt x="25908" y="775716"/>
                </a:lnTo>
                <a:lnTo>
                  <a:pt x="76200" y="775716"/>
                </a:lnTo>
                <a:lnTo>
                  <a:pt x="73247" y="790670"/>
                </a:lnTo>
                <a:lnTo>
                  <a:pt x="65151" y="802767"/>
                </a:lnTo>
                <a:lnTo>
                  <a:pt x="53054" y="810863"/>
                </a:lnTo>
                <a:lnTo>
                  <a:pt x="38100" y="813816"/>
                </a:lnTo>
                <a:close/>
              </a:path>
              <a:path w="76200" h="814070">
                <a:moveTo>
                  <a:pt x="76200" y="775716"/>
                </a:moveTo>
                <a:lnTo>
                  <a:pt x="50292" y="775716"/>
                </a:lnTo>
                <a:lnTo>
                  <a:pt x="50292" y="740023"/>
                </a:lnTo>
                <a:lnTo>
                  <a:pt x="53054" y="740568"/>
                </a:lnTo>
                <a:lnTo>
                  <a:pt x="65151" y="748665"/>
                </a:lnTo>
                <a:lnTo>
                  <a:pt x="73247" y="760761"/>
                </a:lnTo>
                <a:lnTo>
                  <a:pt x="76200" y="775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295889" y="3386276"/>
            <a:ext cx="31813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solidFill>
                  <a:srgbClr val="0000CC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654552" y="3491484"/>
            <a:ext cx="143510" cy="361315"/>
          </a:xfrm>
          <a:custGeom>
            <a:avLst/>
            <a:gdLst/>
            <a:ahLst/>
            <a:cxnLst/>
            <a:rect l="l" t="t" r="r" b="b"/>
            <a:pathLst>
              <a:path w="143510" h="361314">
                <a:moveTo>
                  <a:pt x="0" y="0"/>
                </a:moveTo>
                <a:lnTo>
                  <a:pt x="143256" y="0"/>
                </a:lnTo>
                <a:lnTo>
                  <a:pt x="143256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42359" y="3479292"/>
            <a:ext cx="169545" cy="386080"/>
          </a:xfrm>
          <a:custGeom>
            <a:avLst/>
            <a:gdLst/>
            <a:ahLst/>
            <a:cxnLst/>
            <a:rect l="l" t="t" r="r" b="b"/>
            <a:pathLst>
              <a:path w="169545" h="386079">
                <a:moveTo>
                  <a:pt x="169163" y="385572"/>
                </a:moveTo>
                <a:lnTo>
                  <a:pt x="0" y="385572"/>
                </a:lnTo>
                <a:lnTo>
                  <a:pt x="0" y="0"/>
                </a:lnTo>
                <a:lnTo>
                  <a:pt x="169163" y="0"/>
                </a:lnTo>
                <a:lnTo>
                  <a:pt x="169163" y="12191"/>
                </a:lnTo>
                <a:lnTo>
                  <a:pt x="24383" y="12191"/>
                </a:lnTo>
                <a:lnTo>
                  <a:pt x="12191" y="25908"/>
                </a:lnTo>
                <a:lnTo>
                  <a:pt x="24383" y="25908"/>
                </a:lnTo>
                <a:lnTo>
                  <a:pt x="24383" y="359664"/>
                </a:lnTo>
                <a:lnTo>
                  <a:pt x="12191" y="359664"/>
                </a:lnTo>
                <a:lnTo>
                  <a:pt x="24383" y="373380"/>
                </a:lnTo>
                <a:lnTo>
                  <a:pt x="169163" y="373380"/>
                </a:lnTo>
                <a:lnTo>
                  <a:pt x="169163" y="385572"/>
                </a:lnTo>
                <a:close/>
              </a:path>
              <a:path w="169545" h="386079">
                <a:moveTo>
                  <a:pt x="24383" y="25908"/>
                </a:moveTo>
                <a:lnTo>
                  <a:pt x="12191" y="25908"/>
                </a:lnTo>
                <a:lnTo>
                  <a:pt x="24383" y="12191"/>
                </a:lnTo>
                <a:lnTo>
                  <a:pt x="24383" y="25908"/>
                </a:lnTo>
                <a:close/>
              </a:path>
              <a:path w="169545" h="386079">
                <a:moveTo>
                  <a:pt x="143255" y="25908"/>
                </a:moveTo>
                <a:lnTo>
                  <a:pt x="24383" y="25908"/>
                </a:lnTo>
                <a:lnTo>
                  <a:pt x="24383" y="12191"/>
                </a:lnTo>
                <a:lnTo>
                  <a:pt x="143255" y="12191"/>
                </a:lnTo>
                <a:lnTo>
                  <a:pt x="143255" y="25908"/>
                </a:lnTo>
                <a:close/>
              </a:path>
              <a:path w="169545" h="386079">
                <a:moveTo>
                  <a:pt x="143255" y="373380"/>
                </a:moveTo>
                <a:lnTo>
                  <a:pt x="143255" y="12191"/>
                </a:lnTo>
                <a:lnTo>
                  <a:pt x="155447" y="25908"/>
                </a:lnTo>
                <a:lnTo>
                  <a:pt x="169163" y="25908"/>
                </a:lnTo>
                <a:lnTo>
                  <a:pt x="169163" y="359664"/>
                </a:lnTo>
                <a:lnTo>
                  <a:pt x="155447" y="359664"/>
                </a:lnTo>
                <a:lnTo>
                  <a:pt x="143255" y="373380"/>
                </a:lnTo>
                <a:close/>
              </a:path>
              <a:path w="169545" h="386079">
                <a:moveTo>
                  <a:pt x="169163" y="25908"/>
                </a:moveTo>
                <a:lnTo>
                  <a:pt x="155447" y="25908"/>
                </a:lnTo>
                <a:lnTo>
                  <a:pt x="143255" y="12191"/>
                </a:lnTo>
                <a:lnTo>
                  <a:pt x="169163" y="12191"/>
                </a:lnTo>
                <a:lnTo>
                  <a:pt x="169163" y="25908"/>
                </a:lnTo>
                <a:close/>
              </a:path>
              <a:path w="169545" h="386079">
                <a:moveTo>
                  <a:pt x="24383" y="373380"/>
                </a:moveTo>
                <a:lnTo>
                  <a:pt x="12191" y="359664"/>
                </a:lnTo>
                <a:lnTo>
                  <a:pt x="24383" y="359664"/>
                </a:lnTo>
                <a:lnTo>
                  <a:pt x="24383" y="373380"/>
                </a:lnTo>
                <a:close/>
              </a:path>
              <a:path w="169545" h="386079">
                <a:moveTo>
                  <a:pt x="143255" y="373380"/>
                </a:moveTo>
                <a:lnTo>
                  <a:pt x="24383" y="373380"/>
                </a:lnTo>
                <a:lnTo>
                  <a:pt x="24383" y="359664"/>
                </a:lnTo>
                <a:lnTo>
                  <a:pt x="143255" y="359664"/>
                </a:lnTo>
                <a:lnTo>
                  <a:pt x="143255" y="373380"/>
                </a:lnTo>
                <a:close/>
              </a:path>
              <a:path w="169545" h="386079">
                <a:moveTo>
                  <a:pt x="169163" y="373380"/>
                </a:moveTo>
                <a:lnTo>
                  <a:pt x="143255" y="373380"/>
                </a:lnTo>
                <a:lnTo>
                  <a:pt x="155447" y="359664"/>
                </a:lnTo>
                <a:lnTo>
                  <a:pt x="169163" y="359664"/>
                </a:lnTo>
                <a:lnTo>
                  <a:pt x="169163" y="373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94988" y="3293364"/>
            <a:ext cx="76200" cy="794385"/>
          </a:xfrm>
          <a:custGeom>
            <a:avLst/>
            <a:gdLst/>
            <a:ahLst/>
            <a:cxnLst/>
            <a:rect l="l" t="t" r="r" b="b"/>
            <a:pathLst>
              <a:path w="76200" h="794385">
                <a:moveTo>
                  <a:pt x="25907" y="720386"/>
                </a:moveTo>
                <a:lnTo>
                  <a:pt x="25907" y="0"/>
                </a:lnTo>
                <a:lnTo>
                  <a:pt x="51815" y="0"/>
                </a:lnTo>
                <a:lnTo>
                  <a:pt x="51815" y="717804"/>
                </a:lnTo>
                <a:lnTo>
                  <a:pt x="38099" y="717804"/>
                </a:lnTo>
                <a:lnTo>
                  <a:pt x="25907" y="720386"/>
                </a:lnTo>
                <a:close/>
              </a:path>
              <a:path w="76200" h="794385">
                <a:moveTo>
                  <a:pt x="51815" y="755904"/>
                </a:moveTo>
                <a:lnTo>
                  <a:pt x="25907" y="755904"/>
                </a:lnTo>
                <a:lnTo>
                  <a:pt x="25907" y="720386"/>
                </a:lnTo>
                <a:lnTo>
                  <a:pt x="38099" y="717804"/>
                </a:lnTo>
                <a:lnTo>
                  <a:pt x="51815" y="720708"/>
                </a:lnTo>
                <a:lnTo>
                  <a:pt x="51815" y="755904"/>
                </a:lnTo>
                <a:close/>
              </a:path>
              <a:path w="76200" h="794385">
                <a:moveTo>
                  <a:pt x="51815" y="720708"/>
                </a:moveTo>
                <a:lnTo>
                  <a:pt x="38099" y="717804"/>
                </a:lnTo>
                <a:lnTo>
                  <a:pt x="51815" y="717804"/>
                </a:lnTo>
                <a:lnTo>
                  <a:pt x="51815" y="720708"/>
                </a:lnTo>
                <a:close/>
              </a:path>
              <a:path w="76200" h="794385">
                <a:moveTo>
                  <a:pt x="38099" y="794004"/>
                </a:moveTo>
                <a:lnTo>
                  <a:pt x="23145" y="791051"/>
                </a:lnTo>
                <a:lnTo>
                  <a:pt x="11048" y="782955"/>
                </a:lnTo>
                <a:lnTo>
                  <a:pt x="2952" y="770858"/>
                </a:lnTo>
                <a:lnTo>
                  <a:pt x="0" y="755904"/>
                </a:lnTo>
                <a:lnTo>
                  <a:pt x="2952" y="741592"/>
                </a:lnTo>
                <a:lnTo>
                  <a:pt x="11048" y="729424"/>
                </a:lnTo>
                <a:lnTo>
                  <a:pt x="23145" y="720971"/>
                </a:lnTo>
                <a:lnTo>
                  <a:pt x="25907" y="720386"/>
                </a:lnTo>
                <a:lnTo>
                  <a:pt x="25907" y="755904"/>
                </a:lnTo>
                <a:lnTo>
                  <a:pt x="76199" y="755904"/>
                </a:lnTo>
                <a:lnTo>
                  <a:pt x="73247" y="770858"/>
                </a:lnTo>
                <a:lnTo>
                  <a:pt x="65150" y="782955"/>
                </a:lnTo>
                <a:lnTo>
                  <a:pt x="53054" y="791051"/>
                </a:lnTo>
                <a:lnTo>
                  <a:pt x="38099" y="794004"/>
                </a:lnTo>
                <a:close/>
              </a:path>
              <a:path w="76200" h="794385">
                <a:moveTo>
                  <a:pt x="76199" y="755904"/>
                </a:moveTo>
                <a:lnTo>
                  <a:pt x="51815" y="755904"/>
                </a:lnTo>
                <a:lnTo>
                  <a:pt x="51815" y="720708"/>
                </a:lnTo>
                <a:lnTo>
                  <a:pt x="53054" y="720971"/>
                </a:lnTo>
                <a:lnTo>
                  <a:pt x="65150" y="729424"/>
                </a:lnTo>
                <a:lnTo>
                  <a:pt x="73247" y="741592"/>
                </a:lnTo>
                <a:lnTo>
                  <a:pt x="76199" y="75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27703" y="3300984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 h="0">
                <a:moveTo>
                  <a:pt x="0" y="0"/>
                </a:moveTo>
                <a:lnTo>
                  <a:pt x="394716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239308" y="360118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41943" y="3777475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968496" y="3567683"/>
            <a:ext cx="329565" cy="90170"/>
          </a:xfrm>
          <a:custGeom>
            <a:avLst/>
            <a:gdLst/>
            <a:ahLst/>
            <a:cxnLst/>
            <a:rect l="l" t="t" r="r" b="b"/>
            <a:pathLst>
              <a:path w="329564" h="90170">
                <a:moveTo>
                  <a:pt x="0" y="0"/>
                </a:moveTo>
                <a:lnTo>
                  <a:pt x="329183" y="0"/>
                </a:lnTo>
                <a:lnTo>
                  <a:pt x="329183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22776" y="3553967"/>
            <a:ext cx="433070" cy="117475"/>
          </a:xfrm>
          <a:custGeom>
            <a:avLst/>
            <a:gdLst/>
            <a:ahLst/>
            <a:cxnLst/>
            <a:rect l="l" t="t" r="r" b="b"/>
            <a:pathLst>
              <a:path w="433070" h="117475">
                <a:moveTo>
                  <a:pt x="432815" y="117348"/>
                </a:moveTo>
                <a:lnTo>
                  <a:pt x="0" y="117348"/>
                </a:lnTo>
                <a:lnTo>
                  <a:pt x="0" y="0"/>
                </a:lnTo>
                <a:lnTo>
                  <a:pt x="432815" y="0"/>
                </a:lnTo>
                <a:lnTo>
                  <a:pt x="432815" y="13716"/>
                </a:lnTo>
                <a:lnTo>
                  <a:pt x="28955" y="13716"/>
                </a:lnTo>
                <a:lnTo>
                  <a:pt x="13715" y="27432"/>
                </a:lnTo>
                <a:lnTo>
                  <a:pt x="28955" y="27432"/>
                </a:lnTo>
                <a:lnTo>
                  <a:pt x="28955" y="89916"/>
                </a:lnTo>
                <a:lnTo>
                  <a:pt x="13715" y="89916"/>
                </a:lnTo>
                <a:lnTo>
                  <a:pt x="28955" y="103632"/>
                </a:lnTo>
                <a:lnTo>
                  <a:pt x="432815" y="103632"/>
                </a:lnTo>
                <a:lnTo>
                  <a:pt x="432815" y="117348"/>
                </a:lnTo>
                <a:close/>
              </a:path>
              <a:path w="433070" h="117475">
                <a:moveTo>
                  <a:pt x="28955" y="27432"/>
                </a:moveTo>
                <a:lnTo>
                  <a:pt x="13715" y="27432"/>
                </a:lnTo>
                <a:lnTo>
                  <a:pt x="28955" y="13716"/>
                </a:lnTo>
                <a:lnTo>
                  <a:pt x="28955" y="27432"/>
                </a:lnTo>
                <a:close/>
              </a:path>
              <a:path w="433070" h="117475">
                <a:moveTo>
                  <a:pt x="403859" y="27432"/>
                </a:moveTo>
                <a:lnTo>
                  <a:pt x="28955" y="27432"/>
                </a:lnTo>
                <a:lnTo>
                  <a:pt x="28955" y="13716"/>
                </a:lnTo>
                <a:lnTo>
                  <a:pt x="403859" y="13716"/>
                </a:lnTo>
                <a:lnTo>
                  <a:pt x="403859" y="274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403859" y="13716"/>
                </a:lnTo>
                <a:lnTo>
                  <a:pt x="417575" y="27432"/>
                </a:lnTo>
                <a:lnTo>
                  <a:pt x="432815" y="27432"/>
                </a:lnTo>
                <a:lnTo>
                  <a:pt x="432815" y="89915"/>
                </a:lnTo>
                <a:lnTo>
                  <a:pt x="417575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27432"/>
                </a:moveTo>
                <a:lnTo>
                  <a:pt x="417575" y="27432"/>
                </a:lnTo>
                <a:lnTo>
                  <a:pt x="403859" y="13716"/>
                </a:lnTo>
                <a:lnTo>
                  <a:pt x="432815" y="13716"/>
                </a:lnTo>
                <a:lnTo>
                  <a:pt x="432815" y="27432"/>
                </a:lnTo>
                <a:close/>
              </a:path>
              <a:path w="433070" h="117475">
                <a:moveTo>
                  <a:pt x="28955" y="103632"/>
                </a:moveTo>
                <a:lnTo>
                  <a:pt x="13715" y="89916"/>
                </a:lnTo>
                <a:lnTo>
                  <a:pt x="28955" y="89916"/>
                </a:lnTo>
                <a:lnTo>
                  <a:pt x="28955" y="103632"/>
                </a:lnTo>
                <a:close/>
              </a:path>
              <a:path w="433070" h="117475">
                <a:moveTo>
                  <a:pt x="403859" y="103632"/>
                </a:moveTo>
                <a:lnTo>
                  <a:pt x="28955" y="103632"/>
                </a:lnTo>
                <a:lnTo>
                  <a:pt x="28955" y="89916"/>
                </a:lnTo>
                <a:lnTo>
                  <a:pt x="403859" y="89916"/>
                </a:lnTo>
                <a:lnTo>
                  <a:pt x="403859" y="103632"/>
                </a:lnTo>
                <a:close/>
              </a:path>
              <a:path w="433070" h="117475">
                <a:moveTo>
                  <a:pt x="432815" y="103632"/>
                </a:moveTo>
                <a:lnTo>
                  <a:pt x="403859" y="103632"/>
                </a:lnTo>
                <a:lnTo>
                  <a:pt x="417575" y="89916"/>
                </a:lnTo>
                <a:lnTo>
                  <a:pt x="432815" y="89915"/>
                </a:lnTo>
                <a:lnTo>
                  <a:pt x="432815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297679" y="3532632"/>
            <a:ext cx="105410" cy="167640"/>
          </a:xfrm>
          <a:custGeom>
            <a:avLst/>
            <a:gdLst/>
            <a:ahLst/>
            <a:cxnLst/>
            <a:rect l="l" t="t" r="r" b="b"/>
            <a:pathLst>
              <a:path w="105410" h="167639">
                <a:moveTo>
                  <a:pt x="105155" y="167640"/>
                </a:moveTo>
                <a:lnTo>
                  <a:pt x="0" y="167640"/>
                </a:lnTo>
                <a:lnTo>
                  <a:pt x="0" y="0"/>
                </a:lnTo>
                <a:lnTo>
                  <a:pt x="105155" y="0"/>
                </a:lnTo>
                <a:lnTo>
                  <a:pt x="105155" y="1676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63340" y="3543300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10" h="169545">
                <a:moveTo>
                  <a:pt x="105156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73752" y="4047744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4" h="0">
                <a:moveTo>
                  <a:pt x="0" y="0"/>
                </a:moveTo>
                <a:lnTo>
                  <a:pt x="611124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78017" y="1950720"/>
            <a:ext cx="0" cy="658495"/>
          </a:xfrm>
          <a:custGeom>
            <a:avLst/>
            <a:gdLst/>
            <a:ahLst/>
            <a:cxnLst/>
            <a:rect l="l" t="t" r="r" b="b"/>
            <a:pathLst>
              <a:path w="0" h="658494">
                <a:moveTo>
                  <a:pt x="0" y="0"/>
                </a:moveTo>
                <a:lnTo>
                  <a:pt x="0" y="658368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478017" y="3127248"/>
            <a:ext cx="0" cy="911860"/>
          </a:xfrm>
          <a:custGeom>
            <a:avLst/>
            <a:gdLst/>
            <a:ahLst/>
            <a:cxnLst/>
            <a:rect l="l" t="t" r="r" b="b"/>
            <a:pathLst>
              <a:path w="0" h="911860">
                <a:moveTo>
                  <a:pt x="0" y="0"/>
                </a:moveTo>
                <a:lnTo>
                  <a:pt x="0" y="911351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384292" y="2609088"/>
            <a:ext cx="173990" cy="518159"/>
          </a:xfrm>
          <a:custGeom>
            <a:avLst/>
            <a:gdLst/>
            <a:ahLst/>
            <a:cxnLst/>
            <a:rect l="l" t="t" r="r" b="b"/>
            <a:pathLst>
              <a:path w="173989" h="518160">
                <a:moveTo>
                  <a:pt x="0" y="0"/>
                </a:moveTo>
                <a:lnTo>
                  <a:pt x="173735" y="0"/>
                </a:lnTo>
                <a:lnTo>
                  <a:pt x="173735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372100" y="2596896"/>
            <a:ext cx="198120" cy="542925"/>
          </a:xfrm>
          <a:custGeom>
            <a:avLst/>
            <a:gdLst/>
            <a:ahLst/>
            <a:cxnLst/>
            <a:rect l="l" t="t" r="r" b="b"/>
            <a:pathLst>
              <a:path w="198120" h="542925">
                <a:moveTo>
                  <a:pt x="198119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8119" y="0"/>
                </a:lnTo>
                <a:lnTo>
                  <a:pt x="198119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516636"/>
                </a:lnTo>
                <a:lnTo>
                  <a:pt x="12192" y="516636"/>
                </a:lnTo>
                <a:lnTo>
                  <a:pt x="24384" y="530352"/>
                </a:lnTo>
                <a:lnTo>
                  <a:pt x="198119" y="530352"/>
                </a:lnTo>
                <a:lnTo>
                  <a:pt x="198119" y="542543"/>
                </a:lnTo>
                <a:close/>
              </a:path>
              <a:path w="198120" h="542925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198120" h="542925">
                <a:moveTo>
                  <a:pt x="172211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172211" y="12192"/>
                </a:lnTo>
                <a:lnTo>
                  <a:pt x="172211" y="24384"/>
                </a:lnTo>
                <a:close/>
              </a:path>
              <a:path w="198120" h="542925">
                <a:moveTo>
                  <a:pt x="172211" y="530352"/>
                </a:moveTo>
                <a:lnTo>
                  <a:pt x="172211" y="12192"/>
                </a:lnTo>
                <a:lnTo>
                  <a:pt x="185928" y="24384"/>
                </a:lnTo>
                <a:lnTo>
                  <a:pt x="198119" y="24384"/>
                </a:lnTo>
                <a:lnTo>
                  <a:pt x="198119" y="516636"/>
                </a:lnTo>
                <a:lnTo>
                  <a:pt x="185928" y="516636"/>
                </a:lnTo>
                <a:lnTo>
                  <a:pt x="172211" y="530352"/>
                </a:lnTo>
                <a:close/>
              </a:path>
              <a:path w="198120" h="542925">
                <a:moveTo>
                  <a:pt x="198119" y="24384"/>
                </a:moveTo>
                <a:lnTo>
                  <a:pt x="185928" y="24384"/>
                </a:lnTo>
                <a:lnTo>
                  <a:pt x="172211" y="12192"/>
                </a:lnTo>
                <a:lnTo>
                  <a:pt x="198119" y="12192"/>
                </a:lnTo>
                <a:lnTo>
                  <a:pt x="198119" y="24384"/>
                </a:lnTo>
                <a:close/>
              </a:path>
              <a:path w="198120" h="542925">
                <a:moveTo>
                  <a:pt x="24384" y="530352"/>
                </a:moveTo>
                <a:lnTo>
                  <a:pt x="12192" y="516636"/>
                </a:lnTo>
                <a:lnTo>
                  <a:pt x="24384" y="516636"/>
                </a:lnTo>
                <a:lnTo>
                  <a:pt x="24384" y="530352"/>
                </a:lnTo>
                <a:close/>
              </a:path>
              <a:path w="198120" h="542925">
                <a:moveTo>
                  <a:pt x="172211" y="530352"/>
                </a:moveTo>
                <a:lnTo>
                  <a:pt x="24384" y="530352"/>
                </a:lnTo>
                <a:lnTo>
                  <a:pt x="24384" y="516636"/>
                </a:lnTo>
                <a:lnTo>
                  <a:pt x="172211" y="516636"/>
                </a:lnTo>
                <a:lnTo>
                  <a:pt x="172211" y="530352"/>
                </a:lnTo>
                <a:close/>
              </a:path>
              <a:path w="198120" h="542925">
                <a:moveTo>
                  <a:pt x="198119" y="530352"/>
                </a:moveTo>
                <a:lnTo>
                  <a:pt x="172211" y="530352"/>
                </a:lnTo>
                <a:lnTo>
                  <a:pt x="185928" y="516636"/>
                </a:lnTo>
                <a:lnTo>
                  <a:pt x="198119" y="516636"/>
                </a:lnTo>
                <a:lnTo>
                  <a:pt x="198119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5085096" y="2950509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95575" y="1897404"/>
            <a:ext cx="22352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10" b="1">
                <a:latin typeface="等线"/>
                <a:cs typeface="等线"/>
              </a:rPr>
              <a:t>+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619983" y="3576776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b="0">
                <a:latin typeface="等线 Light"/>
                <a:cs typeface="等线 Light"/>
              </a:rPr>
              <a:t>-</a:t>
            </a:r>
            <a:endParaRPr sz="2400">
              <a:latin typeface="等线 Light"/>
              <a:cs typeface="等线 Ligh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141976" y="1773935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128260" y="1709927"/>
            <a:ext cx="135890" cy="497205"/>
          </a:xfrm>
          <a:custGeom>
            <a:avLst/>
            <a:gdLst/>
            <a:ahLst/>
            <a:cxnLst/>
            <a:rect l="l" t="t" r="r" b="b"/>
            <a:pathLst>
              <a:path w="135889" h="497205">
                <a:moveTo>
                  <a:pt x="135636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5636" y="0"/>
                </a:lnTo>
                <a:lnTo>
                  <a:pt x="135636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1584"/>
                </a:lnTo>
                <a:lnTo>
                  <a:pt x="135636" y="481584"/>
                </a:lnTo>
                <a:lnTo>
                  <a:pt x="135636" y="496823"/>
                </a:lnTo>
                <a:close/>
              </a:path>
              <a:path w="135889" h="497205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5889" h="497205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5889" h="497205">
                <a:moveTo>
                  <a:pt x="108204" y="481584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5636" y="28955"/>
                </a:lnTo>
                <a:lnTo>
                  <a:pt x="135636" y="467867"/>
                </a:lnTo>
                <a:lnTo>
                  <a:pt x="121920" y="467867"/>
                </a:lnTo>
                <a:lnTo>
                  <a:pt x="108204" y="481584"/>
                </a:lnTo>
                <a:close/>
              </a:path>
              <a:path w="135889" h="497205">
                <a:moveTo>
                  <a:pt x="135636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5636" y="13716"/>
                </a:lnTo>
                <a:lnTo>
                  <a:pt x="135636" y="28955"/>
                </a:lnTo>
                <a:close/>
              </a:path>
              <a:path w="135889" h="497205">
                <a:moveTo>
                  <a:pt x="28956" y="481584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1584"/>
                </a:lnTo>
                <a:close/>
              </a:path>
              <a:path w="135889" h="497205">
                <a:moveTo>
                  <a:pt x="108204" y="481584"/>
                </a:moveTo>
                <a:lnTo>
                  <a:pt x="28956" y="481584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1584"/>
                </a:lnTo>
                <a:close/>
              </a:path>
              <a:path w="135889" h="497205">
                <a:moveTo>
                  <a:pt x="135636" y="481584"/>
                </a:moveTo>
                <a:lnTo>
                  <a:pt x="108204" y="481584"/>
                </a:lnTo>
                <a:lnTo>
                  <a:pt x="121920" y="467867"/>
                </a:lnTo>
                <a:lnTo>
                  <a:pt x="135636" y="467867"/>
                </a:lnTo>
                <a:lnTo>
                  <a:pt x="135636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099303" y="1652016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2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113020" y="2156460"/>
            <a:ext cx="203200" cy="120650"/>
          </a:xfrm>
          <a:custGeom>
            <a:avLst/>
            <a:gdLst/>
            <a:ahLst/>
            <a:cxnLst/>
            <a:rect l="l" t="t" r="r" b="b"/>
            <a:pathLst>
              <a:path w="203200" h="120650">
                <a:moveTo>
                  <a:pt x="202692" y="120395"/>
                </a:moveTo>
                <a:lnTo>
                  <a:pt x="0" y="120395"/>
                </a:lnTo>
                <a:lnTo>
                  <a:pt x="0" y="0"/>
                </a:lnTo>
                <a:lnTo>
                  <a:pt x="202692" y="0"/>
                </a:lnTo>
                <a:lnTo>
                  <a:pt x="202692" y="120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5185704" y="139898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22095" y="3341115"/>
            <a:ext cx="320675" cy="684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770"/>
              </a:lnSpc>
            </a:pPr>
            <a:r>
              <a:rPr dirty="0" sz="2600" spc="-15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15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baseline="-16666" sz="2250">
              <a:latin typeface="Times New Roman"/>
              <a:cs typeface="Times New Roman"/>
            </a:endParaRPr>
          </a:p>
          <a:p>
            <a:pPr algn="ctr" marL="46990">
              <a:lnSpc>
                <a:spcPts val="253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05889" y="2351477"/>
            <a:ext cx="337820" cy="1310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440"/>
              </a:lnSpc>
              <a:spcBef>
                <a:spcPts val="222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52069">
              <a:lnSpc>
                <a:spcPts val="2680"/>
              </a:lnSpc>
            </a:pPr>
            <a:r>
              <a:rPr dirty="0" sz="2600" spc="-172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765807" y="2988844"/>
            <a:ext cx="1379220" cy="389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060"/>
              </a:lnSpc>
              <a:tabLst>
                <a:tab pos="948055" algn="l"/>
              </a:tabLst>
            </a:pPr>
            <a:r>
              <a:rPr dirty="0" baseline="25157" sz="3975" spc="-247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29629" sz="2250" spc="7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29629" sz="22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29629" sz="2250" spc="-14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baseline="13888" sz="3600" spc="-1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889251" y="2744977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597144" y="2659634"/>
            <a:ext cx="34226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9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22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720588" y="2569717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73372" y="1988311"/>
            <a:ext cx="474980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800" spc="-57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11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65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23308" y="1917446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844544" y="1790953"/>
            <a:ext cx="28321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8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885691" y="1701038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4.7.2</a:t>
            </a:r>
            <a:r>
              <a:rPr dirty="0" spc="-675"/>
              <a:t> </a:t>
            </a:r>
            <a:r>
              <a:rPr dirty="0" spc="-5"/>
              <a:t>单级放大电路的低频响应</a:t>
            </a:r>
          </a:p>
        </p:txBody>
      </p:sp>
      <p:sp>
        <p:nvSpPr>
          <p:cNvPr id="86" name="object 86"/>
          <p:cNvSpPr txBox="1"/>
          <p:nvPr/>
        </p:nvSpPr>
        <p:spPr>
          <a:xfrm>
            <a:off x="6163071" y="509032"/>
            <a:ext cx="3086100" cy="1235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71805">
              <a:lnSpc>
                <a:spcPct val="1679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低频等效电路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低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频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等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效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路的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简化：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065520" y="1836420"/>
            <a:ext cx="3674745" cy="1199515"/>
          </a:xfrm>
          <a:custGeom>
            <a:avLst/>
            <a:gdLst/>
            <a:ahLst/>
            <a:cxnLst/>
            <a:rect l="l" t="t" r="r" b="b"/>
            <a:pathLst>
              <a:path w="3674745" h="1199514">
                <a:moveTo>
                  <a:pt x="0" y="0"/>
                </a:moveTo>
                <a:lnTo>
                  <a:pt x="3674364" y="0"/>
                </a:lnTo>
                <a:lnTo>
                  <a:pt x="3674364" y="1199387"/>
                </a:lnTo>
                <a:lnTo>
                  <a:pt x="0" y="1199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059423" y="1830324"/>
            <a:ext cx="3686810" cy="1213485"/>
          </a:xfrm>
          <a:custGeom>
            <a:avLst/>
            <a:gdLst/>
            <a:ahLst/>
            <a:cxnLst/>
            <a:rect l="l" t="t" r="r" b="b"/>
            <a:pathLst>
              <a:path w="3686809" h="1213485">
                <a:moveTo>
                  <a:pt x="3686556" y="1213104"/>
                </a:moveTo>
                <a:lnTo>
                  <a:pt x="0" y="1213104"/>
                </a:lnTo>
                <a:lnTo>
                  <a:pt x="0" y="0"/>
                </a:lnTo>
                <a:lnTo>
                  <a:pt x="3686556" y="0"/>
                </a:lnTo>
                <a:lnTo>
                  <a:pt x="3686556" y="6096"/>
                </a:lnTo>
                <a:lnTo>
                  <a:pt x="12192" y="6096"/>
                </a:lnTo>
                <a:lnTo>
                  <a:pt x="6096" y="12192"/>
                </a:lnTo>
                <a:lnTo>
                  <a:pt x="12192" y="12192"/>
                </a:lnTo>
                <a:lnTo>
                  <a:pt x="12192" y="1199387"/>
                </a:lnTo>
                <a:lnTo>
                  <a:pt x="6096" y="1199387"/>
                </a:lnTo>
                <a:lnTo>
                  <a:pt x="12192" y="1205483"/>
                </a:lnTo>
                <a:lnTo>
                  <a:pt x="3686556" y="1205483"/>
                </a:lnTo>
                <a:lnTo>
                  <a:pt x="3686556" y="1213104"/>
                </a:lnTo>
                <a:close/>
              </a:path>
              <a:path w="3686809" h="1213485">
                <a:moveTo>
                  <a:pt x="12192" y="12192"/>
                </a:moveTo>
                <a:lnTo>
                  <a:pt x="6096" y="12192"/>
                </a:lnTo>
                <a:lnTo>
                  <a:pt x="12192" y="6096"/>
                </a:lnTo>
                <a:lnTo>
                  <a:pt x="12192" y="12192"/>
                </a:lnTo>
                <a:close/>
              </a:path>
              <a:path w="3686809" h="1213485">
                <a:moveTo>
                  <a:pt x="3674364" y="12192"/>
                </a:moveTo>
                <a:lnTo>
                  <a:pt x="12192" y="12192"/>
                </a:lnTo>
                <a:lnTo>
                  <a:pt x="12192" y="6096"/>
                </a:lnTo>
                <a:lnTo>
                  <a:pt x="3674364" y="6096"/>
                </a:lnTo>
                <a:lnTo>
                  <a:pt x="3674364" y="12192"/>
                </a:lnTo>
                <a:close/>
              </a:path>
              <a:path w="3686809" h="1213485">
                <a:moveTo>
                  <a:pt x="3674364" y="1205483"/>
                </a:moveTo>
                <a:lnTo>
                  <a:pt x="3674364" y="6096"/>
                </a:lnTo>
                <a:lnTo>
                  <a:pt x="3680459" y="12192"/>
                </a:lnTo>
                <a:lnTo>
                  <a:pt x="3686556" y="12192"/>
                </a:lnTo>
                <a:lnTo>
                  <a:pt x="3686556" y="1199387"/>
                </a:lnTo>
                <a:lnTo>
                  <a:pt x="3680459" y="1199387"/>
                </a:lnTo>
                <a:lnTo>
                  <a:pt x="3674364" y="1205483"/>
                </a:lnTo>
                <a:close/>
              </a:path>
              <a:path w="3686809" h="1213485">
                <a:moveTo>
                  <a:pt x="3686556" y="12192"/>
                </a:moveTo>
                <a:lnTo>
                  <a:pt x="3680459" y="12192"/>
                </a:lnTo>
                <a:lnTo>
                  <a:pt x="3674364" y="6096"/>
                </a:lnTo>
                <a:lnTo>
                  <a:pt x="3686556" y="6096"/>
                </a:lnTo>
                <a:lnTo>
                  <a:pt x="3686556" y="12192"/>
                </a:lnTo>
                <a:close/>
              </a:path>
              <a:path w="3686809" h="1213485">
                <a:moveTo>
                  <a:pt x="12192" y="1205483"/>
                </a:moveTo>
                <a:lnTo>
                  <a:pt x="6096" y="1199387"/>
                </a:lnTo>
                <a:lnTo>
                  <a:pt x="12192" y="1199387"/>
                </a:lnTo>
                <a:lnTo>
                  <a:pt x="12192" y="1205483"/>
                </a:lnTo>
                <a:close/>
              </a:path>
              <a:path w="3686809" h="1213485">
                <a:moveTo>
                  <a:pt x="3674364" y="1205483"/>
                </a:moveTo>
                <a:lnTo>
                  <a:pt x="12192" y="1205483"/>
                </a:lnTo>
                <a:lnTo>
                  <a:pt x="12192" y="1199387"/>
                </a:lnTo>
                <a:lnTo>
                  <a:pt x="3674364" y="1199387"/>
                </a:lnTo>
                <a:lnTo>
                  <a:pt x="3674364" y="1205483"/>
                </a:lnTo>
                <a:close/>
              </a:path>
              <a:path w="3686809" h="1213485">
                <a:moveTo>
                  <a:pt x="3686556" y="1205483"/>
                </a:moveTo>
                <a:lnTo>
                  <a:pt x="3674364" y="1205483"/>
                </a:lnTo>
                <a:lnTo>
                  <a:pt x="3680459" y="1199387"/>
                </a:lnTo>
                <a:lnTo>
                  <a:pt x="3686556" y="1199387"/>
                </a:lnTo>
                <a:lnTo>
                  <a:pt x="3686556" y="1205483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6144304" y="1860792"/>
            <a:ext cx="3378200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目的是计算下限频率</a:t>
            </a:r>
            <a:r>
              <a:rPr dirty="0" sz="2400">
                <a:latin typeface="宋体"/>
                <a:cs typeface="宋体"/>
              </a:rPr>
              <a:t>，只 </a:t>
            </a:r>
            <a:r>
              <a:rPr dirty="0" sz="2400">
                <a:latin typeface="宋体"/>
                <a:cs typeface="宋体"/>
              </a:rPr>
              <a:t> 关注从通频带过渡到低频  带的频率区间，此时：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360715" y="3115112"/>
            <a:ext cx="323977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①</a:t>
            </a:r>
            <a:r>
              <a:rPr dirty="0" sz="2400" spc="-560">
                <a:latin typeface="宋体"/>
                <a:cs typeface="宋体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1/</a:t>
            </a:r>
            <a:r>
              <a:rPr dirty="0" sz="2400" spc="35">
                <a:latin typeface="Times New Roman"/>
                <a:cs typeface="Times New Roman"/>
              </a:rPr>
              <a:t>ωC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65">
                <a:latin typeface="宋体"/>
                <a:cs typeface="宋体"/>
              </a:rPr>
              <a:t>从趋于0,变化到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360699" y="3291334"/>
            <a:ext cx="3652520" cy="605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63625">
              <a:lnSpc>
                <a:spcPts val="1639"/>
              </a:lnSpc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720"/>
              </a:lnSpc>
            </a:pPr>
            <a:r>
              <a:rPr dirty="0" sz="2400" spc="-95">
                <a:latin typeface="宋体"/>
                <a:cs typeface="宋体"/>
              </a:rPr>
              <a:t>不可忽略，但仍远小于</a:t>
            </a:r>
            <a:r>
              <a:rPr dirty="0" sz="2500" spc="-95" b="1" i="1">
                <a:latin typeface="Cambria"/>
                <a:cs typeface="Cambria"/>
              </a:rPr>
              <a:t>R</a:t>
            </a:r>
            <a:r>
              <a:rPr dirty="0" baseline="-20833" sz="2400" spc="-142" b="1">
                <a:latin typeface="等线"/>
                <a:cs typeface="等线"/>
              </a:rPr>
              <a:t>e</a:t>
            </a:r>
            <a:r>
              <a:rPr dirty="0" sz="2400" spc="-95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531326" y="4016686"/>
            <a:ext cx="127635" cy="2444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0" b="1">
                <a:solidFill>
                  <a:srgbClr val="0000CC"/>
                </a:solidFill>
                <a:latin typeface="等线"/>
                <a:cs typeface="等线"/>
              </a:rPr>
              <a:t>e</a:t>
            </a:r>
            <a:endParaRPr sz="1600">
              <a:latin typeface="等线"/>
              <a:cs typeface="等线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346039" y="3827799"/>
            <a:ext cx="2143760" cy="386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500" spc="-20" b="1" i="1">
                <a:solidFill>
                  <a:srgbClr val="0000CC"/>
                </a:solidFill>
                <a:latin typeface="Cambria"/>
                <a:cs typeface="Cambria"/>
              </a:rPr>
              <a:t>R</a:t>
            </a:r>
            <a:r>
              <a:rPr dirty="0" sz="2400" spc="-20">
                <a:solidFill>
                  <a:srgbClr val="0000CC"/>
                </a:solidFill>
                <a:latin typeface="宋体"/>
                <a:cs typeface="宋体"/>
              </a:rPr>
              <a:t>可视为开路</a:t>
            </a:r>
            <a:r>
              <a:rPr dirty="0" sz="2400" spc="-2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345680" y="4689443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4" h="0">
                <a:moveTo>
                  <a:pt x="0" y="0"/>
                </a:moveTo>
                <a:lnTo>
                  <a:pt x="622839" y="0"/>
                </a:lnTo>
              </a:path>
            </a:pathLst>
          </a:custGeom>
          <a:ln w="166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330755" y="4689443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4" h="0">
                <a:moveTo>
                  <a:pt x="0" y="0"/>
                </a:moveTo>
                <a:lnTo>
                  <a:pt x="622839" y="0"/>
                </a:lnTo>
              </a:path>
            </a:pathLst>
          </a:custGeom>
          <a:ln w="166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7560055" y="4224782"/>
            <a:ext cx="117856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7585" algn="l"/>
              </a:tabLst>
            </a:pPr>
            <a:r>
              <a:rPr dirty="0" sz="2650" spc="-5">
                <a:latin typeface="Times New Roman"/>
                <a:cs typeface="Times New Roman"/>
              </a:rPr>
              <a:t>1</a:t>
            </a:r>
            <a:r>
              <a:rPr dirty="0" sz="2650" spc="-5">
                <a:latin typeface="Times New Roman"/>
                <a:cs typeface="Times New Roman"/>
              </a:rPr>
              <a:t>	</a:t>
            </a:r>
            <a:r>
              <a:rPr dirty="0" sz="2650" spc="-5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726428" y="4442714"/>
            <a:ext cx="561340" cy="442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45">
                <a:latin typeface="Times New Roman"/>
                <a:cs typeface="Times New Roman"/>
              </a:rPr>
              <a:t>R</a:t>
            </a:r>
            <a:r>
              <a:rPr dirty="0" baseline="-16666" sz="2250" spc="-67">
                <a:latin typeface="Times New Roman"/>
                <a:cs typeface="Times New Roman"/>
              </a:rPr>
              <a:t>e</a:t>
            </a:r>
            <a:r>
              <a:rPr dirty="0" baseline="-16666" sz="2250" spc="-104">
                <a:latin typeface="Times New Roman"/>
                <a:cs typeface="Times New Roman"/>
              </a:rPr>
              <a:t> </a:t>
            </a:r>
            <a:r>
              <a:rPr dirty="0" sz="2650" spc="-5">
                <a:latin typeface="Times New Roman"/>
                <a:cs typeface="Times New Roman"/>
              </a:rPr>
              <a:t>//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332980" y="4681219"/>
            <a:ext cx="1583055" cy="461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97585" algn="l"/>
              </a:tabLst>
            </a:pPr>
            <a:r>
              <a:rPr dirty="0" sz="2800" spc="-860" i="1">
                <a:latin typeface="Times New Roman"/>
                <a:cs typeface="Times New Roman"/>
              </a:rPr>
              <a:t></a:t>
            </a:r>
            <a:r>
              <a:rPr dirty="0" sz="2650" spc="110">
                <a:latin typeface="Times New Roman"/>
                <a:cs typeface="Times New Roman"/>
              </a:rPr>
              <a:t>C</a:t>
            </a:r>
            <a:r>
              <a:rPr dirty="0" baseline="-16666" sz="2250" spc="15">
                <a:latin typeface="Times New Roman"/>
                <a:cs typeface="Times New Roman"/>
              </a:rPr>
              <a:t>e</a:t>
            </a:r>
            <a:r>
              <a:rPr dirty="0" baseline="-16666" sz="2250">
                <a:latin typeface="Times New Roman"/>
                <a:cs typeface="Times New Roman"/>
              </a:rPr>
              <a:t>	</a:t>
            </a:r>
            <a:r>
              <a:rPr dirty="0" sz="2800" spc="-860" i="1">
                <a:latin typeface="Times New Roman"/>
                <a:cs typeface="Times New Roman"/>
              </a:rPr>
              <a:t></a:t>
            </a:r>
            <a:r>
              <a:rPr dirty="0" sz="2650" spc="110">
                <a:latin typeface="Times New Roman"/>
                <a:cs typeface="Times New Roman"/>
              </a:rPr>
              <a:t>C</a:t>
            </a:r>
            <a:r>
              <a:rPr dirty="0" baseline="-16666" sz="2250" spc="15">
                <a:latin typeface="Times New Roman"/>
                <a:cs typeface="Times New Roman"/>
              </a:rPr>
              <a:t>e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044688" y="4442714"/>
            <a:ext cx="21018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200">
                <a:latin typeface="Times New Roman"/>
                <a:cs typeface="Times New Roman"/>
              </a:rPr>
              <a:t>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363675" y="5204400"/>
            <a:ext cx="3582670" cy="1602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9300"/>
              </a:lnSpc>
            </a:pPr>
            <a:r>
              <a:rPr dirty="0" sz="2400">
                <a:latin typeface="宋体"/>
                <a:cs typeface="宋体"/>
              </a:rPr>
              <a:t>②</a:t>
            </a:r>
            <a:r>
              <a:rPr dirty="0" sz="2400" spc="-630">
                <a:latin typeface="宋体"/>
                <a:cs typeface="宋体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20833" sz="2400" spc="30">
                <a:latin typeface="Times New Roman"/>
                <a:cs typeface="Times New Roman"/>
              </a:rPr>
              <a:t>b</a:t>
            </a:r>
            <a:r>
              <a:rPr dirty="0" sz="2400" spc="20">
                <a:latin typeface="Times New Roman"/>
                <a:cs typeface="Times New Roman"/>
              </a:rPr>
              <a:t>=R</a:t>
            </a:r>
            <a:r>
              <a:rPr dirty="0" baseline="-20833" sz="2400" spc="30">
                <a:latin typeface="Times New Roman"/>
                <a:cs typeface="Times New Roman"/>
              </a:rPr>
              <a:t>b1</a:t>
            </a:r>
            <a:r>
              <a:rPr dirty="0" sz="2400" spc="20">
                <a:latin typeface="Times New Roman"/>
                <a:cs typeface="Times New Roman"/>
              </a:rPr>
              <a:t>//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20833" sz="2400" spc="30">
                <a:latin typeface="Times New Roman"/>
                <a:cs typeface="Times New Roman"/>
              </a:rPr>
              <a:t>b2</a:t>
            </a:r>
            <a:r>
              <a:rPr dirty="0" baseline="-20833" sz="2400" spc="-37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宋体"/>
                <a:cs typeface="宋体"/>
              </a:rPr>
              <a:t>（几十</a:t>
            </a:r>
            <a:r>
              <a:rPr dirty="0" sz="2400" spc="40">
                <a:latin typeface="Times New Roman"/>
                <a:cs typeface="Times New Roman"/>
              </a:rPr>
              <a:t>kΩ</a:t>
            </a:r>
            <a:r>
              <a:rPr dirty="0" sz="2400" spc="40">
                <a:latin typeface="宋体"/>
                <a:cs typeface="宋体"/>
              </a:rPr>
              <a:t>） </a:t>
            </a:r>
            <a:r>
              <a:rPr dirty="0" sz="2400" spc="-110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远大于后续电路等效输  入阻抗（约</a:t>
            </a:r>
            <a:r>
              <a:rPr dirty="0" sz="2400">
                <a:latin typeface="Times New Roman"/>
                <a:cs typeface="Times New Roman"/>
              </a:rPr>
              <a:t>1 </a:t>
            </a:r>
            <a:r>
              <a:rPr dirty="0" sz="2400" spc="135">
                <a:latin typeface="Times New Roman"/>
                <a:cs typeface="Times New Roman"/>
              </a:rPr>
              <a:t>kΩ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）。</a:t>
            </a:r>
            <a:endParaRPr sz="2400">
              <a:latin typeface="宋体"/>
              <a:cs typeface="宋体"/>
            </a:endParaRPr>
          </a:p>
          <a:p>
            <a:pPr marL="88265">
              <a:lnSpc>
                <a:spcPct val="100000"/>
              </a:lnSpc>
              <a:spcBef>
                <a:spcPts val="635"/>
              </a:spcBef>
            </a:pPr>
            <a:r>
              <a:rPr dirty="0" sz="2400" spc="10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dirty="0" baseline="-20833" sz="2400" spc="15">
                <a:solidFill>
                  <a:srgbClr val="0000CC"/>
                </a:solidFill>
                <a:latin typeface="Times New Roman"/>
                <a:cs typeface="Times New Roman"/>
              </a:rPr>
              <a:t>b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可</a:t>
            </a:r>
            <a:r>
              <a:rPr dirty="0" sz="2400" spc="10">
                <a:solidFill>
                  <a:srgbClr val="0000CC"/>
                </a:solidFill>
                <a:latin typeface="宋体"/>
                <a:cs typeface="宋体"/>
              </a:rPr>
              <a:t>视为开路</a:t>
            </a:r>
            <a:r>
              <a:rPr dirty="0" sz="2400" spc="1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686555" y="2906267"/>
            <a:ext cx="76200" cy="398145"/>
          </a:xfrm>
          <a:custGeom>
            <a:avLst/>
            <a:gdLst/>
            <a:ahLst/>
            <a:cxnLst/>
            <a:rect l="l" t="t" r="r" b="b"/>
            <a:pathLst>
              <a:path w="76200" h="398145">
                <a:moveTo>
                  <a:pt x="25907" y="73792"/>
                </a:moveTo>
                <a:lnTo>
                  <a:pt x="23145" y="73247"/>
                </a:lnTo>
                <a:lnTo>
                  <a:pt x="11048" y="65151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792"/>
                </a:lnTo>
                <a:close/>
              </a:path>
              <a:path w="76200" h="398145">
                <a:moveTo>
                  <a:pt x="38099" y="76200"/>
                </a:moveTo>
                <a:lnTo>
                  <a:pt x="25907" y="73792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792"/>
                </a:lnTo>
                <a:lnTo>
                  <a:pt x="38099" y="76200"/>
                </a:lnTo>
                <a:close/>
              </a:path>
              <a:path w="76200" h="398145">
                <a:moveTo>
                  <a:pt x="50291" y="73792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0291" y="73792"/>
                </a:lnTo>
                <a:close/>
              </a:path>
              <a:path w="76200" h="398145">
                <a:moveTo>
                  <a:pt x="50291" y="397763"/>
                </a:moveTo>
                <a:lnTo>
                  <a:pt x="25907" y="397763"/>
                </a:lnTo>
                <a:lnTo>
                  <a:pt x="25907" y="73792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397763"/>
                </a:lnTo>
                <a:close/>
              </a:path>
              <a:path w="76200" h="398145">
                <a:moveTo>
                  <a:pt x="50291" y="76200"/>
                </a:moveTo>
                <a:lnTo>
                  <a:pt x="38099" y="76200"/>
                </a:lnTo>
                <a:lnTo>
                  <a:pt x="50291" y="73792"/>
                </a:lnTo>
                <a:lnTo>
                  <a:pt x="5029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513075" y="4892802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5" h="0">
                <a:moveTo>
                  <a:pt x="0" y="0"/>
                </a:moveTo>
                <a:lnTo>
                  <a:pt x="30632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775460" y="4892802"/>
            <a:ext cx="629920" cy="0"/>
          </a:xfrm>
          <a:custGeom>
            <a:avLst/>
            <a:gdLst/>
            <a:ahLst/>
            <a:cxnLst/>
            <a:rect l="l" t="t" r="r" b="b"/>
            <a:pathLst>
              <a:path w="629919" h="0">
                <a:moveTo>
                  <a:pt x="0" y="0"/>
                </a:moveTo>
                <a:lnTo>
                  <a:pt x="629412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404872" y="4706111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4">
                <a:moveTo>
                  <a:pt x="0" y="0"/>
                </a:moveTo>
                <a:lnTo>
                  <a:pt x="108204" y="0"/>
                </a:lnTo>
                <a:lnTo>
                  <a:pt x="10820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389632" y="4642103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4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6"/>
                </a:lnTo>
                <a:lnTo>
                  <a:pt x="28956" y="467867"/>
                </a:lnTo>
                <a:lnTo>
                  <a:pt x="15240" y="467867"/>
                </a:lnTo>
                <a:lnTo>
                  <a:pt x="28956" y="483108"/>
                </a:lnTo>
                <a:lnTo>
                  <a:pt x="137160" y="483108"/>
                </a:lnTo>
                <a:lnTo>
                  <a:pt x="137160" y="496823"/>
                </a:lnTo>
                <a:close/>
              </a:path>
              <a:path w="137160" h="497204">
                <a:moveTo>
                  <a:pt x="28956" y="28956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6"/>
                </a:lnTo>
                <a:close/>
              </a:path>
              <a:path w="137160" h="497204">
                <a:moveTo>
                  <a:pt x="108204" y="28956"/>
                </a:moveTo>
                <a:lnTo>
                  <a:pt x="28956" y="28956"/>
                </a:lnTo>
                <a:lnTo>
                  <a:pt x="28956" y="15240"/>
                </a:lnTo>
                <a:lnTo>
                  <a:pt x="108204" y="15240"/>
                </a:lnTo>
                <a:lnTo>
                  <a:pt x="108204" y="28956"/>
                </a:lnTo>
                <a:close/>
              </a:path>
              <a:path w="137160" h="497204">
                <a:moveTo>
                  <a:pt x="108204" y="483108"/>
                </a:moveTo>
                <a:lnTo>
                  <a:pt x="108204" y="15240"/>
                </a:lnTo>
                <a:lnTo>
                  <a:pt x="123444" y="28956"/>
                </a:lnTo>
                <a:lnTo>
                  <a:pt x="137160" y="28956"/>
                </a:lnTo>
                <a:lnTo>
                  <a:pt x="137160" y="467867"/>
                </a:lnTo>
                <a:lnTo>
                  <a:pt x="123444" y="467867"/>
                </a:lnTo>
                <a:lnTo>
                  <a:pt x="108204" y="483108"/>
                </a:lnTo>
                <a:close/>
              </a:path>
              <a:path w="137160" h="497204">
                <a:moveTo>
                  <a:pt x="137160" y="28956"/>
                </a:moveTo>
                <a:lnTo>
                  <a:pt x="123444" y="28956"/>
                </a:lnTo>
                <a:lnTo>
                  <a:pt x="108204" y="15240"/>
                </a:lnTo>
                <a:lnTo>
                  <a:pt x="137160" y="15240"/>
                </a:lnTo>
                <a:lnTo>
                  <a:pt x="137160" y="28956"/>
                </a:lnTo>
                <a:close/>
              </a:path>
              <a:path w="137160" h="497204">
                <a:moveTo>
                  <a:pt x="28956" y="483108"/>
                </a:moveTo>
                <a:lnTo>
                  <a:pt x="15240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37160" h="497204">
                <a:moveTo>
                  <a:pt x="108204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3108"/>
                </a:lnTo>
                <a:close/>
              </a:path>
              <a:path w="137160" h="497204">
                <a:moveTo>
                  <a:pt x="137160" y="483108"/>
                </a:moveTo>
                <a:lnTo>
                  <a:pt x="108204" y="483108"/>
                </a:lnTo>
                <a:lnTo>
                  <a:pt x="123444" y="467867"/>
                </a:lnTo>
                <a:lnTo>
                  <a:pt x="137160" y="467867"/>
                </a:lnTo>
                <a:lnTo>
                  <a:pt x="137160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362200" y="4584191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375916" y="5088635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2422717" y="4322105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346447" y="4909566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348227" y="4909566"/>
            <a:ext cx="890269" cy="0"/>
          </a:xfrm>
          <a:custGeom>
            <a:avLst/>
            <a:gdLst/>
            <a:ahLst/>
            <a:cxnLst/>
            <a:rect l="l" t="t" r="r" b="b"/>
            <a:pathLst>
              <a:path w="890270" h="0">
                <a:moveTo>
                  <a:pt x="0" y="0"/>
                </a:moveTo>
                <a:lnTo>
                  <a:pt x="890016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3597712" y="5874974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938015" y="4863084"/>
            <a:ext cx="76200" cy="1803400"/>
          </a:xfrm>
          <a:custGeom>
            <a:avLst/>
            <a:gdLst/>
            <a:ahLst/>
            <a:cxnLst/>
            <a:rect l="l" t="t" r="r" b="b"/>
            <a:pathLst>
              <a:path w="76200" h="1803400">
                <a:moveTo>
                  <a:pt x="25907" y="73617"/>
                </a:moveTo>
                <a:lnTo>
                  <a:pt x="23145" y="73032"/>
                </a:lnTo>
                <a:lnTo>
                  <a:pt x="11048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617"/>
                </a:lnTo>
                <a:close/>
              </a:path>
              <a:path w="76200" h="1803400">
                <a:moveTo>
                  <a:pt x="38099" y="76200"/>
                </a:moveTo>
                <a:lnTo>
                  <a:pt x="25907" y="73617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617"/>
                </a:lnTo>
                <a:lnTo>
                  <a:pt x="38099" y="76200"/>
                </a:lnTo>
                <a:close/>
              </a:path>
              <a:path w="76200" h="1803400">
                <a:moveTo>
                  <a:pt x="50291" y="73617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2411"/>
                </a:lnTo>
                <a:lnTo>
                  <a:pt x="65150" y="64579"/>
                </a:lnTo>
                <a:lnTo>
                  <a:pt x="53054" y="73032"/>
                </a:lnTo>
                <a:lnTo>
                  <a:pt x="50291" y="73617"/>
                </a:lnTo>
                <a:close/>
              </a:path>
              <a:path w="76200" h="1803400">
                <a:moveTo>
                  <a:pt x="25907" y="1729274"/>
                </a:moveTo>
                <a:lnTo>
                  <a:pt x="25907" y="73617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1726691"/>
                </a:lnTo>
                <a:lnTo>
                  <a:pt x="38099" y="1726691"/>
                </a:lnTo>
                <a:lnTo>
                  <a:pt x="25907" y="1729274"/>
                </a:lnTo>
                <a:close/>
              </a:path>
              <a:path w="76200" h="1803400">
                <a:moveTo>
                  <a:pt x="50291" y="76200"/>
                </a:moveTo>
                <a:lnTo>
                  <a:pt x="38099" y="76200"/>
                </a:lnTo>
                <a:lnTo>
                  <a:pt x="50291" y="73617"/>
                </a:lnTo>
                <a:lnTo>
                  <a:pt x="50291" y="76200"/>
                </a:lnTo>
                <a:close/>
              </a:path>
              <a:path w="76200" h="1803400">
                <a:moveTo>
                  <a:pt x="50291" y="1764791"/>
                </a:moveTo>
                <a:lnTo>
                  <a:pt x="25907" y="1764791"/>
                </a:lnTo>
                <a:lnTo>
                  <a:pt x="25907" y="1729274"/>
                </a:lnTo>
                <a:lnTo>
                  <a:pt x="38099" y="1726691"/>
                </a:lnTo>
                <a:lnTo>
                  <a:pt x="50291" y="1729274"/>
                </a:lnTo>
                <a:lnTo>
                  <a:pt x="50291" y="1764791"/>
                </a:lnTo>
                <a:close/>
              </a:path>
              <a:path w="76200" h="1803400">
                <a:moveTo>
                  <a:pt x="50291" y="1729274"/>
                </a:moveTo>
                <a:lnTo>
                  <a:pt x="38099" y="1726691"/>
                </a:lnTo>
                <a:lnTo>
                  <a:pt x="50291" y="1726691"/>
                </a:lnTo>
                <a:lnTo>
                  <a:pt x="50291" y="1729274"/>
                </a:lnTo>
                <a:close/>
              </a:path>
              <a:path w="76200" h="1803400">
                <a:moveTo>
                  <a:pt x="38099" y="1802891"/>
                </a:moveTo>
                <a:lnTo>
                  <a:pt x="23145" y="1799939"/>
                </a:lnTo>
                <a:lnTo>
                  <a:pt x="11048" y="1791843"/>
                </a:lnTo>
                <a:lnTo>
                  <a:pt x="2952" y="1779746"/>
                </a:lnTo>
                <a:lnTo>
                  <a:pt x="0" y="1764791"/>
                </a:lnTo>
                <a:lnTo>
                  <a:pt x="2952" y="1750480"/>
                </a:lnTo>
                <a:lnTo>
                  <a:pt x="11048" y="1738312"/>
                </a:lnTo>
                <a:lnTo>
                  <a:pt x="23145" y="1729859"/>
                </a:lnTo>
                <a:lnTo>
                  <a:pt x="25907" y="1729274"/>
                </a:lnTo>
                <a:lnTo>
                  <a:pt x="25907" y="1764791"/>
                </a:lnTo>
                <a:lnTo>
                  <a:pt x="76199" y="1764791"/>
                </a:lnTo>
                <a:lnTo>
                  <a:pt x="73247" y="1779746"/>
                </a:lnTo>
                <a:lnTo>
                  <a:pt x="65150" y="1791843"/>
                </a:lnTo>
                <a:lnTo>
                  <a:pt x="53054" y="1799939"/>
                </a:lnTo>
                <a:lnTo>
                  <a:pt x="38099" y="1802891"/>
                </a:lnTo>
                <a:close/>
              </a:path>
              <a:path w="76200" h="1803400">
                <a:moveTo>
                  <a:pt x="76199" y="1764791"/>
                </a:moveTo>
                <a:lnTo>
                  <a:pt x="50291" y="1764791"/>
                </a:lnTo>
                <a:lnTo>
                  <a:pt x="50291" y="1729274"/>
                </a:lnTo>
                <a:lnTo>
                  <a:pt x="53054" y="1729859"/>
                </a:lnTo>
                <a:lnTo>
                  <a:pt x="65150" y="1738312"/>
                </a:lnTo>
                <a:lnTo>
                  <a:pt x="73247" y="1750480"/>
                </a:lnTo>
                <a:lnTo>
                  <a:pt x="76199" y="1764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890772" y="5478780"/>
            <a:ext cx="172720" cy="518159"/>
          </a:xfrm>
          <a:custGeom>
            <a:avLst/>
            <a:gdLst/>
            <a:ahLst/>
            <a:cxnLst/>
            <a:rect l="l" t="t" r="r" b="b"/>
            <a:pathLst>
              <a:path w="172720" h="518160">
                <a:moveTo>
                  <a:pt x="0" y="0"/>
                </a:moveTo>
                <a:lnTo>
                  <a:pt x="172211" y="0"/>
                </a:lnTo>
                <a:lnTo>
                  <a:pt x="172211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877055" y="5466588"/>
            <a:ext cx="200025" cy="542925"/>
          </a:xfrm>
          <a:custGeom>
            <a:avLst/>
            <a:gdLst/>
            <a:ahLst/>
            <a:cxnLst/>
            <a:rect l="l" t="t" r="r" b="b"/>
            <a:pathLst>
              <a:path w="200025" h="542925">
                <a:moveTo>
                  <a:pt x="199643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516636"/>
                </a:lnTo>
                <a:lnTo>
                  <a:pt x="13716" y="516636"/>
                </a:lnTo>
                <a:lnTo>
                  <a:pt x="25908" y="530352"/>
                </a:lnTo>
                <a:lnTo>
                  <a:pt x="199643" y="530352"/>
                </a:lnTo>
                <a:lnTo>
                  <a:pt x="199643" y="542543"/>
                </a:lnTo>
                <a:close/>
              </a:path>
              <a:path w="200025" h="542925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200025" h="542925">
                <a:moveTo>
                  <a:pt x="17373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4384"/>
                </a:lnTo>
                <a:close/>
              </a:path>
              <a:path w="200025" h="542925">
                <a:moveTo>
                  <a:pt x="173736" y="530352"/>
                </a:moveTo>
                <a:lnTo>
                  <a:pt x="173736" y="12192"/>
                </a:lnTo>
                <a:lnTo>
                  <a:pt x="185928" y="24384"/>
                </a:lnTo>
                <a:lnTo>
                  <a:pt x="199643" y="24384"/>
                </a:lnTo>
                <a:lnTo>
                  <a:pt x="199643" y="516636"/>
                </a:lnTo>
                <a:lnTo>
                  <a:pt x="185928" y="516636"/>
                </a:lnTo>
                <a:lnTo>
                  <a:pt x="173736" y="530352"/>
                </a:lnTo>
                <a:close/>
              </a:path>
              <a:path w="200025" h="542925">
                <a:moveTo>
                  <a:pt x="199643" y="24384"/>
                </a:moveTo>
                <a:lnTo>
                  <a:pt x="185928" y="24384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4384"/>
                </a:lnTo>
                <a:close/>
              </a:path>
              <a:path w="200025" h="542925">
                <a:moveTo>
                  <a:pt x="25908" y="530352"/>
                </a:moveTo>
                <a:lnTo>
                  <a:pt x="13716" y="516636"/>
                </a:lnTo>
                <a:lnTo>
                  <a:pt x="25908" y="516636"/>
                </a:lnTo>
                <a:lnTo>
                  <a:pt x="25908" y="530352"/>
                </a:lnTo>
                <a:close/>
              </a:path>
              <a:path w="200025" h="542925">
                <a:moveTo>
                  <a:pt x="173736" y="530352"/>
                </a:moveTo>
                <a:lnTo>
                  <a:pt x="25908" y="530352"/>
                </a:lnTo>
                <a:lnTo>
                  <a:pt x="25908" y="516636"/>
                </a:lnTo>
                <a:lnTo>
                  <a:pt x="173736" y="516636"/>
                </a:lnTo>
                <a:lnTo>
                  <a:pt x="173736" y="530352"/>
                </a:lnTo>
                <a:close/>
              </a:path>
              <a:path w="200025" h="542925">
                <a:moveTo>
                  <a:pt x="199643" y="530352"/>
                </a:moveTo>
                <a:lnTo>
                  <a:pt x="173736" y="530352"/>
                </a:lnTo>
                <a:lnTo>
                  <a:pt x="185928" y="516636"/>
                </a:lnTo>
                <a:lnTo>
                  <a:pt x="199643" y="516636"/>
                </a:lnTo>
                <a:lnTo>
                  <a:pt x="199643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976372" y="5218176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47243" y="260604"/>
                </a:moveTo>
                <a:lnTo>
                  <a:pt x="27431" y="260604"/>
                </a:lnTo>
                <a:lnTo>
                  <a:pt x="27431" y="0"/>
                </a:lnTo>
                <a:lnTo>
                  <a:pt x="47243" y="0"/>
                </a:lnTo>
                <a:lnTo>
                  <a:pt x="47243" y="260604"/>
                </a:lnTo>
                <a:close/>
              </a:path>
              <a:path w="76200" h="323214">
                <a:moveTo>
                  <a:pt x="38099" y="323087"/>
                </a:moveTo>
                <a:lnTo>
                  <a:pt x="0" y="246888"/>
                </a:lnTo>
                <a:lnTo>
                  <a:pt x="27431" y="246888"/>
                </a:lnTo>
                <a:lnTo>
                  <a:pt x="27431" y="260604"/>
                </a:lnTo>
                <a:lnTo>
                  <a:pt x="69341" y="260604"/>
                </a:lnTo>
                <a:lnTo>
                  <a:pt x="38099" y="323087"/>
                </a:lnTo>
                <a:close/>
              </a:path>
              <a:path w="76200" h="323214">
                <a:moveTo>
                  <a:pt x="69341" y="260604"/>
                </a:moveTo>
                <a:lnTo>
                  <a:pt x="47243" y="260604"/>
                </a:lnTo>
                <a:lnTo>
                  <a:pt x="47243" y="246888"/>
                </a:lnTo>
                <a:lnTo>
                  <a:pt x="76199" y="246888"/>
                </a:lnTo>
                <a:lnTo>
                  <a:pt x="69341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820923" y="4898135"/>
            <a:ext cx="0" cy="271780"/>
          </a:xfrm>
          <a:custGeom>
            <a:avLst/>
            <a:gdLst/>
            <a:ahLst/>
            <a:cxnLst/>
            <a:rect l="l" t="t" r="r" b="b"/>
            <a:pathLst>
              <a:path w="0" h="271779">
                <a:moveTo>
                  <a:pt x="0" y="0"/>
                </a:moveTo>
                <a:lnTo>
                  <a:pt x="0" y="27127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820923" y="5565648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747772" y="5169407"/>
            <a:ext cx="143510" cy="396240"/>
          </a:xfrm>
          <a:custGeom>
            <a:avLst/>
            <a:gdLst/>
            <a:ahLst/>
            <a:cxnLst/>
            <a:rect l="l" t="t" r="r" b="b"/>
            <a:pathLst>
              <a:path w="143510" h="396239">
                <a:moveTo>
                  <a:pt x="0" y="0"/>
                </a:moveTo>
                <a:lnTo>
                  <a:pt x="143255" y="0"/>
                </a:lnTo>
                <a:lnTo>
                  <a:pt x="143255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735580" y="5157215"/>
            <a:ext cx="169545" cy="421005"/>
          </a:xfrm>
          <a:custGeom>
            <a:avLst/>
            <a:gdLst/>
            <a:ahLst/>
            <a:cxnLst/>
            <a:rect l="l" t="t" r="r" b="b"/>
            <a:pathLst>
              <a:path w="169544" h="421004">
                <a:moveTo>
                  <a:pt x="169164" y="420623"/>
                </a:moveTo>
                <a:lnTo>
                  <a:pt x="0" y="420623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3"/>
                </a:lnTo>
                <a:lnTo>
                  <a:pt x="24384" y="396239"/>
                </a:lnTo>
                <a:lnTo>
                  <a:pt x="12192" y="396239"/>
                </a:lnTo>
                <a:lnTo>
                  <a:pt x="24384" y="408432"/>
                </a:lnTo>
                <a:lnTo>
                  <a:pt x="169164" y="408432"/>
                </a:lnTo>
                <a:lnTo>
                  <a:pt x="169164" y="420623"/>
                </a:lnTo>
                <a:close/>
              </a:path>
              <a:path w="169544" h="421004">
                <a:moveTo>
                  <a:pt x="24384" y="24383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3"/>
                </a:lnTo>
                <a:close/>
              </a:path>
              <a:path w="169544" h="421004">
                <a:moveTo>
                  <a:pt x="143256" y="24383"/>
                </a:moveTo>
                <a:lnTo>
                  <a:pt x="24384" y="24383"/>
                </a:lnTo>
                <a:lnTo>
                  <a:pt x="24384" y="12192"/>
                </a:lnTo>
                <a:lnTo>
                  <a:pt x="143256" y="12192"/>
                </a:lnTo>
                <a:lnTo>
                  <a:pt x="143256" y="24383"/>
                </a:lnTo>
                <a:close/>
              </a:path>
              <a:path w="169544" h="421004">
                <a:moveTo>
                  <a:pt x="143256" y="408432"/>
                </a:moveTo>
                <a:lnTo>
                  <a:pt x="143256" y="12192"/>
                </a:lnTo>
                <a:lnTo>
                  <a:pt x="155448" y="24384"/>
                </a:lnTo>
                <a:lnTo>
                  <a:pt x="169164" y="24383"/>
                </a:lnTo>
                <a:lnTo>
                  <a:pt x="169164" y="396239"/>
                </a:lnTo>
                <a:lnTo>
                  <a:pt x="155448" y="396239"/>
                </a:lnTo>
                <a:lnTo>
                  <a:pt x="143256" y="408432"/>
                </a:lnTo>
                <a:close/>
              </a:path>
              <a:path w="169544" h="421004">
                <a:moveTo>
                  <a:pt x="169164" y="24383"/>
                </a:moveTo>
                <a:lnTo>
                  <a:pt x="155448" y="24384"/>
                </a:lnTo>
                <a:lnTo>
                  <a:pt x="143256" y="12192"/>
                </a:lnTo>
                <a:lnTo>
                  <a:pt x="169164" y="12192"/>
                </a:lnTo>
                <a:lnTo>
                  <a:pt x="169164" y="24383"/>
                </a:lnTo>
                <a:close/>
              </a:path>
              <a:path w="169544" h="421004">
                <a:moveTo>
                  <a:pt x="24384" y="408432"/>
                </a:moveTo>
                <a:lnTo>
                  <a:pt x="12192" y="396239"/>
                </a:lnTo>
                <a:lnTo>
                  <a:pt x="24384" y="396239"/>
                </a:lnTo>
                <a:lnTo>
                  <a:pt x="24384" y="408432"/>
                </a:lnTo>
                <a:close/>
              </a:path>
              <a:path w="169544" h="421004">
                <a:moveTo>
                  <a:pt x="143256" y="408432"/>
                </a:moveTo>
                <a:lnTo>
                  <a:pt x="24384" y="408432"/>
                </a:lnTo>
                <a:lnTo>
                  <a:pt x="24384" y="396239"/>
                </a:lnTo>
                <a:lnTo>
                  <a:pt x="143256" y="396239"/>
                </a:lnTo>
                <a:lnTo>
                  <a:pt x="143256" y="408432"/>
                </a:lnTo>
                <a:close/>
              </a:path>
              <a:path w="169544" h="421004">
                <a:moveTo>
                  <a:pt x="169164" y="408432"/>
                </a:moveTo>
                <a:lnTo>
                  <a:pt x="143256" y="408432"/>
                </a:lnTo>
                <a:lnTo>
                  <a:pt x="155448" y="396239"/>
                </a:lnTo>
                <a:lnTo>
                  <a:pt x="169164" y="396239"/>
                </a:lnTo>
                <a:lnTo>
                  <a:pt x="169164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2414978" y="5483267"/>
            <a:ext cx="942975" cy="411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17220" algn="l"/>
                <a:tab pos="929640" algn="l"/>
              </a:tabLst>
            </a:pPr>
            <a:r>
              <a:rPr dirty="0" baseline="13888" sz="3600" spc="104">
                <a:latin typeface="Times New Roman"/>
                <a:cs typeface="Times New Roman"/>
              </a:rPr>
              <a:t>r</a:t>
            </a:r>
            <a:r>
              <a:rPr dirty="0" sz="1600" spc="70">
                <a:latin typeface="Times New Roman"/>
                <a:cs typeface="Times New Roman"/>
              </a:rPr>
              <a:t>be</a:t>
            </a:r>
            <a:r>
              <a:rPr dirty="0" baseline="-9722" sz="3000" spc="104" u="heavy">
                <a:latin typeface="Times New Roman"/>
                <a:cs typeface="Times New Roman"/>
              </a:rPr>
              <a:t> 	</a:t>
            </a:r>
            <a:r>
              <a:rPr dirty="0" baseline="-9722" sz="3000" u="heavy">
                <a:latin typeface="Times New Roman"/>
                <a:cs typeface="Times New Roman"/>
              </a:rPr>
              <a:t>e	</a:t>
            </a:r>
            <a:endParaRPr baseline="-9722" sz="30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789175" y="6630923"/>
            <a:ext cx="2161540" cy="0"/>
          </a:xfrm>
          <a:custGeom>
            <a:avLst/>
            <a:gdLst/>
            <a:ahLst/>
            <a:cxnLst/>
            <a:rect l="l" t="t" r="r" b="b"/>
            <a:pathLst>
              <a:path w="2161540" h="0">
                <a:moveTo>
                  <a:pt x="0" y="0"/>
                </a:moveTo>
                <a:lnTo>
                  <a:pt x="21610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060192" y="6588252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4">
                <a:moveTo>
                  <a:pt x="27431" y="82240"/>
                </a:moveTo>
                <a:lnTo>
                  <a:pt x="25717" y="81891"/>
                </a:lnTo>
                <a:lnTo>
                  <a:pt x="12191" y="72580"/>
                </a:lnTo>
                <a:lnTo>
                  <a:pt x="3238" y="58983"/>
                </a:lnTo>
                <a:lnTo>
                  <a:pt x="0" y="42672"/>
                </a:lnTo>
                <a:lnTo>
                  <a:pt x="3238" y="25717"/>
                </a:lnTo>
                <a:lnTo>
                  <a:pt x="12191" y="12192"/>
                </a:lnTo>
                <a:lnTo>
                  <a:pt x="25717" y="3238"/>
                </a:lnTo>
                <a:lnTo>
                  <a:pt x="42671" y="0"/>
                </a:lnTo>
                <a:lnTo>
                  <a:pt x="58983" y="3238"/>
                </a:lnTo>
                <a:lnTo>
                  <a:pt x="72580" y="12192"/>
                </a:lnTo>
                <a:lnTo>
                  <a:pt x="81891" y="25717"/>
                </a:lnTo>
                <a:lnTo>
                  <a:pt x="85343" y="42672"/>
                </a:lnTo>
                <a:lnTo>
                  <a:pt x="27431" y="42672"/>
                </a:lnTo>
                <a:lnTo>
                  <a:pt x="27431" y="82240"/>
                </a:lnTo>
                <a:close/>
              </a:path>
              <a:path w="85725" h="222884">
                <a:moveTo>
                  <a:pt x="42671" y="85344"/>
                </a:moveTo>
                <a:lnTo>
                  <a:pt x="27431" y="82240"/>
                </a:lnTo>
                <a:lnTo>
                  <a:pt x="27431" y="42672"/>
                </a:lnTo>
                <a:lnTo>
                  <a:pt x="56387" y="42672"/>
                </a:lnTo>
                <a:lnTo>
                  <a:pt x="56387" y="82440"/>
                </a:lnTo>
                <a:lnTo>
                  <a:pt x="42671" y="85344"/>
                </a:lnTo>
                <a:close/>
              </a:path>
              <a:path w="85725" h="222884">
                <a:moveTo>
                  <a:pt x="56388" y="82440"/>
                </a:moveTo>
                <a:lnTo>
                  <a:pt x="56387" y="42672"/>
                </a:lnTo>
                <a:lnTo>
                  <a:pt x="85343" y="42672"/>
                </a:lnTo>
                <a:lnTo>
                  <a:pt x="81891" y="58983"/>
                </a:lnTo>
                <a:lnTo>
                  <a:pt x="72580" y="72580"/>
                </a:lnTo>
                <a:lnTo>
                  <a:pt x="58983" y="81891"/>
                </a:lnTo>
                <a:lnTo>
                  <a:pt x="56388" y="82440"/>
                </a:lnTo>
                <a:close/>
              </a:path>
              <a:path w="85725" h="222884">
                <a:moveTo>
                  <a:pt x="56387" y="222503"/>
                </a:moveTo>
                <a:lnTo>
                  <a:pt x="27431" y="222503"/>
                </a:lnTo>
                <a:lnTo>
                  <a:pt x="27431" y="82240"/>
                </a:lnTo>
                <a:lnTo>
                  <a:pt x="42671" y="85344"/>
                </a:lnTo>
                <a:lnTo>
                  <a:pt x="56387" y="85344"/>
                </a:lnTo>
                <a:lnTo>
                  <a:pt x="56387" y="222503"/>
                </a:lnTo>
                <a:close/>
              </a:path>
              <a:path w="85725" h="222884">
                <a:moveTo>
                  <a:pt x="56387" y="85344"/>
                </a:moveTo>
                <a:lnTo>
                  <a:pt x="42671" y="85344"/>
                </a:lnTo>
                <a:lnTo>
                  <a:pt x="56388" y="82440"/>
                </a:lnTo>
                <a:lnTo>
                  <a:pt x="56387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977896" y="682828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058924" y="6565392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53339" y="108204"/>
                </a:moveTo>
                <a:lnTo>
                  <a:pt x="32789" y="103917"/>
                </a:lnTo>
                <a:lnTo>
                  <a:pt x="15811" y="92202"/>
                </a:lnTo>
                <a:lnTo>
                  <a:pt x="4262" y="74771"/>
                </a:lnTo>
                <a:lnTo>
                  <a:pt x="0" y="53340"/>
                </a:lnTo>
                <a:lnTo>
                  <a:pt x="4262" y="32789"/>
                </a:lnTo>
                <a:lnTo>
                  <a:pt x="15811" y="15811"/>
                </a:lnTo>
                <a:lnTo>
                  <a:pt x="32789" y="4262"/>
                </a:lnTo>
                <a:lnTo>
                  <a:pt x="53339" y="0"/>
                </a:lnTo>
                <a:lnTo>
                  <a:pt x="74771" y="4262"/>
                </a:lnTo>
                <a:lnTo>
                  <a:pt x="92202" y="15811"/>
                </a:lnTo>
                <a:lnTo>
                  <a:pt x="103917" y="32789"/>
                </a:lnTo>
                <a:lnTo>
                  <a:pt x="108204" y="53340"/>
                </a:lnTo>
                <a:lnTo>
                  <a:pt x="103917" y="74771"/>
                </a:lnTo>
                <a:lnTo>
                  <a:pt x="92202" y="92202"/>
                </a:lnTo>
                <a:lnTo>
                  <a:pt x="74771" y="103917"/>
                </a:lnTo>
                <a:lnTo>
                  <a:pt x="53339" y="108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039111" y="6545580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2108" y="6095"/>
                </a:moveTo>
                <a:lnTo>
                  <a:pt x="45719" y="6095"/>
                </a:lnTo>
                <a:lnTo>
                  <a:pt x="47244" y="4572"/>
                </a:lnTo>
                <a:lnTo>
                  <a:pt x="56387" y="1524"/>
                </a:lnTo>
                <a:lnTo>
                  <a:pt x="65532" y="0"/>
                </a:lnTo>
                <a:lnTo>
                  <a:pt x="80772" y="0"/>
                </a:lnTo>
                <a:lnTo>
                  <a:pt x="86868" y="1524"/>
                </a:lnTo>
                <a:lnTo>
                  <a:pt x="100584" y="4572"/>
                </a:lnTo>
                <a:lnTo>
                  <a:pt x="102108" y="6095"/>
                </a:lnTo>
                <a:close/>
              </a:path>
              <a:path w="146685" h="147954">
                <a:moveTo>
                  <a:pt x="103632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32004" y="134112"/>
                </a:lnTo>
                <a:lnTo>
                  <a:pt x="30480" y="134112"/>
                </a:lnTo>
                <a:lnTo>
                  <a:pt x="22859" y="128016"/>
                </a:lnTo>
                <a:lnTo>
                  <a:pt x="22859" y="126492"/>
                </a:lnTo>
                <a:lnTo>
                  <a:pt x="21336" y="124968"/>
                </a:lnTo>
                <a:lnTo>
                  <a:pt x="13716" y="115824"/>
                </a:lnTo>
                <a:lnTo>
                  <a:pt x="12192" y="114300"/>
                </a:lnTo>
                <a:lnTo>
                  <a:pt x="12192" y="112775"/>
                </a:lnTo>
                <a:lnTo>
                  <a:pt x="7620" y="103632"/>
                </a:lnTo>
                <a:lnTo>
                  <a:pt x="6096" y="103632"/>
                </a:lnTo>
                <a:lnTo>
                  <a:pt x="6096" y="100584"/>
                </a:lnTo>
                <a:lnTo>
                  <a:pt x="3048" y="89916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4196"/>
                </a:lnTo>
                <a:lnTo>
                  <a:pt x="12192" y="35052"/>
                </a:lnTo>
                <a:lnTo>
                  <a:pt x="12192" y="33527"/>
                </a:lnTo>
                <a:lnTo>
                  <a:pt x="13716" y="32004"/>
                </a:lnTo>
                <a:lnTo>
                  <a:pt x="21336" y="22860"/>
                </a:lnTo>
                <a:lnTo>
                  <a:pt x="30480" y="13716"/>
                </a:lnTo>
                <a:lnTo>
                  <a:pt x="32004" y="13716"/>
                </a:lnTo>
                <a:lnTo>
                  <a:pt x="33528" y="12192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2192"/>
                </a:lnTo>
                <a:lnTo>
                  <a:pt x="114300" y="12192"/>
                </a:lnTo>
                <a:lnTo>
                  <a:pt x="123444" y="21335"/>
                </a:lnTo>
                <a:lnTo>
                  <a:pt x="124968" y="21335"/>
                </a:lnTo>
                <a:lnTo>
                  <a:pt x="126491" y="22860"/>
                </a:lnTo>
                <a:lnTo>
                  <a:pt x="132588" y="32004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5052"/>
                </a:lnTo>
                <a:lnTo>
                  <a:pt x="137160" y="38100"/>
                </a:lnTo>
                <a:lnTo>
                  <a:pt x="68580" y="38100"/>
                </a:lnTo>
                <a:lnTo>
                  <a:pt x="63245" y="39624"/>
                </a:lnTo>
                <a:lnTo>
                  <a:pt x="62484" y="39624"/>
                </a:lnTo>
                <a:lnTo>
                  <a:pt x="57912" y="41148"/>
                </a:lnTo>
                <a:lnTo>
                  <a:pt x="60198" y="41148"/>
                </a:lnTo>
                <a:lnTo>
                  <a:pt x="57912" y="42672"/>
                </a:lnTo>
                <a:lnTo>
                  <a:pt x="56387" y="42672"/>
                </a:lnTo>
                <a:lnTo>
                  <a:pt x="50901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19" y="51816"/>
                </a:lnTo>
                <a:lnTo>
                  <a:pt x="41148" y="60960"/>
                </a:lnTo>
                <a:lnTo>
                  <a:pt x="41801" y="60960"/>
                </a:lnTo>
                <a:lnTo>
                  <a:pt x="40494" y="65532"/>
                </a:lnTo>
                <a:lnTo>
                  <a:pt x="39624" y="65532"/>
                </a:lnTo>
                <a:lnTo>
                  <a:pt x="38753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624" y="82296"/>
                </a:lnTo>
                <a:lnTo>
                  <a:pt x="40494" y="82296"/>
                </a:lnTo>
                <a:lnTo>
                  <a:pt x="41801" y="86868"/>
                </a:lnTo>
                <a:lnTo>
                  <a:pt x="41148" y="86868"/>
                </a:lnTo>
                <a:lnTo>
                  <a:pt x="45719" y="96012"/>
                </a:lnTo>
                <a:lnTo>
                  <a:pt x="46634" y="96012"/>
                </a:lnTo>
                <a:lnTo>
                  <a:pt x="47853" y="97536"/>
                </a:lnTo>
                <a:lnTo>
                  <a:pt x="47244" y="97536"/>
                </a:lnTo>
                <a:lnTo>
                  <a:pt x="54864" y="105156"/>
                </a:lnTo>
                <a:lnTo>
                  <a:pt x="57912" y="105156"/>
                </a:lnTo>
                <a:lnTo>
                  <a:pt x="60198" y="106680"/>
                </a:lnTo>
                <a:lnTo>
                  <a:pt x="57912" y="106680"/>
                </a:lnTo>
                <a:lnTo>
                  <a:pt x="62484" y="108204"/>
                </a:lnTo>
                <a:lnTo>
                  <a:pt x="65532" y="108204"/>
                </a:lnTo>
                <a:lnTo>
                  <a:pt x="68580" y="109728"/>
                </a:lnTo>
                <a:lnTo>
                  <a:pt x="137160" y="109728"/>
                </a:lnTo>
                <a:lnTo>
                  <a:pt x="135636" y="112775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32588" y="115824"/>
                </a:lnTo>
                <a:lnTo>
                  <a:pt x="126491" y="124968"/>
                </a:lnTo>
                <a:lnTo>
                  <a:pt x="123444" y="128016"/>
                </a:lnTo>
                <a:lnTo>
                  <a:pt x="115824" y="134112"/>
                </a:lnTo>
                <a:lnTo>
                  <a:pt x="114300" y="135636"/>
                </a:lnTo>
                <a:lnTo>
                  <a:pt x="112775" y="135636"/>
                </a:lnTo>
                <a:lnTo>
                  <a:pt x="103632" y="141732"/>
                </a:lnTo>
                <a:close/>
              </a:path>
              <a:path w="146685" h="147954">
                <a:moveTo>
                  <a:pt x="87303" y="40930"/>
                </a:moveTo>
                <a:lnTo>
                  <a:pt x="80772" y="39624"/>
                </a:lnTo>
                <a:lnTo>
                  <a:pt x="77724" y="38100"/>
                </a:lnTo>
                <a:lnTo>
                  <a:pt x="137160" y="38100"/>
                </a:lnTo>
                <a:lnTo>
                  <a:pt x="137922" y="39624"/>
                </a:lnTo>
                <a:lnTo>
                  <a:pt x="85344" y="39624"/>
                </a:lnTo>
                <a:lnTo>
                  <a:pt x="87303" y="40930"/>
                </a:lnTo>
                <a:close/>
              </a:path>
              <a:path w="146685" h="147954">
                <a:moveTo>
                  <a:pt x="57912" y="41148"/>
                </a:moveTo>
                <a:lnTo>
                  <a:pt x="62484" y="39624"/>
                </a:lnTo>
                <a:lnTo>
                  <a:pt x="61912" y="40005"/>
                </a:lnTo>
                <a:lnTo>
                  <a:pt x="57912" y="41148"/>
                </a:lnTo>
                <a:close/>
              </a:path>
              <a:path w="146685" h="147954">
                <a:moveTo>
                  <a:pt x="61912" y="40005"/>
                </a:moveTo>
                <a:lnTo>
                  <a:pt x="62484" y="39624"/>
                </a:lnTo>
                <a:lnTo>
                  <a:pt x="63245" y="39624"/>
                </a:lnTo>
                <a:lnTo>
                  <a:pt x="61912" y="40005"/>
                </a:lnTo>
                <a:close/>
              </a:path>
              <a:path w="146685" h="147954">
                <a:moveTo>
                  <a:pt x="88391" y="41148"/>
                </a:moveTo>
                <a:lnTo>
                  <a:pt x="87303" y="40930"/>
                </a:lnTo>
                <a:lnTo>
                  <a:pt x="85344" y="39624"/>
                </a:lnTo>
                <a:lnTo>
                  <a:pt x="88391" y="41148"/>
                </a:lnTo>
                <a:close/>
              </a:path>
              <a:path w="146685" h="147954">
                <a:moveTo>
                  <a:pt x="138683" y="41148"/>
                </a:moveTo>
                <a:lnTo>
                  <a:pt x="88391" y="41148"/>
                </a:lnTo>
                <a:lnTo>
                  <a:pt x="85344" y="39624"/>
                </a:lnTo>
                <a:lnTo>
                  <a:pt x="137922" y="39624"/>
                </a:lnTo>
                <a:lnTo>
                  <a:pt x="138683" y="41148"/>
                </a:lnTo>
                <a:close/>
              </a:path>
              <a:path w="146685" h="147954">
                <a:moveTo>
                  <a:pt x="60198" y="41148"/>
                </a:moveTo>
                <a:lnTo>
                  <a:pt x="57912" y="41148"/>
                </a:lnTo>
                <a:lnTo>
                  <a:pt x="61912" y="40005"/>
                </a:lnTo>
                <a:lnTo>
                  <a:pt x="60198" y="41148"/>
                </a:lnTo>
                <a:close/>
              </a:path>
              <a:path w="146685" h="147954">
                <a:moveTo>
                  <a:pt x="94488" y="45719"/>
                </a:moveTo>
                <a:lnTo>
                  <a:pt x="87303" y="40930"/>
                </a:lnTo>
                <a:lnTo>
                  <a:pt x="88391" y="41148"/>
                </a:lnTo>
                <a:lnTo>
                  <a:pt x="138683" y="41148"/>
                </a:lnTo>
                <a:lnTo>
                  <a:pt x="139446" y="42672"/>
                </a:lnTo>
                <a:lnTo>
                  <a:pt x="91439" y="42672"/>
                </a:lnTo>
                <a:lnTo>
                  <a:pt x="94488" y="45719"/>
                </a:lnTo>
                <a:close/>
              </a:path>
              <a:path w="146685" h="147954">
                <a:moveTo>
                  <a:pt x="53339" y="45719"/>
                </a:moveTo>
                <a:lnTo>
                  <a:pt x="56387" y="42672"/>
                </a:lnTo>
                <a:lnTo>
                  <a:pt x="57912" y="42672"/>
                </a:lnTo>
                <a:lnTo>
                  <a:pt x="53339" y="45719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1439" y="42672"/>
                </a:lnTo>
                <a:lnTo>
                  <a:pt x="139446" y="42672"/>
                </a:lnTo>
                <a:lnTo>
                  <a:pt x="140208" y="44196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47244" y="50292"/>
                </a:moveTo>
                <a:lnTo>
                  <a:pt x="50292" y="47244"/>
                </a:lnTo>
                <a:lnTo>
                  <a:pt x="49072" y="48768"/>
                </a:lnTo>
                <a:lnTo>
                  <a:pt x="47244" y="50292"/>
                </a:lnTo>
                <a:close/>
              </a:path>
              <a:path w="146685" h="147954">
                <a:moveTo>
                  <a:pt x="49072" y="48768"/>
                </a:moveTo>
                <a:lnTo>
                  <a:pt x="50292" y="47244"/>
                </a:lnTo>
                <a:lnTo>
                  <a:pt x="50901" y="47244"/>
                </a:lnTo>
                <a:lnTo>
                  <a:pt x="49072" y="48768"/>
                </a:lnTo>
                <a:close/>
              </a:path>
              <a:path w="146685" h="147954">
                <a:moveTo>
                  <a:pt x="103632" y="54863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038" y="51816"/>
                </a:lnTo>
                <a:lnTo>
                  <a:pt x="102108" y="51816"/>
                </a:lnTo>
                <a:lnTo>
                  <a:pt x="103632" y="54863"/>
                </a:lnTo>
                <a:close/>
              </a:path>
              <a:path w="146685" h="147954">
                <a:moveTo>
                  <a:pt x="47853" y="50292"/>
                </a:moveTo>
                <a:lnTo>
                  <a:pt x="47244" y="50292"/>
                </a:lnTo>
                <a:lnTo>
                  <a:pt x="49072" y="48768"/>
                </a:lnTo>
                <a:lnTo>
                  <a:pt x="47853" y="50292"/>
                </a:lnTo>
                <a:close/>
              </a:path>
              <a:path w="146685" h="147954">
                <a:moveTo>
                  <a:pt x="44195" y="54864"/>
                </a:moveTo>
                <a:lnTo>
                  <a:pt x="45719" y="51816"/>
                </a:lnTo>
                <a:lnTo>
                  <a:pt x="46634" y="51816"/>
                </a:lnTo>
                <a:lnTo>
                  <a:pt x="44195" y="54864"/>
                </a:lnTo>
                <a:close/>
              </a:path>
              <a:path w="146685" h="147954">
                <a:moveTo>
                  <a:pt x="144779" y="60960"/>
                </a:moveTo>
                <a:lnTo>
                  <a:pt x="106679" y="60960"/>
                </a:lnTo>
                <a:lnTo>
                  <a:pt x="102108" y="51816"/>
                </a:lnTo>
                <a:lnTo>
                  <a:pt x="143038" y="51816"/>
                </a:lnTo>
                <a:lnTo>
                  <a:pt x="144779" y="57912"/>
                </a:lnTo>
                <a:lnTo>
                  <a:pt x="144779" y="60960"/>
                </a:lnTo>
                <a:close/>
              </a:path>
              <a:path w="146685" h="147954">
                <a:moveTo>
                  <a:pt x="41801" y="60960"/>
                </a:moveTo>
                <a:lnTo>
                  <a:pt x="41148" y="60960"/>
                </a:lnTo>
                <a:lnTo>
                  <a:pt x="42672" y="57911"/>
                </a:lnTo>
                <a:lnTo>
                  <a:pt x="41801" y="60960"/>
                </a:lnTo>
                <a:close/>
              </a:path>
              <a:path w="146685" h="147954">
                <a:moveTo>
                  <a:pt x="108204" y="68580"/>
                </a:moveTo>
                <a:lnTo>
                  <a:pt x="105155" y="57912"/>
                </a:lnTo>
                <a:lnTo>
                  <a:pt x="106679" y="60960"/>
                </a:lnTo>
                <a:lnTo>
                  <a:pt x="144779" y="60960"/>
                </a:lnTo>
                <a:lnTo>
                  <a:pt x="145433" y="65532"/>
                </a:lnTo>
                <a:lnTo>
                  <a:pt x="108204" y="65532"/>
                </a:lnTo>
                <a:lnTo>
                  <a:pt x="108204" y="68580"/>
                </a:lnTo>
                <a:close/>
              </a:path>
              <a:path w="146685" h="147954">
                <a:moveTo>
                  <a:pt x="39624" y="68580"/>
                </a:moveTo>
                <a:lnTo>
                  <a:pt x="39624" y="65532"/>
                </a:lnTo>
                <a:lnTo>
                  <a:pt x="40494" y="65532"/>
                </a:lnTo>
                <a:lnTo>
                  <a:pt x="39624" y="68580"/>
                </a:lnTo>
                <a:close/>
              </a:path>
              <a:path w="146685" h="147954">
                <a:moveTo>
                  <a:pt x="145433" y="82296"/>
                </a:moveTo>
                <a:lnTo>
                  <a:pt x="108204" y="82296"/>
                </a:lnTo>
                <a:lnTo>
                  <a:pt x="108204" y="65532"/>
                </a:lnTo>
                <a:lnTo>
                  <a:pt x="145433" y="65532"/>
                </a:lnTo>
                <a:lnTo>
                  <a:pt x="146304" y="71628"/>
                </a:lnTo>
                <a:lnTo>
                  <a:pt x="146304" y="76200"/>
                </a:lnTo>
                <a:lnTo>
                  <a:pt x="145433" y="82296"/>
                </a:lnTo>
                <a:close/>
              </a:path>
              <a:path w="146685" h="147954">
                <a:moveTo>
                  <a:pt x="38100" y="76200"/>
                </a:moveTo>
                <a:lnTo>
                  <a:pt x="38100" y="71628"/>
                </a:lnTo>
                <a:lnTo>
                  <a:pt x="38426" y="73914"/>
                </a:lnTo>
                <a:lnTo>
                  <a:pt x="38100" y="76200"/>
                </a:lnTo>
                <a:close/>
              </a:path>
              <a:path w="146685" h="147954">
                <a:moveTo>
                  <a:pt x="38426" y="73914"/>
                </a:moveTo>
                <a:lnTo>
                  <a:pt x="38100" y="71628"/>
                </a:lnTo>
                <a:lnTo>
                  <a:pt x="38753" y="71628"/>
                </a:lnTo>
                <a:lnTo>
                  <a:pt x="38426" y="73914"/>
                </a:lnTo>
                <a:close/>
              </a:path>
              <a:path w="146685" h="147954">
                <a:moveTo>
                  <a:pt x="38753" y="76200"/>
                </a:moveTo>
                <a:lnTo>
                  <a:pt x="38100" y="76200"/>
                </a:lnTo>
                <a:lnTo>
                  <a:pt x="38426" y="73914"/>
                </a:lnTo>
                <a:lnTo>
                  <a:pt x="38753" y="76200"/>
                </a:lnTo>
                <a:close/>
              </a:path>
              <a:path w="146685" h="147954">
                <a:moveTo>
                  <a:pt x="40494" y="82296"/>
                </a:moveTo>
                <a:lnTo>
                  <a:pt x="39624" y="82296"/>
                </a:lnTo>
                <a:lnTo>
                  <a:pt x="39624" y="79248"/>
                </a:lnTo>
                <a:lnTo>
                  <a:pt x="40494" y="82296"/>
                </a:lnTo>
                <a:close/>
              </a:path>
              <a:path w="146685" h="147954">
                <a:moveTo>
                  <a:pt x="105155" y="89916"/>
                </a:moveTo>
                <a:lnTo>
                  <a:pt x="108204" y="79248"/>
                </a:lnTo>
                <a:lnTo>
                  <a:pt x="108204" y="82296"/>
                </a:lnTo>
                <a:lnTo>
                  <a:pt x="145433" y="82296"/>
                </a:lnTo>
                <a:lnTo>
                  <a:pt x="144779" y="86868"/>
                </a:lnTo>
                <a:lnTo>
                  <a:pt x="106679" y="86868"/>
                </a:lnTo>
                <a:lnTo>
                  <a:pt x="105155" y="89916"/>
                </a:lnTo>
                <a:close/>
              </a:path>
              <a:path w="146685" h="147954">
                <a:moveTo>
                  <a:pt x="42672" y="89916"/>
                </a:moveTo>
                <a:lnTo>
                  <a:pt x="41148" y="86868"/>
                </a:lnTo>
                <a:lnTo>
                  <a:pt x="41801" y="86868"/>
                </a:lnTo>
                <a:lnTo>
                  <a:pt x="42672" y="89916"/>
                </a:lnTo>
                <a:close/>
              </a:path>
              <a:path w="146685" h="147954">
                <a:moveTo>
                  <a:pt x="143038" y="96012"/>
                </a:moveTo>
                <a:lnTo>
                  <a:pt x="102108" y="96012"/>
                </a:lnTo>
                <a:lnTo>
                  <a:pt x="106679" y="86868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038" y="96012"/>
                </a:lnTo>
                <a:close/>
              </a:path>
              <a:path w="146685" h="147954">
                <a:moveTo>
                  <a:pt x="46634" y="96012"/>
                </a:moveTo>
                <a:lnTo>
                  <a:pt x="45719" y="96012"/>
                </a:lnTo>
                <a:lnTo>
                  <a:pt x="44196" y="92964"/>
                </a:lnTo>
                <a:lnTo>
                  <a:pt x="46634" y="96012"/>
                </a:lnTo>
                <a:close/>
              </a:path>
              <a:path w="146685" h="147954">
                <a:moveTo>
                  <a:pt x="141732" y="100584"/>
                </a:moveTo>
                <a:lnTo>
                  <a:pt x="97536" y="100584"/>
                </a:lnTo>
                <a:lnTo>
                  <a:pt x="103632" y="92964"/>
                </a:lnTo>
                <a:lnTo>
                  <a:pt x="102108" y="96012"/>
                </a:lnTo>
                <a:lnTo>
                  <a:pt x="143038" y="96012"/>
                </a:lnTo>
                <a:lnTo>
                  <a:pt x="141732" y="100584"/>
                </a:lnTo>
                <a:close/>
              </a:path>
              <a:path w="146685" h="147954">
                <a:moveTo>
                  <a:pt x="50292" y="100584"/>
                </a:moveTo>
                <a:lnTo>
                  <a:pt x="47244" y="97536"/>
                </a:lnTo>
                <a:lnTo>
                  <a:pt x="47853" y="97536"/>
                </a:lnTo>
                <a:lnTo>
                  <a:pt x="50292" y="100584"/>
                </a:lnTo>
                <a:close/>
              </a:path>
              <a:path w="146685" h="147954">
                <a:moveTo>
                  <a:pt x="139446" y="105156"/>
                </a:moveTo>
                <a:lnTo>
                  <a:pt x="91439" y="105156"/>
                </a:lnTo>
                <a:lnTo>
                  <a:pt x="99060" y="97536"/>
                </a:lnTo>
                <a:lnTo>
                  <a:pt x="97536" y="100584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140208" y="103632"/>
                </a:lnTo>
                <a:lnTo>
                  <a:pt x="139446" y="105156"/>
                </a:lnTo>
                <a:close/>
              </a:path>
              <a:path w="146685" h="147954">
                <a:moveTo>
                  <a:pt x="57912" y="105156"/>
                </a:moveTo>
                <a:lnTo>
                  <a:pt x="54864" y="105156"/>
                </a:lnTo>
                <a:lnTo>
                  <a:pt x="53339" y="102107"/>
                </a:lnTo>
                <a:lnTo>
                  <a:pt x="57912" y="105156"/>
                </a:lnTo>
                <a:close/>
              </a:path>
              <a:path w="146685" h="147954">
                <a:moveTo>
                  <a:pt x="86868" y="107188"/>
                </a:moveTo>
                <a:lnTo>
                  <a:pt x="94488" y="102107"/>
                </a:lnTo>
                <a:lnTo>
                  <a:pt x="91439" y="105156"/>
                </a:lnTo>
                <a:lnTo>
                  <a:pt x="139446" y="105156"/>
                </a:lnTo>
                <a:lnTo>
                  <a:pt x="138684" y="106680"/>
                </a:lnTo>
                <a:lnTo>
                  <a:pt x="88391" y="106680"/>
                </a:lnTo>
                <a:lnTo>
                  <a:pt x="86868" y="107188"/>
                </a:lnTo>
                <a:close/>
              </a:path>
              <a:path w="146685" h="147954">
                <a:moveTo>
                  <a:pt x="62484" y="108204"/>
                </a:moveTo>
                <a:lnTo>
                  <a:pt x="57912" y="106680"/>
                </a:lnTo>
                <a:lnTo>
                  <a:pt x="61177" y="107333"/>
                </a:lnTo>
                <a:lnTo>
                  <a:pt x="62484" y="108204"/>
                </a:lnTo>
                <a:close/>
              </a:path>
              <a:path w="146685" h="147954">
                <a:moveTo>
                  <a:pt x="61177" y="107333"/>
                </a:moveTo>
                <a:lnTo>
                  <a:pt x="57912" y="106680"/>
                </a:lnTo>
                <a:lnTo>
                  <a:pt x="60198" y="106680"/>
                </a:lnTo>
                <a:lnTo>
                  <a:pt x="61177" y="107333"/>
                </a:lnTo>
                <a:close/>
              </a:path>
              <a:path w="146685" h="147954">
                <a:moveTo>
                  <a:pt x="85344" y="108204"/>
                </a:moveTo>
                <a:lnTo>
                  <a:pt x="86868" y="107188"/>
                </a:lnTo>
                <a:lnTo>
                  <a:pt x="88391" y="106680"/>
                </a:lnTo>
                <a:lnTo>
                  <a:pt x="85344" y="108204"/>
                </a:lnTo>
                <a:close/>
              </a:path>
              <a:path w="146685" h="147954">
                <a:moveTo>
                  <a:pt x="137922" y="108204"/>
                </a:moveTo>
                <a:lnTo>
                  <a:pt x="85344" y="108204"/>
                </a:lnTo>
                <a:lnTo>
                  <a:pt x="88391" y="106680"/>
                </a:lnTo>
                <a:lnTo>
                  <a:pt x="138684" y="106680"/>
                </a:lnTo>
                <a:lnTo>
                  <a:pt x="137922" y="108204"/>
                </a:lnTo>
                <a:close/>
              </a:path>
              <a:path w="146685" h="147954">
                <a:moveTo>
                  <a:pt x="137160" y="109728"/>
                </a:moveTo>
                <a:lnTo>
                  <a:pt x="79248" y="109728"/>
                </a:lnTo>
                <a:lnTo>
                  <a:pt x="86868" y="107188"/>
                </a:lnTo>
                <a:lnTo>
                  <a:pt x="85344" y="108204"/>
                </a:lnTo>
                <a:lnTo>
                  <a:pt x="137922" y="108204"/>
                </a:lnTo>
                <a:lnTo>
                  <a:pt x="137160" y="109728"/>
                </a:lnTo>
                <a:close/>
              </a:path>
              <a:path w="146685" h="147954">
                <a:moveTo>
                  <a:pt x="65532" y="108204"/>
                </a:moveTo>
                <a:lnTo>
                  <a:pt x="62484" y="108204"/>
                </a:lnTo>
                <a:lnTo>
                  <a:pt x="61177" y="107333"/>
                </a:lnTo>
                <a:lnTo>
                  <a:pt x="65532" y="108204"/>
                </a:lnTo>
                <a:close/>
              </a:path>
              <a:path w="146685" h="147954">
                <a:moveTo>
                  <a:pt x="82296" y="147828"/>
                </a:moveTo>
                <a:lnTo>
                  <a:pt x="67056" y="147828"/>
                </a:lnTo>
                <a:lnTo>
                  <a:pt x="59436" y="146304"/>
                </a:lnTo>
                <a:lnTo>
                  <a:pt x="47244" y="143256"/>
                </a:lnTo>
                <a:lnTo>
                  <a:pt x="45719" y="141732"/>
                </a:lnTo>
                <a:lnTo>
                  <a:pt x="102108" y="141732"/>
                </a:lnTo>
                <a:lnTo>
                  <a:pt x="100584" y="143256"/>
                </a:lnTo>
                <a:lnTo>
                  <a:pt x="89916" y="146304"/>
                </a:lnTo>
                <a:lnTo>
                  <a:pt x="82296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2035502" y="4925028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095500" y="4838700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3339" y="109727"/>
                </a:moveTo>
                <a:lnTo>
                  <a:pt x="32789" y="105227"/>
                </a:lnTo>
                <a:lnTo>
                  <a:pt x="15811" y="93154"/>
                </a:lnTo>
                <a:lnTo>
                  <a:pt x="4262" y="75652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5652"/>
                </a:lnTo>
                <a:lnTo>
                  <a:pt x="92202" y="93154"/>
                </a:lnTo>
                <a:lnTo>
                  <a:pt x="74771" y="105227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075688" y="4818888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0584" y="6095"/>
                </a:moveTo>
                <a:lnTo>
                  <a:pt x="47244" y="6095"/>
                </a:lnTo>
                <a:lnTo>
                  <a:pt x="56387" y="3048"/>
                </a:lnTo>
                <a:lnTo>
                  <a:pt x="65532" y="1524"/>
                </a:lnTo>
                <a:lnTo>
                  <a:pt x="73152" y="0"/>
                </a:lnTo>
                <a:lnTo>
                  <a:pt x="80772" y="0"/>
                </a:lnTo>
                <a:lnTo>
                  <a:pt x="86868" y="1524"/>
                </a:lnTo>
                <a:lnTo>
                  <a:pt x="100584" y="6095"/>
                </a:lnTo>
                <a:close/>
              </a:path>
              <a:path w="146685" h="147954">
                <a:moveTo>
                  <a:pt x="54864" y="105156"/>
                </a:moveTo>
                <a:lnTo>
                  <a:pt x="51816" y="103632"/>
                </a:lnTo>
                <a:lnTo>
                  <a:pt x="6096" y="103632"/>
                </a:lnTo>
                <a:lnTo>
                  <a:pt x="6096" y="100584"/>
                </a:lnTo>
                <a:lnTo>
                  <a:pt x="3048" y="91440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9436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4196"/>
                </a:lnTo>
                <a:lnTo>
                  <a:pt x="12192" y="35052"/>
                </a:lnTo>
                <a:lnTo>
                  <a:pt x="12192" y="33527"/>
                </a:lnTo>
                <a:lnTo>
                  <a:pt x="13716" y="32004"/>
                </a:lnTo>
                <a:lnTo>
                  <a:pt x="19812" y="22860"/>
                </a:lnTo>
                <a:lnTo>
                  <a:pt x="21336" y="22860"/>
                </a:lnTo>
                <a:lnTo>
                  <a:pt x="30480" y="13716"/>
                </a:lnTo>
                <a:lnTo>
                  <a:pt x="32004" y="13716"/>
                </a:ln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5" y="12192"/>
                </a:lnTo>
                <a:lnTo>
                  <a:pt x="114300" y="12192"/>
                </a:lnTo>
                <a:lnTo>
                  <a:pt x="123444" y="21335"/>
                </a:lnTo>
                <a:lnTo>
                  <a:pt x="124968" y="21335"/>
                </a:lnTo>
                <a:lnTo>
                  <a:pt x="126491" y="22860"/>
                </a:lnTo>
                <a:lnTo>
                  <a:pt x="132588" y="32004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5052"/>
                </a:lnTo>
                <a:lnTo>
                  <a:pt x="137160" y="38100"/>
                </a:lnTo>
                <a:lnTo>
                  <a:pt x="68580" y="38100"/>
                </a:lnTo>
                <a:lnTo>
                  <a:pt x="63245" y="39624"/>
                </a:lnTo>
                <a:lnTo>
                  <a:pt x="60960" y="39624"/>
                </a:lnTo>
                <a:lnTo>
                  <a:pt x="57912" y="41148"/>
                </a:lnTo>
                <a:lnTo>
                  <a:pt x="58674" y="41148"/>
                </a:lnTo>
                <a:lnTo>
                  <a:pt x="51816" y="45719"/>
                </a:lnTo>
                <a:lnTo>
                  <a:pt x="52730" y="45719"/>
                </a:lnTo>
                <a:lnTo>
                  <a:pt x="50901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19" y="51816"/>
                </a:lnTo>
                <a:lnTo>
                  <a:pt x="44195" y="54864"/>
                </a:lnTo>
                <a:lnTo>
                  <a:pt x="44413" y="54864"/>
                </a:lnTo>
                <a:lnTo>
                  <a:pt x="43107" y="57912"/>
                </a:lnTo>
                <a:lnTo>
                  <a:pt x="42672" y="57912"/>
                </a:lnTo>
                <a:lnTo>
                  <a:pt x="41148" y="62484"/>
                </a:lnTo>
                <a:lnTo>
                  <a:pt x="41365" y="62484"/>
                </a:lnTo>
                <a:lnTo>
                  <a:pt x="40494" y="65532"/>
                </a:lnTo>
                <a:lnTo>
                  <a:pt x="39624" y="65532"/>
                </a:lnTo>
                <a:lnTo>
                  <a:pt x="38753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671" y="76200"/>
                </a:lnTo>
                <a:lnTo>
                  <a:pt x="39624" y="83820"/>
                </a:lnTo>
                <a:lnTo>
                  <a:pt x="40930" y="83820"/>
                </a:lnTo>
                <a:lnTo>
                  <a:pt x="41801" y="86868"/>
                </a:lnTo>
                <a:lnTo>
                  <a:pt x="41148" y="86868"/>
                </a:lnTo>
                <a:lnTo>
                  <a:pt x="45719" y="96012"/>
                </a:lnTo>
                <a:lnTo>
                  <a:pt x="46634" y="96012"/>
                </a:lnTo>
                <a:lnTo>
                  <a:pt x="47853" y="97536"/>
                </a:lnTo>
                <a:lnTo>
                  <a:pt x="47244" y="97536"/>
                </a:lnTo>
                <a:lnTo>
                  <a:pt x="54864" y="105156"/>
                </a:lnTo>
                <a:close/>
              </a:path>
              <a:path w="146685" h="147954">
                <a:moveTo>
                  <a:pt x="87303" y="40930"/>
                </a:moveTo>
                <a:lnTo>
                  <a:pt x="80772" y="39624"/>
                </a:lnTo>
                <a:lnTo>
                  <a:pt x="77724" y="38100"/>
                </a:lnTo>
                <a:lnTo>
                  <a:pt x="137160" y="38100"/>
                </a:lnTo>
                <a:lnTo>
                  <a:pt x="137922" y="39624"/>
                </a:lnTo>
                <a:lnTo>
                  <a:pt x="85344" y="39624"/>
                </a:lnTo>
                <a:lnTo>
                  <a:pt x="87303" y="40930"/>
                </a:lnTo>
                <a:close/>
              </a:path>
              <a:path w="146685" h="147954">
                <a:moveTo>
                  <a:pt x="57912" y="41148"/>
                </a:moveTo>
                <a:lnTo>
                  <a:pt x="60960" y="39624"/>
                </a:lnTo>
                <a:lnTo>
                  <a:pt x="59245" y="40767"/>
                </a:lnTo>
                <a:lnTo>
                  <a:pt x="57912" y="41148"/>
                </a:lnTo>
                <a:close/>
              </a:path>
              <a:path w="146685" h="147954">
                <a:moveTo>
                  <a:pt x="59245" y="40767"/>
                </a:moveTo>
                <a:lnTo>
                  <a:pt x="60960" y="39624"/>
                </a:lnTo>
                <a:lnTo>
                  <a:pt x="63245" y="39624"/>
                </a:lnTo>
                <a:lnTo>
                  <a:pt x="59245" y="40767"/>
                </a:lnTo>
                <a:close/>
              </a:path>
              <a:path w="146685" h="147954">
                <a:moveTo>
                  <a:pt x="88391" y="41148"/>
                </a:moveTo>
                <a:lnTo>
                  <a:pt x="87303" y="40930"/>
                </a:lnTo>
                <a:lnTo>
                  <a:pt x="85344" y="39624"/>
                </a:lnTo>
                <a:lnTo>
                  <a:pt x="88391" y="41148"/>
                </a:lnTo>
                <a:close/>
              </a:path>
              <a:path w="146685" h="147954">
                <a:moveTo>
                  <a:pt x="138684" y="41148"/>
                </a:moveTo>
                <a:lnTo>
                  <a:pt x="88391" y="41148"/>
                </a:lnTo>
                <a:lnTo>
                  <a:pt x="85344" y="39624"/>
                </a:lnTo>
                <a:lnTo>
                  <a:pt x="137922" y="39624"/>
                </a:lnTo>
                <a:lnTo>
                  <a:pt x="138684" y="41148"/>
                </a:lnTo>
                <a:close/>
              </a:path>
              <a:path w="146685" h="147954">
                <a:moveTo>
                  <a:pt x="58674" y="41148"/>
                </a:moveTo>
                <a:lnTo>
                  <a:pt x="57912" y="41148"/>
                </a:lnTo>
                <a:lnTo>
                  <a:pt x="59245" y="40767"/>
                </a:lnTo>
                <a:lnTo>
                  <a:pt x="58674" y="41148"/>
                </a:lnTo>
                <a:close/>
              </a:path>
              <a:path w="146685" h="147954">
                <a:moveTo>
                  <a:pt x="94488" y="45719"/>
                </a:moveTo>
                <a:lnTo>
                  <a:pt x="87303" y="40930"/>
                </a:lnTo>
                <a:lnTo>
                  <a:pt x="88391" y="41148"/>
                </a:lnTo>
                <a:lnTo>
                  <a:pt x="138684" y="41148"/>
                </a:lnTo>
                <a:lnTo>
                  <a:pt x="139446" y="42672"/>
                </a:lnTo>
                <a:lnTo>
                  <a:pt x="91439" y="42672"/>
                </a:lnTo>
                <a:lnTo>
                  <a:pt x="94488" y="45719"/>
                </a:lnTo>
                <a:close/>
              </a:path>
              <a:path w="146685" h="147954">
                <a:moveTo>
                  <a:pt x="52730" y="45719"/>
                </a:moveTo>
                <a:lnTo>
                  <a:pt x="51816" y="45719"/>
                </a:lnTo>
                <a:lnTo>
                  <a:pt x="56387" y="42672"/>
                </a:lnTo>
                <a:lnTo>
                  <a:pt x="52730" y="45719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1439" y="42672"/>
                </a:lnTo>
                <a:lnTo>
                  <a:pt x="139446" y="42672"/>
                </a:lnTo>
                <a:lnTo>
                  <a:pt x="140208" y="44196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47244" y="50292"/>
                </a:moveTo>
                <a:lnTo>
                  <a:pt x="50292" y="47244"/>
                </a:lnTo>
                <a:lnTo>
                  <a:pt x="49072" y="48768"/>
                </a:lnTo>
                <a:lnTo>
                  <a:pt x="47244" y="50292"/>
                </a:lnTo>
                <a:close/>
              </a:path>
              <a:path w="146685" h="147954">
                <a:moveTo>
                  <a:pt x="49072" y="48768"/>
                </a:moveTo>
                <a:lnTo>
                  <a:pt x="50292" y="47244"/>
                </a:lnTo>
                <a:lnTo>
                  <a:pt x="50901" y="47244"/>
                </a:lnTo>
                <a:lnTo>
                  <a:pt x="49072" y="48768"/>
                </a:lnTo>
                <a:close/>
              </a:path>
              <a:path w="146685" h="147954">
                <a:moveTo>
                  <a:pt x="103163" y="54277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038" y="51816"/>
                </a:lnTo>
                <a:lnTo>
                  <a:pt x="102108" y="51816"/>
                </a:lnTo>
                <a:lnTo>
                  <a:pt x="103163" y="54277"/>
                </a:lnTo>
                <a:close/>
              </a:path>
              <a:path w="146685" h="147954">
                <a:moveTo>
                  <a:pt x="47853" y="50292"/>
                </a:moveTo>
                <a:lnTo>
                  <a:pt x="47244" y="50292"/>
                </a:lnTo>
                <a:lnTo>
                  <a:pt x="49072" y="48768"/>
                </a:lnTo>
                <a:lnTo>
                  <a:pt x="47853" y="50292"/>
                </a:lnTo>
                <a:close/>
              </a:path>
              <a:path w="146685" h="147954">
                <a:moveTo>
                  <a:pt x="44195" y="54864"/>
                </a:moveTo>
                <a:lnTo>
                  <a:pt x="45719" y="51816"/>
                </a:lnTo>
                <a:lnTo>
                  <a:pt x="44664" y="54277"/>
                </a:lnTo>
                <a:lnTo>
                  <a:pt x="44195" y="54864"/>
                </a:lnTo>
                <a:close/>
              </a:path>
              <a:path w="146685" h="147954">
                <a:moveTo>
                  <a:pt x="44664" y="54277"/>
                </a:moveTo>
                <a:lnTo>
                  <a:pt x="45719" y="51816"/>
                </a:lnTo>
                <a:lnTo>
                  <a:pt x="46634" y="51816"/>
                </a:lnTo>
                <a:lnTo>
                  <a:pt x="44664" y="54277"/>
                </a:lnTo>
                <a:close/>
              </a:path>
              <a:path w="146685" h="147954">
                <a:moveTo>
                  <a:pt x="103632" y="54864"/>
                </a:moveTo>
                <a:lnTo>
                  <a:pt x="103163" y="54277"/>
                </a:lnTo>
                <a:lnTo>
                  <a:pt x="102108" y="51816"/>
                </a:lnTo>
                <a:lnTo>
                  <a:pt x="103632" y="54864"/>
                </a:lnTo>
                <a:close/>
              </a:path>
              <a:path w="146685" h="147954">
                <a:moveTo>
                  <a:pt x="143909" y="54864"/>
                </a:moveTo>
                <a:lnTo>
                  <a:pt x="103632" y="54864"/>
                </a:lnTo>
                <a:lnTo>
                  <a:pt x="102108" y="51816"/>
                </a:lnTo>
                <a:lnTo>
                  <a:pt x="143038" y="51816"/>
                </a:lnTo>
                <a:lnTo>
                  <a:pt x="143909" y="54864"/>
                </a:lnTo>
                <a:close/>
              </a:path>
              <a:path w="146685" h="147954">
                <a:moveTo>
                  <a:pt x="44413" y="54864"/>
                </a:moveTo>
                <a:lnTo>
                  <a:pt x="44195" y="54864"/>
                </a:lnTo>
                <a:lnTo>
                  <a:pt x="44664" y="54277"/>
                </a:lnTo>
                <a:lnTo>
                  <a:pt x="44413" y="54864"/>
                </a:lnTo>
                <a:close/>
              </a:path>
              <a:path w="146685" h="147954">
                <a:moveTo>
                  <a:pt x="106026" y="60959"/>
                </a:moveTo>
                <a:lnTo>
                  <a:pt x="103163" y="54277"/>
                </a:lnTo>
                <a:lnTo>
                  <a:pt x="103632" y="54864"/>
                </a:lnTo>
                <a:lnTo>
                  <a:pt x="143909" y="54864"/>
                </a:lnTo>
                <a:lnTo>
                  <a:pt x="144779" y="57912"/>
                </a:lnTo>
                <a:lnTo>
                  <a:pt x="105155" y="57912"/>
                </a:lnTo>
                <a:lnTo>
                  <a:pt x="106026" y="60959"/>
                </a:lnTo>
                <a:close/>
              </a:path>
              <a:path w="146685" h="147954">
                <a:moveTo>
                  <a:pt x="41148" y="62484"/>
                </a:moveTo>
                <a:lnTo>
                  <a:pt x="42672" y="57912"/>
                </a:lnTo>
                <a:lnTo>
                  <a:pt x="41801" y="60959"/>
                </a:lnTo>
                <a:lnTo>
                  <a:pt x="41148" y="62484"/>
                </a:lnTo>
                <a:close/>
              </a:path>
              <a:path w="146685" h="147954">
                <a:moveTo>
                  <a:pt x="41801" y="60959"/>
                </a:moveTo>
                <a:lnTo>
                  <a:pt x="42672" y="57912"/>
                </a:lnTo>
                <a:lnTo>
                  <a:pt x="43107" y="57912"/>
                </a:lnTo>
                <a:lnTo>
                  <a:pt x="41801" y="60959"/>
                </a:lnTo>
                <a:close/>
              </a:path>
              <a:path w="146685" h="147954">
                <a:moveTo>
                  <a:pt x="106679" y="62484"/>
                </a:moveTo>
                <a:lnTo>
                  <a:pt x="106026" y="60959"/>
                </a:lnTo>
                <a:lnTo>
                  <a:pt x="105155" y="57912"/>
                </a:lnTo>
                <a:lnTo>
                  <a:pt x="106679" y="62484"/>
                </a:lnTo>
                <a:close/>
              </a:path>
              <a:path w="146685" h="147954">
                <a:moveTo>
                  <a:pt x="144997" y="62484"/>
                </a:moveTo>
                <a:lnTo>
                  <a:pt x="106679" y="62484"/>
                </a:lnTo>
                <a:lnTo>
                  <a:pt x="105155" y="57912"/>
                </a:lnTo>
                <a:lnTo>
                  <a:pt x="144779" y="57912"/>
                </a:lnTo>
                <a:lnTo>
                  <a:pt x="144779" y="60960"/>
                </a:lnTo>
                <a:lnTo>
                  <a:pt x="144997" y="62484"/>
                </a:lnTo>
                <a:close/>
              </a:path>
              <a:path w="146685" h="147954">
                <a:moveTo>
                  <a:pt x="41365" y="62484"/>
                </a:moveTo>
                <a:lnTo>
                  <a:pt x="41148" y="62484"/>
                </a:lnTo>
                <a:lnTo>
                  <a:pt x="41801" y="60959"/>
                </a:lnTo>
                <a:lnTo>
                  <a:pt x="41365" y="62484"/>
                </a:lnTo>
                <a:close/>
              </a:path>
              <a:path w="146685" h="147954">
                <a:moveTo>
                  <a:pt x="108204" y="68580"/>
                </a:moveTo>
                <a:lnTo>
                  <a:pt x="106026" y="60959"/>
                </a:lnTo>
                <a:lnTo>
                  <a:pt x="106679" y="62484"/>
                </a:lnTo>
                <a:lnTo>
                  <a:pt x="144997" y="62484"/>
                </a:lnTo>
                <a:lnTo>
                  <a:pt x="145433" y="65532"/>
                </a:lnTo>
                <a:lnTo>
                  <a:pt x="108204" y="65532"/>
                </a:lnTo>
                <a:lnTo>
                  <a:pt x="108204" y="68580"/>
                </a:lnTo>
                <a:close/>
              </a:path>
              <a:path w="146685" h="147954">
                <a:moveTo>
                  <a:pt x="39624" y="68580"/>
                </a:moveTo>
                <a:lnTo>
                  <a:pt x="39624" y="65532"/>
                </a:lnTo>
                <a:lnTo>
                  <a:pt x="40494" y="65532"/>
                </a:lnTo>
                <a:lnTo>
                  <a:pt x="39624" y="68580"/>
                </a:lnTo>
                <a:close/>
              </a:path>
              <a:path w="146685" h="147954">
                <a:moveTo>
                  <a:pt x="145215" y="83820"/>
                </a:moveTo>
                <a:lnTo>
                  <a:pt x="108204" y="83820"/>
                </a:lnTo>
                <a:lnTo>
                  <a:pt x="108204" y="65532"/>
                </a:lnTo>
                <a:lnTo>
                  <a:pt x="145433" y="65532"/>
                </a:lnTo>
                <a:lnTo>
                  <a:pt x="146304" y="71628"/>
                </a:lnTo>
                <a:lnTo>
                  <a:pt x="146304" y="76200"/>
                </a:lnTo>
                <a:lnTo>
                  <a:pt x="145215" y="83820"/>
                </a:lnTo>
                <a:close/>
              </a:path>
              <a:path w="146685" h="147954">
                <a:moveTo>
                  <a:pt x="38100" y="76200"/>
                </a:moveTo>
                <a:lnTo>
                  <a:pt x="38100" y="71628"/>
                </a:lnTo>
                <a:lnTo>
                  <a:pt x="38404" y="74066"/>
                </a:lnTo>
                <a:lnTo>
                  <a:pt x="38100" y="76200"/>
                </a:lnTo>
                <a:close/>
              </a:path>
              <a:path w="146685" h="147954">
                <a:moveTo>
                  <a:pt x="38404" y="74066"/>
                </a:moveTo>
                <a:lnTo>
                  <a:pt x="38100" y="71628"/>
                </a:lnTo>
                <a:lnTo>
                  <a:pt x="38753" y="71628"/>
                </a:lnTo>
                <a:lnTo>
                  <a:pt x="38404" y="74066"/>
                </a:lnTo>
                <a:close/>
              </a:path>
              <a:path w="146685" h="147954">
                <a:moveTo>
                  <a:pt x="38671" y="76200"/>
                </a:moveTo>
                <a:lnTo>
                  <a:pt x="38100" y="76200"/>
                </a:lnTo>
                <a:lnTo>
                  <a:pt x="38404" y="74066"/>
                </a:lnTo>
                <a:lnTo>
                  <a:pt x="38671" y="76200"/>
                </a:lnTo>
                <a:close/>
              </a:path>
              <a:path w="146685" h="147954">
                <a:moveTo>
                  <a:pt x="40930" y="83820"/>
                </a:moveTo>
                <a:lnTo>
                  <a:pt x="39624" y="83820"/>
                </a:lnTo>
                <a:lnTo>
                  <a:pt x="39624" y="79248"/>
                </a:lnTo>
                <a:lnTo>
                  <a:pt x="40930" y="83820"/>
                </a:lnTo>
                <a:close/>
              </a:path>
              <a:path w="146685" h="147954">
                <a:moveTo>
                  <a:pt x="105155" y="89916"/>
                </a:moveTo>
                <a:lnTo>
                  <a:pt x="108204" y="79248"/>
                </a:lnTo>
                <a:lnTo>
                  <a:pt x="108204" y="83820"/>
                </a:lnTo>
                <a:lnTo>
                  <a:pt x="145215" y="83820"/>
                </a:lnTo>
                <a:lnTo>
                  <a:pt x="144779" y="86868"/>
                </a:lnTo>
                <a:lnTo>
                  <a:pt x="106679" y="86868"/>
                </a:lnTo>
                <a:lnTo>
                  <a:pt x="105155" y="89916"/>
                </a:lnTo>
                <a:close/>
              </a:path>
              <a:path w="146685" h="147954">
                <a:moveTo>
                  <a:pt x="42672" y="89916"/>
                </a:moveTo>
                <a:lnTo>
                  <a:pt x="41148" y="86868"/>
                </a:lnTo>
                <a:lnTo>
                  <a:pt x="41801" y="86868"/>
                </a:lnTo>
                <a:lnTo>
                  <a:pt x="42672" y="89916"/>
                </a:lnTo>
                <a:close/>
              </a:path>
              <a:path w="146685" h="147954">
                <a:moveTo>
                  <a:pt x="143256" y="96012"/>
                </a:moveTo>
                <a:lnTo>
                  <a:pt x="102108" y="96012"/>
                </a:lnTo>
                <a:lnTo>
                  <a:pt x="106679" y="86868"/>
                </a:lnTo>
                <a:lnTo>
                  <a:pt x="144779" y="86868"/>
                </a:lnTo>
                <a:lnTo>
                  <a:pt x="144779" y="91440"/>
                </a:lnTo>
                <a:lnTo>
                  <a:pt x="143256" y="96012"/>
                </a:lnTo>
                <a:close/>
              </a:path>
              <a:path w="146685" h="147954">
                <a:moveTo>
                  <a:pt x="46634" y="96012"/>
                </a:moveTo>
                <a:lnTo>
                  <a:pt x="45719" y="96012"/>
                </a:lnTo>
                <a:lnTo>
                  <a:pt x="44196" y="92964"/>
                </a:lnTo>
                <a:lnTo>
                  <a:pt x="46634" y="96012"/>
                </a:lnTo>
                <a:close/>
              </a:path>
              <a:path w="146685" h="147954">
                <a:moveTo>
                  <a:pt x="141732" y="100584"/>
                </a:moveTo>
                <a:lnTo>
                  <a:pt x="97536" y="100584"/>
                </a:lnTo>
                <a:lnTo>
                  <a:pt x="103632" y="92964"/>
                </a:lnTo>
                <a:lnTo>
                  <a:pt x="102108" y="96012"/>
                </a:lnTo>
                <a:lnTo>
                  <a:pt x="143256" y="96012"/>
                </a:lnTo>
                <a:lnTo>
                  <a:pt x="141732" y="100584"/>
                </a:lnTo>
                <a:close/>
              </a:path>
              <a:path w="146685" h="147954">
                <a:moveTo>
                  <a:pt x="50292" y="100584"/>
                </a:moveTo>
                <a:lnTo>
                  <a:pt x="47244" y="97536"/>
                </a:lnTo>
                <a:lnTo>
                  <a:pt x="47853" y="97536"/>
                </a:lnTo>
                <a:lnTo>
                  <a:pt x="50292" y="100584"/>
                </a:lnTo>
                <a:close/>
              </a:path>
              <a:path w="146685" h="147954">
                <a:moveTo>
                  <a:pt x="91440" y="105155"/>
                </a:moveTo>
                <a:lnTo>
                  <a:pt x="99060" y="97536"/>
                </a:lnTo>
                <a:lnTo>
                  <a:pt x="97536" y="100584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140208" y="103632"/>
                </a:lnTo>
                <a:lnTo>
                  <a:pt x="94488" y="103632"/>
                </a:lnTo>
                <a:lnTo>
                  <a:pt x="91440" y="105155"/>
                </a:lnTo>
                <a:close/>
              </a:path>
              <a:path w="146685" h="147954">
                <a:moveTo>
                  <a:pt x="126491" y="126492"/>
                </a:moveTo>
                <a:lnTo>
                  <a:pt x="21336" y="126492"/>
                </a:lnTo>
                <a:lnTo>
                  <a:pt x="19812" y="124968"/>
                </a:lnTo>
                <a:lnTo>
                  <a:pt x="13716" y="117348"/>
                </a:lnTo>
                <a:lnTo>
                  <a:pt x="13716" y="115824"/>
                </a:lnTo>
                <a:lnTo>
                  <a:pt x="12192" y="114300"/>
                </a:lnTo>
                <a:lnTo>
                  <a:pt x="7620" y="103632"/>
                </a:lnTo>
                <a:lnTo>
                  <a:pt x="51816" y="103632"/>
                </a:lnTo>
                <a:lnTo>
                  <a:pt x="60960" y="108204"/>
                </a:lnTo>
                <a:lnTo>
                  <a:pt x="65532" y="108204"/>
                </a:lnTo>
                <a:lnTo>
                  <a:pt x="68580" y="109728"/>
                </a:lnTo>
                <a:lnTo>
                  <a:pt x="137595" y="109728"/>
                </a:lnTo>
                <a:lnTo>
                  <a:pt x="135636" y="114300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32588" y="117348"/>
                </a:lnTo>
                <a:lnTo>
                  <a:pt x="126491" y="124968"/>
                </a:lnTo>
                <a:lnTo>
                  <a:pt x="126491" y="126492"/>
                </a:lnTo>
                <a:close/>
              </a:path>
              <a:path w="146685" h="147954">
                <a:moveTo>
                  <a:pt x="138248" y="108204"/>
                </a:moveTo>
                <a:lnTo>
                  <a:pt x="85344" y="108204"/>
                </a:lnTo>
                <a:lnTo>
                  <a:pt x="94488" y="103632"/>
                </a:lnTo>
                <a:lnTo>
                  <a:pt x="140208" y="103632"/>
                </a:lnTo>
                <a:lnTo>
                  <a:pt x="138248" y="108204"/>
                </a:lnTo>
                <a:close/>
              </a:path>
              <a:path w="146685" h="147954">
                <a:moveTo>
                  <a:pt x="65532" y="108204"/>
                </a:moveTo>
                <a:lnTo>
                  <a:pt x="60960" y="108204"/>
                </a:lnTo>
                <a:lnTo>
                  <a:pt x="57912" y="106680"/>
                </a:lnTo>
                <a:lnTo>
                  <a:pt x="65532" y="108204"/>
                </a:lnTo>
                <a:close/>
              </a:path>
              <a:path w="146685" h="147954">
                <a:moveTo>
                  <a:pt x="137595" y="109728"/>
                </a:moveTo>
                <a:lnTo>
                  <a:pt x="79248" y="109728"/>
                </a:lnTo>
                <a:lnTo>
                  <a:pt x="88391" y="106680"/>
                </a:lnTo>
                <a:lnTo>
                  <a:pt x="85344" y="108204"/>
                </a:lnTo>
                <a:lnTo>
                  <a:pt x="138248" y="108204"/>
                </a:lnTo>
                <a:lnTo>
                  <a:pt x="137595" y="109728"/>
                </a:lnTo>
                <a:close/>
              </a:path>
              <a:path w="146685" h="147954">
                <a:moveTo>
                  <a:pt x="114300" y="135636"/>
                </a:moveTo>
                <a:lnTo>
                  <a:pt x="32004" y="135636"/>
                </a:lnTo>
                <a:lnTo>
                  <a:pt x="30480" y="134112"/>
                </a:lnTo>
                <a:lnTo>
                  <a:pt x="22859" y="128016"/>
                </a:lnTo>
                <a:lnTo>
                  <a:pt x="22859" y="126492"/>
                </a:lnTo>
                <a:lnTo>
                  <a:pt x="124968" y="126492"/>
                </a:lnTo>
                <a:lnTo>
                  <a:pt x="123444" y="128016"/>
                </a:lnTo>
                <a:lnTo>
                  <a:pt x="115824" y="134112"/>
                </a:lnTo>
                <a:lnTo>
                  <a:pt x="114300" y="135636"/>
                </a:lnTo>
                <a:close/>
              </a:path>
              <a:path w="146685" h="147954">
                <a:moveTo>
                  <a:pt x="103632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112775" y="135636"/>
                </a:lnTo>
                <a:lnTo>
                  <a:pt x="103632" y="141732"/>
                </a:lnTo>
                <a:close/>
              </a:path>
              <a:path w="146685" h="147954">
                <a:moveTo>
                  <a:pt x="82296" y="147828"/>
                </a:moveTo>
                <a:lnTo>
                  <a:pt x="67056" y="147828"/>
                </a:lnTo>
                <a:lnTo>
                  <a:pt x="59436" y="146304"/>
                </a:lnTo>
                <a:lnTo>
                  <a:pt x="47244" y="143256"/>
                </a:lnTo>
                <a:lnTo>
                  <a:pt x="45719" y="141732"/>
                </a:lnTo>
                <a:lnTo>
                  <a:pt x="102108" y="141732"/>
                </a:lnTo>
                <a:lnTo>
                  <a:pt x="100584" y="143256"/>
                </a:lnTo>
                <a:lnTo>
                  <a:pt x="89916" y="146304"/>
                </a:lnTo>
                <a:lnTo>
                  <a:pt x="82296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780032" y="4887467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0"/>
                </a:moveTo>
                <a:lnTo>
                  <a:pt x="0" y="19507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780032" y="5478780"/>
            <a:ext cx="0" cy="1155700"/>
          </a:xfrm>
          <a:custGeom>
            <a:avLst/>
            <a:gdLst/>
            <a:ahLst/>
            <a:cxnLst/>
            <a:rect l="l" t="t" r="r" b="b"/>
            <a:pathLst>
              <a:path w="0" h="1155700">
                <a:moveTo>
                  <a:pt x="0" y="0"/>
                </a:moveTo>
                <a:lnTo>
                  <a:pt x="0" y="115519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728216" y="5082539"/>
            <a:ext cx="134620" cy="396240"/>
          </a:xfrm>
          <a:custGeom>
            <a:avLst/>
            <a:gdLst/>
            <a:ahLst/>
            <a:cxnLst/>
            <a:rect l="l" t="t" r="r" b="b"/>
            <a:pathLst>
              <a:path w="134619" h="396239">
                <a:moveTo>
                  <a:pt x="0" y="0"/>
                </a:moveTo>
                <a:lnTo>
                  <a:pt x="134112" y="0"/>
                </a:lnTo>
                <a:lnTo>
                  <a:pt x="134112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708404" y="5064252"/>
            <a:ext cx="173990" cy="433070"/>
          </a:xfrm>
          <a:custGeom>
            <a:avLst/>
            <a:gdLst/>
            <a:ahLst/>
            <a:cxnLst/>
            <a:rect l="l" t="t" r="r" b="b"/>
            <a:pathLst>
              <a:path w="173989" h="433070">
                <a:moveTo>
                  <a:pt x="173736" y="432815"/>
                </a:moveTo>
                <a:lnTo>
                  <a:pt x="0" y="432815"/>
                </a:lnTo>
                <a:lnTo>
                  <a:pt x="0" y="0"/>
                </a:lnTo>
                <a:lnTo>
                  <a:pt x="173736" y="0"/>
                </a:lnTo>
                <a:lnTo>
                  <a:pt x="173736" y="18287"/>
                </a:ln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4715"/>
                </a:lnTo>
                <a:lnTo>
                  <a:pt x="19812" y="394715"/>
                </a:lnTo>
                <a:lnTo>
                  <a:pt x="38100" y="414528"/>
                </a:lnTo>
                <a:lnTo>
                  <a:pt x="173736" y="414528"/>
                </a:lnTo>
                <a:lnTo>
                  <a:pt x="173736" y="432815"/>
                </a:lnTo>
                <a:close/>
              </a:path>
              <a:path w="173989" h="433070">
                <a:moveTo>
                  <a:pt x="38100" y="38100"/>
                </a:move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close/>
              </a:path>
              <a:path w="173989" h="433070">
                <a:moveTo>
                  <a:pt x="135636" y="38100"/>
                </a:moveTo>
                <a:lnTo>
                  <a:pt x="38100" y="38100"/>
                </a:lnTo>
                <a:lnTo>
                  <a:pt x="38100" y="18288"/>
                </a:lnTo>
                <a:lnTo>
                  <a:pt x="135636" y="18288"/>
                </a:lnTo>
                <a:lnTo>
                  <a:pt x="135636" y="38100"/>
                </a:lnTo>
                <a:close/>
              </a:path>
              <a:path w="173989" h="433070">
                <a:moveTo>
                  <a:pt x="135636" y="414528"/>
                </a:moveTo>
                <a:lnTo>
                  <a:pt x="135636" y="18288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94715"/>
                </a:lnTo>
                <a:lnTo>
                  <a:pt x="153924" y="394715"/>
                </a:lnTo>
                <a:lnTo>
                  <a:pt x="135636" y="414528"/>
                </a:lnTo>
                <a:close/>
              </a:path>
              <a:path w="173989" h="433070">
                <a:moveTo>
                  <a:pt x="173736" y="38100"/>
                </a:moveTo>
                <a:lnTo>
                  <a:pt x="153924" y="38100"/>
                </a:lnTo>
                <a:lnTo>
                  <a:pt x="135636" y="18288"/>
                </a:lnTo>
                <a:lnTo>
                  <a:pt x="173736" y="18287"/>
                </a:lnTo>
                <a:lnTo>
                  <a:pt x="173736" y="38100"/>
                </a:lnTo>
                <a:close/>
              </a:path>
              <a:path w="173989" h="433070">
                <a:moveTo>
                  <a:pt x="38100" y="414528"/>
                </a:moveTo>
                <a:lnTo>
                  <a:pt x="19812" y="394715"/>
                </a:lnTo>
                <a:lnTo>
                  <a:pt x="38100" y="394715"/>
                </a:lnTo>
                <a:lnTo>
                  <a:pt x="38100" y="414528"/>
                </a:lnTo>
                <a:close/>
              </a:path>
              <a:path w="173989" h="433070">
                <a:moveTo>
                  <a:pt x="135636" y="414528"/>
                </a:moveTo>
                <a:lnTo>
                  <a:pt x="38100" y="414528"/>
                </a:lnTo>
                <a:lnTo>
                  <a:pt x="38100" y="394715"/>
                </a:lnTo>
                <a:lnTo>
                  <a:pt x="135636" y="394715"/>
                </a:lnTo>
                <a:lnTo>
                  <a:pt x="135636" y="414528"/>
                </a:lnTo>
                <a:close/>
              </a:path>
              <a:path w="173989" h="433070">
                <a:moveTo>
                  <a:pt x="173736" y="414528"/>
                </a:moveTo>
                <a:lnTo>
                  <a:pt x="135636" y="414528"/>
                </a:lnTo>
                <a:lnTo>
                  <a:pt x="153924" y="394715"/>
                </a:lnTo>
                <a:lnTo>
                  <a:pt x="173736" y="394715"/>
                </a:lnTo>
                <a:lnTo>
                  <a:pt x="173736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549908" y="5747004"/>
            <a:ext cx="471170" cy="472440"/>
          </a:xfrm>
          <a:custGeom>
            <a:avLst/>
            <a:gdLst/>
            <a:ahLst/>
            <a:cxnLst/>
            <a:rect l="l" t="t" r="r" b="b"/>
            <a:pathLst>
              <a:path w="471169" h="472439">
                <a:moveTo>
                  <a:pt x="236219" y="472439"/>
                </a:moveTo>
                <a:lnTo>
                  <a:pt x="188976" y="467867"/>
                </a:lnTo>
                <a:lnTo>
                  <a:pt x="144779" y="454151"/>
                </a:lnTo>
                <a:lnTo>
                  <a:pt x="105155" y="432815"/>
                </a:lnTo>
                <a:lnTo>
                  <a:pt x="70104" y="403860"/>
                </a:lnTo>
                <a:lnTo>
                  <a:pt x="41148" y="368807"/>
                </a:lnTo>
                <a:lnTo>
                  <a:pt x="18288" y="329183"/>
                </a:lnTo>
                <a:lnTo>
                  <a:pt x="4572" y="284987"/>
                </a:lnTo>
                <a:lnTo>
                  <a:pt x="0" y="237743"/>
                </a:lnTo>
                <a:lnTo>
                  <a:pt x="1524" y="213359"/>
                </a:lnTo>
                <a:lnTo>
                  <a:pt x="10668" y="167639"/>
                </a:lnTo>
                <a:lnTo>
                  <a:pt x="27432" y="124967"/>
                </a:lnTo>
                <a:lnTo>
                  <a:pt x="53339" y="86867"/>
                </a:lnTo>
                <a:lnTo>
                  <a:pt x="85344" y="54863"/>
                </a:lnTo>
                <a:lnTo>
                  <a:pt x="121920" y="28955"/>
                </a:lnTo>
                <a:lnTo>
                  <a:pt x="164592" y="12191"/>
                </a:lnTo>
                <a:lnTo>
                  <a:pt x="210311" y="1524"/>
                </a:lnTo>
                <a:lnTo>
                  <a:pt x="234695" y="0"/>
                </a:lnTo>
                <a:lnTo>
                  <a:pt x="259080" y="1524"/>
                </a:lnTo>
                <a:lnTo>
                  <a:pt x="304800" y="10667"/>
                </a:lnTo>
                <a:lnTo>
                  <a:pt x="347472" y="28955"/>
                </a:lnTo>
                <a:lnTo>
                  <a:pt x="362331" y="38100"/>
                </a:lnTo>
                <a:lnTo>
                  <a:pt x="236219" y="38100"/>
                </a:lnTo>
                <a:lnTo>
                  <a:pt x="216407" y="39624"/>
                </a:lnTo>
                <a:lnTo>
                  <a:pt x="178307" y="47243"/>
                </a:lnTo>
                <a:lnTo>
                  <a:pt x="141732" y="62483"/>
                </a:lnTo>
                <a:lnTo>
                  <a:pt x="96012" y="96011"/>
                </a:lnTo>
                <a:lnTo>
                  <a:pt x="62484" y="141731"/>
                </a:lnTo>
                <a:lnTo>
                  <a:pt x="47244" y="176783"/>
                </a:lnTo>
                <a:lnTo>
                  <a:pt x="39624" y="214883"/>
                </a:lnTo>
                <a:lnTo>
                  <a:pt x="38100" y="234695"/>
                </a:lnTo>
                <a:lnTo>
                  <a:pt x="39624" y="256031"/>
                </a:lnTo>
                <a:lnTo>
                  <a:pt x="53339" y="312419"/>
                </a:lnTo>
                <a:lnTo>
                  <a:pt x="71628" y="345947"/>
                </a:lnTo>
                <a:lnTo>
                  <a:pt x="109728" y="388619"/>
                </a:lnTo>
                <a:lnTo>
                  <a:pt x="176783" y="425195"/>
                </a:lnTo>
                <a:lnTo>
                  <a:pt x="214883" y="432815"/>
                </a:lnTo>
                <a:lnTo>
                  <a:pt x="234695" y="434339"/>
                </a:lnTo>
                <a:lnTo>
                  <a:pt x="363855" y="434339"/>
                </a:lnTo>
                <a:lnTo>
                  <a:pt x="348995" y="443483"/>
                </a:lnTo>
                <a:lnTo>
                  <a:pt x="306323" y="461771"/>
                </a:lnTo>
                <a:lnTo>
                  <a:pt x="283464" y="467867"/>
                </a:lnTo>
                <a:lnTo>
                  <a:pt x="260604" y="470915"/>
                </a:lnTo>
                <a:lnTo>
                  <a:pt x="236219" y="472439"/>
                </a:lnTo>
                <a:close/>
              </a:path>
              <a:path w="471169" h="472439">
                <a:moveTo>
                  <a:pt x="363855" y="434339"/>
                </a:moveTo>
                <a:lnTo>
                  <a:pt x="234695" y="434339"/>
                </a:lnTo>
                <a:lnTo>
                  <a:pt x="254507" y="432815"/>
                </a:lnTo>
                <a:lnTo>
                  <a:pt x="274319" y="429767"/>
                </a:lnTo>
                <a:lnTo>
                  <a:pt x="312419" y="419100"/>
                </a:lnTo>
                <a:lnTo>
                  <a:pt x="345948" y="400812"/>
                </a:lnTo>
                <a:lnTo>
                  <a:pt x="387095" y="362711"/>
                </a:lnTo>
                <a:lnTo>
                  <a:pt x="417576" y="313943"/>
                </a:lnTo>
                <a:lnTo>
                  <a:pt x="429767" y="277367"/>
                </a:lnTo>
                <a:lnTo>
                  <a:pt x="432815" y="257555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9956" y="143255"/>
                </a:lnTo>
                <a:lnTo>
                  <a:pt x="388619" y="111251"/>
                </a:lnTo>
                <a:lnTo>
                  <a:pt x="347472" y="73151"/>
                </a:lnTo>
                <a:lnTo>
                  <a:pt x="313943" y="54863"/>
                </a:lnTo>
                <a:lnTo>
                  <a:pt x="277368" y="42671"/>
                </a:lnTo>
                <a:lnTo>
                  <a:pt x="236219" y="38100"/>
                </a:lnTo>
                <a:lnTo>
                  <a:pt x="362331" y="38100"/>
                </a:lnTo>
                <a:lnTo>
                  <a:pt x="402336" y="68579"/>
                </a:lnTo>
                <a:lnTo>
                  <a:pt x="431291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0915" y="234695"/>
                </a:lnTo>
                <a:lnTo>
                  <a:pt x="470915" y="259079"/>
                </a:lnTo>
                <a:lnTo>
                  <a:pt x="461772" y="306323"/>
                </a:lnTo>
                <a:lnTo>
                  <a:pt x="443484" y="347471"/>
                </a:lnTo>
                <a:lnTo>
                  <a:pt x="417576" y="385571"/>
                </a:lnTo>
                <a:lnTo>
                  <a:pt x="387095" y="417575"/>
                </a:lnTo>
                <a:lnTo>
                  <a:pt x="368808" y="431291"/>
                </a:lnTo>
                <a:lnTo>
                  <a:pt x="363855" y="43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1352794" y="5012368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555480" y="5188690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3361182" y="4914900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229356" y="5113020"/>
            <a:ext cx="251460" cy="539750"/>
          </a:xfrm>
          <a:custGeom>
            <a:avLst/>
            <a:gdLst/>
            <a:ahLst/>
            <a:cxnLst/>
            <a:rect l="l" t="t" r="r" b="b"/>
            <a:pathLst>
              <a:path w="251460" h="539750">
                <a:moveTo>
                  <a:pt x="126491" y="539496"/>
                </a:moveTo>
                <a:lnTo>
                  <a:pt x="0" y="269748"/>
                </a:lnTo>
                <a:lnTo>
                  <a:pt x="126491" y="0"/>
                </a:lnTo>
                <a:lnTo>
                  <a:pt x="251459" y="269748"/>
                </a:lnTo>
                <a:lnTo>
                  <a:pt x="126491" y="539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215639" y="5082539"/>
            <a:ext cx="280670" cy="600710"/>
          </a:xfrm>
          <a:custGeom>
            <a:avLst/>
            <a:gdLst/>
            <a:ahLst/>
            <a:cxnLst/>
            <a:rect l="l" t="t" r="r" b="b"/>
            <a:pathLst>
              <a:path w="280670" h="600710">
                <a:moveTo>
                  <a:pt x="140208" y="600455"/>
                </a:moveTo>
                <a:lnTo>
                  <a:pt x="0" y="300227"/>
                </a:lnTo>
                <a:lnTo>
                  <a:pt x="140208" y="0"/>
                </a:lnTo>
                <a:lnTo>
                  <a:pt x="156577" y="35051"/>
                </a:lnTo>
                <a:lnTo>
                  <a:pt x="128016" y="35051"/>
                </a:lnTo>
                <a:lnTo>
                  <a:pt x="139515" y="59574"/>
                </a:lnTo>
                <a:lnTo>
                  <a:pt x="30850" y="294131"/>
                </a:lnTo>
                <a:lnTo>
                  <a:pt x="25908" y="294131"/>
                </a:lnTo>
                <a:lnTo>
                  <a:pt x="25908" y="304799"/>
                </a:lnTo>
                <a:lnTo>
                  <a:pt x="30850" y="304799"/>
                </a:lnTo>
                <a:lnTo>
                  <a:pt x="139515" y="539357"/>
                </a:lnTo>
                <a:lnTo>
                  <a:pt x="128016" y="563879"/>
                </a:lnTo>
                <a:lnTo>
                  <a:pt x="157289" y="563879"/>
                </a:lnTo>
                <a:lnTo>
                  <a:pt x="140208" y="600455"/>
                </a:lnTo>
                <a:close/>
              </a:path>
              <a:path w="280670" h="600710">
                <a:moveTo>
                  <a:pt x="139515" y="59574"/>
                </a:moveTo>
                <a:lnTo>
                  <a:pt x="128016" y="35051"/>
                </a:lnTo>
                <a:lnTo>
                  <a:pt x="150876" y="35051"/>
                </a:lnTo>
                <a:lnTo>
                  <a:pt x="139515" y="59574"/>
                </a:lnTo>
                <a:close/>
              </a:path>
              <a:path w="280670" h="600710">
                <a:moveTo>
                  <a:pt x="252006" y="299465"/>
                </a:moveTo>
                <a:lnTo>
                  <a:pt x="139515" y="59574"/>
                </a:lnTo>
                <a:lnTo>
                  <a:pt x="150876" y="35051"/>
                </a:lnTo>
                <a:lnTo>
                  <a:pt x="156577" y="35051"/>
                </a:lnTo>
                <a:lnTo>
                  <a:pt x="277569" y="294131"/>
                </a:lnTo>
                <a:lnTo>
                  <a:pt x="254507" y="294131"/>
                </a:lnTo>
                <a:lnTo>
                  <a:pt x="252006" y="299465"/>
                </a:lnTo>
                <a:close/>
              </a:path>
              <a:path w="280670" h="600710">
                <a:moveTo>
                  <a:pt x="25908" y="304799"/>
                </a:moveTo>
                <a:lnTo>
                  <a:pt x="25908" y="294131"/>
                </a:lnTo>
                <a:lnTo>
                  <a:pt x="28379" y="299465"/>
                </a:lnTo>
                <a:lnTo>
                  <a:pt x="25908" y="304799"/>
                </a:lnTo>
                <a:close/>
              </a:path>
              <a:path w="280670" h="600710">
                <a:moveTo>
                  <a:pt x="28379" y="299465"/>
                </a:moveTo>
                <a:lnTo>
                  <a:pt x="25908" y="294131"/>
                </a:lnTo>
                <a:lnTo>
                  <a:pt x="30850" y="294131"/>
                </a:lnTo>
                <a:lnTo>
                  <a:pt x="28379" y="299465"/>
                </a:lnTo>
                <a:close/>
              </a:path>
              <a:path w="280670" h="600710">
                <a:moveTo>
                  <a:pt x="254507" y="304799"/>
                </a:moveTo>
                <a:lnTo>
                  <a:pt x="252006" y="299465"/>
                </a:lnTo>
                <a:lnTo>
                  <a:pt x="254507" y="294131"/>
                </a:lnTo>
                <a:lnTo>
                  <a:pt x="254507" y="304799"/>
                </a:lnTo>
                <a:close/>
              </a:path>
              <a:path w="280670" h="600710">
                <a:moveTo>
                  <a:pt x="278280" y="304799"/>
                </a:moveTo>
                <a:lnTo>
                  <a:pt x="254507" y="304799"/>
                </a:lnTo>
                <a:lnTo>
                  <a:pt x="254507" y="294131"/>
                </a:lnTo>
                <a:lnTo>
                  <a:pt x="277569" y="294131"/>
                </a:lnTo>
                <a:lnTo>
                  <a:pt x="280416" y="300227"/>
                </a:lnTo>
                <a:lnTo>
                  <a:pt x="278280" y="304799"/>
                </a:lnTo>
                <a:close/>
              </a:path>
              <a:path w="280670" h="600710">
                <a:moveTo>
                  <a:pt x="30850" y="304799"/>
                </a:moveTo>
                <a:lnTo>
                  <a:pt x="25908" y="304799"/>
                </a:lnTo>
                <a:lnTo>
                  <a:pt x="28379" y="299465"/>
                </a:lnTo>
                <a:lnTo>
                  <a:pt x="30850" y="304799"/>
                </a:lnTo>
                <a:close/>
              </a:path>
              <a:path w="280670" h="600710">
                <a:moveTo>
                  <a:pt x="157289" y="563879"/>
                </a:moveTo>
                <a:lnTo>
                  <a:pt x="150876" y="563879"/>
                </a:lnTo>
                <a:lnTo>
                  <a:pt x="139515" y="539357"/>
                </a:lnTo>
                <a:lnTo>
                  <a:pt x="252006" y="299465"/>
                </a:lnTo>
                <a:lnTo>
                  <a:pt x="254507" y="304799"/>
                </a:lnTo>
                <a:lnTo>
                  <a:pt x="278280" y="304799"/>
                </a:lnTo>
                <a:lnTo>
                  <a:pt x="157289" y="563879"/>
                </a:lnTo>
                <a:close/>
              </a:path>
              <a:path w="280670" h="600710">
                <a:moveTo>
                  <a:pt x="150876" y="563879"/>
                </a:moveTo>
                <a:lnTo>
                  <a:pt x="128016" y="563879"/>
                </a:lnTo>
                <a:lnTo>
                  <a:pt x="139515" y="539357"/>
                </a:lnTo>
                <a:lnTo>
                  <a:pt x="150876" y="563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241548" y="5400294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540252" y="5436107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20">
                <a:moveTo>
                  <a:pt x="47244" y="260604"/>
                </a:moveTo>
                <a:lnTo>
                  <a:pt x="27432" y="260604"/>
                </a:lnTo>
                <a:lnTo>
                  <a:pt x="27432" y="0"/>
                </a:lnTo>
                <a:lnTo>
                  <a:pt x="47244" y="0"/>
                </a:lnTo>
                <a:lnTo>
                  <a:pt x="47244" y="260604"/>
                </a:lnTo>
                <a:close/>
              </a:path>
              <a:path w="76200" h="325120">
                <a:moveTo>
                  <a:pt x="38100" y="324612"/>
                </a:moveTo>
                <a:lnTo>
                  <a:pt x="0" y="248411"/>
                </a:lnTo>
                <a:lnTo>
                  <a:pt x="27432" y="248411"/>
                </a:lnTo>
                <a:lnTo>
                  <a:pt x="27432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20">
                <a:moveTo>
                  <a:pt x="70103" y="260604"/>
                </a:moveTo>
                <a:lnTo>
                  <a:pt x="47244" y="260604"/>
                </a:lnTo>
                <a:lnTo>
                  <a:pt x="47244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3334056" y="4537412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066288" y="5844540"/>
            <a:ext cx="76200" cy="832485"/>
          </a:xfrm>
          <a:custGeom>
            <a:avLst/>
            <a:gdLst/>
            <a:ahLst/>
            <a:cxnLst/>
            <a:rect l="l" t="t" r="r" b="b"/>
            <a:pathLst>
              <a:path w="76200" h="832484">
                <a:moveTo>
                  <a:pt x="24384" y="73491"/>
                </a:moveTo>
                <a:lnTo>
                  <a:pt x="23145" y="73247"/>
                </a:lnTo>
                <a:lnTo>
                  <a:pt x="11049" y="65150"/>
                </a:lnTo>
                <a:lnTo>
                  <a:pt x="2952" y="53054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2411" y="2952"/>
                </a:lnTo>
                <a:lnTo>
                  <a:pt x="64579" y="11049"/>
                </a:lnTo>
                <a:lnTo>
                  <a:pt x="73032" y="23145"/>
                </a:lnTo>
                <a:lnTo>
                  <a:pt x="76200" y="38100"/>
                </a:lnTo>
                <a:lnTo>
                  <a:pt x="24384" y="38100"/>
                </a:lnTo>
                <a:lnTo>
                  <a:pt x="24384" y="73491"/>
                </a:lnTo>
                <a:close/>
              </a:path>
              <a:path w="76200" h="832484">
                <a:moveTo>
                  <a:pt x="38100" y="76200"/>
                </a:moveTo>
                <a:lnTo>
                  <a:pt x="24384" y="73491"/>
                </a:lnTo>
                <a:lnTo>
                  <a:pt x="24384" y="38100"/>
                </a:lnTo>
                <a:lnTo>
                  <a:pt x="50292" y="38100"/>
                </a:lnTo>
                <a:lnTo>
                  <a:pt x="50292" y="73684"/>
                </a:lnTo>
                <a:lnTo>
                  <a:pt x="38100" y="76200"/>
                </a:lnTo>
                <a:close/>
              </a:path>
              <a:path w="76200" h="832484">
                <a:moveTo>
                  <a:pt x="50292" y="73684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032" y="53054"/>
                </a:lnTo>
                <a:lnTo>
                  <a:pt x="64579" y="65150"/>
                </a:lnTo>
                <a:lnTo>
                  <a:pt x="52411" y="73247"/>
                </a:lnTo>
                <a:lnTo>
                  <a:pt x="50292" y="73684"/>
                </a:lnTo>
                <a:close/>
              </a:path>
              <a:path w="76200" h="832484">
                <a:moveTo>
                  <a:pt x="24384" y="758612"/>
                </a:moveTo>
                <a:lnTo>
                  <a:pt x="24384" y="73491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755904"/>
                </a:lnTo>
                <a:lnTo>
                  <a:pt x="38100" y="755904"/>
                </a:lnTo>
                <a:lnTo>
                  <a:pt x="24384" y="758612"/>
                </a:lnTo>
                <a:close/>
              </a:path>
              <a:path w="76200" h="832484">
                <a:moveTo>
                  <a:pt x="50292" y="76200"/>
                </a:moveTo>
                <a:lnTo>
                  <a:pt x="38100" y="76200"/>
                </a:lnTo>
                <a:lnTo>
                  <a:pt x="50292" y="73684"/>
                </a:lnTo>
                <a:lnTo>
                  <a:pt x="50292" y="76200"/>
                </a:lnTo>
                <a:close/>
              </a:path>
              <a:path w="76200" h="832484">
                <a:moveTo>
                  <a:pt x="50292" y="794004"/>
                </a:moveTo>
                <a:lnTo>
                  <a:pt x="24384" y="794004"/>
                </a:lnTo>
                <a:lnTo>
                  <a:pt x="24384" y="758612"/>
                </a:lnTo>
                <a:lnTo>
                  <a:pt x="38100" y="755904"/>
                </a:lnTo>
                <a:lnTo>
                  <a:pt x="50292" y="758419"/>
                </a:lnTo>
                <a:lnTo>
                  <a:pt x="50292" y="794004"/>
                </a:lnTo>
                <a:close/>
              </a:path>
              <a:path w="76200" h="832484">
                <a:moveTo>
                  <a:pt x="50292" y="758419"/>
                </a:moveTo>
                <a:lnTo>
                  <a:pt x="38100" y="755904"/>
                </a:lnTo>
                <a:lnTo>
                  <a:pt x="50292" y="755904"/>
                </a:lnTo>
                <a:lnTo>
                  <a:pt x="50292" y="758419"/>
                </a:lnTo>
                <a:close/>
              </a:path>
              <a:path w="76200" h="832484">
                <a:moveTo>
                  <a:pt x="76200" y="794004"/>
                </a:moveTo>
                <a:lnTo>
                  <a:pt x="50292" y="794004"/>
                </a:lnTo>
                <a:lnTo>
                  <a:pt x="50292" y="758419"/>
                </a:lnTo>
                <a:lnTo>
                  <a:pt x="52411" y="758856"/>
                </a:lnTo>
                <a:lnTo>
                  <a:pt x="64579" y="766953"/>
                </a:lnTo>
                <a:lnTo>
                  <a:pt x="73032" y="779049"/>
                </a:lnTo>
                <a:lnTo>
                  <a:pt x="76200" y="794004"/>
                </a:lnTo>
                <a:close/>
              </a:path>
              <a:path w="76200" h="832484">
                <a:moveTo>
                  <a:pt x="38100" y="832104"/>
                </a:moveTo>
                <a:lnTo>
                  <a:pt x="23145" y="829151"/>
                </a:lnTo>
                <a:lnTo>
                  <a:pt x="11049" y="821055"/>
                </a:lnTo>
                <a:lnTo>
                  <a:pt x="2952" y="808958"/>
                </a:lnTo>
                <a:lnTo>
                  <a:pt x="0" y="794004"/>
                </a:lnTo>
                <a:lnTo>
                  <a:pt x="2952" y="779049"/>
                </a:lnTo>
                <a:lnTo>
                  <a:pt x="11049" y="766953"/>
                </a:lnTo>
                <a:lnTo>
                  <a:pt x="23145" y="758856"/>
                </a:lnTo>
                <a:lnTo>
                  <a:pt x="24384" y="758612"/>
                </a:lnTo>
                <a:lnTo>
                  <a:pt x="24384" y="794004"/>
                </a:lnTo>
                <a:lnTo>
                  <a:pt x="76200" y="794004"/>
                </a:lnTo>
                <a:lnTo>
                  <a:pt x="73032" y="808958"/>
                </a:lnTo>
                <a:lnTo>
                  <a:pt x="64579" y="821055"/>
                </a:lnTo>
                <a:lnTo>
                  <a:pt x="52411" y="829151"/>
                </a:lnTo>
                <a:lnTo>
                  <a:pt x="38100" y="832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3208974" y="6190489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2938272" y="6155435"/>
            <a:ext cx="330835" cy="90170"/>
          </a:xfrm>
          <a:custGeom>
            <a:avLst/>
            <a:gdLst/>
            <a:ahLst/>
            <a:cxnLst/>
            <a:rect l="l" t="t" r="r" b="b"/>
            <a:pathLst>
              <a:path w="330835" h="90170">
                <a:moveTo>
                  <a:pt x="0" y="0"/>
                </a:moveTo>
                <a:lnTo>
                  <a:pt x="330708" y="0"/>
                </a:lnTo>
                <a:lnTo>
                  <a:pt x="330708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892551" y="6141720"/>
            <a:ext cx="433070" cy="119380"/>
          </a:xfrm>
          <a:custGeom>
            <a:avLst/>
            <a:gdLst/>
            <a:ahLst/>
            <a:cxnLst/>
            <a:rect l="l" t="t" r="r" b="b"/>
            <a:pathLst>
              <a:path w="433070" h="119379">
                <a:moveTo>
                  <a:pt x="432815" y="118872"/>
                </a:moveTo>
                <a:lnTo>
                  <a:pt x="0" y="118872"/>
                </a:lnTo>
                <a:lnTo>
                  <a:pt x="0" y="0"/>
                </a:lnTo>
                <a:lnTo>
                  <a:pt x="432815" y="0"/>
                </a:lnTo>
                <a:lnTo>
                  <a:pt x="432815" y="13716"/>
                </a:lnTo>
                <a:lnTo>
                  <a:pt x="28955" y="13716"/>
                </a:lnTo>
                <a:lnTo>
                  <a:pt x="15239" y="28956"/>
                </a:lnTo>
                <a:lnTo>
                  <a:pt x="28955" y="28956"/>
                </a:lnTo>
                <a:lnTo>
                  <a:pt x="28955" y="89916"/>
                </a:lnTo>
                <a:lnTo>
                  <a:pt x="15239" y="89916"/>
                </a:lnTo>
                <a:lnTo>
                  <a:pt x="28955" y="103632"/>
                </a:lnTo>
                <a:lnTo>
                  <a:pt x="432815" y="103632"/>
                </a:lnTo>
                <a:lnTo>
                  <a:pt x="432815" y="118872"/>
                </a:lnTo>
                <a:close/>
              </a:path>
              <a:path w="433070" h="119379">
                <a:moveTo>
                  <a:pt x="28955" y="28956"/>
                </a:moveTo>
                <a:lnTo>
                  <a:pt x="15239" y="28956"/>
                </a:lnTo>
                <a:lnTo>
                  <a:pt x="28955" y="13716"/>
                </a:lnTo>
                <a:lnTo>
                  <a:pt x="28955" y="28956"/>
                </a:lnTo>
                <a:close/>
              </a:path>
              <a:path w="433070" h="119379">
                <a:moveTo>
                  <a:pt x="403859" y="28956"/>
                </a:moveTo>
                <a:lnTo>
                  <a:pt x="28955" y="28956"/>
                </a:lnTo>
                <a:lnTo>
                  <a:pt x="28955" y="13716"/>
                </a:lnTo>
                <a:lnTo>
                  <a:pt x="403859" y="13716"/>
                </a:lnTo>
                <a:lnTo>
                  <a:pt x="403859" y="28956"/>
                </a:lnTo>
                <a:close/>
              </a:path>
              <a:path w="433070" h="119379">
                <a:moveTo>
                  <a:pt x="403859" y="103632"/>
                </a:moveTo>
                <a:lnTo>
                  <a:pt x="403859" y="13716"/>
                </a:lnTo>
                <a:lnTo>
                  <a:pt x="419099" y="28956"/>
                </a:lnTo>
                <a:lnTo>
                  <a:pt x="432815" y="28956"/>
                </a:lnTo>
                <a:lnTo>
                  <a:pt x="432815" y="89916"/>
                </a:lnTo>
                <a:lnTo>
                  <a:pt x="419099" y="89916"/>
                </a:lnTo>
                <a:lnTo>
                  <a:pt x="403859" y="103632"/>
                </a:lnTo>
                <a:close/>
              </a:path>
              <a:path w="433070" h="119379">
                <a:moveTo>
                  <a:pt x="432815" y="28956"/>
                </a:moveTo>
                <a:lnTo>
                  <a:pt x="419099" y="28956"/>
                </a:lnTo>
                <a:lnTo>
                  <a:pt x="403859" y="13716"/>
                </a:lnTo>
                <a:lnTo>
                  <a:pt x="432815" y="13716"/>
                </a:lnTo>
                <a:lnTo>
                  <a:pt x="432815" y="28956"/>
                </a:lnTo>
                <a:close/>
              </a:path>
              <a:path w="433070" h="119379">
                <a:moveTo>
                  <a:pt x="28955" y="103632"/>
                </a:moveTo>
                <a:lnTo>
                  <a:pt x="15239" y="89916"/>
                </a:lnTo>
                <a:lnTo>
                  <a:pt x="28955" y="89916"/>
                </a:lnTo>
                <a:lnTo>
                  <a:pt x="28955" y="103632"/>
                </a:lnTo>
                <a:close/>
              </a:path>
              <a:path w="433070" h="119379">
                <a:moveTo>
                  <a:pt x="403859" y="103632"/>
                </a:moveTo>
                <a:lnTo>
                  <a:pt x="28955" y="103632"/>
                </a:lnTo>
                <a:lnTo>
                  <a:pt x="28955" y="89916"/>
                </a:lnTo>
                <a:lnTo>
                  <a:pt x="403859" y="89916"/>
                </a:lnTo>
                <a:lnTo>
                  <a:pt x="403859" y="103632"/>
                </a:lnTo>
                <a:close/>
              </a:path>
              <a:path w="433070" h="119379">
                <a:moveTo>
                  <a:pt x="432815" y="103632"/>
                </a:moveTo>
                <a:lnTo>
                  <a:pt x="403859" y="103632"/>
                </a:lnTo>
                <a:lnTo>
                  <a:pt x="419099" y="89916"/>
                </a:lnTo>
                <a:lnTo>
                  <a:pt x="432815" y="89916"/>
                </a:lnTo>
                <a:lnTo>
                  <a:pt x="432815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268979" y="6120384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10" h="169545">
                <a:moveTo>
                  <a:pt x="105155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5" y="0"/>
                </a:lnTo>
                <a:lnTo>
                  <a:pt x="105155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833116" y="6131052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10" h="169545">
                <a:moveTo>
                  <a:pt x="105156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970020" y="6630923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4" h="0">
                <a:moveTo>
                  <a:pt x="0" y="0"/>
                </a:moveTo>
                <a:lnTo>
                  <a:pt x="611124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574285" y="4904232"/>
            <a:ext cx="0" cy="574675"/>
          </a:xfrm>
          <a:custGeom>
            <a:avLst/>
            <a:gdLst/>
            <a:ahLst/>
            <a:cxnLst/>
            <a:rect l="l" t="t" r="r" b="b"/>
            <a:pathLst>
              <a:path w="0" h="574675">
                <a:moveTo>
                  <a:pt x="0" y="0"/>
                </a:moveTo>
                <a:lnTo>
                  <a:pt x="0" y="57454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574285" y="5996939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5">
                <a:moveTo>
                  <a:pt x="0" y="0"/>
                </a:moveTo>
                <a:lnTo>
                  <a:pt x="0" y="63398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480559" y="5478780"/>
            <a:ext cx="173990" cy="518159"/>
          </a:xfrm>
          <a:custGeom>
            <a:avLst/>
            <a:gdLst/>
            <a:ahLst/>
            <a:cxnLst/>
            <a:rect l="l" t="t" r="r" b="b"/>
            <a:pathLst>
              <a:path w="173989" h="518160">
                <a:moveTo>
                  <a:pt x="0" y="0"/>
                </a:moveTo>
                <a:lnTo>
                  <a:pt x="173736" y="0"/>
                </a:lnTo>
                <a:lnTo>
                  <a:pt x="173736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468367" y="5466588"/>
            <a:ext cx="198120" cy="542925"/>
          </a:xfrm>
          <a:custGeom>
            <a:avLst/>
            <a:gdLst/>
            <a:ahLst/>
            <a:cxnLst/>
            <a:rect l="l" t="t" r="r" b="b"/>
            <a:pathLst>
              <a:path w="198120" h="542925">
                <a:moveTo>
                  <a:pt x="198119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8119" y="0"/>
                </a:lnTo>
                <a:lnTo>
                  <a:pt x="198119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516636"/>
                </a:lnTo>
                <a:lnTo>
                  <a:pt x="12192" y="516636"/>
                </a:lnTo>
                <a:lnTo>
                  <a:pt x="25908" y="530352"/>
                </a:lnTo>
                <a:lnTo>
                  <a:pt x="198119" y="530352"/>
                </a:lnTo>
                <a:lnTo>
                  <a:pt x="198119" y="542543"/>
                </a:lnTo>
                <a:close/>
              </a:path>
              <a:path w="198120" h="542925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98120" h="542925">
                <a:moveTo>
                  <a:pt x="172211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72211" y="12192"/>
                </a:lnTo>
                <a:lnTo>
                  <a:pt x="172211" y="24384"/>
                </a:lnTo>
                <a:close/>
              </a:path>
              <a:path w="198120" h="542925">
                <a:moveTo>
                  <a:pt x="172211" y="530352"/>
                </a:moveTo>
                <a:lnTo>
                  <a:pt x="172211" y="12192"/>
                </a:lnTo>
                <a:lnTo>
                  <a:pt x="185928" y="24384"/>
                </a:lnTo>
                <a:lnTo>
                  <a:pt x="198119" y="24384"/>
                </a:lnTo>
                <a:lnTo>
                  <a:pt x="198119" y="516636"/>
                </a:lnTo>
                <a:lnTo>
                  <a:pt x="185928" y="516636"/>
                </a:lnTo>
                <a:lnTo>
                  <a:pt x="172211" y="530352"/>
                </a:lnTo>
                <a:close/>
              </a:path>
              <a:path w="198120" h="542925">
                <a:moveTo>
                  <a:pt x="198119" y="24384"/>
                </a:moveTo>
                <a:lnTo>
                  <a:pt x="185928" y="24384"/>
                </a:lnTo>
                <a:lnTo>
                  <a:pt x="172211" y="12192"/>
                </a:lnTo>
                <a:lnTo>
                  <a:pt x="198119" y="12192"/>
                </a:lnTo>
                <a:lnTo>
                  <a:pt x="198119" y="24384"/>
                </a:lnTo>
                <a:close/>
              </a:path>
              <a:path w="198120" h="542925">
                <a:moveTo>
                  <a:pt x="25908" y="530352"/>
                </a:moveTo>
                <a:lnTo>
                  <a:pt x="12192" y="516636"/>
                </a:lnTo>
                <a:lnTo>
                  <a:pt x="25908" y="516636"/>
                </a:lnTo>
                <a:lnTo>
                  <a:pt x="25908" y="530352"/>
                </a:lnTo>
                <a:close/>
              </a:path>
              <a:path w="198120" h="542925">
                <a:moveTo>
                  <a:pt x="172211" y="530352"/>
                </a:moveTo>
                <a:lnTo>
                  <a:pt x="25908" y="530352"/>
                </a:lnTo>
                <a:lnTo>
                  <a:pt x="25908" y="516636"/>
                </a:lnTo>
                <a:lnTo>
                  <a:pt x="172211" y="516636"/>
                </a:lnTo>
                <a:lnTo>
                  <a:pt x="172211" y="530352"/>
                </a:lnTo>
                <a:close/>
              </a:path>
              <a:path w="198120" h="542925">
                <a:moveTo>
                  <a:pt x="198119" y="530352"/>
                </a:moveTo>
                <a:lnTo>
                  <a:pt x="172211" y="530352"/>
                </a:lnTo>
                <a:lnTo>
                  <a:pt x="185928" y="516636"/>
                </a:lnTo>
                <a:lnTo>
                  <a:pt x="198119" y="516636"/>
                </a:lnTo>
                <a:lnTo>
                  <a:pt x="198119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4182902" y="590250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716301" y="6254485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b="0">
                <a:latin typeface="等线 Light"/>
                <a:cs typeface="等线 Light"/>
              </a:rPr>
              <a:t>-</a:t>
            </a:r>
            <a:endParaRPr sz="2400">
              <a:latin typeface="等线 Light"/>
              <a:cs typeface="等线 Light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238244" y="4725923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4">
                <a:moveTo>
                  <a:pt x="0" y="0"/>
                </a:moveTo>
                <a:lnTo>
                  <a:pt x="108204" y="0"/>
                </a:lnTo>
                <a:lnTo>
                  <a:pt x="10820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224527" y="4661915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4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3108"/>
                </a:lnTo>
                <a:lnTo>
                  <a:pt x="137160" y="483108"/>
                </a:lnTo>
                <a:lnTo>
                  <a:pt x="137160" y="496823"/>
                </a:lnTo>
                <a:close/>
              </a:path>
              <a:path w="137160" h="497204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7160" h="497204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7160" h="497204">
                <a:moveTo>
                  <a:pt x="108204" y="483108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7160" y="28955"/>
                </a:lnTo>
                <a:lnTo>
                  <a:pt x="137160" y="467867"/>
                </a:lnTo>
                <a:lnTo>
                  <a:pt x="121920" y="467867"/>
                </a:lnTo>
                <a:lnTo>
                  <a:pt x="108204" y="483108"/>
                </a:lnTo>
                <a:close/>
              </a:path>
              <a:path w="137160" h="497204">
                <a:moveTo>
                  <a:pt x="137160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7160" y="13716"/>
                </a:lnTo>
                <a:lnTo>
                  <a:pt x="137160" y="28955"/>
                </a:lnTo>
                <a:close/>
              </a:path>
              <a:path w="137160" h="497204">
                <a:moveTo>
                  <a:pt x="28956" y="483108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37160" h="497204">
                <a:moveTo>
                  <a:pt x="108204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3108"/>
                </a:lnTo>
                <a:close/>
              </a:path>
              <a:path w="137160" h="497204">
                <a:moveTo>
                  <a:pt x="137160" y="483108"/>
                </a:moveTo>
                <a:lnTo>
                  <a:pt x="108204" y="483108"/>
                </a:lnTo>
                <a:lnTo>
                  <a:pt x="121920" y="467867"/>
                </a:lnTo>
                <a:lnTo>
                  <a:pt x="137160" y="467867"/>
                </a:lnTo>
                <a:lnTo>
                  <a:pt x="137160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195572" y="4604003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209288" y="5108448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4283510" y="435097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2075">
              <a:lnSpc>
                <a:spcPts val="1005"/>
              </a:lnSpc>
            </a:pPr>
            <a:fld id="{81D60167-4931-47E6-BA6A-407CBD079E47}" type="slidenum">
              <a:rPr dirty="0" spc="20">
                <a:latin typeface="Times New Roman"/>
                <a:cs typeface="Times New Roman"/>
              </a:rPr>
              <a:t>7</a:t>
            </a:fld>
          </a:p>
        </p:txBody>
      </p:sp>
      <p:sp>
        <p:nvSpPr>
          <p:cNvPr id="160" name="object 160"/>
          <p:cNvSpPr txBox="1"/>
          <p:nvPr/>
        </p:nvSpPr>
        <p:spPr>
          <a:xfrm>
            <a:off x="1223263" y="5799328"/>
            <a:ext cx="320675" cy="666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700"/>
              </a:lnSpc>
            </a:pPr>
            <a:r>
              <a:rPr dirty="0" sz="2600" spc="-15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15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baseline="-16666" sz="2250">
              <a:latin typeface="Times New Roman"/>
              <a:cs typeface="Times New Roman"/>
            </a:endParaRPr>
          </a:p>
          <a:p>
            <a:pPr algn="ctr" marL="77470">
              <a:lnSpc>
                <a:spcPts val="246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322284" y="5440695"/>
            <a:ext cx="199390" cy="678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05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36830">
              <a:lnSpc>
                <a:spcPts val="2745"/>
              </a:lnSpc>
            </a:pPr>
            <a:r>
              <a:rPr dirty="0" sz="2600" spc="-172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966975" y="5434838"/>
            <a:ext cx="302260" cy="1025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650" spc="-16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7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baseline="-16666" sz="2250">
              <a:latin typeface="Times New Roman"/>
              <a:cs typeface="Times New Roman"/>
            </a:endParaRPr>
          </a:p>
          <a:p>
            <a:pPr algn="ctr" marR="13970">
              <a:lnSpc>
                <a:spcPct val="100000"/>
              </a:lnSpc>
              <a:spcBef>
                <a:spcPts val="144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2090420" y="5344921"/>
            <a:ext cx="13716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4691893" y="4849402"/>
            <a:ext cx="345440" cy="1028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10" b="1">
                <a:latin typeface="等线"/>
                <a:cs typeface="等线"/>
              </a:rPr>
              <a:t>+</a:t>
            </a:r>
            <a:endParaRPr sz="2400">
              <a:latin typeface="等线"/>
              <a:cs typeface="等线"/>
            </a:endParaRPr>
          </a:p>
          <a:p>
            <a:pPr marL="15240">
              <a:lnSpc>
                <a:spcPct val="100000"/>
              </a:lnSpc>
              <a:spcBef>
                <a:spcPts val="1714"/>
              </a:spcBef>
            </a:pPr>
            <a:r>
              <a:rPr dirty="0" sz="2650" spc="-19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22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818379" y="5343397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3469640" y="4940300"/>
            <a:ext cx="474980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800" spc="-57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11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65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3719576" y="4869433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940811" y="4742942"/>
            <a:ext cx="28321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8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802174" y="4522251"/>
            <a:ext cx="317500" cy="546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14"/>
              </a:lnSpc>
            </a:pPr>
            <a:r>
              <a:rPr dirty="0" sz="2000" spc="11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192405">
              <a:lnSpc>
                <a:spcPts val="2495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9024" y="2852927"/>
            <a:ext cx="405765" cy="901065"/>
          </a:xfrm>
          <a:custGeom>
            <a:avLst/>
            <a:gdLst/>
            <a:ahLst/>
            <a:cxnLst/>
            <a:rect l="l" t="t" r="r" b="b"/>
            <a:pathLst>
              <a:path w="405764" h="901064">
                <a:moveTo>
                  <a:pt x="0" y="0"/>
                </a:moveTo>
                <a:lnTo>
                  <a:pt x="405383" y="0"/>
                </a:lnTo>
                <a:lnTo>
                  <a:pt x="405383" y="900683"/>
                </a:lnTo>
                <a:lnTo>
                  <a:pt x="0" y="900683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64408" y="1783079"/>
            <a:ext cx="1548765" cy="1979930"/>
          </a:xfrm>
          <a:custGeom>
            <a:avLst/>
            <a:gdLst/>
            <a:ahLst/>
            <a:cxnLst/>
            <a:rect l="l" t="t" r="r" b="b"/>
            <a:pathLst>
              <a:path w="1548764" h="1979929">
                <a:moveTo>
                  <a:pt x="0" y="0"/>
                </a:moveTo>
                <a:lnTo>
                  <a:pt x="1548383" y="0"/>
                </a:lnTo>
                <a:lnTo>
                  <a:pt x="1548383" y="1979676"/>
                </a:lnTo>
                <a:lnTo>
                  <a:pt x="0" y="1979676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4.7.2</a:t>
            </a:r>
            <a:r>
              <a:rPr dirty="0" spc="-675"/>
              <a:t> </a:t>
            </a:r>
            <a:r>
              <a:rPr dirty="0" spc="-5"/>
              <a:t>单级放大电路的低频响应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63071" y="509032"/>
            <a:ext cx="3086100" cy="1235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471805">
              <a:lnSpc>
                <a:spcPct val="1679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低频等效电路 </a:t>
            </a:r>
            <a:r>
              <a:rPr dirty="0" sz="2400">
                <a:latin typeface="宋体"/>
                <a:cs typeface="宋体"/>
              </a:rPr>
              <a:t> 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低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频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等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效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电</a:t>
            </a:r>
            <a:r>
              <a:rPr dirty="0" sz="2400" spc="20">
                <a:solidFill>
                  <a:srgbClr val="0000CC"/>
                </a:solidFill>
                <a:latin typeface="宋体"/>
                <a:cs typeface="宋体"/>
              </a:rPr>
              <a:t>路的</a:t>
            </a:r>
            <a:r>
              <a:rPr dirty="0" sz="2400">
                <a:solidFill>
                  <a:srgbClr val="0000CC"/>
                </a:solidFill>
                <a:latin typeface="宋体"/>
                <a:cs typeface="宋体"/>
              </a:rPr>
              <a:t>简化：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4703" y="1940051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5" h="0">
                <a:moveTo>
                  <a:pt x="0" y="0"/>
                </a:moveTo>
                <a:lnTo>
                  <a:pt x="306324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7088" y="1940051"/>
            <a:ext cx="629920" cy="0"/>
          </a:xfrm>
          <a:custGeom>
            <a:avLst/>
            <a:gdLst/>
            <a:ahLst/>
            <a:cxnLst/>
            <a:rect l="l" t="t" r="r" b="b"/>
            <a:pathLst>
              <a:path w="629919" h="0">
                <a:moveTo>
                  <a:pt x="0" y="0"/>
                </a:moveTo>
                <a:lnTo>
                  <a:pt x="629412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76500" y="1754123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62783" y="1690116"/>
            <a:ext cx="135890" cy="497205"/>
          </a:xfrm>
          <a:custGeom>
            <a:avLst/>
            <a:gdLst/>
            <a:ahLst/>
            <a:cxnLst/>
            <a:rect l="l" t="t" r="r" b="b"/>
            <a:pathLst>
              <a:path w="135889" h="497205">
                <a:moveTo>
                  <a:pt x="135636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5636" y="0"/>
                </a:lnTo>
                <a:lnTo>
                  <a:pt x="135636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1584"/>
                </a:lnTo>
                <a:lnTo>
                  <a:pt x="135636" y="481584"/>
                </a:lnTo>
                <a:lnTo>
                  <a:pt x="135636" y="496823"/>
                </a:lnTo>
                <a:close/>
              </a:path>
              <a:path w="135889" h="497205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35889" h="497205">
                <a:moveTo>
                  <a:pt x="108204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5889" h="497205">
                <a:moveTo>
                  <a:pt x="108204" y="481584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5636" y="28955"/>
                </a:lnTo>
                <a:lnTo>
                  <a:pt x="135636" y="467867"/>
                </a:lnTo>
                <a:lnTo>
                  <a:pt x="121920" y="467867"/>
                </a:lnTo>
                <a:lnTo>
                  <a:pt x="108204" y="481584"/>
                </a:lnTo>
                <a:close/>
              </a:path>
              <a:path w="135889" h="497205">
                <a:moveTo>
                  <a:pt x="135636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5636" y="13716"/>
                </a:lnTo>
                <a:lnTo>
                  <a:pt x="135636" y="28955"/>
                </a:lnTo>
                <a:close/>
              </a:path>
              <a:path w="135889" h="497205">
                <a:moveTo>
                  <a:pt x="27432" y="481584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1584"/>
                </a:lnTo>
                <a:close/>
              </a:path>
              <a:path w="135889" h="497205">
                <a:moveTo>
                  <a:pt x="108204" y="481584"/>
                </a:moveTo>
                <a:lnTo>
                  <a:pt x="27432" y="481584"/>
                </a:lnTo>
                <a:lnTo>
                  <a:pt x="27432" y="467867"/>
                </a:lnTo>
                <a:lnTo>
                  <a:pt x="108204" y="467867"/>
                </a:lnTo>
                <a:lnTo>
                  <a:pt x="108204" y="481584"/>
                </a:lnTo>
                <a:close/>
              </a:path>
              <a:path w="135889" h="497205">
                <a:moveTo>
                  <a:pt x="135636" y="481584"/>
                </a:moveTo>
                <a:lnTo>
                  <a:pt x="108204" y="481584"/>
                </a:lnTo>
                <a:lnTo>
                  <a:pt x="121920" y="467867"/>
                </a:lnTo>
                <a:lnTo>
                  <a:pt x="135636" y="467867"/>
                </a:lnTo>
                <a:lnTo>
                  <a:pt x="135636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33827" y="1632204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47543" y="2136648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18076" y="1957577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19855" y="1957577"/>
            <a:ext cx="891540" cy="0"/>
          </a:xfrm>
          <a:custGeom>
            <a:avLst/>
            <a:gdLst/>
            <a:ahLst/>
            <a:cxnLst/>
            <a:rect l="l" t="t" r="r" b="b"/>
            <a:pathLst>
              <a:path w="891539" h="0">
                <a:moveTo>
                  <a:pt x="0" y="0"/>
                </a:moveTo>
                <a:lnTo>
                  <a:pt x="89154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70786" y="2921487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09644" y="1909572"/>
            <a:ext cx="76200" cy="1804670"/>
          </a:xfrm>
          <a:custGeom>
            <a:avLst/>
            <a:gdLst/>
            <a:ahLst/>
            <a:cxnLst/>
            <a:rect l="l" t="t" r="r" b="b"/>
            <a:pathLst>
              <a:path w="76200" h="1804670">
                <a:moveTo>
                  <a:pt x="25907" y="73684"/>
                </a:moveTo>
                <a:lnTo>
                  <a:pt x="23788" y="73247"/>
                </a:lnTo>
                <a:lnTo>
                  <a:pt x="11620" y="65151"/>
                </a:lnTo>
                <a:lnTo>
                  <a:pt x="3167" y="53054"/>
                </a:lnTo>
                <a:lnTo>
                  <a:pt x="0" y="38100"/>
                </a:lnTo>
                <a:lnTo>
                  <a:pt x="3167" y="23788"/>
                </a:lnTo>
                <a:lnTo>
                  <a:pt x="11620" y="11620"/>
                </a:lnTo>
                <a:lnTo>
                  <a:pt x="23788" y="3167"/>
                </a:lnTo>
                <a:lnTo>
                  <a:pt x="38099" y="0"/>
                </a:lnTo>
                <a:lnTo>
                  <a:pt x="53054" y="3167"/>
                </a:lnTo>
                <a:lnTo>
                  <a:pt x="65150" y="11620"/>
                </a:lnTo>
                <a:lnTo>
                  <a:pt x="73247" y="23788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684"/>
                </a:lnTo>
                <a:close/>
              </a:path>
              <a:path w="76200" h="1804670">
                <a:moveTo>
                  <a:pt x="38099" y="76200"/>
                </a:moveTo>
                <a:lnTo>
                  <a:pt x="25907" y="73684"/>
                </a:lnTo>
                <a:lnTo>
                  <a:pt x="25907" y="38100"/>
                </a:lnTo>
                <a:lnTo>
                  <a:pt x="51815" y="38100"/>
                </a:lnTo>
                <a:lnTo>
                  <a:pt x="51815" y="73491"/>
                </a:lnTo>
                <a:lnTo>
                  <a:pt x="38099" y="76200"/>
                </a:lnTo>
                <a:close/>
              </a:path>
              <a:path w="76200" h="1804670">
                <a:moveTo>
                  <a:pt x="51815" y="73491"/>
                </a:moveTo>
                <a:lnTo>
                  <a:pt x="51815" y="38100"/>
                </a:lnTo>
                <a:lnTo>
                  <a:pt x="76199" y="38100"/>
                </a:lnTo>
                <a:lnTo>
                  <a:pt x="73247" y="53054"/>
                </a:lnTo>
                <a:lnTo>
                  <a:pt x="65150" y="65151"/>
                </a:lnTo>
                <a:lnTo>
                  <a:pt x="53054" y="73247"/>
                </a:lnTo>
                <a:lnTo>
                  <a:pt x="51815" y="73491"/>
                </a:lnTo>
                <a:close/>
              </a:path>
              <a:path w="76200" h="1804670">
                <a:moveTo>
                  <a:pt x="51815" y="76200"/>
                </a:moveTo>
                <a:lnTo>
                  <a:pt x="38099" y="76200"/>
                </a:lnTo>
                <a:lnTo>
                  <a:pt x="51815" y="73491"/>
                </a:lnTo>
                <a:lnTo>
                  <a:pt x="51815" y="76200"/>
                </a:lnTo>
                <a:close/>
              </a:path>
              <a:path w="76200" h="1804670">
                <a:moveTo>
                  <a:pt x="25907" y="1730731"/>
                </a:moveTo>
                <a:lnTo>
                  <a:pt x="25907" y="73684"/>
                </a:lnTo>
                <a:lnTo>
                  <a:pt x="38099" y="76200"/>
                </a:lnTo>
                <a:lnTo>
                  <a:pt x="51815" y="76200"/>
                </a:lnTo>
                <a:lnTo>
                  <a:pt x="51815" y="1728216"/>
                </a:lnTo>
                <a:lnTo>
                  <a:pt x="38099" y="1728216"/>
                </a:lnTo>
                <a:lnTo>
                  <a:pt x="25907" y="1730731"/>
                </a:lnTo>
                <a:close/>
              </a:path>
              <a:path w="76200" h="1804670">
                <a:moveTo>
                  <a:pt x="51815" y="1766316"/>
                </a:moveTo>
                <a:lnTo>
                  <a:pt x="25907" y="1766316"/>
                </a:lnTo>
                <a:lnTo>
                  <a:pt x="25907" y="1730731"/>
                </a:lnTo>
                <a:lnTo>
                  <a:pt x="38099" y="1728216"/>
                </a:lnTo>
                <a:lnTo>
                  <a:pt x="51815" y="1730924"/>
                </a:lnTo>
                <a:lnTo>
                  <a:pt x="51815" y="1766316"/>
                </a:lnTo>
                <a:close/>
              </a:path>
              <a:path w="76200" h="1804670">
                <a:moveTo>
                  <a:pt x="51815" y="1730924"/>
                </a:moveTo>
                <a:lnTo>
                  <a:pt x="38099" y="1728216"/>
                </a:lnTo>
                <a:lnTo>
                  <a:pt x="51815" y="1728216"/>
                </a:lnTo>
                <a:lnTo>
                  <a:pt x="51815" y="1730924"/>
                </a:lnTo>
                <a:close/>
              </a:path>
              <a:path w="76200" h="1804670">
                <a:moveTo>
                  <a:pt x="38099" y="1804416"/>
                </a:moveTo>
                <a:lnTo>
                  <a:pt x="23788" y="1801463"/>
                </a:lnTo>
                <a:lnTo>
                  <a:pt x="11620" y="1793366"/>
                </a:lnTo>
                <a:lnTo>
                  <a:pt x="3167" y="1781270"/>
                </a:lnTo>
                <a:lnTo>
                  <a:pt x="0" y="1766316"/>
                </a:lnTo>
                <a:lnTo>
                  <a:pt x="3167" y="1751361"/>
                </a:lnTo>
                <a:lnTo>
                  <a:pt x="11620" y="1739265"/>
                </a:lnTo>
                <a:lnTo>
                  <a:pt x="23788" y="1731168"/>
                </a:lnTo>
                <a:lnTo>
                  <a:pt x="25907" y="1730731"/>
                </a:lnTo>
                <a:lnTo>
                  <a:pt x="25907" y="1766316"/>
                </a:lnTo>
                <a:lnTo>
                  <a:pt x="76199" y="1766316"/>
                </a:lnTo>
                <a:lnTo>
                  <a:pt x="73247" y="1781270"/>
                </a:lnTo>
                <a:lnTo>
                  <a:pt x="65150" y="1793366"/>
                </a:lnTo>
                <a:lnTo>
                  <a:pt x="53054" y="1801463"/>
                </a:lnTo>
                <a:lnTo>
                  <a:pt x="38099" y="1804416"/>
                </a:lnTo>
                <a:close/>
              </a:path>
              <a:path w="76200" h="1804670">
                <a:moveTo>
                  <a:pt x="76199" y="1766316"/>
                </a:moveTo>
                <a:lnTo>
                  <a:pt x="51815" y="1766316"/>
                </a:lnTo>
                <a:lnTo>
                  <a:pt x="51815" y="1730924"/>
                </a:lnTo>
                <a:lnTo>
                  <a:pt x="53054" y="1731168"/>
                </a:lnTo>
                <a:lnTo>
                  <a:pt x="65150" y="1739265"/>
                </a:lnTo>
                <a:lnTo>
                  <a:pt x="73247" y="1751361"/>
                </a:lnTo>
                <a:lnTo>
                  <a:pt x="76199" y="1766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62400" y="2526792"/>
            <a:ext cx="172720" cy="516890"/>
          </a:xfrm>
          <a:custGeom>
            <a:avLst/>
            <a:gdLst/>
            <a:ahLst/>
            <a:cxnLst/>
            <a:rect l="l" t="t" r="r" b="b"/>
            <a:pathLst>
              <a:path w="172720" h="516889">
                <a:moveTo>
                  <a:pt x="0" y="0"/>
                </a:moveTo>
                <a:lnTo>
                  <a:pt x="172211" y="0"/>
                </a:lnTo>
                <a:lnTo>
                  <a:pt x="172211" y="516635"/>
                </a:lnTo>
                <a:lnTo>
                  <a:pt x="0" y="516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50208" y="2513076"/>
            <a:ext cx="198120" cy="544195"/>
          </a:xfrm>
          <a:custGeom>
            <a:avLst/>
            <a:gdLst/>
            <a:ahLst/>
            <a:cxnLst/>
            <a:rect l="l" t="t" r="r" b="b"/>
            <a:pathLst>
              <a:path w="198120" h="544194">
                <a:moveTo>
                  <a:pt x="198119" y="544067"/>
                </a:moveTo>
                <a:lnTo>
                  <a:pt x="0" y="544067"/>
                </a:lnTo>
                <a:lnTo>
                  <a:pt x="0" y="0"/>
                </a:lnTo>
                <a:lnTo>
                  <a:pt x="198119" y="0"/>
                </a:lnTo>
                <a:lnTo>
                  <a:pt x="198119" y="13716"/>
                </a:lnTo>
                <a:lnTo>
                  <a:pt x="24384" y="13716"/>
                </a:lnTo>
                <a:lnTo>
                  <a:pt x="12192" y="25908"/>
                </a:lnTo>
                <a:lnTo>
                  <a:pt x="24384" y="25908"/>
                </a:lnTo>
                <a:lnTo>
                  <a:pt x="24384" y="518160"/>
                </a:lnTo>
                <a:lnTo>
                  <a:pt x="12192" y="518160"/>
                </a:lnTo>
                <a:lnTo>
                  <a:pt x="24384" y="530352"/>
                </a:lnTo>
                <a:lnTo>
                  <a:pt x="198119" y="530352"/>
                </a:lnTo>
                <a:lnTo>
                  <a:pt x="198119" y="544067"/>
                </a:lnTo>
                <a:close/>
              </a:path>
              <a:path w="198120" h="544194">
                <a:moveTo>
                  <a:pt x="24384" y="25908"/>
                </a:moveTo>
                <a:lnTo>
                  <a:pt x="12192" y="25908"/>
                </a:lnTo>
                <a:lnTo>
                  <a:pt x="24384" y="13716"/>
                </a:lnTo>
                <a:lnTo>
                  <a:pt x="24384" y="25908"/>
                </a:lnTo>
                <a:close/>
              </a:path>
              <a:path w="198120" h="544194">
                <a:moveTo>
                  <a:pt x="172211" y="25908"/>
                </a:moveTo>
                <a:lnTo>
                  <a:pt x="24384" y="25908"/>
                </a:lnTo>
                <a:lnTo>
                  <a:pt x="24384" y="13716"/>
                </a:lnTo>
                <a:lnTo>
                  <a:pt x="172211" y="13716"/>
                </a:lnTo>
                <a:lnTo>
                  <a:pt x="172211" y="25908"/>
                </a:lnTo>
                <a:close/>
              </a:path>
              <a:path w="198120" h="544194">
                <a:moveTo>
                  <a:pt x="172211" y="530352"/>
                </a:moveTo>
                <a:lnTo>
                  <a:pt x="172211" y="13716"/>
                </a:lnTo>
                <a:lnTo>
                  <a:pt x="184404" y="25908"/>
                </a:lnTo>
                <a:lnTo>
                  <a:pt x="198119" y="25908"/>
                </a:lnTo>
                <a:lnTo>
                  <a:pt x="198119" y="518160"/>
                </a:lnTo>
                <a:lnTo>
                  <a:pt x="184404" y="518160"/>
                </a:lnTo>
                <a:lnTo>
                  <a:pt x="172211" y="530352"/>
                </a:lnTo>
                <a:close/>
              </a:path>
              <a:path w="198120" h="544194">
                <a:moveTo>
                  <a:pt x="198119" y="25908"/>
                </a:moveTo>
                <a:lnTo>
                  <a:pt x="184404" y="25908"/>
                </a:lnTo>
                <a:lnTo>
                  <a:pt x="172211" y="13716"/>
                </a:lnTo>
                <a:lnTo>
                  <a:pt x="198119" y="13716"/>
                </a:lnTo>
                <a:lnTo>
                  <a:pt x="198119" y="25908"/>
                </a:lnTo>
                <a:close/>
              </a:path>
              <a:path w="198120" h="544194">
                <a:moveTo>
                  <a:pt x="24384" y="530352"/>
                </a:moveTo>
                <a:lnTo>
                  <a:pt x="12192" y="518160"/>
                </a:lnTo>
                <a:lnTo>
                  <a:pt x="24384" y="518160"/>
                </a:lnTo>
                <a:lnTo>
                  <a:pt x="24384" y="530352"/>
                </a:lnTo>
                <a:close/>
              </a:path>
              <a:path w="198120" h="544194">
                <a:moveTo>
                  <a:pt x="172211" y="530352"/>
                </a:moveTo>
                <a:lnTo>
                  <a:pt x="24384" y="530352"/>
                </a:lnTo>
                <a:lnTo>
                  <a:pt x="24384" y="518160"/>
                </a:lnTo>
                <a:lnTo>
                  <a:pt x="172211" y="518160"/>
                </a:lnTo>
                <a:lnTo>
                  <a:pt x="172211" y="530352"/>
                </a:lnTo>
                <a:close/>
              </a:path>
              <a:path w="198120" h="544194">
                <a:moveTo>
                  <a:pt x="198119" y="530352"/>
                </a:moveTo>
                <a:lnTo>
                  <a:pt x="172211" y="530352"/>
                </a:lnTo>
                <a:lnTo>
                  <a:pt x="184404" y="518160"/>
                </a:lnTo>
                <a:lnTo>
                  <a:pt x="198119" y="518160"/>
                </a:lnTo>
                <a:lnTo>
                  <a:pt x="198119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48000" y="2264663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7243" y="260604"/>
                </a:moveTo>
                <a:lnTo>
                  <a:pt x="28955" y="260604"/>
                </a:lnTo>
                <a:lnTo>
                  <a:pt x="28955" y="0"/>
                </a:lnTo>
                <a:lnTo>
                  <a:pt x="47243" y="0"/>
                </a:lnTo>
                <a:lnTo>
                  <a:pt x="47243" y="260604"/>
                </a:lnTo>
                <a:close/>
              </a:path>
              <a:path w="76200" h="325119">
                <a:moveTo>
                  <a:pt x="38099" y="324612"/>
                </a:moveTo>
                <a:lnTo>
                  <a:pt x="0" y="248411"/>
                </a:lnTo>
                <a:lnTo>
                  <a:pt x="28955" y="248411"/>
                </a:lnTo>
                <a:lnTo>
                  <a:pt x="28955" y="260604"/>
                </a:lnTo>
                <a:lnTo>
                  <a:pt x="70103" y="260604"/>
                </a:lnTo>
                <a:lnTo>
                  <a:pt x="38099" y="324612"/>
                </a:lnTo>
                <a:close/>
              </a:path>
              <a:path w="76200" h="325119">
                <a:moveTo>
                  <a:pt x="70103" y="260604"/>
                </a:moveTo>
                <a:lnTo>
                  <a:pt x="47243" y="260604"/>
                </a:lnTo>
                <a:lnTo>
                  <a:pt x="47243" y="248411"/>
                </a:lnTo>
                <a:lnTo>
                  <a:pt x="76199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486713" y="2531385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93313" y="1946148"/>
            <a:ext cx="0" cy="271780"/>
          </a:xfrm>
          <a:custGeom>
            <a:avLst/>
            <a:gdLst/>
            <a:ahLst/>
            <a:cxnLst/>
            <a:rect l="l" t="t" r="r" b="b"/>
            <a:pathLst>
              <a:path w="0" h="271780">
                <a:moveTo>
                  <a:pt x="0" y="0"/>
                </a:moveTo>
                <a:lnTo>
                  <a:pt x="0" y="2712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893313" y="261366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19400" y="2217420"/>
            <a:ext cx="144780" cy="396240"/>
          </a:xfrm>
          <a:custGeom>
            <a:avLst/>
            <a:gdLst/>
            <a:ahLst/>
            <a:cxnLst/>
            <a:rect l="l" t="t" r="r" b="b"/>
            <a:pathLst>
              <a:path w="144780" h="396239">
                <a:moveTo>
                  <a:pt x="0" y="0"/>
                </a:moveTo>
                <a:lnTo>
                  <a:pt x="144780" y="0"/>
                </a:lnTo>
                <a:lnTo>
                  <a:pt x="144780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07207" y="2205227"/>
            <a:ext cx="169545" cy="421005"/>
          </a:xfrm>
          <a:custGeom>
            <a:avLst/>
            <a:gdLst/>
            <a:ahLst/>
            <a:cxnLst/>
            <a:rect l="l" t="t" r="r" b="b"/>
            <a:pathLst>
              <a:path w="169544" h="421005">
                <a:moveTo>
                  <a:pt x="169164" y="420623"/>
                </a:moveTo>
                <a:lnTo>
                  <a:pt x="0" y="420623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394715"/>
                </a:lnTo>
                <a:lnTo>
                  <a:pt x="12192" y="394715"/>
                </a:lnTo>
                <a:lnTo>
                  <a:pt x="25908" y="408432"/>
                </a:lnTo>
                <a:lnTo>
                  <a:pt x="169164" y="408432"/>
                </a:lnTo>
                <a:lnTo>
                  <a:pt x="169164" y="420623"/>
                </a:lnTo>
                <a:close/>
              </a:path>
              <a:path w="169544" h="421005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69544" h="421005">
                <a:moveTo>
                  <a:pt x="14325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43256" y="12192"/>
                </a:lnTo>
                <a:lnTo>
                  <a:pt x="143256" y="24384"/>
                </a:lnTo>
                <a:close/>
              </a:path>
              <a:path w="169544" h="421005">
                <a:moveTo>
                  <a:pt x="143256" y="408432"/>
                </a:moveTo>
                <a:lnTo>
                  <a:pt x="143256" y="12192"/>
                </a:lnTo>
                <a:lnTo>
                  <a:pt x="156972" y="24384"/>
                </a:lnTo>
                <a:lnTo>
                  <a:pt x="169164" y="24383"/>
                </a:lnTo>
                <a:lnTo>
                  <a:pt x="169164" y="394715"/>
                </a:lnTo>
                <a:lnTo>
                  <a:pt x="156972" y="394715"/>
                </a:lnTo>
                <a:lnTo>
                  <a:pt x="143256" y="408432"/>
                </a:lnTo>
                <a:close/>
              </a:path>
              <a:path w="169544" h="421005">
                <a:moveTo>
                  <a:pt x="169164" y="24383"/>
                </a:moveTo>
                <a:lnTo>
                  <a:pt x="156972" y="24384"/>
                </a:lnTo>
                <a:lnTo>
                  <a:pt x="143256" y="12192"/>
                </a:lnTo>
                <a:lnTo>
                  <a:pt x="169164" y="12192"/>
                </a:lnTo>
                <a:lnTo>
                  <a:pt x="169164" y="24383"/>
                </a:lnTo>
                <a:close/>
              </a:path>
              <a:path w="169544" h="421005">
                <a:moveTo>
                  <a:pt x="25908" y="408432"/>
                </a:moveTo>
                <a:lnTo>
                  <a:pt x="12192" y="394715"/>
                </a:lnTo>
                <a:lnTo>
                  <a:pt x="25908" y="394715"/>
                </a:lnTo>
                <a:lnTo>
                  <a:pt x="25908" y="408432"/>
                </a:lnTo>
                <a:close/>
              </a:path>
              <a:path w="169544" h="421005">
                <a:moveTo>
                  <a:pt x="143256" y="408432"/>
                </a:moveTo>
                <a:lnTo>
                  <a:pt x="25908" y="408432"/>
                </a:lnTo>
                <a:lnTo>
                  <a:pt x="25908" y="394715"/>
                </a:lnTo>
                <a:lnTo>
                  <a:pt x="143256" y="394715"/>
                </a:lnTo>
                <a:lnTo>
                  <a:pt x="143256" y="408432"/>
                </a:lnTo>
                <a:close/>
              </a:path>
              <a:path w="169544" h="421005">
                <a:moveTo>
                  <a:pt x="169164" y="408432"/>
                </a:moveTo>
                <a:lnTo>
                  <a:pt x="143256" y="408432"/>
                </a:lnTo>
                <a:lnTo>
                  <a:pt x="156972" y="394715"/>
                </a:lnTo>
                <a:lnTo>
                  <a:pt x="169164" y="394715"/>
                </a:lnTo>
                <a:lnTo>
                  <a:pt x="169164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091727" y="2626365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4303" y="1370107"/>
            <a:ext cx="546735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6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baseline="-20833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33333" sz="3000" spc="165">
                <a:latin typeface="Times New Roman"/>
                <a:cs typeface="Times New Roman"/>
              </a:rPr>
              <a:t>b</a:t>
            </a:r>
            <a:endParaRPr baseline="-33333" sz="3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62327" y="3678173"/>
            <a:ext cx="2159635" cy="0"/>
          </a:xfrm>
          <a:custGeom>
            <a:avLst/>
            <a:gdLst/>
            <a:ahLst/>
            <a:cxnLst/>
            <a:rect l="l" t="t" r="r" b="b"/>
            <a:pathLst>
              <a:path w="2159635" h="0">
                <a:moveTo>
                  <a:pt x="0" y="0"/>
                </a:moveTo>
                <a:lnTo>
                  <a:pt x="2159507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31819" y="3636264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5">
                <a:moveTo>
                  <a:pt x="28956" y="82550"/>
                </a:moveTo>
                <a:lnTo>
                  <a:pt x="25717" y="81891"/>
                </a:lnTo>
                <a:lnTo>
                  <a:pt x="12192" y="72580"/>
                </a:lnTo>
                <a:lnTo>
                  <a:pt x="3238" y="58983"/>
                </a:lnTo>
                <a:lnTo>
                  <a:pt x="0" y="42672"/>
                </a:lnTo>
                <a:lnTo>
                  <a:pt x="3238" y="25717"/>
                </a:lnTo>
                <a:lnTo>
                  <a:pt x="12192" y="12192"/>
                </a:lnTo>
                <a:lnTo>
                  <a:pt x="25717" y="3238"/>
                </a:lnTo>
                <a:lnTo>
                  <a:pt x="42672" y="0"/>
                </a:lnTo>
                <a:lnTo>
                  <a:pt x="58983" y="3238"/>
                </a:lnTo>
                <a:lnTo>
                  <a:pt x="72580" y="12192"/>
                </a:lnTo>
                <a:lnTo>
                  <a:pt x="81891" y="25717"/>
                </a:lnTo>
                <a:lnTo>
                  <a:pt x="85344" y="42672"/>
                </a:lnTo>
                <a:lnTo>
                  <a:pt x="28956" y="42672"/>
                </a:lnTo>
                <a:lnTo>
                  <a:pt x="28956" y="82550"/>
                </a:lnTo>
                <a:close/>
              </a:path>
              <a:path w="85725" h="222885">
                <a:moveTo>
                  <a:pt x="42672" y="85344"/>
                </a:moveTo>
                <a:lnTo>
                  <a:pt x="28956" y="82550"/>
                </a:lnTo>
                <a:lnTo>
                  <a:pt x="28956" y="42672"/>
                </a:lnTo>
                <a:lnTo>
                  <a:pt x="56388" y="42672"/>
                </a:lnTo>
                <a:lnTo>
                  <a:pt x="56388" y="82440"/>
                </a:lnTo>
                <a:lnTo>
                  <a:pt x="42672" y="85344"/>
                </a:lnTo>
                <a:close/>
              </a:path>
              <a:path w="85725" h="222885">
                <a:moveTo>
                  <a:pt x="56388" y="82440"/>
                </a:moveTo>
                <a:lnTo>
                  <a:pt x="56388" y="42672"/>
                </a:lnTo>
                <a:lnTo>
                  <a:pt x="85344" y="42672"/>
                </a:lnTo>
                <a:lnTo>
                  <a:pt x="81891" y="58983"/>
                </a:lnTo>
                <a:lnTo>
                  <a:pt x="72580" y="72580"/>
                </a:lnTo>
                <a:lnTo>
                  <a:pt x="58983" y="81891"/>
                </a:lnTo>
                <a:lnTo>
                  <a:pt x="56388" y="82440"/>
                </a:lnTo>
                <a:close/>
              </a:path>
              <a:path w="85725" h="222885">
                <a:moveTo>
                  <a:pt x="56388" y="85344"/>
                </a:moveTo>
                <a:lnTo>
                  <a:pt x="42672" y="85344"/>
                </a:lnTo>
                <a:lnTo>
                  <a:pt x="56388" y="82440"/>
                </a:lnTo>
                <a:lnTo>
                  <a:pt x="56388" y="85344"/>
                </a:lnTo>
                <a:close/>
              </a:path>
              <a:path w="85725" h="222885">
                <a:moveTo>
                  <a:pt x="56388" y="222503"/>
                </a:moveTo>
                <a:lnTo>
                  <a:pt x="28956" y="222503"/>
                </a:lnTo>
                <a:lnTo>
                  <a:pt x="28956" y="82550"/>
                </a:lnTo>
                <a:lnTo>
                  <a:pt x="42672" y="85344"/>
                </a:lnTo>
                <a:lnTo>
                  <a:pt x="56388" y="85344"/>
                </a:lnTo>
                <a:lnTo>
                  <a:pt x="56388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49524" y="3874770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30551" y="3611879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4864" y="109727"/>
                </a:moveTo>
                <a:lnTo>
                  <a:pt x="33432" y="105441"/>
                </a:lnTo>
                <a:lnTo>
                  <a:pt x="16001" y="93725"/>
                </a:lnTo>
                <a:lnTo>
                  <a:pt x="4286" y="76295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6295"/>
                </a:lnTo>
                <a:lnTo>
                  <a:pt x="92392" y="93725"/>
                </a:lnTo>
                <a:lnTo>
                  <a:pt x="75414" y="105441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12263" y="3593591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99060" y="4572"/>
                </a:moveTo>
                <a:lnTo>
                  <a:pt x="45719" y="4572"/>
                </a:lnTo>
                <a:lnTo>
                  <a:pt x="56387" y="1524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4"/>
                </a:lnTo>
                <a:lnTo>
                  <a:pt x="99060" y="4572"/>
                </a:lnTo>
                <a:close/>
              </a:path>
              <a:path w="146685" h="147954">
                <a:moveTo>
                  <a:pt x="112775" y="12192"/>
                </a:moveTo>
                <a:lnTo>
                  <a:pt x="32004" y="12192"/>
                </a:lnTo>
                <a:lnTo>
                  <a:pt x="33528" y="10667"/>
                </a:lnTo>
                <a:lnTo>
                  <a:pt x="42672" y="6095"/>
                </a:lnTo>
                <a:lnTo>
                  <a:pt x="44195" y="4572"/>
                </a:lnTo>
                <a:lnTo>
                  <a:pt x="100584" y="4572"/>
                </a:lnTo>
                <a:lnTo>
                  <a:pt x="102108" y="6095"/>
                </a:lnTo>
                <a:lnTo>
                  <a:pt x="111252" y="10667"/>
                </a:lnTo>
                <a:lnTo>
                  <a:pt x="112775" y="12192"/>
                </a:lnTo>
                <a:close/>
              </a:path>
              <a:path w="146685" h="147954">
                <a:moveTo>
                  <a:pt x="123444" y="21335"/>
                </a:moveTo>
                <a:lnTo>
                  <a:pt x="21336" y="21335"/>
                </a:lnTo>
                <a:lnTo>
                  <a:pt x="21336" y="19812"/>
                </a:lnTo>
                <a:lnTo>
                  <a:pt x="30480" y="13716"/>
                </a:lnTo>
                <a:lnTo>
                  <a:pt x="30480" y="12192"/>
                </a:lnTo>
                <a:lnTo>
                  <a:pt x="114300" y="12192"/>
                </a:lnTo>
                <a:lnTo>
                  <a:pt x="114300" y="13716"/>
                </a:lnTo>
                <a:lnTo>
                  <a:pt x="123444" y="19812"/>
                </a:lnTo>
                <a:lnTo>
                  <a:pt x="123444" y="21335"/>
                </a:lnTo>
                <a:close/>
              </a:path>
              <a:path w="146685" h="147954">
                <a:moveTo>
                  <a:pt x="54864" y="103632"/>
                </a:moveTo>
                <a:lnTo>
                  <a:pt x="51816" y="102107"/>
                </a:lnTo>
                <a:lnTo>
                  <a:pt x="4572" y="102107"/>
                </a:lnTo>
                <a:lnTo>
                  <a:pt x="4572" y="100584"/>
                </a:lnTo>
                <a:lnTo>
                  <a:pt x="1524" y="89916"/>
                </a:lnTo>
                <a:lnTo>
                  <a:pt x="1524" y="88392"/>
                </a:lnTo>
                <a:lnTo>
                  <a:pt x="0" y="86868"/>
                </a:lnTo>
                <a:lnTo>
                  <a:pt x="0" y="60960"/>
                </a:lnTo>
                <a:lnTo>
                  <a:pt x="1524" y="59436"/>
                </a:lnTo>
                <a:lnTo>
                  <a:pt x="1524" y="56387"/>
                </a:lnTo>
                <a:lnTo>
                  <a:pt x="4572" y="47244"/>
                </a:lnTo>
                <a:lnTo>
                  <a:pt x="4572" y="45719"/>
                </a:lnTo>
                <a:lnTo>
                  <a:pt x="6096" y="44196"/>
                </a:lnTo>
                <a:lnTo>
                  <a:pt x="6096" y="42672"/>
                </a:lnTo>
                <a:lnTo>
                  <a:pt x="10668" y="33527"/>
                </a:lnTo>
                <a:lnTo>
                  <a:pt x="12192" y="33527"/>
                </a:lnTo>
                <a:lnTo>
                  <a:pt x="12192" y="30480"/>
                </a:lnTo>
                <a:lnTo>
                  <a:pt x="19812" y="22860"/>
                </a:lnTo>
                <a:lnTo>
                  <a:pt x="19812" y="21335"/>
                </a:lnTo>
                <a:lnTo>
                  <a:pt x="124968" y="21335"/>
                </a:lnTo>
                <a:lnTo>
                  <a:pt x="124968" y="22860"/>
                </a:lnTo>
                <a:lnTo>
                  <a:pt x="132588" y="3048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6398" y="38100"/>
                </a:lnTo>
                <a:lnTo>
                  <a:pt x="67056" y="38100"/>
                </a:lnTo>
                <a:lnTo>
                  <a:pt x="61721" y="39624"/>
                </a:lnTo>
                <a:lnTo>
                  <a:pt x="60960" y="39624"/>
                </a:lnTo>
                <a:lnTo>
                  <a:pt x="56387" y="41148"/>
                </a:lnTo>
                <a:lnTo>
                  <a:pt x="57912" y="41148"/>
                </a:lnTo>
                <a:lnTo>
                  <a:pt x="51816" y="44196"/>
                </a:lnTo>
                <a:lnTo>
                  <a:pt x="52959" y="44196"/>
                </a:lnTo>
                <a:lnTo>
                  <a:pt x="49149" y="47244"/>
                </a:lnTo>
                <a:lnTo>
                  <a:pt x="48768" y="47244"/>
                </a:lnTo>
                <a:lnTo>
                  <a:pt x="47244" y="48768"/>
                </a:lnTo>
                <a:lnTo>
                  <a:pt x="47548" y="48768"/>
                </a:lnTo>
                <a:lnTo>
                  <a:pt x="45110" y="51816"/>
                </a:lnTo>
                <a:lnTo>
                  <a:pt x="44195" y="51816"/>
                </a:lnTo>
                <a:lnTo>
                  <a:pt x="39624" y="60960"/>
                </a:lnTo>
                <a:lnTo>
                  <a:pt x="40277" y="60960"/>
                </a:lnTo>
                <a:lnTo>
                  <a:pt x="39406" y="64008"/>
                </a:lnTo>
                <a:lnTo>
                  <a:pt x="38100" y="64008"/>
                </a:lnTo>
                <a:lnTo>
                  <a:pt x="38100" y="82296"/>
                </a:lnTo>
                <a:lnTo>
                  <a:pt x="38970" y="82296"/>
                </a:lnTo>
                <a:lnTo>
                  <a:pt x="39841" y="85344"/>
                </a:lnTo>
                <a:lnTo>
                  <a:pt x="39624" y="85344"/>
                </a:lnTo>
                <a:lnTo>
                  <a:pt x="41148" y="89916"/>
                </a:lnTo>
                <a:lnTo>
                  <a:pt x="41583" y="89916"/>
                </a:lnTo>
                <a:lnTo>
                  <a:pt x="44195" y="96012"/>
                </a:lnTo>
                <a:lnTo>
                  <a:pt x="45719" y="96012"/>
                </a:lnTo>
                <a:lnTo>
                  <a:pt x="46736" y="97536"/>
                </a:lnTo>
                <a:lnTo>
                  <a:pt x="45719" y="97536"/>
                </a:lnTo>
                <a:lnTo>
                  <a:pt x="48768" y="100584"/>
                </a:lnTo>
                <a:lnTo>
                  <a:pt x="50291" y="100584"/>
                </a:lnTo>
                <a:lnTo>
                  <a:pt x="54864" y="103632"/>
                </a:lnTo>
                <a:close/>
              </a:path>
              <a:path w="146685" h="147954">
                <a:moveTo>
                  <a:pt x="137922" y="41148"/>
                </a:moveTo>
                <a:lnTo>
                  <a:pt x="88391" y="41148"/>
                </a:lnTo>
                <a:lnTo>
                  <a:pt x="80772" y="38100"/>
                </a:lnTo>
                <a:lnTo>
                  <a:pt x="136398" y="38100"/>
                </a:lnTo>
                <a:lnTo>
                  <a:pt x="137922" y="41148"/>
                </a:lnTo>
                <a:close/>
              </a:path>
              <a:path w="146685" h="147954">
                <a:moveTo>
                  <a:pt x="56387" y="41148"/>
                </a:moveTo>
                <a:lnTo>
                  <a:pt x="60960" y="39624"/>
                </a:lnTo>
                <a:lnTo>
                  <a:pt x="59944" y="40131"/>
                </a:lnTo>
                <a:lnTo>
                  <a:pt x="56387" y="41148"/>
                </a:lnTo>
                <a:close/>
              </a:path>
              <a:path w="146685" h="147954">
                <a:moveTo>
                  <a:pt x="59944" y="40131"/>
                </a:moveTo>
                <a:lnTo>
                  <a:pt x="60960" y="39624"/>
                </a:lnTo>
                <a:lnTo>
                  <a:pt x="61721" y="39624"/>
                </a:lnTo>
                <a:lnTo>
                  <a:pt x="59944" y="40131"/>
                </a:lnTo>
                <a:close/>
              </a:path>
              <a:path w="146685" h="147954">
                <a:moveTo>
                  <a:pt x="140208" y="44196"/>
                </a:moveTo>
                <a:lnTo>
                  <a:pt x="92964" y="44196"/>
                </a:lnTo>
                <a:lnTo>
                  <a:pt x="83820" y="39624"/>
                </a:lnTo>
                <a:lnTo>
                  <a:pt x="88391" y="41148"/>
                </a:lnTo>
                <a:lnTo>
                  <a:pt x="137922" y="41148"/>
                </a:lnTo>
                <a:lnTo>
                  <a:pt x="138684" y="42672"/>
                </a:lnTo>
                <a:lnTo>
                  <a:pt x="140208" y="44196"/>
                </a:lnTo>
                <a:close/>
              </a:path>
              <a:path w="146685" h="147954">
                <a:moveTo>
                  <a:pt x="57912" y="41148"/>
                </a:moveTo>
                <a:lnTo>
                  <a:pt x="56387" y="41148"/>
                </a:lnTo>
                <a:lnTo>
                  <a:pt x="59944" y="40131"/>
                </a:lnTo>
                <a:lnTo>
                  <a:pt x="57912" y="41148"/>
                </a:lnTo>
                <a:close/>
              </a:path>
              <a:path w="146685" h="147954">
                <a:moveTo>
                  <a:pt x="52959" y="44196"/>
                </a:moveTo>
                <a:lnTo>
                  <a:pt x="51816" y="44196"/>
                </a:lnTo>
                <a:lnTo>
                  <a:pt x="54864" y="42672"/>
                </a:lnTo>
                <a:lnTo>
                  <a:pt x="52959" y="44196"/>
                </a:lnTo>
                <a:close/>
              </a:path>
              <a:path w="146685" h="147954">
                <a:moveTo>
                  <a:pt x="140716" y="48768"/>
                </a:moveTo>
                <a:lnTo>
                  <a:pt x="99060" y="48768"/>
                </a:lnTo>
                <a:lnTo>
                  <a:pt x="89916" y="42672"/>
                </a:lnTo>
                <a:lnTo>
                  <a:pt x="92964" y="44196"/>
                </a:lnTo>
                <a:lnTo>
                  <a:pt x="140208" y="44196"/>
                </a:lnTo>
                <a:lnTo>
                  <a:pt x="140208" y="47244"/>
                </a:lnTo>
                <a:lnTo>
                  <a:pt x="140716" y="48768"/>
                </a:lnTo>
                <a:close/>
              </a:path>
              <a:path w="146685" h="147954">
                <a:moveTo>
                  <a:pt x="47244" y="48768"/>
                </a:moveTo>
                <a:lnTo>
                  <a:pt x="48768" y="47244"/>
                </a:lnTo>
                <a:lnTo>
                  <a:pt x="48090" y="48090"/>
                </a:lnTo>
                <a:lnTo>
                  <a:pt x="47244" y="48768"/>
                </a:lnTo>
                <a:close/>
              </a:path>
              <a:path w="146685" h="147954">
                <a:moveTo>
                  <a:pt x="48090" y="48090"/>
                </a:moveTo>
                <a:lnTo>
                  <a:pt x="48768" y="47244"/>
                </a:lnTo>
                <a:lnTo>
                  <a:pt x="49149" y="47244"/>
                </a:lnTo>
                <a:lnTo>
                  <a:pt x="48090" y="48090"/>
                </a:lnTo>
                <a:close/>
              </a:path>
              <a:path w="146685" h="147954">
                <a:moveTo>
                  <a:pt x="102107" y="54863"/>
                </a:moveTo>
                <a:lnTo>
                  <a:pt x="96012" y="47244"/>
                </a:lnTo>
                <a:lnTo>
                  <a:pt x="99060" y="48768"/>
                </a:lnTo>
                <a:lnTo>
                  <a:pt x="140716" y="48768"/>
                </a:lnTo>
                <a:lnTo>
                  <a:pt x="141732" y="51816"/>
                </a:lnTo>
                <a:lnTo>
                  <a:pt x="100584" y="51816"/>
                </a:lnTo>
                <a:lnTo>
                  <a:pt x="102107" y="54863"/>
                </a:lnTo>
                <a:close/>
              </a:path>
              <a:path w="146685" h="147954">
                <a:moveTo>
                  <a:pt x="47548" y="48768"/>
                </a:moveTo>
                <a:lnTo>
                  <a:pt x="47244" y="48768"/>
                </a:lnTo>
                <a:lnTo>
                  <a:pt x="48090" y="48090"/>
                </a:lnTo>
                <a:lnTo>
                  <a:pt x="47548" y="48768"/>
                </a:lnTo>
                <a:close/>
              </a:path>
              <a:path w="146685" h="147954">
                <a:moveTo>
                  <a:pt x="42672" y="54864"/>
                </a:moveTo>
                <a:lnTo>
                  <a:pt x="44195" y="51816"/>
                </a:lnTo>
                <a:lnTo>
                  <a:pt x="45110" y="51816"/>
                </a:lnTo>
                <a:lnTo>
                  <a:pt x="42672" y="54864"/>
                </a:lnTo>
                <a:close/>
              </a:path>
              <a:path w="146685" h="147954">
                <a:moveTo>
                  <a:pt x="144779" y="60960"/>
                </a:moveTo>
                <a:lnTo>
                  <a:pt x="105155" y="60960"/>
                </a:lnTo>
                <a:lnTo>
                  <a:pt x="100584" y="51816"/>
                </a:lnTo>
                <a:lnTo>
                  <a:pt x="141732" y="51816"/>
                </a:lnTo>
                <a:lnTo>
                  <a:pt x="143256" y="56387"/>
                </a:lnTo>
                <a:lnTo>
                  <a:pt x="143256" y="57912"/>
                </a:lnTo>
                <a:lnTo>
                  <a:pt x="144779" y="59436"/>
                </a:lnTo>
                <a:lnTo>
                  <a:pt x="144779" y="60960"/>
                </a:lnTo>
                <a:close/>
              </a:path>
              <a:path w="146685" h="147954">
                <a:moveTo>
                  <a:pt x="40277" y="60960"/>
                </a:moveTo>
                <a:lnTo>
                  <a:pt x="39624" y="60960"/>
                </a:lnTo>
                <a:lnTo>
                  <a:pt x="41148" y="57911"/>
                </a:lnTo>
                <a:lnTo>
                  <a:pt x="40277" y="60960"/>
                </a:lnTo>
                <a:close/>
              </a:path>
              <a:path w="146685" h="147954">
                <a:moveTo>
                  <a:pt x="106679" y="68580"/>
                </a:moveTo>
                <a:lnTo>
                  <a:pt x="103632" y="57912"/>
                </a:lnTo>
                <a:lnTo>
                  <a:pt x="105155" y="60960"/>
                </a:lnTo>
                <a:lnTo>
                  <a:pt x="144779" y="60960"/>
                </a:lnTo>
                <a:lnTo>
                  <a:pt x="144779" y="64008"/>
                </a:lnTo>
                <a:lnTo>
                  <a:pt x="106679" y="64008"/>
                </a:lnTo>
                <a:lnTo>
                  <a:pt x="106679" y="68580"/>
                </a:lnTo>
                <a:close/>
              </a:path>
              <a:path w="146685" h="147954">
                <a:moveTo>
                  <a:pt x="38100" y="68580"/>
                </a:moveTo>
                <a:lnTo>
                  <a:pt x="38100" y="64008"/>
                </a:lnTo>
                <a:lnTo>
                  <a:pt x="39406" y="64008"/>
                </a:lnTo>
                <a:lnTo>
                  <a:pt x="38100" y="68580"/>
                </a:lnTo>
                <a:close/>
              </a:path>
              <a:path w="146685" h="147954">
                <a:moveTo>
                  <a:pt x="107899" y="73761"/>
                </a:moveTo>
                <a:lnTo>
                  <a:pt x="106679" y="64008"/>
                </a:lnTo>
                <a:lnTo>
                  <a:pt x="144779" y="64008"/>
                </a:lnTo>
                <a:lnTo>
                  <a:pt x="144779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6685" h="147954">
                <a:moveTo>
                  <a:pt x="108204" y="76200"/>
                </a:moveTo>
                <a:lnTo>
                  <a:pt x="108013" y="74676"/>
                </a:lnTo>
                <a:lnTo>
                  <a:pt x="107986" y="73152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5" h="147954">
                <a:moveTo>
                  <a:pt x="144779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4779" y="71628"/>
                </a:lnTo>
                <a:lnTo>
                  <a:pt x="146304" y="73152"/>
                </a:lnTo>
                <a:lnTo>
                  <a:pt x="146304" y="74676"/>
                </a:lnTo>
                <a:lnTo>
                  <a:pt x="144779" y="76200"/>
                </a:lnTo>
                <a:close/>
              </a:path>
              <a:path w="146685" h="147954">
                <a:moveTo>
                  <a:pt x="144779" y="82296"/>
                </a:moveTo>
                <a:lnTo>
                  <a:pt x="106679" y="82296"/>
                </a:lnTo>
                <a:lnTo>
                  <a:pt x="107899" y="73761"/>
                </a:lnTo>
                <a:lnTo>
                  <a:pt x="108204" y="76200"/>
                </a:lnTo>
                <a:lnTo>
                  <a:pt x="144779" y="76200"/>
                </a:lnTo>
                <a:lnTo>
                  <a:pt x="144779" y="82296"/>
                </a:lnTo>
                <a:close/>
              </a:path>
              <a:path w="146685" h="147954">
                <a:moveTo>
                  <a:pt x="38970" y="82296"/>
                </a:moveTo>
                <a:lnTo>
                  <a:pt x="38100" y="82296"/>
                </a:lnTo>
                <a:lnTo>
                  <a:pt x="38100" y="79248"/>
                </a:lnTo>
                <a:lnTo>
                  <a:pt x="38970" y="82296"/>
                </a:lnTo>
                <a:close/>
              </a:path>
              <a:path w="146685" h="147954">
                <a:moveTo>
                  <a:pt x="104502" y="86867"/>
                </a:moveTo>
                <a:lnTo>
                  <a:pt x="106679" y="79248"/>
                </a:lnTo>
                <a:lnTo>
                  <a:pt x="106679" y="82296"/>
                </a:lnTo>
                <a:lnTo>
                  <a:pt x="144779" y="82296"/>
                </a:lnTo>
                <a:lnTo>
                  <a:pt x="144779" y="85344"/>
                </a:lnTo>
                <a:lnTo>
                  <a:pt x="105155" y="85344"/>
                </a:lnTo>
                <a:lnTo>
                  <a:pt x="104502" y="86867"/>
                </a:lnTo>
                <a:close/>
              </a:path>
              <a:path w="146685" h="147954">
                <a:moveTo>
                  <a:pt x="41148" y="89916"/>
                </a:moveTo>
                <a:lnTo>
                  <a:pt x="39624" y="85344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6685" h="147954">
                <a:moveTo>
                  <a:pt x="40277" y="86868"/>
                </a:moveTo>
                <a:lnTo>
                  <a:pt x="39624" y="85344"/>
                </a:lnTo>
                <a:lnTo>
                  <a:pt x="39841" y="85344"/>
                </a:lnTo>
                <a:lnTo>
                  <a:pt x="40277" y="86868"/>
                </a:lnTo>
                <a:close/>
              </a:path>
              <a:path w="146685" h="147954">
                <a:moveTo>
                  <a:pt x="103632" y="89916"/>
                </a:moveTo>
                <a:lnTo>
                  <a:pt x="104502" y="86867"/>
                </a:lnTo>
                <a:lnTo>
                  <a:pt x="105155" y="85344"/>
                </a:lnTo>
                <a:lnTo>
                  <a:pt x="103632" y="89916"/>
                </a:lnTo>
                <a:close/>
              </a:path>
              <a:path w="146685" h="147954">
                <a:moveTo>
                  <a:pt x="143256" y="89916"/>
                </a:moveTo>
                <a:lnTo>
                  <a:pt x="103632" y="89916"/>
                </a:lnTo>
                <a:lnTo>
                  <a:pt x="105155" y="85344"/>
                </a:lnTo>
                <a:lnTo>
                  <a:pt x="144779" y="85344"/>
                </a:lnTo>
                <a:lnTo>
                  <a:pt x="144779" y="88392"/>
                </a:lnTo>
                <a:lnTo>
                  <a:pt x="143256" y="88392"/>
                </a:lnTo>
                <a:lnTo>
                  <a:pt x="143256" y="89916"/>
                </a:lnTo>
                <a:close/>
              </a:path>
              <a:path w="146685" h="147954">
                <a:moveTo>
                  <a:pt x="41583" y="89916"/>
                </a:moveTo>
                <a:lnTo>
                  <a:pt x="41148" y="89916"/>
                </a:lnTo>
                <a:lnTo>
                  <a:pt x="40277" y="86868"/>
                </a:lnTo>
                <a:lnTo>
                  <a:pt x="41583" y="89916"/>
                </a:lnTo>
                <a:close/>
              </a:path>
              <a:path w="146685" h="147954">
                <a:moveTo>
                  <a:pt x="141514" y="96012"/>
                </a:moveTo>
                <a:lnTo>
                  <a:pt x="100584" y="96012"/>
                </a:lnTo>
                <a:lnTo>
                  <a:pt x="104502" y="86867"/>
                </a:lnTo>
                <a:lnTo>
                  <a:pt x="103632" y="89916"/>
                </a:lnTo>
                <a:lnTo>
                  <a:pt x="143256" y="89916"/>
                </a:lnTo>
                <a:lnTo>
                  <a:pt x="141514" y="96012"/>
                </a:lnTo>
                <a:close/>
              </a:path>
              <a:path w="146685" h="147954">
                <a:moveTo>
                  <a:pt x="45719" y="96012"/>
                </a:moveTo>
                <a:lnTo>
                  <a:pt x="44195" y="96012"/>
                </a:lnTo>
                <a:lnTo>
                  <a:pt x="42672" y="91440"/>
                </a:lnTo>
                <a:lnTo>
                  <a:pt x="45719" y="96012"/>
                </a:lnTo>
                <a:close/>
              </a:path>
              <a:path w="146685" h="147954">
                <a:moveTo>
                  <a:pt x="97231" y="98755"/>
                </a:moveTo>
                <a:lnTo>
                  <a:pt x="102108" y="91440"/>
                </a:lnTo>
                <a:lnTo>
                  <a:pt x="100584" y="96012"/>
                </a:lnTo>
                <a:lnTo>
                  <a:pt x="141514" y="96012"/>
                </a:lnTo>
                <a:lnTo>
                  <a:pt x="141078" y="97536"/>
                </a:lnTo>
                <a:lnTo>
                  <a:pt x="99060" y="97536"/>
                </a:lnTo>
                <a:lnTo>
                  <a:pt x="97231" y="98755"/>
                </a:lnTo>
                <a:close/>
              </a:path>
              <a:path w="146685" h="147954">
                <a:moveTo>
                  <a:pt x="48768" y="100584"/>
                </a:moveTo>
                <a:lnTo>
                  <a:pt x="45719" y="97536"/>
                </a:lnTo>
                <a:lnTo>
                  <a:pt x="47548" y="98755"/>
                </a:lnTo>
                <a:lnTo>
                  <a:pt x="48768" y="100584"/>
                </a:lnTo>
                <a:close/>
              </a:path>
              <a:path w="146685" h="147954">
                <a:moveTo>
                  <a:pt x="47548" y="98755"/>
                </a:moveTo>
                <a:lnTo>
                  <a:pt x="45719" y="97536"/>
                </a:lnTo>
                <a:lnTo>
                  <a:pt x="46736" y="97536"/>
                </a:lnTo>
                <a:lnTo>
                  <a:pt x="47548" y="98755"/>
                </a:lnTo>
                <a:close/>
              </a:path>
              <a:path w="146685" h="147954">
                <a:moveTo>
                  <a:pt x="96012" y="100584"/>
                </a:moveTo>
                <a:lnTo>
                  <a:pt x="97231" y="98755"/>
                </a:lnTo>
                <a:lnTo>
                  <a:pt x="99060" y="97536"/>
                </a:lnTo>
                <a:lnTo>
                  <a:pt x="96012" y="100584"/>
                </a:lnTo>
                <a:close/>
              </a:path>
              <a:path w="146685" h="147954">
                <a:moveTo>
                  <a:pt x="140208" y="100584"/>
                </a:moveTo>
                <a:lnTo>
                  <a:pt x="96012" y="100584"/>
                </a:lnTo>
                <a:lnTo>
                  <a:pt x="99060" y="97536"/>
                </a:lnTo>
                <a:lnTo>
                  <a:pt x="141078" y="97536"/>
                </a:lnTo>
                <a:lnTo>
                  <a:pt x="140208" y="100584"/>
                </a:lnTo>
                <a:close/>
              </a:path>
              <a:path w="146685" h="147954">
                <a:moveTo>
                  <a:pt x="50291" y="100584"/>
                </a:moveTo>
                <a:lnTo>
                  <a:pt x="48768" y="100584"/>
                </a:lnTo>
                <a:lnTo>
                  <a:pt x="47548" y="98755"/>
                </a:lnTo>
                <a:lnTo>
                  <a:pt x="50291" y="100584"/>
                </a:lnTo>
                <a:close/>
              </a:path>
              <a:path w="146685" h="147954">
                <a:moveTo>
                  <a:pt x="89916" y="103631"/>
                </a:moveTo>
                <a:lnTo>
                  <a:pt x="97231" y="98755"/>
                </a:lnTo>
                <a:lnTo>
                  <a:pt x="96012" y="100584"/>
                </a:lnTo>
                <a:lnTo>
                  <a:pt x="140208" y="100584"/>
                </a:lnTo>
                <a:lnTo>
                  <a:pt x="140208" y="102107"/>
                </a:lnTo>
                <a:lnTo>
                  <a:pt x="92964" y="102107"/>
                </a:lnTo>
                <a:lnTo>
                  <a:pt x="89916" y="103631"/>
                </a:lnTo>
                <a:close/>
              </a:path>
              <a:path w="146685" h="147954">
                <a:moveTo>
                  <a:pt x="112775" y="135636"/>
                </a:moveTo>
                <a:lnTo>
                  <a:pt x="32004" y="135636"/>
                </a:lnTo>
                <a:lnTo>
                  <a:pt x="30480" y="134112"/>
                </a:lnTo>
                <a:lnTo>
                  <a:pt x="21336" y="126492"/>
                </a:lnTo>
                <a:lnTo>
                  <a:pt x="19812" y="124968"/>
                </a:lnTo>
                <a:lnTo>
                  <a:pt x="12192" y="115824"/>
                </a:lnTo>
                <a:lnTo>
                  <a:pt x="12192" y="114300"/>
                </a:lnTo>
                <a:lnTo>
                  <a:pt x="10668" y="112775"/>
                </a:lnTo>
                <a:lnTo>
                  <a:pt x="6096" y="103632"/>
                </a:lnTo>
                <a:lnTo>
                  <a:pt x="6096" y="102107"/>
                </a:lnTo>
                <a:lnTo>
                  <a:pt x="51816" y="102107"/>
                </a:lnTo>
                <a:lnTo>
                  <a:pt x="57912" y="105156"/>
                </a:lnTo>
                <a:lnTo>
                  <a:pt x="56387" y="105156"/>
                </a:lnTo>
                <a:lnTo>
                  <a:pt x="64008" y="108204"/>
                </a:lnTo>
                <a:lnTo>
                  <a:pt x="68580" y="109728"/>
                </a:lnTo>
                <a:lnTo>
                  <a:pt x="135636" y="109728"/>
                </a:lnTo>
                <a:lnTo>
                  <a:pt x="134112" y="112775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24968" y="124968"/>
                </a:lnTo>
                <a:lnTo>
                  <a:pt x="123444" y="126492"/>
                </a:lnTo>
                <a:lnTo>
                  <a:pt x="114300" y="134112"/>
                </a:lnTo>
                <a:lnTo>
                  <a:pt x="112775" y="135636"/>
                </a:lnTo>
                <a:close/>
              </a:path>
              <a:path w="146685" h="147954">
                <a:moveTo>
                  <a:pt x="84836" y="106172"/>
                </a:moveTo>
                <a:lnTo>
                  <a:pt x="92964" y="102107"/>
                </a:lnTo>
                <a:lnTo>
                  <a:pt x="140208" y="102107"/>
                </a:lnTo>
                <a:lnTo>
                  <a:pt x="138684" y="103632"/>
                </a:lnTo>
                <a:lnTo>
                  <a:pt x="137922" y="105156"/>
                </a:lnTo>
                <a:lnTo>
                  <a:pt x="88391" y="105156"/>
                </a:lnTo>
                <a:lnTo>
                  <a:pt x="84836" y="106172"/>
                </a:lnTo>
                <a:close/>
              </a:path>
              <a:path w="146685" h="147954">
                <a:moveTo>
                  <a:pt x="60960" y="106680"/>
                </a:moveTo>
                <a:lnTo>
                  <a:pt x="56387" y="105156"/>
                </a:lnTo>
                <a:lnTo>
                  <a:pt x="57912" y="105156"/>
                </a:lnTo>
                <a:lnTo>
                  <a:pt x="60960" y="106680"/>
                </a:lnTo>
                <a:close/>
              </a:path>
              <a:path w="146685" h="147954">
                <a:moveTo>
                  <a:pt x="83820" y="106680"/>
                </a:moveTo>
                <a:lnTo>
                  <a:pt x="84836" y="106172"/>
                </a:lnTo>
                <a:lnTo>
                  <a:pt x="88391" y="105156"/>
                </a:lnTo>
                <a:lnTo>
                  <a:pt x="83820" y="106680"/>
                </a:lnTo>
                <a:close/>
              </a:path>
              <a:path w="146685" h="147954">
                <a:moveTo>
                  <a:pt x="137160" y="106680"/>
                </a:moveTo>
                <a:lnTo>
                  <a:pt x="83820" y="106680"/>
                </a:lnTo>
                <a:lnTo>
                  <a:pt x="88391" y="105156"/>
                </a:lnTo>
                <a:lnTo>
                  <a:pt x="137922" y="105156"/>
                </a:lnTo>
                <a:lnTo>
                  <a:pt x="137160" y="106680"/>
                </a:lnTo>
                <a:close/>
              </a:path>
              <a:path w="146685" h="147954">
                <a:moveTo>
                  <a:pt x="135636" y="109728"/>
                </a:moveTo>
                <a:lnTo>
                  <a:pt x="74676" y="109728"/>
                </a:lnTo>
                <a:lnTo>
                  <a:pt x="77724" y="108204"/>
                </a:lnTo>
                <a:lnTo>
                  <a:pt x="84836" y="106172"/>
                </a:lnTo>
                <a:lnTo>
                  <a:pt x="83820" y="106680"/>
                </a:lnTo>
                <a:lnTo>
                  <a:pt x="137160" y="106680"/>
                </a:lnTo>
                <a:lnTo>
                  <a:pt x="135636" y="109728"/>
                </a:lnTo>
                <a:close/>
              </a:path>
              <a:path w="146685" h="147954">
                <a:moveTo>
                  <a:pt x="102108" y="141732"/>
                </a:moveTo>
                <a:lnTo>
                  <a:pt x="42672" y="141732"/>
                </a:lnTo>
                <a:lnTo>
                  <a:pt x="42672" y="140208"/>
                </a:lnTo>
                <a:lnTo>
                  <a:pt x="33528" y="135636"/>
                </a:lnTo>
                <a:lnTo>
                  <a:pt x="111252" y="135636"/>
                </a:lnTo>
                <a:lnTo>
                  <a:pt x="102108" y="140208"/>
                </a:lnTo>
                <a:lnTo>
                  <a:pt x="102108" y="141732"/>
                </a:lnTo>
                <a:close/>
              </a:path>
              <a:path w="146685" h="147954">
                <a:moveTo>
                  <a:pt x="73152" y="147828"/>
                </a:moveTo>
                <a:lnTo>
                  <a:pt x="65532" y="146304"/>
                </a:lnTo>
                <a:lnTo>
                  <a:pt x="57912" y="146304"/>
                </a:lnTo>
                <a:lnTo>
                  <a:pt x="45719" y="141732"/>
                </a:lnTo>
                <a:lnTo>
                  <a:pt x="99060" y="141732"/>
                </a:lnTo>
                <a:lnTo>
                  <a:pt x="88391" y="144780"/>
                </a:lnTo>
                <a:lnTo>
                  <a:pt x="7315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107110" y="1973140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07110" y="3070323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167127" y="1885188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5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4075"/>
                </a:lnTo>
                <a:lnTo>
                  <a:pt x="15811" y="16573"/>
                </a:lnTo>
                <a:lnTo>
                  <a:pt x="32789" y="4500"/>
                </a:lnTo>
                <a:lnTo>
                  <a:pt x="53339" y="0"/>
                </a:lnTo>
                <a:lnTo>
                  <a:pt x="74771" y="4500"/>
                </a:lnTo>
                <a:lnTo>
                  <a:pt x="92202" y="16573"/>
                </a:lnTo>
                <a:lnTo>
                  <a:pt x="103917" y="34075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48839" y="1866900"/>
            <a:ext cx="144780" cy="147955"/>
          </a:xfrm>
          <a:custGeom>
            <a:avLst/>
            <a:gdLst/>
            <a:ahLst/>
            <a:cxnLst/>
            <a:rect l="l" t="t" r="r" b="b"/>
            <a:pathLst>
              <a:path w="144780" h="147955">
                <a:moveTo>
                  <a:pt x="100584" y="6095"/>
                </a:moveTo>
                <a:lnTo>
                  <a:pt x="44195" y="6095"/>
                </a:lnTo>
                <a:lnTo>
                  <a:pt x="45719" y="4572"/>
                </a:lnTo>
                <a:lnTo>
                  <a:pt x="56387" y="1524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4"/>
                </a:lnTo>
                <a:lnTo>
                  <a:pt x="99060" y="4572"/>
                </a:lnTo>
                <a:lnTo>
                  <a:pt x="100584" y="6095"/>
                </a:lnTo>
                <a:close/>
              </a:path>
              <a:path w="144780" h="147955">
                <a:moveTo>
                  <a:pt x="111252" y="12192"/>
                </a:moveTo>
                <a:lnTo>
                  <a:pt x="33528" y="12192"/>
                </a:lnTo>
                <a:lnTo>
                  <a:pt x="42672" y="6095"/>
                </a:lnTo>
                <a:lnTo>
                  <a:pt x="102108" y="6095"/>
                </a:lnTo>
                <a:lnTo>
                  <a:pt x="111252" y="12192"/>
                </a:lnTo>
                <a:close/>
              </a:path>
              <a:path w="144780" h="147955">
                <a:moveTo>
                  <a:pt x="112775" y="135636"/>
                </a:moveTo>
                <a:lnTo>
                  <a:pt x="32004" y="135636"/>
                </a:lnTo>
                <a:lnTo>
                  <a:pt x="30480" y="134112"/>
                </a:lnTo>
                <a:lnTo>
                  <a:pt x="21336" y="126492"/>
                </a:lnTo>
                <a:lnTo>
                  <a:pt x="19812" y="124968"/>
                </a:lnTo>
                <a:lnTo>
                  <a:pt x="12192" y="115824"/>
                </a:lnTo>
                <a:lnTo>
                  <a:pt x="10668" y="114300"/>
                </a:lnTo>
                <a:lnTo>
                  <a:pt x="10668" y="112775"/>
                </a:lnTo>
                <a:lnTo>
                  <a:pt x="6096" y="103632"/>
                </a:lnTo>
                <a:lnTo>
                  <a:pt x="4572" y="103632"/>
                </a:lnTo>
                <a:lnTo>
                  <a:pt x="4572" y="100584"/>
                </a:lnTo>
                <a:lnTo>
                  <a:pt x="1524" y="89916"/>
                </a:lnTo>
                <a:lnTo>
                  <a:pt x="0" y="88392"/>
                </a:lnTo>
                <a:lnTo>
                  <a:pt x="0" y="59436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4196"/>
                </a:lnTo>
                <a:lnTo>
                  <a:pt x="6096" y="44196"/>
                </a:lnTo>
                <a:lnTo>
                  <a:pt x="10668" y="33527"/>
                </a:lnTo>
                <a:lnTo>
                  <a:pt x="12192" y="32004"/>
                </a:lnTo>
                <a:lnTo>
                  <a:pt x="12192" y="30480"/>
                </a:lnTo>
                <a:lnTo>
                  <a:pt x="21336" y="21335"/>
                </a:lnTo>
                <a:lnTo>
                  <a:pt x="21336" y="19812"/>
                </a:lnTo>
                <a:lnTo>
                  <a:pt x="30480" y="13716"/>
                </a:lnTo>
                <a:lnTo>
                  <a:pt x="32004" y="12192"/>
                </a:lnTo>
                <a:lnTo>
                  <a:pt x="112775" y="12192"/>
                </a:lnTo>
                <a:lnTo>
                  <a:pt x="114300" y="13716"/>
                </a:lnTo>
                <a:lnTo>
                  <a:pt x="123444" y="19812"/>
                </a:lnTo>
                <a:lnTo>
                  <a:pt x="123444" y="21335"/>
                </a:lnTo>
                <a:lnTo>
                  <a:pt x="132588" y="3048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6071" y="38100"/>
                </a:lnTo>
                <a:lnTo>
                  <a:pt x="67056" y="38100"/>
                </a:lnTo>
                <a:lnTo>
                  <a:pt x="61721" y="39624"/>
                </a:lnTo>
                <a:lnTo>
                  <a:pt x="60960" y="39624"/>
                </a:lnTo>
                <a:lnTo>
                  <a:pt x="56387" y="41148"/>
                </a:lnTo>
                <a:lnTo>
                  <a:pt x="58674" y="41148"/>
                </a:lnTo>
                <a:lnTo>
                  <a:pt x="56388" y="42672"/>
                </a:lnTo>
                <a:lnTo>
                  <a:pt x="54864" y="42672"/>
                </a:lnTo>
                <a:lnTo>
                  <a:pt x="50292" y="47244"/>
                </a:lnTo>
                <a:lnTo>
                  <a:pt x="48768" y="47244"/>
                </a:lnTo>
                <a:lnTo>
                  <a:pt x="45110" y="51816"/>
                </a:lnTo>
                <a:lnTo>
                  <a:pt x="44195" y="51816"/>
                </a:lnTo>
                <a:lnTo>
                  <a:pt x="39624" y="60960"/>
                </a:lnTo>
                <a:lnTo>
                  <a:pt x="40277" y="60960"/>
                </a:lnTo>
                <a:lnTo>
                  <a:pt x="39406" y="64008"/>
                </a:lnTo>
                <a:lnTo>
                  <a:pt x="38100" y="64008"/>
                </a:lnTo>
                <a:lnTo>
                  <a:pt x="38100" y="82296"/>
                </a:lnTo>
                <a:lnTo>
                  <a:pt x="38970" y="82296"/>
                </a:lnTo>
                <a:lnTo>
                  <a:pt x="40277" y="86868"/>
                </a:lnTo>
                <a:lnTo>
                  <a:pt x="39624" y="86868"/>
                </a:lnTo>
                <a:lnTo>
                  <a:pt x="44195" y="96012"/>
                </a:lnTo>
                <a:lnTo>
                  <a:pt x="45110" y="96012"/>
                </a:lnTo>
                <a:lnTo>
                  <a:pt x="46329" y="97536"/>
                </a:lnTo>
                <a:lnTo>
                  <a:pt x="45719" y="97536"/>
                </a:lnTo>
                <a:lnTo>
                  <a:pt x="48768" y="100584"/>
                </a:lnTo>
                <a:lnTo>
                  <a:pt x="49377" y="100584"/>
                </a:lnTo>
                <a:lnTo>
                  <a:pt x="54864" y="105156"/>
                </a:lnTo>
                <a:lnTo>
                  <a:pt x="56388" y="105156"/>
                </a:lnTo>
                <a:lnTo>
                  <a:pt x="58674" y="106680"/>
                </a:lnTo>
                <a:lnTo>
                  <a:pt x="56387" y="106680"/>
                </a:lnTo>
                <a:lnTo>
                  <a:pt x="60960" y="108204"/>
                </a:lnTo>
                <a:lnTo>
                  <a:pt x="64008" y="108204"/>
                </a:lnTo>
                <a:lnTo>
                  <a:pt x="68580" y="109728"/>
                </a:lnTo>
                <a:lnTo>
                  <a:pt x="135636" y="109728"/>
                </a:lnTo>
                <a:lnTo>
                  <a:pt x="134112" y="112775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24968" y="124968"/>
                </a:lnTo>
                <a:lnTo>
                  <a:pt x="123444" y="126492"/>
                </a:lnTo>
                <a:lnTo>
                  <a:pt x="114300" y="134112"/>
                </a:lnTo>
                <a:lnTo>
                  <a:pt x="112775" y="135636"/>
                </a:lnTo>
                <a:close/>
              </a:path>
              <a:path w="144780" h="147955">
                <a:moveTo>
                  <a:pt x="85126" y="40494"/>
                </a:moveTo>
                <a:lnTo>
                  <a:pt x="80772" y="39624"/>
                </a:lnTo>
                <a:lnTo>
                  <a:pt x="76200" y="38100"/>
                </a:lnTo>
                <a:lnTo>
                  <a:pt x="136071" y="38100"/>
                </a:lnTo>
                <a:lnTo>
                  <a:pt x="136724" y="39624"/>
                </a:lnTo>
                <a:lnTo>
                  <a:pt x="83820" y="39624"/>
                </a:lnTo>
                <a:lnTo>
                  <a:pt x="85126" y="40494"/>
                </a:lnTo>
                <a:close/>
              </a:path>
              <a:path w="144780" h="147955">
                <a:moveTo>
                  <a:pt x="56387" y="41148"/>
                </a:moveTo>
                <a:lnTo>
                  <a:pt x="60960" y="39624"/>
                </a:lnTo>
                <a:lnTo>
                  <a:pt x="60388" y="40005"/>
                </a:lnTo>
                <a:lnTo>
                  <a:pt x="56387" y="41148"/>
                </a:lnTo>
                <a:close/>
              </a:path>
              <a:path w="144780" h="147955">
                <a:moveTo>
                  <a:pt x="60388" y="40005"/>
                </a:moveTo>
                <a:lnTo>
                  <a:pt x="60960" y="39624"/>
                </a:lnTo>
                <a:lnTo>
                  <a:pt x="61721" y="39624"/>
                </a:lnTo>
                <a:lnTo>
                  <a:pt x="60388" y="40005"/>
                </a:lnTo>
                <a:close/>
              </a:path>
              <a:path w="144780" h="147955">
                <a:moveTo>
                  <a:pt x="88391" y="41148"/>
                </a:moveTo>
                <a:lnTo>
                  <a:pt x="85126" y="40494"/>
                </a:lnTo>
                <a:lnTo>
                  <a:pt x="83820" y="39624"/>
                </a:lnTo>
                <a:lnTo>
                  <a:pt x="88391" y="41148"/>
                </a:lnTo>
                <a:close/>
              </a:path>
              <a:path w="144780" h="147955">
                <a:moveTo>
                  <a:pt x="137377" y="41148"/>
                </a:moveTo>
                <a:lnTo>
                  <a:pt x="88391" y="41148"/>
                </a:lnTo>
                <a:lnTo>
                  <a:pt x="83820" y="39624"/>
                </a:lnTo>
                <a:lnTo>
                  <a:pt x="136724" y="39624"/>
                </a:lnTo>
                <a:lnTo>
                  <a:pt x="137377" y="41148"/>
                </a:lnTo>
                <a:close/>
              </a:path>
              <a:path w="144780" h="147955">
                <a:moveTo>
                  <a:pt x="58674" y="41148"/>
                </a:moveTo>
                <a:lnTo>
                  <a:pt x="56387" y="41148"/>
                </a:lnTo>
                <a:lnTo>
                  <a:pt x="60388" y="40005"/>
                </a:lnTo>
                <a:lnTo>
                  <a:pt x="58674" y="41148"/>
                </a:lnTo>
                <a:close/>
              </a:path>
              <a:path w="144780" h="147955">
                <a:moveTo>
                  <a:pt x="92964" y="45719"/>
                </a:moveTo>
                <a:lnTo>
                  <a:pt x="85126" y="40494"/>
                </a:lnTo>
                <a:lnTo>
                  <a:pt x="88391" y="41148"/>
                </a:lnTo>
                <a:lnTo>
                  <a:pt x="137377" y="41148"/>
                </a:lnTo>
                <a:lnTo>
                  <a:pt x="138030" y="42672"/>
                </a:lnTo>
                <a:lnTo>
                  <a:pt x="89916" y="42672"/>
                </a:lnTo>
                <a:lnTo>
                  <a:pt x="92964" y="45719"/>
                </a:lnTo>
                <a:close/>
              </a:path>
              <a:path w="144780" h="147955">
                <a:moveTo>
                  <a:pt x="51816" y="45719"/>
                </a:moveTo>
                <a:lnTo>
                  <a:pt x="54864" y="42672"/>
                </a:lnTo>
                <a:lnTo>
                  <a:pt x="56388" y="42672"/>
                </a:lnTo>
                <a:lnTo>
                  <a:pt x="51816" y="45719"/>
                </a:lnTo>
                <a:close/>
              </a:path>
              <a:path w="144780" h="147955">
                <a:moveTo>
                  <a:pt x="97536" y="50292"/>
                </a:moveTo>
                <a:lnTo>
                  <a:pt x="89916" y="42672"/>
                </a:lnTo>
                <a:lnTo>
                  <a:pt x="138030" y="42672"/>
                </a:lnTo>
                <a:lnTo>
                  <a:pt x="138684" y="44196"/>
                </a:lnTo>
                <a:lnTo>
                  <a:pt x="140208" y="44196"/>
                </a:lnTo>
                <a:lnTo>
                  <a:pt x="140208" y="47244"/>
                </a:lnTo>
                <a:lnTo>
                  <a:pt x="96012" y="47244"/>
                </a:lnTo>
                <a:lnTo>
                  <a:pt x="97536" y="50292"/>
                </a:lnTo>
                <a:close/>
              </a:path>
              <a:path w="144780" h="147955">
                <a:moveTo>
                  <a:pt x="47244" y="50292"/>
                </a:moveTo>
                <a:lnTo>
                  <a:pt x="48768" y="47244"/>
                </a:lnTo>
                <a:lnTo>
                  <a:pt x="50292" y="47244"/>
                </a:lnTo>
                <a:lnTo>
                  <a:pt x="47244" y="50292"/>
                </a:lnTo>
                <a:close/>
              </a:path>
              <a:path w="144780" h="147955">
                <a:moveTo>
                  <a:pt x="102107" y="54863"/>
                </a:moveTo>
                <a:lnTo>
                  <a:pt x="96012" y="47244"/>
                </a:lnTo>
                <a:lnTo>
                  <a:pt x="140208" y="47244"/>
                </a:lnTo>
                <a:lnTo>
                  <a:pt x="141514" y="51816"/>
                </a:lnTo>
                <a:lnTo>
                  <a:pt x="100584" y="51816"/>
                </a:lnTo>
                <a:lnTo>
                  <a:pt x="102107" y="54863"/>
                </a:lnTo>
                <a:close/>
              </a:path>
              <a:path w="144780" h="147955">
                <a:moveTo>
                  <a:pt x="42672" y="54864"/>
                </a:moveTo>
                <a:lnTo>
                  <a:pt x="44195" y="51816"/>
                </a:lnTo>
                <a:lnTo>
                  <a:pt x="45110" y="51816"/>
                </a:lnTo>
                <a:lnTo>
                  <a:pt x="42672" y="54864"/>
                </a:lnTo>
                <a:close/>
              </a:path>
              <a:path w="144780" h="147955">
                <a:moveTo>
                  <a:pt x="144779" y="60960"/>
                </a:moveTo>
                <a:lnTo>
                  <a:pt x="105155" y="60960"/>
                </a:lnTo>
                <a:lnTo>
                  <a:pt x="100584" y="51816"/>
                </a:lnTo>
                <a:lnTo>
                  <a:pt x="141514" y="51816"/>
                </a:lnTo>
                <a:lnTo>
                  <a:pt x="143256" y="57912"/>
                </a:lnTo>
                <a:lnTo>
                  <a:pt x="144779" y="59436"/>
                </a:lnTo>
                <a:lnTo>
                  <a:pt x="144779" y="60960"/>
                </a:lnTo>
                <a:close/>
              </a:path>
              <a:path w="144780" h="147955">
                <a:moveTo>
                  <a:pt x="40277" y="60960"/>
                </a:moveTo>
                <a:lnTo>
                  <a:pt x="39624" y="60960"/>
                </a:lnTo>
                <a:lnTo>
                  <a:pt x="41148" y="57911"/>
                </a:lnTo>
                <a:lnTo>
                  <a:pt x="40277" y="60960"/>
                </a:lnTo>
                <a:close/>
              </a:path>
              <a:path w="144780" h="147955">
                <a:moveTo>
                  <a:pt x="106679" y="68580"/>
                </a:moveTo>
                <a:lnTo>
                  <a:pt x="103632" y="57912"/>
                </a:lnTo>
                <a:lnTo>
                  <a:pt x="105155" y="60960"/>
                </a:lnTo>
                <a:lnTo>
                  <a:pt x="144779" y="60960"/>
                </a:lnTo>
                <a:lnTo>
                  <a:pt x="144779" y="64008"/>
                </a:lnTo>
                <a:lnTo>
                  <a:pt x="106679" y="64008"/>
                </a:lnTo>
                <a:lnTo>
                  <a:pt x="106679" y="68580"/>
                </a:lnTo>
                <a:close/>
              </a:path>
              <a:path w="144780" h="147955">
                <a:moveTo>
                  <a:pt x="38100" y="68580"/>
                </a:moveTo>
                <a:lnTo>
                  <a:pt x="38100" y="64008"/>
                </a:lnTo>
                <a:lnTo>
                  <a:pt x="39406" y="64008"/>
                </a:lnTo>
                <a:lnTo>
                  <a:pt x="38100" y="68580"/>
                </a:lnTo>
                <a:close/>
              </a:path>
              <a:path w="144780" h="147955">
                <a:moveTo>
                  <a:pt x="107899" y="73761"/>
                </a:moveTo>
                <a:lnTo>
                  <a:pt x="106679" y="64008"/>
                </a:lnTo>
                <a:lnTo>
                  <a:pt x="144779" y="64008"/>
                </a:lnTo>
                <a:lnTo>
                  <a:pt x="144779" y="71628"/>
                </a:lnTo>
                <a:lnTo>
                  <a:pt x="108204" y="71628"/>
                </a:lnTo>
                <a:lnTo>
                  <a:pt x="107899" y="73761"/>
                </a:lnTo>
                <a:close/>
              </a:path>
              <a:path w="144780" h="147955">
                <a:moveTo>
                  <a:pt x="108204" y="76200"/>
                </a:moveTo>
                <a:lnTo>
                  <a:pt x="107899" y="73761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4780" h="147955">
                <a:moveTo>
                  <a:pt x="144779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4779" y="71628"/>
                </a:lnTo>
                <a:lnTo>
                  <a:pt x="144779" y="76200"/>
                </a:lnTo>
                <a:close/>
              </a:path>
              <a:path w="144780" h="147955">
                <a:moveTo>
                  <a:pt x="144779" y="82296"/>
                </a:moveTo>
                <a:lnTo>
                  <a:pt x="106679" y="82296"/>
                </a:lnTo>
                <a:lnTo>
                  <a:pt x="107899" y="73761"/>
                </a:lnTo>
                <a:lnTo>
                  <a:pt x="108204" y="76200"/>
                </a:lnTo>
                <a:lnTo>
                  <a:pt x="144779" y="76200"/>
                </a:lnTo>
                <a:lnTo>
                  <a:pt x="144779" y="82296"/>
                </a:lnTo>
                <a:close/>
              </a:path>
              <a:path w="144780" h="147955">
                <a:moveTo>
                  <a:pt x="38970" y="82296"/>
                </a:moveTo>
                <a:lnTo>
                  <a:pt x="38100" y="82296"/>
                </a:lnTo>
                <a:lnTo>
                  <a:pt x="38100" y="79248"/>
                </a:lnTo>
                <a:lnTo>
                  <a:pt x="38970" y="82296"/>
                </a:lnTo>
                <a:close/>
              </a:path>
              <a:path w="144780" h="147955">
                <a:moveTo>
                  <a:pt x="103632" y="89915"/>
                </a:moveTo>
                <a:lnTo>
                  <a:pt x="106679" y="79248"/>
                </a:lnTo>
                <a:lnTo>
                  <a:pt x="106679" y="82296"/>
                </a:lnTo>
                <a:lnTo>
                  <a:pt x="144779" y="82296"/>
                </a:lnTo>
                <a:lnTo>
                  <a:pt x="144779" y="86868"/>
                </a:lnTo>
                <a:lnTo>
                  <a:pt x="105155" y="86868"/>
                </a:lnTo>
                <a:lnTo>
                  <a:pt x="103632" y="89915"/>
                </a:lnTo>
                <a:close/>
              </a:path>
              <a:path w="144780" h="147955">
                <a:moveTo>
                  <a:pt x="41148" y="89916"/>
                </a:moveTo>
                <a:lnTo>
                  <a:pt x="39624" y="86868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4780" h="147955">
                <a:moveTo>
                  <a:pt x="141514" y="96012"/>
                </a:moveTo>
                <a:lnTo>
                  <a:pt x="100584" y="96012"/>
                </a:lnTo>
                <a:lnTo>
                  <a:pt x="105155" y="86868"/>
                </a:lnTo>
                <a:lnTo>
                  <a:pt x="144779" y="86868"/>
                </a:lnTo>
                <a:lnTo>
                  <a:pt x="144779" y="88392"/>
                </a:lnTo>
                <a:lnTo>
                  <a:pt x="143256" y="89916"/>
                </a:lnTo>
                <a:lnTo>
                  <a:pt x="141514" y="96012"/>
                </a:lnTo>
                <a:close/>
              </a:path>
              <a:path w="144780" h="147955">
                <a:moveTo>
                  <a:pt x="45110" y="96012"/>
                </a:moveTo>
                <a:lnTo>
                  <a:pt x="44195" y="96012"/>
                </a:lnTo>
                <a:lnTo>
                  <a:pt x="42671" y="92964"/>
                </a:lnTo>
                <a:lnTo>
                  <a:pt x="45110" y="96012"/>
                </a:lnTo>
                <a:close/>
              </a:path>
              <a:path w="144780" h="147955">
                <a:moveTo>
                  <a:pt x="97231" y="99060"/>
                </a:moveTo>
                <a:lnTo>
                  <a:pt x="102108" y="92964"/>
                </a:lnTo>
                <a:lnTo>
                  <a:pt x="100584" y="96012"/>
                </a:lnTo>
                <a:lnTo>
                  <a:pt x="141514" y="96012"/>
                </a:lnTo>
                <a:lnTo>
                  <a:pt x="141078" y="97536"/>
                </a:lnTo>
                <a:lnTo>
                  <a:pt x="99060" y="97536"/>
                </a:lnTo>
                <a:lnTo>
                  <a:pt x="97231" y="99060"/>
                </a:lnTo>
                <a:close/>
              </a:path>
              <a:path w="144780" h="147955">
                <a:moveTo>
                  <a:pt x="48768" y="100584"/>
                </a:moveTo>
                <a:lnTo>
                  <a:pt x="45719" y="97536"/>
                </a:lnTo>
                <a:lnTo>
                  <a:pt x="47548" y="99060"/>
                </a:lnTo>
                <a:lnTo>
                  <a:pt x="48768" y="100584"/>
                </a:lnTo>
                <a:close/>
              </a:path>
              <a:path w="144780" h="147955">
                <a:moveTo>
                  <a:pt x="47548" y="99060"/>
                </a:moveTo>
                <a:lnTo>
                  <a:pt x="45719" y="97536"/>
                </a:lnTo>
                <a:lnTo>
                  <a:pt x="46329" y="97536"/>
                </a:lnTo>
                <a:lnTo>
                  <a:pt x="47548" y="99060"/>
                </a:lnTo>
                <a:close/>
              </a:path>
              <a:path w="144780" h="147955">
                <a:moveTo>
                  <a:pt x="96012" y="100584"/>
                </a:moveTo>
                <a:lnTo>
                  <a:pt x="97231" y="99060"/>
                </a:lnTo>
                <a:lnTo>
                  <a:pt x="99060" y="97536"/>
                </a:lnTo>
                <a:lnTo>
                  <a:pt x="96012" y="100584"/>
                </a:lnTo>
                <a:close/>
              </a:path>
              <a:path w="144780" h="147955">
                <a:moveTo>
                  <a:pt x="140208" y="100584"/>
                </a:moveTo>
                <a:lnTo>
                  <a:pt x="96012" y="100584"/>
                </a:lnTo>
                <a:lnTo>
                  <a:pt x="99060" y="97536"/>
                </a:lnTo>
                <a:lnTo>
                  <a:pt x="141078" y="97536"/>
                </a:lnTo>
                <a:lnTo>
                  <a:pt x="140208" y="100584"/>
                </a:lnTo>
                <a:close/>
              </a:path>
              <a:path w="144780" h="147955">
                <a:moveTo>
                  <a:pt x="49377" y="100584"/>
                </a:moveTo>
                <a:lnTo>
                  <a:pt x="48768" y="100584"/>
                </a:lnTo>
                <a:lnTo>
                  <a:pt x="47548" y="99060"/>
                </a:lnTo>
                <a:lnTo>
                  <a:pt x="49377" y="100584"/>
                </a:lnTo>
                <a:close/>
              </a:path>
              <a:path w="144780" h="147955">
                <a:moveTo>
                  <a:pt x="137922" y="105156"/>
                </a:moveTo>
                <a:lnTo>
                  <a:pt x="89916" y="105156"/>
                </a:lnTo>
                <a:lnTo>
                  <a:pt x="97231" y="99060"/>
                </a:lnTo>
                <a:lnTo>
                  <a:pt x="96012" y="100584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138684" y="103632"/>
                </a:lnTo>
                <a:lnTo>
                  <a:pt x="137922" y="105156"/>
                </a:lnTo>
                <a:close/>
              </a:path>
              <a:path w="144780" h="147955">
                <a:moveTo>
                  <a:pt x="56388" y="105156"/>
                </a:moveTo>
                <a:lnTo>
                  <a:pt x="54864" y="105156"/>
                </a:lnTo>
                <a:lnTo>
                  <a:pt x="51816" y="102107"/>
                </a:lnTo>
                <a:lnTo>
                  <a:pt x="56388" y="105156"/>
                </a:lnTo>
                <a:close/>
              </a:path>
              <a:path w="144780" h="147955">
                <a:moveTo>
                  <a:pt x="84391" y="107823"/>
                </a:moveTo>
                <a:lnTo>
                  <a:pt x="92964" y="102107"/>
                </a:lnTo>
                <a:lnTo>
                  <a:pt x="89916" y="105156"/>
                </a:lnTo>
                <a:lnTo>
                  <a:pt x="137922" y="105156"/>
                </a:lnTo>
                <a:lnTo>
                  <a:pt x="137160" y="106680"/>
                </a:lnTo>
                <a:lnTo>
                  <a:pt x="88391" y="106680"/>
                </a:lnTo>
                <a:lnTo>
                  <a:pt x="84391" y="107823"/>
                </a:lnTo>
                <a:close/>
              </a:path>
              <a:path w="144780" h="147955">
                <a:moveTo>
                  <a:pt x="60960" y="108204"/>
                </a:moveTo>
                <a:lnTo>
                  <a:pt x="56387" y="106680"/>
                </a:lnTo>
                <a:lnTo>
                  <a:pt x="59653" y="107333"/>
                </a:lnTo>
                <a:lnTo>
                  <a:pt x="60960" y="108204"/>
                </a:lnTo>
                <a:close/>
              </a:path>
              <a:path w="144780" h="147955">
                <a:moveTo>
                  <a:pt x="59653" y="107333"/>
                </a:moveTo>
                <a:lnTo>
                  <a:pt x="56387" y="106680"/>
                </a:lnTo>
                <a:lnTo>
                  <a:pt x="58674" y="106680"/>
                </a:lnTo>
                <a:lnTo>
                  <a:pt x="59653" y="107333"/>
                </a:lnTo>
                <a:close/>
              </a:path>
              <a:path w="144780" h="147955">
                <a:moveTo>
                  <a:pt x="83820" y="108204"/>
                </a:moveTo>
                <a:lnTo>
                  <a:pt x="84391" y="107823"/>
                </a:lnTo>
                <a:lnTo>
                  <a:pt x="88391" y="106680"/>
                </a:lnTo>
                <a:lnTo>
                  <a:pt x="83820" y="108204"/>
                </a:lnTo>
                <a:close/>
              </a:path>
              <a:path w="144780" h="147955">
                <a:moveTo>
                  <a:pt x="136398" y="108204"/>
                </a:moveTo>
                <a:lnTo>
                  <a:pt x="83820" y="108204"/>
                </a:lnTo>
                <a:lnTo>
                  <a:pt x="88391" y="106680"/>
                </a:lnTo>
                <a:lnTo>
                  <a:pt x="137160" y="106680"/>
                </a:lnTo>
                <a:lnTo>
                  <a:pt x="136398" y="108204"/>
                </a:lnTo>
                <a:close/>
              </a:path>
              <a:path w="144780" h="147955">
                <a:moveTo>
                  <a:pt x="64008" y="108204"/>
                </a:moveTo>
                <a:lnTo>
                  <a:pt x="60960" y="108204"/>
                </a:lnTo>
                <a:lnTo>
                  <a:pt x="59653" y="107333"/>
                </a:lnTo>
                <a:lnTo>
                  <a:pt x="64008" y="108204"/>
                </a:lnTo>
                <a:close/>
              </a:path>
              <a:path w="144780" h="147955">
                <a:moveTo>
                  <a:pt x="135636" y="109728"/>
                </a:moveTo>
                <a:lnTo>
                  <a:pt x="77724" y="109728"/>
                </a:lnTo>
                <a:lnTo>
                  <a:pt x="84391" y="107823"/>
                </a:lnTo>
                <a:lnTo>
                  <a:pt x="83820" y="108204"/>
                </a:lnTo>
                <a:lnTo>
                  <a:pt x="136398" y="108204"/>
                </a:lnTo>
                <a:lnTo>
                  <a:pt x="135636" y="109728"/>
                </a:lnTo>
                <a:close/>
              </a:path>
              <a:path w="144780" h="147955">
                <a:moveTo>
                  <a:pt x="102108" y="141732"/>
                </a:moveTo>
                <a:lnTo>
                  <a:pt x="42672" y="141732"/>
                </a:lnTo>
                <a:lnTo>
                  <a:pt x="42672" y="140208"/>
                </a:lnTo>
                <a:lnTo>
                  <a:pt x="33528" y="135636"/>
                </a:lnTo>
                <a:lnTo>
                  <a:pt x="111252" y="135636"/>
                </a:lnTo>
                <a:lnTo>
                  <a:pt x="102108" y="140208"/>
                </a:lnTo>
                <a:lnTo>
                  <a:pt x="102108" y="141732"/>
                </a:lnTo>
                <a:close/>
              </a:path>
              <a:path w="144780" h="147955">
                <a:moveTo>
                  <a:pt x="80772" y="147828"/>
                </a:moveTo>
                <a:lnTo>
                  <a:pt x="65532" y="147828"/>
                </a:lnTo>
                <a:lnTo>
                  <a:pt x="57912" y="146304"/>
                </a:lnTo>
                <a:lnTo>
                  <a:pt x="45719" y="141732"/>
                </a:lnTo>
                <a:lnTo>
                  <a:pt x="99060" y="141732"/>
                </a:lnTo>
                <a:lnTo>
                  <a:pt x="88391" y="146304"/>
                </a:lnTo>
                <a:lnTo>
                  <a:pt x="8077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52422" y="1935479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80">
                <a:moveTo>
                  <a:pt x="0" y="0"/>
                </a:moveTo>
                <a:lnTo>
                  <a:pt x="0" y="19507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52422" y="2526792"/>
            <a:ext cx="0" cy="1155700"/>
          </a:xfrm>
          <a:custGeom>
            <a:avLst/>
            <a:gdLst/>
            <a:ahLst/>
            <a:cxnLst/>
            <a:rect l="l" t="t" r="r" b="b"/>
            <a:pathLst>
              <a:path w="0" h="1155700">
                <a:moveTo>
                  <a:pt x="0" y="0"/>
                </a:moveTo>
                <a:lnTo>
                  <a:pt x="0" y="1155191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99844" y="2130551"/>
            <a:ext cx="134620" cy="396240"/>
          </a:xfrm>
          <a:custGeom>
            <a:avLst/>
            <a:gdLst/>
            <a:ahLst/>
            <a:cxnLst/>
            <a:rect l="l" t="t" r="r" b="b"/>
            <a:pathLst>
              <a:path w="134619" h="396239">
                <a:moveTo>
                  <a:pt x="0" y="0"/>
                </a:moveTo>
                <a:lnTo>
                  <a:pt x="134111" y="0"/>
                </a:lnTo>
                <a:lnTo>
                  <a:pt x="134111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780032" y="2110740"/>
            <a:ext cx="173990" cy="434340"/>
          </a:xfrm>
          <a:custGeom>
            <a:avLst/>
            <a:gdLst/>
            <a:ahLst/>
            <a:cxnLst/>
            <a:rect l="l" t="t" r="r" b="b"/>
            <a:pathLst>
              <a:path w="173989" h="434339">
                <a:moveTo>
                  <a:pt x="173736" y="434339"/>
                </a:moveTo>
                <a:lnTo>
                  <a:pt x="0" y="434339"/>
                </a:lnTo>
                <a:lnTo>
                  <a:pt x="0" y="0"/>
                </a:lnTo>
                <a:lnTo>
                  <a:pt x="173736" y="0"/>
                </a:lnTo>
                <a:lnTo>
                  <a:pt x="173736" y="19812"/>
                </a:lnTo>
                <a:lnTo>
                  <a:pt x="38100" y="19812"/>
                </a:lnTo>
                <a:lnTo>
                  <a:pt x="19812" y="38100"/>
                </a:lnTo>
                <a:lnTo>
                  <a:pt x="38100" y="38100"/>
                </a:lnTo>
                <a:lnTo>
                  <a:pt x="38100" y="396239"/>
                </a:lnTo>
                <a:lnTo>
                  <a:pt x="19812" y="396239"/>
                </a:lnTo>
                <a:lnTo>
                  <a:pt x="38100" y="416052"/>
                </a:lnTo>
                <a:lnTo>
                  <a:pt x="173736" y="416052"/>
                </a:lnTo>
                <a:lnTo>
                  <a:pt x="173736" y="434339"/>
                </a:lnTo>
                <a:close/>
              </a:path>
              <a:path w="173989" h="434339">
                <a:moveTo>
                  <a:pt x="38100" y="38100"/>
                </a:moveTo>
                <a:lnTo>
                  <a:pt x="19812" y="38100"/>
                </a:lnTo>
                <a:lnTo>
                  <a:pt x="38100" y="19812"/>
                </a:lnTo>
                <a:lnTo>
                  <a:pt x="38100" y="38100"/>
                </a:lnTo>
                <a:close/>
              </a:path>
              <a:path w="173989" h="434339">
                <a:moveTo>
                  <a:pt x="135636" y="38100"/>
                </a:moveTo>
                <a:lnTo>
                  <a:pt x="38100" y="38100"/>
                </a:lnTo>
                <a:lnTo>
                  <a:pt x="38100" y="19812"/>
                </a:lnTo>
                <a:lnTo>
                  <a:pt x="135636" y="19812"/>
                </a:lnTo>
                <a:lnTo>
                  <a:pt x="135636" y="38100"/>
                </a:lnTo>
                <a:close/>
              </a:path>
              <a:path w="173989" h="434339">
                <a:moveTo>
                  <a:pt x="135636" y="416052"/>
                </a:moveTo>
                <a:lnTo>
                  <a:pt x="135636" y="19812"/>
                </a:lnTo>
                <a:lnTo>
                  <a:pt x="153924" y="38100"/>
                </a:lnTo>
                <a:lnTo>
                  <a:pt x="173736" y="38100"/>
                </a:lnTo>
                <a:lnTo>
                  <a:pt x="173736" y="396239"/>
                </a:lnTo>
                <a:lnTo>
                  <a:pt x="153924" y="396239"/>
                </a:lnTo>
                <a:lnTo>
                  <a:pt x="135636" y="416052"/>
                </a:lnTo>
                <a:close/>
              </a:path>
              <a:path w="173989" h="434339">
                <a:moveTo>
                  <a:pt x="173736" y="38100"/>
                </a:moveTo>
                <a:lnTo>
                  <a:pt x="153924" y="38100"/>
                </a:lnTo>
                <a:lnTo>
                  <a:pt x="135636" y="19812"/>
                </a:lnTo>
                <a:lnTo>
                  <a:pt x="173736" y="19812"/>
                </a:lnTo>
                <a:lnTo>
                  <a:pt x="173736" y="38100"/>
                </a:lnTo>
                <a:close/>
              </a:path>
              <a:path w="173989" h="434339">
                <a:moveTo>
                  <a:pt x="38100" y="416052"/>
                </a:moveTo>
                <a:lnTo>
                  <a:pt x="19812" y="396239"/>
                </a:lnTo>
                <a:lnTo>
                  <a:pt x="38100" y="396239"/>
                </a:lnTo>
                <a:lnTo>
                  <a:pt x="38100" y="416052"/>
                </a:lnTo>
                <a:close/>
              </a:path>
              <a:path w="173989" h="434339">
                <a:moveTo>
                  <a:pt x="135636" y="416052"/>
                </a:moveTo>
                <a:lnTo>
                  <a:pt x="38100" y="416052"/>
                </a:lnTo>
                <a:lnTo>
                  <a:pt x="38100" y="396239"/>
                </a:lnTo>
                <a:lnTo>
                  <a:pt x="135636" y="396239"/>
                </a:lnTo>
                <a:lnTo>
                  <a:pt x="135636" y="416052"/>
                </a:lnTo>
                <a:close/>
              </a:path>
              <a:path w="173989" h="434339">
                <a:moveTo>
                  <a:pt x="173736" y="416052"/>
                </a:moveTo>
                <a:lnTo>
                  <a:pt x="135636" y="416052"/>
                </a:lnTo>
                <a:lnTo>
                  <a:pt x="153924" y="396239"/>
                </a:lnTo>
                <a:lnTo>
                  <a:pt x="173736" y="396239"/>
                </a:lnTo>
                <a:lnTo>
                  <a:pt x="173736" y="416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21536" y="2795016"/>
            <a:ext cx="472440" cy="472440"/>
          </a:xfrm>
          <a:custGeom>
            <a:avLst/>
            <a:gdLst/>
            <a:ahLst/>
            <a:cxnLst/>
            <a:rect l="l" t="t" r="r" b="b"/>
            <a:pathLst>
              <a:path w="472439" h="472439">
                <a:moveTo>
                  <a:pt x="237743" y="472439"/>
                </a:moveTo>
                <a:lnTo>
                  <a:pt x="188976" y="467867"/>
                </a:lnTo>
                <a:lnTo>
                  <a:pt x="144779" y="454151"/>
                </a:lnTo>
                <a:lnTo>
                  <a:pt x="105155" y="432815"/>
                </a:lnTo>
                <a:lnTo>
                  <a:pt x="70104" y="403860"/>
                </a:lnTo>
                <a:lnTo>
                  <a:pt x="41148" y="368807"/>
                </a:lnTo>
                <a:lnTo>
                  <a:pt x="19812" y="329183"/>
                </a:lnTo>
                <a:lnTo>
                  <a:pt x="6096" y="284987"/>
                </a:lnTo>
                <a:lnTo>
                  <a:pt x="0" y="237743"/>
                </a:lnTo>
                <a:lnTo>
                  <a:pt x="1524" y="213359"/>
                </a:lnTo>
                <a:lnTo>
                  <a:pt x="10668" y="167639"/>
                </a:lnTo>
                <a:lnTo>
                  <a:pt x="39624" y="105155"/>
                </a:lnTo>
                <a:lnTo>
                  <a:pt x="68580" y="70103"/>
                </a:lnTo>
                <a:lnTo>
                  <a:pt x="103632" y="41148"/>
                </a:lnTo>
                <a:lnTo>
                  <a:pt x="143256" y="19811"/>
                </a:lnTo>
                <a:lnTo>
                  <a:pt x="187452" y="4571"/>
                </a:lnTo>
                <a:lnTo>
                  <a:pt x="234695" y="0"/>
                </a:lnTo>
                <a:lnTo>
                  <a:pt x="259080" y="1524"/>
                </a:lnTo>
                <a:lnTo>
                  <a:pt x="281940" y="4571"/>
                </a:lnTo>
                <a:lnTo>
                  <a:pt x="304800" y="10667"/>
                </a:lnTo>
                <a:lnTo>
                  <a:pt x="327660" y="18287"/>
                </a:lnTo>
                <a:lnTo>
                  <a:pt x="364453" y="38100"/>
                </a:lnTo>
                <a:lnTo>
                  <a:pt x="237743" y="38100"/>
                </a:lnTo>
                <a:lnTo>
                  <a:pt x="216407" y="39624"/>
                </a:lnTo>
                <a:lnTo>
                  <a:pt x="178307" y="47243"/>
                </a:lnTo>
                <a:lnTo>
                  <a:pt x="126491" y="71627"/>
                </a:lnTo>
                <a:lnTo>
                  <a:pt x="83820" y="109727"/>
                </a:lnTo>
                <a:lnTo>
                  <a:pt x="62484" y="141731"/>
                </a:lnTo>
                <a:lnTo>
                  <a:pt x="47244" y="176783"/>
                </a:lnTo>
                <a:lnTo>
                  <a:pt x="39624" y="214883"/>
                </a:lnTo>
                <a:lnTo>
                  <a:pt x="38100" y="234695"/>
                </a:lnTo>
                <a:lnTo>
                  <a:pt x="39624" y="256031"/>
                </a:lnTo>
                <a:lnTo>
                  <a:pt x="47244" y="294131"/>
                </a:lnTo>
                <a:lnTo>
                  <a:pt x="71628" y="345947"/>
                </a:lnTo>
                <a:lnTo>
                  <a:pt x="109728" y="388619"/>
                </a:lnTo>
                <a:lnTo>
                  <a:pt x="141732" y="409955"/>
                </a:lnTo>
                <a:lnTo>
                  <a:pt x="176783" y="425195"/>
                </a:lnTo>
                <a:lnTo>
                  <a:pt x="214883" y="432815"/>
                </a:lnTo>
                <a:lnTo>
                  <a:pt x="234695" y="434339"/>
                </a:lnTo>
                <a:lnTo>
                  <a:pt x="363855" y="434339"/>
                </a:lnTo>
                <a:lnTo>
                  <a:pt x="348995" y="443483"/>
                </a:lnTo>
                <a:lnTo>
                  <a:pt x="329184" y="452627"/>
                </a:lnTo>
                <a:lnTo>
                  <a:pt x="307848" y="460248"/>
                </a:lnTo>
                <a:lnTo>
                  <a:pt x="284988" y="466343"/>
                </a:lnTo>
                <a:lnTo>
                  <a:pt x="260604" y="470915"/>
                </a:lnTo>
                <a:lnTo>
                  <a:pt x="237743" y="472439"/>
                </a:lnTo>
                <a:close/>
              </a:path>
              <a:path w="472439" h="472439">
                <a:moveTo>
                  <a:pt x="363855" y="434339"/>
                </a:moveTo>
                <a:lnTo>
                  <a:pt x="234695" y="434339"/>
                </a:lnTo>
                <a:lnTo>
                  <a:pt x="256031" y="432815"/>
                </a:lnTo>
                <a:lnTo>
                  <a:pt x="275843" y="429767"/>
                </a:lnTo>
                <a:lnTo>
                  <a:pt x="345948" y="400812"/>
                </a:lnTo>
                <a:lnTo>
                  <a:pt x="388619" y="362711"/>
                </a:lnTo>
                <a:lnTo>
                  <a:pt x="409956" y="330707"/>
                </a:lnTo>
                <a:lnTo>
                  <a:pt x="425195" y="295655"/>
                </a:lnTo>
                <a:lnTo>
                  <a:pt x="432815" y="257555"/>
                </a:lnTo>
                <a:lnTo>
                  <a:pt x="434339" y="237743"/>
                </a:lnTo>
                <a:lnTo>
                  <a:pt x="432815" y="216407"/>
                </a:lnTo>
                <a:lnTo>
                  <a:pt x="425195" y="178307"/>
                </a:lnTo>
                <a:lnTo>
                  <a:pt x="400812" y="126491"/>
                </a:lnTo>
                <a:lnTo>
                  <a:pt x="362712" y="83819"/>
                </a:lnTo>
                <a:lnTo>
                  <a:pt x="330708" y="62483"/>
                </a:lnTo>
                <a:lnTo>
                  <a:pt x="295656" y="47243"/>
                </a:lnTo>
                <a:lnTo>
                  <a:pt x="257556" y="39624"/>
                </a:lnTo>
                <a:lnTo>
                  <a:pt x="237743" y="38100"/>
                </a:lnTo>
                <a:lnTo>
                  <a:pt x="364453" y="38100"/>
                </a:lnTo>
                <a:lnTo>
                  <a:pt x="402336" y="68579"/>
                </a:lnTo>
                <a:lnTo>
                  <a:pt x="431291" y="103631"/>
                </a:lnTo>
                <a:lnTo>
                  <a:pt x="452628" y="143255"/>
                </a:lnTo>
                <a:lnTo>
                  <a:pt x="466343" y="187451"/>
                </a:lnTo>
                <a:lnTo>
                  <a:pt x="472439" y="234695"/>
                </a:lnTo>
                <a:lnTo>
                  <a:pt x="470915" y="259079"/>
                </a:lnTo>
                <a:lnTo>
                  <a:pt x="461772" y="304799"/>
                </a:lnTo>
                <a:lnTo>
                  <a:pt x="432815" y="367283"/>
                </a:lnTo>
                <a:lnTo>
                  <a:pt x="403860" y="402336"/>
                </a:lnTo>
                <a:lnTo>
                  <a:pt x="368808" y="431291"/>
                </a:lnTo>
                <a:lnTo>
                  <a:pt x="363855" y="434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423665" y="1962911"/>
            <a:ext cx="0" cy="990600"/>
          </a:xfrm>
          <a:custGeom>
            <a:avLst/>
            <a:gdLst/>
            <a:ahLst/>
            <a:cxnLst/>
            <a:rect l="l" t="t" r="r" b="b"/>
            <a:pathLst>
              <a:path w="0" h="990600">
                <a:moveTo>
                  <a:pt x="0" y="0"/>
                </a:moveTo>
                <a:lnTo>
                  <a:pt x="0" y="99059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00984" y="2159508"/>
            <a:ext cx="253365" cy="541020"/>
          </a:xfrm>
          <a:custGeom>
            <a:avLst/>
            <a:gdLst/>
            <a:ahLst/>
            <a:cxnLst/>
            <a:rect l="l" t="t" r="r" b="b"/>
            <a:pathLst>
              <a:path w="253364" h="541019">
                <a:moveTo>
                  <a:pt x="126491" y="541019"/>
                </a:moveTo>
                <a:lnTo>
                  <a:pt x="0" y="271271"/>
                </a:lnTo>
                <a:lnTo>
                  <a:pt x="126491" y="0"/>
                </a:lnTo>
                <a:lnTo>
                  <a:pt x="252983" y="271271"/>
                </a:lnTo>
                <a:lnTo>
                  <a:pt x="126491" y="541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87267" y="2130551"/>
            <a:ext cx="280670" cy="599440"/>
          </a:xfrm>
          <a:custGeom>
            <a:avLst/>
            <a:gdLst/>
            <a:ahLst/>
            <a:cxnLst/>
            <a:rect l="l" t="t" r="r" b="b"/>
            <a:pathLst>
              <a:path w="280670" h="599439">
                <a:moveTo>
                  <a:pt x="140208" y="598932"/>
                </a:moveTo>
                <a:lnTo>
                  <a:pt x="0" y="300227"/>
                </a:lnTo>
                <a:lnTo>
                  <a:pt x="140208" y="0"/>
                </a:lnTo>
                <a:lnTo>
                  <a:pt x="156577" y="35051"/>
                </a:lnTo>
                <a:lnTo>
                  <a:pt x="128016" y="35051"/>
                </a:lnTo>
                <a:lnTo>
                  <a:pt x="140207" y="61051"/>
                </a:lnTo>
                <a:lnTo>
                  <a:pt x="30910" y="294131"/>
                </a:lnTo>
                <a:lnTo>
                  <a:pt x="25908" y="294131"/>
                </a:lnTo>
                <a:lnTo>
                  <a:pt x="25908" y="304799"/>
                </a:lnTo>
                <a:lnTo>
                  <a:pt x="30910" y="304799"/>
                </a:lnTo>
                <a:lnTo>
                  <a:pt x="140207" y="537880"/>
                </a:lnTo>
                <a:lnTo>
                  <a:pt x="128016" y="563879"/>
                </a:lnTo>
                <a:lnTo>
                  <a:pt x="156660" y="563879"/>
                </a:lnTo>
                <a:lnTo>
                  <a:pt x="140208" y="598932"/>
                </a:lnTo>
                <a:close/>
              </a:path>
              <a:path w="280670" h="599439">
                <a:moveTo>
                  <a:pt x="140207" y="61051"/>
                </a:moveTo>
                <a:lnTo>
                  <a:pt x="128016" y="35051"/>
                </a:lnTo>
                <a:lnTo>
                  <a:pt x="152400" y="35051"/>
                </a:lnTo>
                <a:lnTo>
                  <a:pt x="140207" y="61051"/>
                </a:lnTo>
                <a:close/>
              </a:path>
              <a:path w="280670" h="599439">
                <a:moveTo>
                  <a:pt x="252006" y="299465"/>
                </a:moveTo>
                <a:lnTo>
                  <a:pt x="140207" y="61051"/>
                </a:lnTo>
                <a:lnTo>
                  <a:pt x="152400" y="35051"/>
                </a:lnTo>
                <a:lnTo>
                  <a:pt x="156577" y="35051"/>
                </a:lnTo>
                <a:lnTo>
                  <a:pt x="277569" y="294131"/>
                </a:lnTo>
                <a:lnTo>
                  <a:pt x="254507" y="294131"/>
                </a:lnTo>
                <a:lnTo>
                  <a:pt x="252006" y="299465"/>
                </a:lnTo>
                <a:close/>
              </a:path>
              <a:path w="280670" h="599439">
                <a:moveTo>
                  <a:pt x="25908" y="304799"/>
                </a:moveTo>
                <a:lnTo>
                  <a:pt x="25908" y="294131"/>
                </a:lnTo>
                <a:lnTo>
                  <a:pt x="28409" y="299465"/>
                </a:lnTo>
                <a:lnTo>
                  <a:pt x="25908" y="304799"/>
                </a:lnTo>
                <a:close/>
              </a:path>
              <a:path w="280670" h="599439">
                <a:moveTo>
                  <a:pt x="28409" y="299465"/>
                </a:moveTo>
                <a:lnTo>
                  <a:pt x="25908" y="294131"/>
                </a:lnTo>
                <a:lnTo>
                  <a:pt x="30910" y="294131"/>
                </a:lnTo>
                <a:lnTo>
                  <a:pt x="28409" y="299465"/>
                </a:lnTo>
                <a:close/>
              </a:path>
              <a:path w="280670" h="599439">
                <a:moveTo>
                  <a:pt x="254507" y="304799"/>
                </a:moveTo>
                <a:lnTo>
                  <a:pt x="252006" y="299465"/>
                </a:lnTo>
                <a:lnTo>
                  <a:pt x="254507" y="294131"/>
                </a:lnTo>
                <a:lnTo>
                  <a:pt x="254507" y="304799"/>
                </a:lnTo>
                <a:close/>
              </a:path>
              <a:path w="280670" h="599439">
                <a:moveTo>
                  <a:pt x="278269" y="304799"/>
                </a:moveTo>
                <a:lnTo>
                  <a:pt x="254507" y="304799"/>
                </a:lnTo>
                <a:lnTo>
                  <a:pt x="254507" y="294131"/>
                </a:lnTo>
                <a:lnTo>
                  <a:pt x="277569" y="294131"/>
                </a:lnTo>
                <a:lnTo>
                  <a:pt x="280416" y="300227"/>
                </a:lnTo>
                <a:lnTo>
                  <a:pt x="278269" y="304799"/>
                </a:lnTo>
                <a:close/>
              </a:path>
              <a:path w="280670" h="599439">
                <a:moveTo>
                  <a:pt x="30910" y="304799"/>
                </a:moveTo>
                <a:lnTo>
                  <a:pt x="25908" y="304799"/>
                </a:lnTo>
                <a:lnTo>
                  <a:pt x="28409" y="299465"/>
                </a:lnTo>
                <a:lnTo>
                  <a:pt x="30910" y="304799"/>
                </a:lnTo>
                <a:close/>
              </a:path>
              <a:path w="280670" h="599439">
                <a:moveTo>
                  <a:pt x="156660" y="563879"/>
                </a:moveTo>
                <a:lnTo>
                  <a:pt x="152400" y="563879"/>
                </a:lnTo>
                <a:lnTo>
                  <a:pt x="140207" y="537880"/>
                </a:lnTo>
                <a:lnTo>
                  <a:pt x="252006" y="299465"/>
                </a:lnTo>
                <a:lnTo>
                  <a:pt x="254507" y="304799"/>
                </a:lnTo>
                <a:lnTo>
                  <a:pt x="278269" y="304799"/>
                </a:lnTo>
                <a:lnTo>
                  <a:pt x="156660" y="563879"/>
                </a:lnTo>
                <a:close/>
              </a:path>
              <a:path w="280670" h="599439">
                <a:moveTo>
                  <a:pt x="152400" y="563879"/>
                </a:moveTo>
                <a:lnTo>
                  <a:pt x="128016" y="563879"/>
                </a:lnTo>
                <a:lnTo>
                  <a:pt x="140207" y="537880"/>
                </a:lnTo>
                <a:lnTo>
                  <a:pt x="152400" y="563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14700" y="2438400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4883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11879" y="2484119"/>
            <a:ext cx="76200" cy="325120"/>
          </a:xfrm>
          <a:custGeom>
            <a:avLst/>
            <a:gdLst/>
            <a:ahLst/>
            <a:cxnLst/>
            <a:rect l="l" t="t" r="r" b="b"/>
            <a:pathLst>
              <a:path w="76200" h="325119">
                <a:moveTo>
                  <a:pt x="47244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7244" y="0"/>
                </a:lnTo>
                <a:lnTo>
                  <a:pt x="47244" y="260604"/>
                </a:lnTo>
                <a:close/>
              </a:path>
              <a:path w="76200" h="325119">
                <a:moveTo>
                  <a:pt x="38100" y="324612"/>
                </a:moveTo>
                <a:lnTo>
                  <a:pt x="0" y="248411"/>
                </a:lnTo>
                <a:lnTo>
                  <a:pt x="28956" y="248411"/>
                </a:lnTo>
                <a:lnTo>
                  <a:pt x="28956" y="260604"/>
                </a:lnTo>
                <a:lnTo>
                  <a:pt x="70103" y="260604"/>
                </a:lnTo>
                <a:lnTo>
                  <a:pt x="38100" y="324612"/>
                </a:lnTo>
                <a:close/>
              </a:path>
              <a:path w="76200" h="325119">
                <a:moveTo>
                  <a:pt x="70103" y="260604"/>
                </a:moveTo>
                <a:lnTo>
                  <a:pt x="47244" y="260604"/>
                </a:lnTo>
                <a:lnTo>
                  <a:pt x="47244" y="248411"/>
                </a:lnTo>
                <a:lnTo>
                  <a:pt x="76200" y="248411"/>
                </a:lnTo>
                <a:lnTo>
                  <a:pt x="70103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405637" y="1583975"/>
            <a:ext cx="138430" cy="316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77311" y="293751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 h="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137916" y="2892552"/>
            <a:ext cx="76200" cy="832485"/>
          </a:xfrm>
          <a:custGeom>
            <a:avLst/>
            <a:gdLst/>
            <a:ahLst/>
            <a:cxnLst/>
            <a:rect l="l" t="t" r="r" b="b"/>
            <a:pathLst>
              <a:path w="76200" h="832485">
                <a:moveTo>
                  <a:pt x="24384" y="73295"/>
                </a:moveTo>
                <a:lnTo>
                  <a:pt x="23145" y="73032"/>
                </a:lnTo>
                <a:lnTo>
                  <a:pt x="11049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9" y="11049"/>
                </a:lnTo>
                <a:lnTo>
                  <a:pt x="23145" y="2952"/>
                </a:lnTo>
                <a:lnTo>
                  <a:pt x="38100" y="0"/>
                </a:lnTo>
                <a:lnTo>
                  <a:pt x="53054" y="2952"/>
                </a:lnTo>
                <a:lnTo>
                  <a:pt x="65151" y="11049"/>
                </a:lnTo>
                <a:lnTo>
                  <a:pt x="73247" y="23145"/>
                </a:lnTo>
                <a:lnTo>
                  <a:pt x="76200" y="38100"/>
                </a:lnTo>
                <a:lnTo>
                  <a:pt x="24384" y="38100"/>
                </a:lnTo>
                <a:lnTo>
                  <a:pt x="24384" y="73295"/>
                </a:lnTo>
                <a:close/>
              </a:path>
              <a:path w="76200" h="832485">
                <a:moveTo>
                  <a:pt x="38100" y="76200"/>
                </a:moveTo>
                <a:lnTo>
                  <a:pt x="24384" y="73295"/>
                </a:lnTo>
                <a:lnTo>
                  <a:pt x="24384" y="38100"/>
                </a:lnTo>
                <a:lnTo>
                  <a:pt x="50292" y="38100"/>
                </a:lnTo>
                <a:lnTo>
                  <a:pt x="50292" y="73617"/>
                </a:lnTo>
                <a:lnTo>
                  <a:pt x="38100" y="76200"/>
                </a:lnTo>
                <a:close/>
              </a:path>
              <a:path w="76200" h="832485">
                <a:moveTo>
                  <a:pt x="50292" y="73617"/>
                </a:moveTo>
                <a:lnTo>
                  <a:pt x="50292" y="38100"/>
                </a:lnTo>
                <a:lnTo>
                  <a:pt x="76200" y="38100"/>
                </a:lnTo>
                <a:lnTo>
                  <a:pt x="73247" y="52411"/>
                </a:lnTo>
                <a:lnTo>
                  <a:pt x="65151" y="64579"/>
                </a:lnTo>
                <a:lnTo>
                  <a:pt x="53054" y="73032"/>
                </a:lnTo>
                <a:lnTo>
                  <a:pt x="50292" y="73617"/>
                </a:lnTo>
                <a:close/>
              </a:path>
              <a:path w="76200" h="832485">
                <a:moveTo>
                  <a:pt x="24384" y="758612"/>
                </a:moveTo>
                <a:lnTo>
                  <a:pt x="24384" y="73295"/>
                </a:lnTo>
                <a:lnTo>
                  <a:pt x="38100" y="76200"/>
                </a:lnTo>
                <a:lnTo>
                  <a:pt x="50292" y="76200"/>
                </a:lnTo>
                <a:lnTo>
                  <a:pt x="50292" y="755904"/>
                </a:lnTo>
                <a:lnTo>
                  <a:pt x="38100" y="755904"/>
                </a:lnTo>
                <a:lnTo>
                  <a:pt x="24384" y="758612"/>
                </a:lnTo>
                <a:close/>
              </a:path>
              <a:path w="76200" h="832485">
                <a:moveTo>
                  <a:pt x="50292" y="76200"/>
                </a:moveTo>
                <a:lnTo>
                  <a:pt x="38100" y="76200"/>
                </a:lnTo>
                <a:lnTo>
                  <a:pt x="50292" y="73617"/>
                </a:lnTo>
                <a:lnTo>
                  <a:pt x="50292" y="76200"/>
                </a:lnTo>
                <a:close/>
              </a:path>
              <a:path w="76200" h="832485">
                <a:moveTo>
                  <a:pt x="50292" y="794004"/>
                </a:moveTo>
                <a:lnTo>
                  <a:pt x="24384" y="794004"/>
                </a:lnTo>
                <a:lnTo>
                  <a:pt x="24384" y="758612"/>
                </a:lnTo>
                <a:lnTo>
                  <a:pt x="38100" y="755904"/>
                </a:lnTo>
                <a:lnTo>
                  <a:pt x="50292" y="758311"/>
                </a:lnTo>
                <a:lnTo>
                  <a:pt x="50292" y="794004"/>
                </a:lnTo>
                <a:close/>
              </a:path>
              <a:path w="76200" h="832485">
                <a:moveTo>
                  <a:pt x="50292" y="758311"/>
                </a:moveTo>
                <a:lnTo>
                  <a:pt x="38100" y="755904"/>
                </a:lnTo>
                <a:lnTo>
                  <a:pt x="50292" y="755904"/>
                </a:lnTo>
                <a:lnTo>
                  <a:pt x="50292" y="758311"/>
                </a:lnTo>
                <a:close/>
              </a:path>
              <a:path w="76200" h="832485">
                <a:moveTo>
                  <a:pt x="76200" y="794004"/>
                </a:moveTo>
                <a:lnTo>
                  <a:pt x="50292" y="794004"/>
                </a:lnTo>
                <a:lnTo>
                  <a:pt x="50292" y="758311"/>
                </a:lnTo>
                <a:lnTo>
                  <a:pt x="53054" y="758856"/>
                </a:lnTo>
                <a:lnTo>
                  <a:pt x="65151" y="766953"/>
                </a:lnTo>
                <a:lnTo>
                  <a:pt x="73247" y="779049"/>
                </a:lnTo>
                <a:lnTo>
                  <a:pt x="76200" y="794004"/>
                </a:lnTo>
                <a:close/>
              </a:path>
              <a:path w="76200" h="832485">
                <a:moveTo>
                  <a:pt x="38100" y="832104"/>
                </a:moveTo>
                <a:lnTo>
                  <a:pt x="23145" y="828936"/>
                </a:lnTo>
                <a:lnTo>
                  <a:pt x="11049" y="820483"/>
                </a:lnTo>
                <a:lnTo>
                  <a:pt x="2952" y="808315"/>
                </a:lnTo>
                <a:lnTo>
                  <a:pt x="0" y="794004"/>
                </a:lnTo>
                <a:lnTo>
                  <a:pt x="2952" y="779049"/>
                </a:lnTo>
                <a:lnTo>
                  <a:pt x="11049" y="766953"/>
                </a:lnTo>
                <a:lnTo>
                  <a:pt x="23145" y="758856"/>
                </a:lnTo>
                <a:lnTo>
                  <a:pt x="24384" y="758612"/>
                </a:lnTo>
                <a:lnTo>
                  <a:pt x="24384" y="794004"/>
                </a:lnTo>
                <a:lnTo>
                  <a:pt x="76200" y="794004"/>
                </a:lnTo>
                <a:lnTo>
                  <a:pt x="73247" y="808315"/>
                </a:lnTo>
                <a:lnTo>
                  <a:pt x="65151" y="820483"/>
                </a:lnTo>
                <a:lnTo>
                  <a:pt x="53054" y="828936"/>
                </a:lnTo>
                <a:lnTo>
                  <a:pt x="38100" y="832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282197" y="3238491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009900" y="3203447"/>
            <a:ext cx="330835" cy="90170"/>
          </a:xfrm>
          <a:custGeom>
            <a:avLst/>
            <a:gdLst/>
            <a:ahLst/>
            <a:cxnLst/>
            <a:rect l="l" t="t" r="r" b="b"/>
            <a:pathLst>
              <a:path w="330835" h="90170">
                <a:moveTo>
                  <a:pt x="0" y="0"/>
                </a:moveTo>
                <a:lnTo>
                  <a:pt x="330708" y="0"/>
                </a:lnTo>
                <a:lnTo>
                  <a:pt x="330708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65704" y="3189732"/>
            <a:ext cx="431800" cy="119380"/>
          </a:xfrm>
          <a:custGeom>
            <a:avLst/>
            <a:gdLst/>
            <a:ahLst/>
            <a:cxnLst/>
            <a:rect l="l" t="t" r="r" b="b"/>
            <a:pathLst>
              <a:path w="431800" h="119379">
                <a:moveTo>
                  <a:pt x="431291" y="118872"/>
                </a:moveTo>
                <a:lnTo>
                  <a:pt x="0" y="118872"/>
                </a:lnTo>
                <a:lnTo>
                  <a:pt x="0" y="0"/>
                </a:lnTo>
                <a:lnTo>
                  <a:pt x="431291" y="0"/>
                </a:lnTo>
                <a:lnTo>
                  <a:pt x="431291" y="13716"/>
                </a:lnTo>
                <a:lnTo>
                  <a:pt x="27431" y="13716"/>
                </a:lnTo>
                <a:lnTo>
                  <a:pt x="13715" y="28956"/>
                </a:lnTo>
                <a:lnTo>
                  <a:pt x="27431" y="28956"/>
                </a:lnTo>
                <a:lnTo>
                  <a:pt x="27431" y="89916"/>
                </a:lnTo>
                <a:lnTo>
                  <a:pt x="13715" y="89916"/>
                </a:lnTo>
                <a:lnTo>
                  <a:pt x="27431" y="103632"/>
                </a:lnTo>
                <a:lnTo>
                  <a:pt x="431291" y="103632"/>
                </a:lnTo>
                <a:lnTo>
                  <a:pt x="431291" y="118872"/>
                </a:lnTo>
                <a:close/>
              </a:path>
              <a:path w="431800" h="119379">
                <a:moveTo>
                  <a:pt x="27431" y="28956"/>
                </a:moveTo>
                <a:lnTo>
                  <a:pt x="13715" y="28956"/>
                </a:lnTo>
                <a:lnTo>
                  <a:pt x="27431" y="13716"/>
                </a:lnTo>
                <a:lnTo>
                  <a:pt x="27431" y="28956"/>
                </a:lnTo>
                <a:close/>
              </a:path>
              <a:path w="431800" h="119379">
                <a:moveTo>
                  <a:pt x="403859" y="28956"/>
                </a:moveTo>
                <a:lnTo>
                  <a:pt x="27431" y="28956"/>
                </a:lnTo>
                <a:lnTo>
                  <a:pt x="27431" y="13716"/>
                </a:lnTo>
                <a:lnTo>
                  <a:pt x="403859" y="13716"/>
                </a:lnTo>
                <a:lnTo>
                  <a:pt x="403859" y="28956"/>
                </a:lnTo>
                <a:close/>
              </a:path>
              <a:path w="431800" h="119379">
                <a:moveTo>
                  <a:pt x="403859" y="103632"/>
                </a:moveTo>
                <a:lnTo>
                  <a:pt x="403859" y="13716"/>
                </a:lnTo>
                <a:lnTo>
                  <a:pt x="417575" y="28956"/>
                </a:lnTo>
                <a:lnTo>
                  <a:pt x="431291" y="28956"/>
                </a:lnTo>
                <a:lnTo>
                  <a:pt x="431291" y="89916"/>
                </a:lnTo>
                <a:lnTo>
                  <a:pt x="417575" y="89916"/>
                </a:lnTo>
                <a:lnTo>
                  <a:pt x="403859" y="103632"/>
                </a:lnTo>
                <a:close/>
              </a:path>
              <a:path w="431800" h="119379">
                <a:moveTo>
                  <a:pt x="431291" y="28956"/>
                </a:moveTo>
                <a:lnTo>
                  <a:pt x="417575" y="28956"/>
                </a:lnTo>
                <a:lnTo>
                  <a:pt x="403859" y="13716"/>
                </a:lnTo>
                <a:lnTo>
                  <a:pt x="431291" y="13716"/>
                </a:lnTo>
                <a:lnTo>
                  <a:pt x="431291" y="28956"/>
                </a:lnTo>
                <a:close/>
              </a:path>
              <a:path w="431800" h="119379">
                <a:moveTo>
                  <a:pt x="27431" y="103632"/>
                </a:moveTo>
                <a:lnTo>
                  <a:pt x="13715" y="89916"/>
                </a:lnTo>
                <a:lnTo>
                  <a:pt x="27431" y="89916"/>
                </a:lnTo>
                <a:lnTo>
                  <a:pt x="27431" y="103632"/>
                </a:lnTo>
                <a:close/>
              </a:path>
              <a:path w="431800" h="119379">
                <a:moveTo>
                  <a:pt x="403859" y="103632"/>
                </a:moveTo>
                <a:lnTo>
                  <a:pt x="27431" y="103632"/>
                </a:lnTo>
                <a:lnTo>
                  <a:pt x="27431" y="89916"/>
                </a:lnTo>
                <a:lnTo>
                  <a:pt x="403859" y="89916"/>
                </a:lnTo>
                <a:lnTo>
                  <a:pt x="403859" y="103632"/>
                </a:lnTo>
                <a:close/>
              </a:path>
              <a:path w="431800" h="119379">
                <a:moveTo>
                  <a:pt x="431291" y="103632"/>
                </a:moveTo>
                <a:lnTo>
                  <a:pt x="403859" y="103632"/>
                </a:lnTo>
                <a:lnTo>
                  <a:pt x="417575" y="89916"/>
                </a:lnTo>
                <a:lnTo>
                  <a:pt x="431291" y="89916"/>
                </a:lnTo>
                <a:lnTo>
                  <a:pt x="431291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40608" y="3168396"/>
            <a:ext cx="105410" cy="167640"/>
          </a:xfrm>
          <a:custGeom>
            <a:avLst/>
            <a:gdLst/>
            <a:ahLst/>
            <a:cxnLst/>
            <a:rect l="l" t="t" r="r" b="b"/>
            <a:pathLst>
              <a:path w="105410" h="167639">
                <a:moveTo>
                  <a:pt x="105156" y="167639"/>
                </a:moveTo>
                <a:lnTo>
                  <a:pt x="0" y="167639"/>
                </a:lnTo>
                <a:lnTo>
                  <a:pt x="0" y="0"/>
                </a:lnTo>
                <a:lnTo>
                  <a:pt x="105156" y="0"/>
                </a:lnTo>
                <a:lnTo>
                  <a:pt x="105156" y="167639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904743" y="3179064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10" h="169545">
                <a:moveTo>
                  <a:pt x="105156" y="169163"/>
                </a:moveTo>
                <a:lnTo>
                  <a:pt x="0" y="169163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41647" y="3678173"/>
            <a:ext cx="612775" cy="0"/>
          </a:xfrm>
          <a:custGeom>
            <a:avLst/>
            <a:gdLst/>
            <a:ahLst/>
            <a:cxnLst/>
            <a:rect l="l" t="t" r="r" b="b"/>
            <a:pathLst>
              <a:path w="612775" h="0">
                <a:moveTo>
                  <a:pt x="0" y="0"/>
                </a:moveTo>
                <a:lnTo>
                  <a:pt x="61264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46676" y="1950720"/>
            <a:ext cx="0" cy="576580"/>
          </a:xfrm>
          <a:custGeom>
            <a:avLst/>
            <a:gdLst/>
            <a:ahLst/>
            <a:cxnLst/>
            <a:rect l="l" t="t" r="r" b="b"/>
            <a:pathLst>
              <a:path w="0" h="576580">
                <a:moveTo>
                  <a:pt x="0" y="0"/>
                </a:moveTo>
                <a:lnTo>
                  <a:pt x="0" y="576071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646676" y="3043427"/>
            <a:ext cx="0" cy="635635"/>
          </a:xfrm>
          <a:custGeom>
            <a:avLst/>
            <a:gdLst/>
            <a:ahLst/>
            <a:cxnLst/>
            <a:rect l="l" t="t" r="r" b="b"/>
            <a:pathLst>
              <a:path w="0" h="635635">
                <a:moveTo>
                  <a:pt x="0" y="0"/>
                </a:moveTo>
                <a:lnTo>
                  <a:pt x="0" y="635508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53711" y="2526792"/>
            <a:ext cx="172720" cy="516890"/>
          </a:xfrm>
          <a:custGeom>
            <a:avLst/>
            <a:gdLst/>
            <a:ahLst/>
            <a:cxnLst/>
            <a:rect l="l" t="t" r="r" b="b"/>
            <a:pathLst>
              <a:path w="172720" h="516889">
                <a:moveTo>
                  <a:pt x="0" y="0"/>
                </a:moveTo>
                <a:lnTo>
                  <a:pt x="172212" y="0"/>
                </a:lnTo>
                <a:lnTo>
                  <a:pt x="172212" y="516635"/>
                </a:lnTo>
                <a:lnTo>
                  <a:pt x="0" y="5166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539996" y="2513076"/>
            <a:ext cx="198120" cy="544195"/>
          </a:xfrm>
          <a:custGeom>
            <a:avLst/>
            <a:gdLst/>
            <a:ahLst/>
            <a:cxnLst/>
            <a:rect l="l" t="t" r="r" b="b"/>
            <a:pathLst>
              <a:path w="198120" h="544194">
                <a:moveTo>
                  <a:pt x="198119" y="544067"/>
                </a:moveTo>
                <a:lnTo>
                  <a:pt x="0" y="544067"/>
                </a:lnTo>
                <a:lnTo>
                  <a:pt x="0" y="0"/>
                </a:lnTo>
                <a:lnTo>
                  <a:pt x="198119" y="0"/>
                </a:lnTo>
                <a:lnTo>
                  <a:pt x="198119" y="13716"/>
                </a:lnTo>
                <a:lnTo>
                  <a:pt x="25908" y="13716"/>
                </a:lnTo>
                <a:lnTo>
                  <a:pt x="13716" y="25908"/>
                </a:lnTo>
                <a:lnTo>
                  <a:pt x="25908" y="25908"/>
                </a:lnTo>
                <a:lnTo>
                  <a:pt x="25908" y="518160"/>
                </a:lnTo>
                <a:lnTo>
                  <a:pt x="13716" y="518160"/>
                </a:lnTo>
                <a:lnTo>
                  <a:pt x="25908" y="530352"/>
                </a:lnTo>
                <a:lnTo>
                  <a:pt x="198119" y="530352"/>
                </a:lnTo>
                <a:lnTo>
                  <a:pt x="198119" y="544067"/>
                </a:lnTo>
                <a:close/>
              </a:path>
              <a:path w="198120" h="544194">
                <a:moveTo>
                  <a:pt x="25908" y="25908"/>
                </a:moveTo>
                <a:lnTo>
                  <a:pt x="13716" y="25908"/>
                </a:lnTo>
                <a:lnTo>
                  <a:pt x="25908" y="13716"/>
                </a:lnTo>
                <a:lnTo>
                  <a:pt x="25908" y="25908"/>
                </a:lnTo>
                <a:close/>
              </a:path>
              <a:path w="198120" h="544194">
                <a:moveTo>
                  <a:pt x="173736" y="25908"/>
                </a:moveTo>
                <a:lnTo>
                  <a:pt x="25908" y="25908"/>
                </a:lnTo>
                <a:lnTo>
                  <a:pt x="25908" y="13716"/>
                </a:lnTo>
                <a:lnTo>
                  <a:pt x="173736" y="13716"/>
                </a:lnTo>
                <a:lnTo>
                  <a:pt x="173736" y="25908"/>
                </a:lnTo>
                <a:close/>
              </a:path>
              <a:path w="198120" h="544194">
                <a:moveTo>
                  <a:pt x="173736" y="530352"/>
                </a:moveTo>
                <a:lnTo>
                  <a:pt x="173736" y="13716"/>
                </a:lnTo>
                <a:lnTo>
                  <a:pt x="185928" y="25908"/>
                </a:lnTo>
                <a:lnTo>
                  <a:pt x="198119" y="25908"/>
                </a:lnTo>
                <a:lnTo>
                  <a:pt x="198119" y="518160"/>
                </a:lnTo>
                <a:lnTo>
                  <a:pt x="185928" y="518160"/>
                </a:lnTo>
                <a:lnTo>
                  <a:pt x="173736" y="530352"/>
                </a:lnTo>
                <a:close/>
              </a:path>
              <a:path w="198120" h="544194">
                <a:moveTo>
                  <a:pt x="198119" y="25908"/>
                </a:moveTo>
                <a:lnTo>
                  <a:pt x="185928" y="25908"/>
                </a:lnTo>
                <a:lnTo>
                  <a:pt x="173736" y="13716"/>
                </a:lnTo>
                <a:lnTo>
                  <a:pt x="198119" y="13716"/>
                </a:lnTo>
                <a:lnTo>
                  <a:pt x="198119" y="25908"/>
                </a:lnTo>
                <a:close/>
              </a:path>
              <a:path w="198120" h="544194">
                <a:moveTo>
                  <a:pt x="25908" y="530352"/>
                </a:moveTo>
                <a:lnTo>
                  <a:pt x="13716" y="518160"/>
                </a:lnTo>
                <a:lnTo>
                  <a:pt x="25908" y="518160"/>
                </a:lnTo>
                <a:lnTo>
                  <a:pt x="25908" y="530352"/>
                </a:lnTo>
                <a:close/>
              </a:path>
              <a:path w="198120" h="544194">
                <a:moveTo>
                  <a:pt x="173736" y="530352"/>
                </a:moveTo>
                <a:lnTo>
                  <a:pt x="25908" y="530352"/>
                </a:lnTo>
                <a:lnTo>
                  <a:pt x="25908" y="518160"/>
                </a:lnTo>
                <a:lnTo>
                  <a:pt x="173736" y="518160"/>
                </a:lnTo>
                <a:lnTo>
                  <a:pt x="173736" y="530352"/>
                </a:lnTo>
                <a:close/>
              </a:path>
              <a:path w="198120" h="544194">
                <a:moveTo>
                  <a:pt x="198119" y="530352"/>
                </a:moveTo>
                <a:lnTo>
                  <a:pt x="173736" y="530352"/>
                </a:lnTo>
                <a:lnTo>
                  <a:pt x="185928" y="518160"/>
                </a:lnTo>
                <a:lnTo>
                  <a:pt x="198119" y="518160"/>
                </a:lnTo>
                <a:lnTo>
                  <a:pt x="198119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4254489" y="2950509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63480" y="1897404"/>
            <a:ext cx="223520" cy="385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10" b="1">
                <a:latin typeface="等线"/>
                <a:cs typeface="等线"/>
              </a:rPr>
              <a:t>+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787887" y="3300998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b="0">
                <a:latin typeface="等线 Light"/>
                <a:cs typeface="等线 Light"/>
              </a:rPr>
              <a:t>-</a:t>
            </a:r>
            <a:endParaRPr sz="2400">
              <a:latin typeface="等线 Light"/>
              <a:cs typeface="等线 Ligh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311396" y="1773935"/>
            <a:ext cx="106680" cy="382905"/>
          </a:xfrm>
          <a:custGeom>
            <a:avLst/>
            <a:gdLst/>
            <a:ahLst/>
            <a:cxnLst/>
            <a:rect l="l" t="t" r="r" b="b"/>
            <a:pathLst>
              <a:path w="106679" h="382905">
                <a:moveTo>
                  <a:pt x="0" y="0"/>
                </a:moveTo>
                <a:lnTo>
                  <a:pt x="106679" y="0"/>
                </a:lnTo>
                <a:lnTo>
                  <a:pt x="106679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96155" y="1709927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5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5240" y="467867"/>
                </a:lnTo>
                <a:lnTo>
                  <a:pt x="28956" y="481584"/>
                </a:lnTo>
                <a:lnTo>
                  <a:pt x="137160" y="481584"/>
                </a:lnTo>
                <a:lnTo>
                  <a:pt x="137160" y="496823"/>
                </a:lnTo>
                <a:close/>
              </a:path>
              <a:path w="137160" h="497205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7160" h="497205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7160" h="497205">
                <a:moveTo>
                  <a:pt x="108204" y="481584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7160" y="28955"/>
                </a:lnTo>
                <a:lnTo>
                  <a:pt x="137160" y="467867"/>
                </a:lnTo>
                <a:lnTo>
                  <a:pt x="121920" y="467867"/>
                </a:lnTo>
                <a:lnTo>
                  <a:pt x="108204" y="481584"/>
                </a:lnTo>
                <a:close/>
              </a:path>
              <a:path w="137160" h="497205">
                <a:moveTo>
                  <a:pt x="137160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7160" y="13716"/>
                </a:lnTo>
                <a:lnTo>
                  <a:pt x="137160" y="28955"/>
                </a:lnTo>
                <a:close/>
              </a:path>
              <a:path w="137160" h="497205">
                <a:moveTo>
                  <a:pt x="28956" y="481584"/>
                </a:moveTo>
                <a:lnTo>
                  <a:pt x="15240" y="467867"/>
                </a:lnTo>
                <a:lnTo>
                  <a:pt x="28956" y="467867"/>
                </a:lnTo>
                <a:lnTo>
                  <a:pt x="28956" y="481584"/>
                </a:lnTo>
                <a:close/>
              </a:path>
              <a:path w="137160" h="497205">
                <a:moveTo>
                  <a:pt x="108204" y="481584"/>
                </a:moveTo>
                <a:lnTo>
                  <a:pt x="28956" y="481584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1584"/>
                </a:lnTo>
                <a:close/>
              </a:path>
              <a:path w="137160" h="497205">
                <a:moveTo>
                  <a:pt x="137160" y="481584"/>
                </a:moveTo>
                <a:lnTo>
                  <a:pt x="108204" y="481584"/>
                </a:lnTo>
                <a:lnTo>
                  <a:pt x="121920" y="467867"/>
                </a:lnTo>
                <a:lnTo>
                  <a:pt x="137160" y="467867"/>
                </a:lnTo>
                <a:lnTo>
                  <a:pt x="137160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68723" y="1652016"/>
            <a:ext cx="201295" cy="121920"/>
          </a:xfrm>
          <a:custGeom>
            <a:avLst/>
            <a:gdLst/>
            <a:ahLst/>
            <a:cxnLst/>
            <a:rect l="l" t="t" r="r" b="b"/>
            <a:pathLst>
              <a:path w="201295" h="121919">
                <a:moveTo>
                  <a:pt x="0" y="0"/>
                </a:moveTo>
                <a:lnTo>
                  <a:pt x="201167" y="0"/>
                </a:lnTo>
                <a:lnTo>
                  <a:pt x="201167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80915" y="2156460"/>
            <a:ext cx="203200" cy="120650"/>
          </a:xfrm>
          <a:custGeom>
            <a:avLst/>
            <a:gdLst/>
            <a:ahLst/>
            <a:cxnLst/>
            <a:rect l="l" t="t" r="r" b="b"/>
            <a:pathLst>
              <a:path w="203200" h="120650">
                <a:moveTo>
                  <a:pt x="0" y="0"/>
                </a:moveTo>
                <a:lnTo>
                  <a:pt x="202691" y="0"/>
                </a:lnTo>
                <a:lnTo>
                  <a:pt x="202691" y="120395"/>
                </a:lnTo>
                <a:lnTo>
                  <a:pt x="0" y="120395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355096" y="1398980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296416" y="2847340"/>
            <a:ext cx="318770" cy="666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700"/>
              </a:lnSpc>
            </a:pPr>
            <a:r>
              <a:rPr dirty="0" sz="2600" spc="-16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15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baseline="-16666" sz="2250">
              <a:latin typeface="Times New Roman"/>
              <a:cs typeface="Times New Roman"/>
            </a:endParaRPr>
          </a:p>
          <a:p>
            <a:pPr algn="ctr" marL="76200">
              <a:lnSpc>
                <a:spcPts val="246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394019" y="2060370"/>
            <a:ext cx="337820" cy="1107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2545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505"/>
              </a:lnSpc>
              <a:spcBef>
                <a:spcPts val="49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745"/>
              </a:lnSpc>
            </a:pPr>
            <a:r>
              <a:rPr dirty="0" sz="2600" spc="-172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38604" y="2481326"/>
            <a:ext cx="30226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6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7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62048" y="2392934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66564" y="2481326"/>
            <a:ext cx="34226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9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22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90007" y="2391409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42791" y="1988311"/>
            <a:ext cx="474980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800" spc="-57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11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65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92727" y="1917446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12439" y="1790953"/>
            <a:ext cx="28321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8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53588" y="1701038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10786" y="3950185"/>
            <a:ext cx="12446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等效阻抗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497835" y="3396996"/>
            <a:ext cx="266700" cy="504825"/>
          </a:xfrm>
          <a:custGeom>
            <a:avLst/>
            <a:gdLst/>
            <a:ahLst/>
            <a:cxnLst/>
            <a:rect l="l" t="t" r="r" b="b"/>
            <a:pathLst>
              <a:path w="266700" h="504825">
                <a:moveTo>
                  <a:pt x="67056" y="504443"/>
                </a:moveTo>
                <a:lnTo>
                  <a:pt x="0" y="504443"/>
                </a:lnTo>
                <a:lnTo>
                  <a:pt x="0" y="150876"/>
                </a:lnTo>
                <a:lnTo>
                  <a:pt x="22433" y="81259"/>
                </a:lnTo>
                <a:lnTo>
                  <a:pt x="79979" y="39441"/>
                </a:lnTo>
                <a:lnTo>
                  <a:pt x="117348" y="33528"/>
                </a:lnTo>
                <a:lnTo>
                  <a:pt x="199643" y="33528"/>
                </a:lnTo>
                <a:lnTo>
                  <a:pt x="199643" y="0"/>
                </a:lnTo>
                <a:lnTo>
                  <a:pt x="266700" y="67056"/>
                </a:lnTo>
                <a:lnTo>
                  <a:pt x="233172" y="100583"/>
                </a:lnTo>
                <a:lnTo>
                  <a:pt x="117348" y="100583"/>
                </a:lnTo>
                <a:lnTo>
                  <a:pt x="97274" y="104370"/>
                </a:lnTo>
                <a:lnTo>
                  <a:pt x="81343" y="114871"/>
                </a:lnTo>
                <a:lnTo>
                  <a:pt x="70842" y="130802"/>
                </a:lnTo>
                <a:lnTo>
                  <a:pt x="67056" y="150876"/>
                </a:lnTo>
                <a:lnTo>
                  <a:pt x="67056" y="504443"/>
                </a:lnTo>
                <a:close/>
              </a:path>
              <a:path w="266700" h="504825">
                <a:moveTo>
                  <a:pt x="199643" y="134111"/>
                </a:moveTo>
                <a:lnTo>
                  <a:pt x="199643" y="100583"/>
                </a:lnTo>
                <a:lnTo>
                  <a:pt x="233172" y="100583"/>
                </a:lnTo>
                <a:lnTo>
                  <a:pt x="199643" y="134111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491739" y="3381755"/>
            <a:ext cx="281940" cy="525780"/>
          </a:xfrm>
          <a:custGeom>
            <a:avLst/>
            <a:gdLst/>
            <a:ahLst/>
            <a:cxnLst/>
            <a:rect l="l" t="t" r="r" b="b"/>
            <a:pathLst>
              <a:path w="281939" h="525779">
                <a:moveTo>
                  <a:pt x="199643" y="48767"/>
                </a:moveTo>
                <a:lnTo>
                  <a:pt x="199643" y="0"/>
                </a:lnTo>
                <a:lnTo>
                  <a:pt x="214884" y="15240"/>
                </a:lnTo>
                <a:lnTo>
                  <a:pt x="213359" y="15240"/>
                </a:lnTo>
                <a:lnTo>
                  <a:pt x="201168" y="19812"/>
                </a:lnTo>
                <a:lnTo>
                  <a:pt x="213359" y="32004"/>
                </a:lnTo>
                <a:lnTo>
                  <a:pt x="213359" y="42671"/>
                </a:lnTo>
                <a:lnTo>
                  <a:pt x="205740" y="42671"/>
                </a:lnTo>
                <a:lnTo>
                  <a:pt x="199643" y="48767"/>
                </a:lnTo>
                <a:close/>
              </a:path>
              <a:path w="281939" h="525779">
                <a:moveTo>
                  <a:pt x="213359" y="32004"/>
                </a:moveTo>
                <a:lnTo>
                  <a:pt x="201168" y="19812"/>
                </a:lnTo>
                <a:lnTo>
                  <a:pt x="213359" y="15240"/>
                </a:lnTo>
                <a:lnTo>
                  <a:pt x="213359" y="32004"/>
                </a:lnTo>
                <a:close/>
              </a:path>
              <a:path w="281939" h="525779">
                <a:moveTo>
                  <a:pt x="263652" y="82295"/>
                </a:moveTo>
                <a:lnTo>
                  <a:pt x="213359" y="32004"/>
                </a:lnTo>
                <a:lnTo>
                  <a:pt x="213359" y="15240"/>
                </a:lnTo>
                <a:lnTo>
                  <a:pt x="214884" y="15240"/>
                </a:lnTo>
                <a:lnTo>
                  <a:pt x="277367" y="77724"/>
                </a:lnTo>
                <a:lnTo>
                  <a:pt x="268224" y="77724"/>
                </a:lnTo>
                <a:lnTo>
                  <a:pt x="263652" y="82295"/>
                </a:lnTo>
                <a:close/>
              </a:path>
              <a:path w="281939" h="525779">
                <a:moveTo>
                  <a:pt x="79248" y="525780"/>
                </a:moveTo>
                <a:lnTo>
                  <a:pt x="0" y="525780"/>
                </a:lnTo>
                <a:lnTo>
                  <a:pt x="0" y="152400"/>
                </a:lnTo>
                <a:lnTo>
                  <a:pt x="13716" y="106680"/>
                </a:lnTo>
                <a:lnTo>
                  <a:pt x="53339" y="62484"/>
                </a:lnTo>
                <a:lnTo>
                  <a:pt x="97536" y="44196"/>
                </a:lnTo>
                <a:lnTo>
                  <a:pt x="109728" y="42671"/>
                </a:lnTo>
                <a:lnTo>
                  <a:pt x="199643" y="42671"/>
                </a:lnTo>
                <a:lnTo>
                  <a:pt x="199643" y="48767"/>
                </a:lnTo>
                <a:lnTo>
                  <a:pt x="213359" y="48767"/>
                </a:lnTo>
                <a:lnTo>
                  <a:pt x="213359" y="54864"/>
                </a:lnTo>
                <a:lnTo>
                  <a:pt x="111252" y="54864"/>
                </a:lnTo>
                <a:lnTo>
                  <a:pt x="100584" y="56388"/>
                </a:lnTo>
                <a:lnTo>
                  <a:pt x="89916" y="59436"/>
                </a:lnTo>
                <a:lnTo>
                  <a:pt x="79248" y="64008"/>
                </a:lnTo>
                <a:lnTo>
                  <a:pt x="60960" y="73152"/>
                </a:lnTo>
                <a:lnTo>
                  <a:pt x="53644" y="79248"/>
                </a:lnTo>
                <a:lnTo>
                  <a:pt x="53339" y="79248"/>
                </a:lnTo>
                <a:lnTo>
                  <a:pt x="44195" y="86867"/>
                </a:lnTo>
                <a:lnTo>
                  <a:pt x="36576" y="96012"/>
                </a:lnTo>
                <a:lnTo>
                  <a:pt x="36829" y="96012"/>
                </a:lnTo>
                <a:lnTo>
                  <a:pt x="30480" y="103632"/>
                </a:lnTo>
                <a:lnTo>
                  <a:pt x="21336" y="121919"/>
                </a:lnTo>
                <a:lnTo>
                  <a:pt x="16764" y="132588"/>
                </a:lnTo>
                <a:lnTo>
                  <a:pt x="13716" y="143256"/>
                </a:lnTo>
                <a:lnTo>
                  <a:pt x="12192" y="153924"/>
                </a:lnTo>
                <a:lnTo>
                  <a:pt x="12192" y="512064"/>
                </a:lnTo>
                <a:lnTo>
                  <a:pt x="6096" y="512064"/>
                </a:lnTo>
                <a:lnTo>
                  <a:pt x="12192" y="519684"/>
                </a:lnTo>
                <a:lnTo>
                  <a:pt x="79248" y="519684"/>
                </a:lnTo>
                <a:lnTo>
                  <a:pt x="79248" y="525780"/>
                </a:lnTo>
                <a:close/>
              </a:path>
              <a:path w="281939" h="525779">
                <a:moveTo>
                  <a:pt x="213359" y="48767"/>
                </a:moveTo>
                <a:lnTo>
                  <a:pt x="199643" y="48767"/>
                </a:lnTo>
                <a:lnTo>
                  <a:pt x="205740" y="42671"/>
                </a:lnTo>
                <a:lnTo>
                  <a:pt x="213359" y="42671"/>
                </a:lnTo>
                <a:lnTo>
                  <a:pt x="213359" y="48767"/>
                </a:lnTo>
                <a:close/>
              </a:path>
              <a:path w="281939" h="525779">
                <a:moveTo>
                  <a:pt x="268224" y="86867"/>
                </a:moveTo>
                <a:lnTo>
                  <a:pt x="263652" y="82295"/>
                </a:lnTo>
                <a:lnTo>
                  <a:pt x="268224" y="77724"/>
                </a:lnTo>
                <a:lnTo>
                  <a:pt x="268224" y="86867"/>
                </a:lnTo>
                <a:close/>
              </a:path>
              <a:path w="281939" h="525779">
                <a:moveTo>
                  <a:pt x="277368" y="86867"/>
                </a:moveTo>
                <a:lnTo>
                  <a:pt x="268224" y="86867"/>
                </a:lnTo>
                <a:lnTo>
                  <a:pt x="268224" y="77724"/>
                </a:lnTo>
                <a:lnTo>
                  <a:pt x="277367" y="77724"/>
                </a:lnTo>
                <a:lnTo>
                  <a:pt x="281940" y="82296"/>
                </a:lnTo>
                <a:lnTo>
                  <a:pt x="277368" y="86867"/>
                </a:lnTo>
                <a:close/>
              </a:path>
              <a:path w="281939" h="525779">
                <a:moveTo>
                  <a:pt x="51816" y="80772"/>
                </a:moveTo>
                <a:lnTo>
                  <a:pt x="53339" y="79248"/>
                </a:lnTo>
                <a:lnTo>
                  <a:pt x="53644" y="79248"/>
                </a:lnTo>
                <a:lnTo>
                  <a:pt x="51816" y="80772"/>
                </a:lnTo>
                <a:close/>
              </a:path>
              <a:path w="281939" h="525779">
                <a:moveTo>
                  <a:pt x="214884" y="149352"/>
                </a:moveTo>
                <a:lnTo>
                  <a:pt x="213359" y="149352"/>
                </a:lnTo>
                <a:lnTo>
                  <a:pt x="213359" y="132588"/>
                </a:lnTo>
                <a:lnTo>
                  <a:pt x="263652" y="82296"/>
                </a:lnTo>
                <a:lnTo>
                  <a:pt x="268224" y="86867"/>
                </a:lnTo>
                <a:lnTo>
                  <a:pt x="277368" y="86867"/>
                </a:lnTo>
                <a:lnTo>
                  <a:pt x="214884" y="149352"/>
                </a:lnTo>
                <a:close/>
              </a:path>
              <a:path w="281939" h="525779">
                <a:moveTo>
                  <a:pt x="36829" y="96012"/>
                </a:moveTo>
                <a:lnTo>
                  <a:pt x="36576" y="96012"/>
                </a:lnTo>
                <a:lnTo>
                  <a:pt x="38100" y="94488"/>
                </a:lnTo>
                <a:lnTo>
                  <a:pt x="36829" y="96012"/>
                </a:lnTo>
                <a:close/>
              </a:path>
              <a:path w="281939" h="525779">
                <a:moveTo>
                  <a:pt x="65532" y="519684"/>
                </a:moveTo>
                <a:lnTo>
                  <a:pt x="65532" y="164592"/>
                </a:lnTo>
                <a:lnTo>
                  <a:pt x="67056" y="153924"/>
                </a:lnTo>
                <a:lnTo>
                  <a:pt x="100584" y="112776"/>
                </a:lnTo>
                <a:lnTo>
                  <a:pt x="121920" y="108204"/>
                </a:lnTo>
                <a:lnTo>
                  <a:pt x="213359" y="108204"/>
                </a:lnTo>
                <a:lnTo>
                  <a:pt x="213359" y="115824"/>
                </a:lnTo>
                <a:lnTo>
                  <a:pt x="199643" y="115824"/>
                </a:lnTo>
                <a:lnTo>
                  <a:pt x="199643" y="121919"/>
                </a:lnTo>
                <a:lnTo>
                  <a:pt x="114300" y="121919"/>
                </a:lnTo>
                <a:lnTo>
                  <a:pt x="105155" y="124967"/>
                </a:lnTo>
                <a:lnTo>
                  <a:pt x="106679" y="124967"/>
                </a:lnTo>
                <a:lnTo>
                  <a:pt x="97536" y="129540"/>
                </a:lnTo>
                <a:lnTo>
                  <a:pt x="99060" y="129540"/>
                </a:lnTo>
                <a:lnTo>
                  <a:pt x="93345" y="134112"/>
                </a:lnTo>
                <a:lnTo>
                  <a:pt x="91439" y="134112"/>
                </a:lnTo>
                <a:lnTo>
                  <a:pt x="85344" y="141732"/>
                </a:lnTo>
                <a:lnTo>
                  <a:pt x="86106" y="141732"/>
                </a:lnTo>
                <a:lnTo>
                  <a:pt x="83057" y="147828"/>
                </a:lnTo>
                <a:lnTo>
                  <a:pt x="82296" y="147828"/>
                </a:lnTo>
                <a:lnTo>
                  <a:pt x="79756" y="155448"/>
                </a:lnTo>
                <a:lnTo>
                  <a:pt x="79248" y="155448"/>
                </a:lnTo>
                <a:lnTo>
                  <a:pt x="79248" y="512064"/>
                </a:lnTo>
                <a:lnTo>
                  <a:pt x="73152" y="512064"/>
                </a:lnTo>
                <a:lnTo>
                  <a:pt x="65532" y="519684"/>
                </a:lnTo>
                <a:close/>
              </a:path>
              <a:path w="281939" h="525779">
                <a:moveTo>
                  <a:pt x="199643" y="164592"/>
                </a:moveTo>
                <a:lnTo>
                  <a:pt x="199643" y="115824"/>
                </a:lnTo>
                <a:lnTo>
                  <a:pt x="205740" y="121919"/>
                </a:lnTo>
                <a:lnTo>
                  <a:pt x="213359" y="121919"/>
                </a:lnTo>
                <a:lnTo>
                  <a:pt x="213359" y="132588"/>
                </a:lnTo>
                <a:lnTo>
                  <a:pt x="201168" y="144780"/>
                </a:lnTo>
                <a:lnTo>
                  <a:pt x="213359" y="149352"/>
                </a:lnTo>
                <a:lnTo>
                  <a:pt x="214884" y="149352"/>
                </a:lnTo>
                <a:lnTo>
                  <a:pt x="199643" y="164592"/>
                </a:lnTo>
                <a:close/>
              </a:path>
              <a:path w="281939" h="525779">
                <a:moveTo>
                  <a:pt x="213359" y="121919"/>
                </a:moveTo>
                <a:lnTo>
                  <a:pt x="205740" y="121919"/>
                </a:lnTo>
                <a:lnTo>
                  <a:pt x="199643" y="115824"/>
                </a:lnTo>
                <a:lnTo>
                  <a:pt x="213359" y="115824"/>
                </a:lnTo>
                <a:lnTo>
                  <a:pt x="213359" y="121919"/>
                </a:lnTo>
                <a:close/>
              </a:path>
              <a:path w="281939" h="525779">
                <a:moveTo>
                  <a:pt x="213359" y="149352"/>
                </a:moveTo>
                <a:lnTo>
                  <a:pt x="201168" y="144780"/>
                </a:lnTo>
                <a:lnTo>
                  <a:pt x="213359" y="132588"/>
                </a:lnTo>
                <a:lnTo>
                  <a:pt x="213359" y="149352"/>
                </a:lnTo>
                <a:close/>
              </a:path>
              <a:path w="281939" h="525779">
                <a:moveTo>
                  <a:pt x="91439" y="135636"/>
                </a:moveTo>
                <a:lnTo>
                  <a:pt x="91439" y="134112"/>
                </a:lnTo>
                <a:lnTo>
                  <a:pt x="93345" y="134112"/>
                </a:lnTo>
                <a:lnTo>
                  <a:pt x="91439" y="135636"/>
                </a:lnTo>
                <a:close/>
              </a:path>
              <a:path w="281939" h="525779">
                <a:moveTo>
                  <a:pt x="86106" y="141732"/>
                </a:moveTo>
                <a:lnTo>
                  <a:pt x="85344" y="141732"/>
                </a:lnTo>
                <a:lnTo>
                  <a:pt x="86868" y="140208"/>
                </a:lnTo>
                <a:lnTo>
                  <a:pt x="86106" y="141732"/>
                </a:lnTo>
                <a:close/>
              </a:path>
              <a:path w="281939" h="525779">
                <a:moveTo>
                  <a:pt x="82296" y="149352"/>
                </a:moveTo>
                <a:lnTo>
                  <a:pt x="82296" y="147828"/>
                </a:lnTo>
                <a:lnTo>
                  <a:pt x="83057" y="147828"/>
                </a:lnTo>
                <a:lnTo>
                  <a:pt x="82296" y="149352"/>
                </a:lnTo>
                <a:close/>
              </a:path>
              <a:path w="281939" h="525779">
                <a:moveTo>
                  <a:pt x="79248" y="156972"/>
                </a:moveTo>
                <a:lnTo>
                  <a:pt x="79248" y="155448"/>
                </a:lnTo>
                <a:lnTo>
                  <a:pt x="79756" y="155448"/>
                </a:lnTo>
                <a:lnTo>
                  <a:pt x="79248" y="156972"/>
                </a:lnTo>
                <a:close/>
              </a:path>
              <a:path w="281939" h="525779">
                <a:moveTo>
                  <a:pt x="12192" y="519684"/>
                </a:moveTo>
                <a:lnTo>
                  <a:pt x="6096" y="512064"/>
                </a:lnTo>
                <a:lnTo>
                  <a:pt x="12192" y="512064"/>
                </a:lnTo>
                <a:lnTo>
                  <a:pt x="12192" y="519684"/>
                </a:lnTo>
                <a:close/>
              </a:path>
              <a:path w="281939" h="525779">
                <a:moveTo>
                  <a:pt x="65532" y="519684"/>
                </a:moveTo>
                <a:lnTo>
                  <a:pt x="12192" y="519684"/>
                </a:lnTo>
                <a:lnTo>
                  <a:pt x="12192" y="512064"/>
                </a:lnTo>
                <a:lnTo>
                  <a:pt x="65532" y="512064"/>
                </a:lnTo>
                <a:lnTo>
                  <a:pt x="65532" y="519684"/>
                </a:lnTo>
                <a:close/>
              </a:path>
              <a:path w="281939" h="525779">
                <a:moveTo>
                  <a:pt x="79248" y="519684"/>
                </a:moveTo>
                <a:lnTo>
                  <a:pt x="65532" y="519684"/>
                </a:lnTo>
                <a:lnTo>
                  <a:pt x="73152" y="512064"/>
                </a:lnTo>
                <a:lnTo>
                  <a:pt x="79248" y="512064"/>
                </a:lnTo>
                <a:lnTo>
                  <a:pt x="79248" y="519684"/>
                </a:lnTo>
                <a:close/>
              </a:path>
            </a:pathLst>
          </a:custGeom>
          <a:solidFill>
            <a:srgbClr val="7777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127682" y="2788158"/>
            <a:ext cx="107950" cy="337820"/>
          </a:xfrm>
          <a:custGeom>
            <a:avLst/>
            <a:gdLst/>
            <a:ahLst/>
            <a:cxnLst/>
            <a:rect l="l" t="t" r="r" b="b"/>
            <a:pathLst>
              <a:path w="107950" h="337819">
                <a:moveTo>
                  <a:pt x="107537" y="0"/>
                </a:moveTo>
                <a:lnTo>
                  <a:pt x="0" y="337756"/>
                </a:lnTo>
              </a:path>
            </a:pathLst>
          </a:custGeom>
          <a:ln w="166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5784587" y="2693136"/>
            <a:ext cx="2301240" cy="466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等效电容</a:t>
            </a:r>
            <a:r>
              <a:rPr dirty="0" sz="2400" spc="-235">
                <a:latin typeface="宋体"/>
                <a:cs typeface="宋体"/>
              </a:rPr>
              <a:t> </a:t>
            </a:r>
            <a:r>
              <a:rPr dirty="0" baseline="-4192" sz="3975" spc="-1222">
                <a:latin typeface="Times New Roman"/>
                <a:cs typeface="Times New Roman"/>
              </a:rPr>
              <a:t>C</a:t>
            </a:r>
            <a:r>
              <a:rPr dirty="0" baseline="-22222" sz="2250" spc="-1222">
                <a:latin typeface="Times New Roman"/>
                <a:cs typeface="Times New Roman"/>
              </a:rPr>
              <a:t>e</a:t>
            </a:r>
            <a:r>
              <a:rPr dirty="0" sz="2650" spc="-815">
                <a:latin typeface="Times New Roman"/>
                <a:cs typeface="Times New Roman"/>
              </a:rPr>
              <a:t></a:t>
            </a:r>
            <a:r>
              <a:rPr dirty="0" sz="2650" spc="-400">
                <a:latin typeface="Times New Roman"/>
                <a:cs typeface="Times New Roman"/>
              </a:rPr>
              <a:t> </a:t>
            </a:r>
            <a:r>
              <a:rPr dirty="0" baseline="-4192" sz="3975" spc="22">
                <a:latin typeface="Times New Roman"/>
                <a:cs typeface="Times New Roman"/>
              </a:rPr>
              <a:t>=</a:t>
            </a:r>
            <a:r>
              <a:rPr dirty="0" baseline="-4192" sz="3975" spc="-585">
                <a:latin typeface="Times New Roman"/>
                <a:cs typeface="Times New Roman"/>
              </a:rPr>
              <a:t> </a:t>
            </a:r>
            <a:r>
              <a:rPr dirty="0" baseline="-4192" sz="3975" spc="89">
                <a:latin typeface="Times New Roman"/>
                <a:cs typeface="Times New Roman"/>
              </a:rPr>
              <a:t>C</a:t>
            </a:r>
            <a:r>
              <a:rPr dirty="0" baseline="-22222" sz="2250" spc="89">
                <a:latin typeface="Times New Roman"/>
                <a:cs typeface="Times New Roman"/>
              </a:rPr>
              <a:t>e</a:t>
            </a:r>
            <a:endParaRPr baseline="-22222" sz="2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241547" y="2696972"/>
            <a:ext cx="932180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395">
                <a:latin typeface="Times New Roman"/>
                <a:cs typeface="Times New Roman"/>
              </a:rPr>
              <a:t>(</a:t>
            </a:r>
            <a:r>
              <a:rPr dirty="0" sz="2650" spc="-395">
                <a:latin typeface="Times New Roman"/>
                <a:cs typeface="Times New Roman"/>
              </a:rPr>
              <a:t>1</a:t>
            </a:r>
            <a:r>
              <a:rPr dirty="0" sz="2650" spc="-395">
                <a:latin typeface="Times New Roman"/>
                <a:cs typeface="Times New Roman"/>
              </a:rPr>
              <a:t> </a:t>
            </a:r>
            <a:r>
              <a:rPr dirty="0" sz="2650" spc="-375">
                <a:latin typeface="Times New Roman"/>
                <a:cs typeface="Times New Roman"/>
              </a:rPr>
              <a:t> </a:t>
            </a:r>
            <a:r>
              <a:rPr dirty="0" sz="2800" spc="-1345" i="1">
                <a:latin typeface="Times New Roman"/>
                <a:cs typeface="Times New Roman"/>
              </a:rPr>
              <a:t></a:t>
            </a:r>
            <a:r>
              <a:rPr dirty="0" sz="2800" spc="-245" i="1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540276" y="2217515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 h="0">
                <a:moveTo>
                  <a:pt x="0" y="0"/>
                </a:moveTo>
                <a:lnTo>
                  <a:pt x="622268" y="0"/>
                </a:lnTo>
              </a:path>
            </a:pathLst>
          </a:custGeom>
          <a:ln w="16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466677" y="2217515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 h="0">
                <a:moveTo>
                  <a:pt x="0" y="0"/>
                </a:moveTo>
                <a:lnTo>
                  <a:pt x="622173" y="0"/>
                </a:lnTo>
              </a:path>
            </a:pathLst>
          </a:custGeom>
          <a:ln w="166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8014207" y="2430780"/>
            <a:ext cx="1117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938348" y="2430780"/>
            <a:ext cx="1117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755128" y="1733803"/>
            <a:ext cx="1254760" cy="652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64820" algn="l"/>
              </a:tabLst>
            </a:pPr>
            <a:r>
              <a:rPr dirty="0" sz="2650">
                <a:latin typeface="Times New Roman"/>
                <a:cs typeface="Times New Roman"/>
              </a:rPr>
              <a:t>1	</a:t>
            </a:r>
            <a:r>
              <a:rPr dirty="0" baseline="-35639" sz="3975" spc="22">
                <a:latin typeface="Times New Roman"/>
                <a:cs typeface="Times New Roman"/>
              </a:rPr>
              <a:t>=</a:t>
            </a:r>
            <a:r>
              <a:rPr dirty="0" baseline="-35639" sz="3975" spc="-390">
                <a:latin typeface="Times New Roman"/>
                <a:cs typeface="Times New Roman"/>
              </a:rPr>
              <a:t> </a:t>
            </a:r>
            <a:r>
              <a:rPr dirty="0" sz="2650" spc="-509">
                <a:latin typeface="Times New Roman"/>
                <a:cs typeface="Times New Roman"/>
              </a:rPr>
              <a:t>1</a:t>
            </a:r>
            <a:r>
              <a:rPr dirty="0" sz="2650" spc="-509">
                <a:latin typeface="Times New Roman"/>
                <a:cs typeface="Times New Roman"/>
              </a:rPr>
              <a:t>+</a:t>
            </a:r>
            <a:r>
              <a:rPr dirty="0" sz="2800" spc="-509" i="1">
                <a:latin typeface="Times New Roman"/>
                <a:cs typeface="Times New Roman"/>
              </a:rPr>
              <a:t>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528052" y="2209291"/>
            <a:ext cx="142303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939800" algn="l"/>
              </a:tabLst>
            </a:pPr>
            <a:r>
              <a:rPr dirty="0" sz="2800" spc="-869" i="1">
                <a:latin typeface="Times New Roman"/>
                <a:cs typeface="Times New Roman"/>
              </a:rPr>
              <a:t></a:t>
            </a:r>
            <a:r>
              <a:rPr dirty="0" sz="2650" spc="220">
                <a:latin typeface="Times New Roman"/>
                <a:cs typeface="Times New Roman"/>
              </a:rPr>
              <a:t>C</a:t>
            </a:r>
            <a:r>
              <a:rPr dirty="0" baseline="4192" sz="3975" spc="-2992">
                <a:latin typeface="Times New Roman"/>
                <a:cs typeface="Times New Roman"/>
              </a:rPr>
              <a:t></a:t>
            </a:r>
            <a:r>
              <a:rPr dirty="0" baseline="4192" sz="3975">
                <a:latin typeface="Times New Roman"/>
                <a:cs typeface="Times New Roman"/>
              </a:rPr>
              <a:t>	</a:t>
            </a:r>
            <a:r>
              <a:rPr dirty="0" sz="2800" spc="-869" i="1">
                <a:latin typeface="Times New Roman"/>
                <a:cs typeface="Times New Roman"/>
              </a:rPr>
              <a:t></a:t>
            </a:r>
            <a:r>
              <a:rPr dirty="0" sz="2650"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810482" y="1859304"/>
            <a:ext cx="154940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从输入端看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013192" y="2402781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810482" y="2226610"/>
            <a:ext cx="15373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等效阻抗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2513075" y="4892802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5" h="0">
                <a:moveTo>
                  <a:pt x="0" y="0"/>
                </a:moveTo>
                <a:lnTo>
                  <a:pt x="30632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775460" y="4892802"/>
            <a:ext cx="629920" cy="0"/>
          </a:xfrm>
          <a:custGeom>
            <a:avLst/>
            <a:gdLst/>
            <a:ahLst/>
            <a:cxnLst/>
            <a:rect l="l" t="t" r="r" b="b"/>
            <a:pathLst>
              <a:path w="629919" h="0">
                <a:moveTo>
                  <a:pt x="0" y="0"/>
                </a:moveTo>
                <a:lnTo>
                  <a:pt x="629412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404872" y="4706111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4">
                <a:moveTo>
                  <a:pt x="0" y="0"/>
                </a:moveTo>
                <a:lnTo>
                  <a:pt x="108204" y="0"/>
                </a:lnTo>
                <a:lnTo>
                  <a:pt x="10820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389632" y="4642103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4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6"/>
                </a:lnTo>
                <a:lnTo>
                  <a:pt x="28956" y="467867"/>
                </a:lnTo>
                <a:lnTo>
                  <a:pt x="15240" y="467867"/>
                </a:lnTo>
                <a:lnTo>
                  <a:pt x="28956" y="483108"/>
                </a:lnTo>
                <a:lnTo>
                  <a:pt x="137160" y="483108"/>
                </a:lnTo>
                <a:lnTo>
                  <a:pt x="137160" y="496823"/>
                </a:lnTo>
                <a:close/>
              </a:path>
              <a:path w="137160" h="497204">
                <a:moveTo>
                  <a:pt x="28956" y="28956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6"/>
                </a:lnTo>
                <a:close/>
              </a:path>
              <a:path w="137160" h="497204">
                <a:moveTo>
                  <a:pt x="108204" y="28956"/>
                </a:moveTo>
                <a:lnTo>
                  <a:pt x="28956" y="28956"/>
                </a:lnTo>
                <a:lnTo>
                  <a:pt x="28956" y="15240"/>
                </a:lnTo>
                <a:lnTo>
                  <a:pt x="108204" y="15240"/>
                </a:lnTo>
                <a:lnTo>
                  <a:pt x="108204" y="28956"/>
                </a:lnTo>
                <a:close/>
              </a:path>
              <a:path w="137160" h="497204">
                <a:moveTo>
                  <a:pt x="108204" y="483108"/>
                </a:moveTo>
                <a:lnTo>
                  <a:pt x="108204" y="15240"/>
                </a:lnTo>
                <a:lnTo>
                  <a:pt x="123444" y="28956"/>
                </a:lnTo>
                <a:lnTo>
                  <a:pt x="137160" y="28956"/>
                </a:lnTo>
                <a:lnTo>
                  <a:pt x="137160" y="467867"/>
                </a:lnTo>
                <a:lnTo>
                  <a:pt x="123444" y="467867"/>
                </a:lnTo>
                <a:lnTo>
                  <a:pt x="108204" y="483108"/>
                </a:lnTo>
                <a:close/>
              </a:path>
              <a:path w="137160" h="497204">
                <a:moveTo>
                  <a:pt x="137160" y="28956"/>
                </a:moveTo>
                <a:lnTo>
                  <a:pt x="123444" y="28956"/>
                </a:lnTo>
                <a:lnTo>
                  <a:pt x="108204" y="15240"/>
                </a:lnTo>
                <a:lnTo>
                  <a:pt x="137160" y="15240"/>
                </a:lnTo>
                <a:lnTo>
                  <a:pt x="137160" y="28956"/>
                </a:lnTo>
                <a:close/>
              </a:path>
              <a:path w="137160" h="497204">
                <a:moveTo>
                  <a:pt x="28956" y="483108"/>
                </a:moveTo>
                <a:lnTo>
                  <a:pt x="15240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37160" h="497204">
                <a:moveTo>
                  <a:pt x="108204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3108"/>
                </a:lnTo>
                <a:close/>
              </a:path>
              <a:path w="137160" h="497204">
                <a:moveTo>
                  <a:pt x="137160" y="483108"/>
                </a:moveTo>
                <a:lnTo>
                  <a:pt x="108204" y="483108"/>
                </a:lnTo>
                <a:lnTo>
                  <a:pt x="123444" y="467867"/>
                </a:lnTo>
                <a:lnTo>
                  <a:pt x="137160" y="467867"/>
                </a:lnTo>
                <a:lnTo>
                  <a:pt x="137160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362200" y="4584191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375916" y="5088635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422717" y="4322105"/>
            <a:ext cx="3409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127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346447" y="4909566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 h="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348227" y="4909566"/>
            <a:ext cx="890269" cy="0"/>
          </a:xfrm>
          <a:custGeom>
            <a:avLst/>
            <a:gdLst/>
            <a:ahLst/>
            <a:cxnLst/>
            <a:rect l="l" t="t" r="r" b="b"/>
            <a:pathLst>
              <a:path w="890270" h="0">
                <a:moveTo>
                  <a:pt x="0" y="0"/>
                </a:moveTo>
                <a:lnTo>
                  <a:pt x="890016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3579406" y="5762163"/>
            <a:ext cx="31813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938015" y="4863084"/>
            <a:ext cx="76200" cy="1803400"/>
          </a:xfrm>
          <a:custGeom>
            <a:avLst/>
            <a:gdLst/>
            <a:ahLst/>
            <a:cxnLst/>
            <a:rect l="l" t="t" r="r" b="b"/>
            <a:pathLst>
              <a:path w="76200" h="1803400">
                <a:moveTo>
                  <a:pt x="25907" y="73617"/>
                </a:moveTo>
                <a:lnTo>
                  <a:pt x="23145" y="73032"/>
                </a:lnTo>
                <a:lnTo>
                  <a:pt x="11048" y="64579"/>
                </a:lnTo>
                <a:lnTo>
                  <a:pt x="2952" y="52411"/>
                </a:lnTo>
                <a:lnTo>
                  <a:pt x="0" y="38100"/>
                </a:lnTo>
                <a:lnTo>
                  <a:pt x="2952" y="23145"/>
                </a:lnTo>
                <a:lnTo>
                  <a:pt x="11048" y="11049"/>
                </a:lnTo>
                <a:lnTo>
                  <a:pt x="23145" y="2952"/>
                </a:lnTo>
                <a:lnTo>
                  <a:pt x="38099" y="0"/>
                </a:lnTo>
                <a:lnTo>
                  <a:pt x="53054" y="2952"/>
                </a:lnTo>
                <a:lnTo>
                  <a:pt x="65150" y="11049"/>
                </a:lnTo>
                <a:lnTo>
                  <a:pt x="73247" y="23145"/>
                </a:lnTo>
                <a:lnTo>
                  <a:pt x="76199" y="38100"/>
                </a:lnTo>
                <a:lnTo>
                  <a:pt x="25907" y="38100"/>
                </a:lnTo>
                <a:lnTo>
                  <a:pt x="25907" y="73617"/>
                </a:lnTo>
                <a:close/>
              </a:path>
              <a:path w="76200" h="1803400">
                <a:moveTo>
                  <a:pt x="38099" y="76200"/>
                </a:moveTo>
                <a:lnTo>
                  <a:pt x="25907" y="73617"/>
                </a:lnTo>
                <a:lnTo>
                  <a:pt x="25907" y="38100"/>
                </a:lnTo>
                <a:lnTo>
                  <a:pt x="50291" y="38100"/>
                </a:lnTo>
                <a:lnTo>
                  <a:pt x="50291" y="73617"/>
                </a:lnTo>
                <a:lnTo>
                  <a:pt x="38099" y="76200"/>
                </a:lnTo>
                <a:close/>
              </a:path>
              <a:path w="76200" h="1803400">
                <a:moveTo>
                  <a:pt x="50291" y="73617"/>
                </a:moveTo>
                <a:lnTo>
                  <a:pt x="50291" y="38100"/>
                </a:lnTo>
                <a:lnTo>
                  <a:pt x="76199" y="38100"/>
                </a:lnTo>
                <a:lnTo>
                  <a:pt x="73247" y="52411"/>
                </a:lnTo>
                <a:lnTo>
                  <a:pt x="65150" y="64579"/>
                </a:lnTo>
                <a:lnTo>
                  <a:pt x="53054" y="73032"/>
                </a:lnTo>
                <a:lnTo>
                  <a:pt x="50291" y="73617"/>
                </a:lnTo>
                <a:close/>
              </a:path>
              <a:path w="76200" h="1803400">
                <a:moveTo>
                  <a:pt x="25907" y="1729274"/>
                </a:moveTo>
                <a:lnTo>
                  <a:pt x="25907" y="73617"/>
                </a:lnTo>
                <a:lnTo>
                  <a:pt x="38099" y="76200"/>
                </a:lnTo>
                <a:lnTo>
                  <a:pt x="50291" y="76200"/>
                </a:lnTo>
                <a:lnTo>
                  <a:pt x="50291" y="1726691"/>
                </a:lnTo>
                <a:lnTo>
                  <a:pt x="38099" y="1726691"/>
                </a:lnTo>
                <a:lnTo>
                  <a:pt x="25907" y="1729274"/>
                </a:lnTo>
                <a:close/>
              </a:path>
              <a:path w="76200" h="1803400">
                <a:moveTo>
                  <a:pt x="50291" y="76200"/>
                </a:moveTo>
                <a:lnTo>
                  <a:pt x="38099" y="76200"/>
                </a:lnTo>
                <a:lnTo>
                  <a:pt x="50291" y="73617"/>
                </a:lnTo>
                <a:lnTo>
                  <a:pt x="50291" y="76200"/>
                </a:lnTo>
                <a:close/>
              </a:path>
              <a:path w="76200" h="1803400">
                <a:moveTo>
                  <a:pt x="50291" y="1764791"/>
                </a:moveTo>
                <a:lnTo>
                  <a:pt x="25907" y="1764791"/>
                </a:lnTo>
                <a:lnTo>
                  <a:pt x="25907" y="1729274"/>
                </a:lnTo>
                <a:lnTo>
                  <a:pt x="38099" y="1726691"/>
                </a:lnTo>
                <a:lnTo>
                  <a:pt x="50291" y="1729274"/>
                </a:lnTo>
                <a:lnTo>
                  <a:pt x="50291" y="1764791"/>
                </a:lnTo>
                <a:close/>
              </a:path>
              <a:path w="76200" h="1803400">
                <a:moveTo>
                  <a:pt x="50291" y="1729274"/>
                </a:moveTo>
                <a:lnTo>
                  <a:pt x="38099" y="1726691"/>
                </a:lnTo>
                <a:lnTo>
                  <a:pt x="50291" y="1726691"/>
                </a:lnTo>
                <a:lnTo>
                  <a:pt x="50291" y="1729274"/>
                </a:lnTo>
                <a:close/>
              </a:path>
              <a:path w="76200" h="1803400">
                <a:moveTo>
                  <a:pt x="38099" y="1802891"/>
                </a:moveTo>
                <a:lnTo>
                  <a:pt x="23145" y="1799939"/>
                </a:lnTo>
                <a:lnTo>
                  <a:pt x="11048" y="1791843"/>
                </a:lnTo>
                <a:lnTo>
                  <a:pt x="2952" y="1779746"/>
                </a:lnTo>
                <a:lnTo>
                  <a:pt x="0" y="1764791"/>
                </a:lnTo>
                <a:lnTo>
                  <a:pt x="2952" y="1750480"/>
                </a:lnTo>
                <a:lnTo>
                  <a:pt x="11048" y="1738312"/>
                </a:lnTo>
                <a:lnTo>
                  <a:pt x="23145" y="1729859"/>
                </a:lnTo>
                <a:lnTo>
                  <a:pt x="25907" y="1729274"/>
                </a:lnTo>
                <a:lnTo>
                  <a:pt x="25907" y="1764791"/>
                </a:lnTo>
                <a:lnTo>
                  <a:pt x="76199" y="1764791"/>
                </a:lnTo>
                <a:lnTo>
                  <a:pt x="73247" y="1779746"/>
                </a:lnTo>
                <a:lnTo>
                  <a:pt x="65150" y="1791843"/>
                </a:lnTo>
                <a:lnTo>
                  <a:pt x="53054" y="1799939"/>
                </a:lnTo>
                <a:lnTo>
                  <a:pt x="38099" y="1802891"/>
                </a:lnTo>
                <a:close/>
              </a:path>
              <a:path w="76200" h="1803400">
                <a:moveTo>
                  <a:pt x="76199" y="1764791"/>
                </a:moveTo>
                <a:lnTo>
                  <a:pt x="50291" y="1764791"/>
                </a:lnTo>
                <a:lnTo>
                  <a:pt x="50291" y="1729274"/>
                </a:lnTo>
                <a:lnTo>
                  <a:pt x="53054" y="1729859"/>
                </a:lnTo>
                <a:lnTo>
                  <a:pt x="65150" y="1738312"/>
                </a:lnTo>
                <a:lnTo>
                  <a:pt x="73247" y="1750480"/>
                </a:lnTo>
                <a:lnTo>
                  <a:pt x="76199" y="1764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890772" y="5478780"/>
            <a:ext cx="172720" cy="518159"/>
          </a:xfrm>
          <a:custGeom>
            <a:avLst/>
            <a:gdLst/>
            <a:ahLst/>
            <a:cxnLst/>
            <a:rect l="l" t="t" r="r" b="b"/>
            <a:pathLst>
              <a:path w="172720" h="518160">
                <a:moveTo>
                  <a:pt x="0" y="0"/>
                </a:moveTo>
                <a:lnTo>
                  <a:pt x="172211" y="0"/>
                </a:lnTo>
                <a:lnTo>
                  <a:pt x="172211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877055" y="5466588"/>
            <a:ext cx="200025" cy="542925"/>
          </a:xfrm>
          <a:custGeom>
            <a:avLst/>
            <a:gdLst/>
            <a:ahLst/>
            <a:cxnLst/>
            <a:rect l="l" t="t" r="r" b="b"/>
            <a:pathLst>
              <a:path w="200025" h="542925">
                <a:moveTo>
                  <a:pt x="199643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9643" y="0"/>
                </a:lnTo>
                <a:lnTo>
                  <a:pt x="199643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516636"/>
                </a:lnTo>
                <a:lnTo>
                  <a:pt x="13716" y="516636"/>
                </a:lnTo>
                <a:lnTo>
                  <a:pt x="25908" y="530352"/>
                </a:lnTo>
                <a:lnTo>
                  <a:pt x="199643" y="530352"/>
                </a:lnTo>
                <a:lnTo>
                  <a:pt x="199643" y="542543"/>
                </a:lnTo>
                <a:close/>
              </a:path>
              <a:path w="200025" h="542925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200025" h="542925">
                <a:moveTo>
                  <a:pt x="17373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73736" y="12192"/>
                </a:lnTo>
                <a:lnTo>
                  <a:pt x="173736" y="24384"/>
                </a:lnTo>
                <a:close/>
              </a:path>
              <a:path w="200025" h="542925">
                <a:moveTo>
                  <a:pt x="173736" y="530352"/>
                </a:moveTo>
                <a:lnTo>
                  <a:pt x="173736" y="12192"/>
                </a:lnTo>
                <a:lnTo>
                  <a:pt x="185928" y="24384"/>
                </a:lnTo>
                <a:lnTo>
                  <a:pt x="199643" y="24384"/>
                </a:lnTo>
                <a:lnTo>
                  <a:pt x="199643" y="516636"/>
                </a:lnTo>
                <a:lnTo>
                  <a:pt x="185928" y="516636"/>
                </a:lnTo>
                <a:lnTo>
                  <a:pt x="173736" y="530352"/>
                </a:lnTo>
                <a:close/>
              </a:path>
              <a:path w="200025" h="542925">
                <a:moveTo>
                  <a:pt x="199643" y="24384"/>
                </a:moveTo>
                <a:lnTo>
                  <a:pt x="185928" y="24384"/>
                </a:lnTo>
                <a:lnTo>
                  <a:pt x="173736" y="12192"/>
                </a:lnTo>
                <a:lnTo>
                  <a:pt x="199643" y="12192"/>
                </a:lnTo>
                <a:lnTo>
                  <a:pt x="199643" y="24384"/>
                </a:lnTo>
                <a:close/>
              </a:path>
              <a:path w="200025" h="542925">
                <a:moveTo>
                  <a:pt x="25908" y="530352"/>
                </a:moveTo>
                <a:lnTo>
                  <a:pt x="13716" y="516636"/>
                </a:lnTo>
                <a:lnTo>
                  <a:pt x="25908" y="516636"/>
                </a:lnTo>
                <a:lnTo>
                  <a:pt x="25908" y="530352"/>
                </a:lnTo>
                <a:close/>
              </a:path>
              <a:path w="200025" h="542925">
                <a:moveTo>
                  <a:pt x="173736" y="530352"/>
                </a:moveTo>
                <a:lnTo>
                  <a:pt x="25908" y="530352"/>
                </a:lnTo>
                <a:lnTo>
                  <a:pt x="25908" y="516636"/>
                </a:lnTo>
                <a:lnTo>
                  <a:pt x="173736" y="516636"/>
                </a:lnTo>
                <a:lnTo>
                  <a:pt x="173736" y="530352"/>
                </a:lnTo>
                <a:close/>
              </a:path>
              <a:path w="200025" h="542925">
                <a:moveTo>
                  <a:pt x="199643" y="530352"/>
                </a:moveTo>
                <a:lnTo>
                  <a:pt x="173736" y="530352"/>
                </a:lnTo>
                <a:lnTo>
                  <a:pt x="185928" y="516636"/>
                </a:lnTo>
                <a:lnTo>
                  <a:pt x="199643" y="516636"/>
                </a:lnTo>
                <a:lnTo>
                  <a:pt x="199643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976372" y="5218176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47243" y="260604"/>
                </a:moveTo>
                <a:lnTo>
                  <a:pt x="27431" y="260604"/>
                </a:lnTo>
                <a:lnTo>
                  <a:pt x="27431" y="0"/>
                </a:lnTo>
                <a:lnTo>
                  <a:pt x="47243" y="0"/>
                </a:lnTo>
                <a:lnTo>
                  <a:pt x="47243" y="260604"/>
                </a:lnTo>
                <a:close/>
              </a:path>
              <a:path w="76200" h="323214">
                <a:moveTo>
                  <a:pt x="38099" y="323087"/>
                </a:moveTo>
                <a:lnTo>
                  <a:pt x="0" y="246888"/>
                </a:lnTo>
                <a:lnTo>
                  <a:pt x="27431" y="246888"/>
                </a:lnTo>
                <a:lnTo>
                  <a:pt x="27431" y="260604"/>
                </a:lnTo>
                <a:lnTo>
                  <a:pt x="69341" y="260604"/>
                </a:lnTo>
                <a:lnTo>
                  <a:pt x="38099" y="323087"/>
                </a:lnTo>
                <a:close/>
              </a:path>
              <a:path w="76200" h="323214">
                <a:moveTo>
                  <a:pt x="69341" y="260604"/>
                </a:moveTo>
                <a:lnTo>
                  <a:pt x="47243" y="260604"/>
                </a:lnTo>
                <a:lnTo>
                  <a:pt x="47243" y="246888"/>
                </a:lnTo>
                <a:lnTo>
                  <a:pt x="76199" y="246888"/>
                </a:lnTo>
                <a:lnTo>
                  <a:pt x="69341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2414978" y="5483267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2782823" y="4898135"/>
            <a:ext cx="76200" cy="1766570"/>
          </a:xfrm>
          <a:custGeom>
            <a:avLst/>
            <a:gdLst/>
            <a:ahLst/>
            <a:cxnLst/>
            <a:rect l="l" t="t" r="r" b="b"/>
            <a:pathLst>
              <a:path w="76200" h="1766570">
                <a:moveTo>
                  <a:pt x="25908" y="1692523"/>
                </a:moveTo>
                <a:lnTo>
                  <a:pt x="25908" y="0"/>
                </a:lnTo>
                <a:lnTo>
                  <a:pt x="50292" y="0"/>
                </a:lnTo>
                <a:lnTo>
                  <a:pt x="50292" y="1690116"/>
                </a:lnTo>
                <a:lnTo>
                  <a:pt x="38100" y="1690116"/>
                </a:lnTo>
                <a:lnTo>
                  <a:pt x="25908" y="1692523"/>
                </a:lnTo>
                <a:close/>
              </a:path>
              <a:path w="76200" h="1766570">
                <a:moveTo>
                  <a:pt x="50292" y="1728216"/>
                </a:moveTo>
                <a:lnTo>
                  <a:pt x="25908" y="1728216"/>
                </a:lnTo>
                <a:lnTo>
                  <a:pt x="25908" y="1692523"/>
                </a:lnTo>
                <a:lnTo>
                  <a:pt x="38100" y="1690116"/>
                </a:lnTo>
                <a:lnTo>
                  <a:pt x="50292" y="1692523"/>
                </a:lnTo>
                <a:lnTo>
                  <a:pt x="50292" y="1728216"/>
                </a:lnTo>
                <a:close/>
              </a:path>
              <a:path w="76200" h="1766570">
                <a:moveTo>
                  <a:pt x="50292" y="1692523"/>
                </a:moveTo>
                <a:lnTo>
                  <a:pt x="38100" y="1690116"/>
                </a:lnTo>
                <a:lnTo>
                  <a:pt x="50292" y="1690116"/>
                </a:lnTo>
                <a:lnTo>
                  <a:pt x="50292" y="1692523"/>
                </a:lnTo>
                <a:close/>
              </a:path>
              <a:path w="76200" h="1766570">
                <a:moveTo>
                  <a:pt x="38100" y="1766316"/>
                </a:moveTo>
                <a:lnTo>
                  <a:pt x="23145" y="1763363"/>
                </a:lnTo>
                <a:lnTo>
                  <a:pt x="11049" y="1755266"/>
                </a:lnTo>
                <a:lnTo>
                  <a:pt x="2952" y="1743170"/>
                </a:lnTo>
                <a:lnTo>
                  <a:pt x="0" y="1728216"/>
                </a:lnTo>
                <a:lnTo>
                  <a:pt x="2952" y="1713261"/>
                </a:lnTo>
                <a:lnTo>
                  <a:pt x="11049" y="1701165"/>
                </a:lnTo>
                <a:lnTo>
                  <a:pt x="23145" y="1693068"/>
                </a:lnTo>
                <a:lnTo>
                  <a:pt x="25908" y="1692523"/>
                </a:lnTo>
                <a:lnTo>
                  <a:pt x="25908" y="1728216"/>
                </a:lnTo>
                <a:lnTo>
                  <a:pt x="76200" y="1728216"/>
                </a:lnTo>
                <a:lnTo>
                  <a:pt x="73247" y="1743170"/>
                </a:lnTo>
                <a:lnTo>
                  <a:pt x="65151" y="1755266"/>
                </a:lnTo>
                <a:lnTo>
                  <a:pt x="53054" y="1763363"/>
                </a:lnTo>
                <a:lnTo>
                  <a:pt x="38100" y="1766316"/>
                </a:lnTo>
                <a:close/>
              </a:path>
              <a:path w="76200" h="1766570">
                <a:moveTo>
                  <a:pt x="76200" y="1728216"/>
                </a:moveTo>
                <a:lnTo>
                  <a:pt x="50292" y="1728216"/>
                </a:lnTo>
                <a:lnTo>
                  <a:pt x="50292" y="1692523"/>
                </a:lnTo>
                <a:lnTo>
                  <a:pt x="53054" y="1693068"/>
                </a:lnTo>
                <a:lnTo>
                  <a:pt x="65151" y="1701165"/>
                </a:lnTo>
                <a:lnTo>
                  <a:pt x="73247" y="1713261"/>
                </a:lnTo>
                <a:lnTo>
                  <a:pt x="76200" y="17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747772" y="5169407"/>
            <a:ext cx="143510" cy="396240"/>
          </a:xfrm>
          <a:custGeom>
            <a:avLst/>
            <a:gdLst/>
            <a:ahLst/>
            <a:cxnLst/>
            <a:rect l="l" t="t" r="r" b="b"/>
            <a:pathLst>
              <a:path w="143510" h="396239">
                <a:moveTo>
                  <a:pt x="0" y="0"/>
                </a:moveTo>
                <a:lnTo>
                  <a:pt x="143255" y="0"/>
                </a:lnTo>
                <a:lnTo>
                  <a:pt x="143255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735580" y="5157215"/>
            <a:ext cx="169545" cy="421005"/>
          </a:xfrm>
          <a:custGeom>
            <a:avLst/>
            <a:gdLst/>
            <a:ahLst/>
            <a:cxnLst/>
            <a:rect l="l" t="t" r="r" b="b"/>
            <a:pathLst>
              <a:path w="169544" h="421004">
                <a:moveTo>
                  <a:pt x="169164" y="420623"/>
                </a:moveTo>
                <a:lnTo>
                  <a:pt x="0" y="420623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3"/>
                </a:lnTo>
                <a:lnTo>
                  <a:pt x="24384" y="396239"/>
                </a:lnTo>
                <a:lnTo>
                  <a:pt x="12192" y="396239"/>
                </a:lnTo>
                <a:lnTo>
                  <a:pt x="24384" y="408432"/>
                </a:lnTo>
                <a:lnTo>
                  <a:pt x="169164" y="408432"/>
                </a:lnTo>
                <a:lnTo>
                  <a:pt x="169164" y="420623"/>
                </a:lnTo>
                <a:close/>
              </a:path>
              <a:path w="169544" h="421004">
                <a:moveTo>
                  <a:pt x="24384" y="24383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3"/>
                </a:lnTo>
                <a:close/>
              </a:path>
              <a:path w="169544" h="421004">
                <a:moveTo>
                  <a:pt x="143256" y="24383"/>
                </a:moveTo>
                <a:lnTo>
                  <a:pt x="24384" y="24383"/>
                </a:lnTo>
                <a:lnTo>
                  <a:pt x="24384" y="12192"/>
                </a:lnTo>
                <a:lnTo>
                  <a:pt x="143256" y="12192"/>
                </a:lnTo>
                <a:lnTo>
                  <a:pt x="143256" y="24383"/>
                </a:lnTo>
                <a:close/>
              </a:path>
              <a:path w="169544" h="421004">
                <a:moveTo>
                  <a:pt x="143256" y="408432"/>
                </a:moveTo>
                <a:lnTo>
                  <a:pt x="143256" y="12192"/>
                </a:lnTo>
                <a:lnTo>
                  <a:pt x="155448" y="24384"/>
                </a:lnTo>
                <a:lnTo>
                  <a:pt x="169164" y="24383"/>
                </a:lnTo>
                <a:lnTo>
                  <a:pt x="169164" y="396239"/>
                </a:lnTo>
                <a:lnTo>
                  <a:pt x="155448" y="396239"/>
                </a:lnTo>
                <a:lnTo>
                  <a:pt x="143256" y="408432"/>
                </a:lnTo>
                <a:close/>
              </a:path>
              <a:path w="169544" h="421004">
                <a:moveTo>
                  <a:pt x="169164" y="24383"/>
                </a:moveTo>
                <a:lnTo>
                  <a:pt x="155448" y="24384"/>
                </a:lnTo>
                <a:lnTo>
                  <a:pt x="143256" y="12192"/>
                </a:lnTo>
                <a:lnTo>
                  <a:pt x="169164" y="12192"/>
                </a:lnTo>
                <a:lnTo>
                  <a:pt x="169164" y="24383"/>
                </a:lnTo>
                <a:close/>
              </a:path>
              <a:path w="169544" h="421004">
                <a:moveTo>
                  <a:pt x="24384" y="408432"/>
                </a:moveTo>
                <a:lnTo>
                  <a:pt x="12192" y="396239"/>
                </a:lnTo>
                <a:lnTo>
                  <a:pt x="24384" y="396239"/>
                </a:lnTo>
                <a:lnTo>
                  <a:pt x="24384" y="408432"/>
                </a:lnTo>
                <a:close/>
              </a:path>
              <a:path w="169544" h="421004">
                <a:moveTo>
                  <a:pt x="143256" y="408432"/>
                </a:moveTo>
                <a:lnTo>
                  <a:pt x="24384" y="408432"/>
                </a:lnTo>
                <a:lnTo>
                  <a:pt x="24384" y="396239"/>
                </a:lnTo>
                <a:lnTo>
                  <a:pt x="143256" y="396239"/>
                </a:lnTo>
                <a:lnTo>
                  <a:pt x="143256" y="408432"/>
                </a:lnTo>
                <a:close/>
              </a:path>
              <a:path w="169544" h="421004">
                <a:moveTo>
                  <a:pt x="169164" y="408432"/>
                </a:moveTo>
                <a:lnTo>
                  <a:pt x="143256" y="408432"/>
                </a:lnTo>
                <a:lnTo>
                  <a:pt x="155448" y="396239"/>
                </a:lnTo>
                <a:lnTo>
                  <a:pt x="169164" y="396239"/>
                </a:lnTo>
                <a:lnTo>
                  <a:pt x="169164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789175" y="6630923"/>
            <a:ext cx="2161540" cy="0"/>
          </a:xfrm>
          <a:custGeom>
            <a:avLst/>
            <a:gdLst/>
            <a:ahLst/>
            <a:cxnLst/>
            <a:rect l="l" t="t" r="r" b="b"/>
            <a:pathLst>
              <a:path w="2161540" h="0">
                <a:moveTo>
                  <a:pt x="0" y="0"/>
                </a:moveTo>
                <a:lnTo>
                  <a:pt x="2161032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060192" y="6588252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4">
                <a:moveTo>
                  <a:pt x="27431" y="82240"/>
                </a:moveTo>
                <a:lnTo>
                  <a:pt x="25717" y="81891"/>
                </a:lnTo>
                <a:lnTo>
                  <a:pt x="12191" y="72580"/>
                </a:lnTo>
                <a:lnTo>
                  <a:pt x="3238" y="58983"/>
                </a:lnTo>
                <a:lnTo>
                  <a:pt x="0" y="42672"/>
                </a:lnTo>
                <a:lnTo>
                  <a:pt x="3238" y="25717"/>
                </a:lnTo>
                <a:lnTo>
                  <a:pt x="12191" y="12192"/>
                </a:lnTo>
                <a:lnTo>
                  <a:pt x="25717" y="3238"/>
                </a:lnTo>
                <a:lnTo>
                  <a:pt x="42671" y="0"/>
                </a:lnTo>
                <a:lnTo>
                  <a:pt x="58983" y="3238"/>
                </a:lnTo>
                <a:lnTo>
                  <a:pt x="72580" y="12192"/>
                </a:lnTo>
                <a:lnTo>
                  <a:pt x="81891" y="25717"/>
                </a:lnTo>
                <a:lnTo>
                  <a:pt x="85343" y="42672"/>
                </a:lnTo>
                <a:lnTo>
                  <a:pt x="27431" y="42672"/>
                </a:lnTo>
                <a:lnTo>
                  <a:pt x="27431" y="82240"/>
                </a:lnTo>
                <a:close/>
              </a:path>
              <a:path w="85725" h="222884">
                <a:moveTo>
                  <a:pt x="42671" y="85344"/>
                </a:moveTo>
                <a:lnTo>
                  <a:pt x="27431" y="82240"/>
                </a:lnTo>
                <a:lnTo>
                  <a:pt x="27431" y="42672"/>
                </a:lnTo>
                <a:lnTo>
                  <a:pt x="56387" y="42672"/>
                </a:lnTo>
                <a:lnTo>
                  <a:pt x="56387" y="82440"/>
                </a:lnTo>
                <a:lnTo>
                  <a:pt x="42671" y="85344"/>
                </a:lnTo>
                <a:close/>
              </a:path>
              <a:path w="85725" h="222884">
                <a:moveTo>
                  <a:pt x="56388" y="82440"/>
                </a:moveTo>
                <a:lnTo>
                  <a:pt x="56387" y="42672"/>
                </a:lnTo>
                <a:lnTo>
                  <a:pt x="85343" y="42672"/>
                </a:lnTo>
                <a:lnTo>
                  <a:pt x="81891" y="58983"/>
                </a:lnTo>
                <a:lnTo>
                  <a:pt x="72580" y="72580"/>
                </a:lnTo>
                <a:lnTo>
                  <a:pt x="58983" y="81891"/>
                </a:lnTo>
                <a:lnTo>
                  <a:pt x="56388" y="82440"/>
                </a:lnTo>
                <a:close/>
              </a:path>
              <a:path w="85725" h="222884">
                <a:moveTo>
                  <a:pt x="56387" y="222503"/>
                </a:moveTo>
                <a:lnTo>
                  <a:pt x="27431" y="222503"/>
                </a:lnTo>
                <a:lnTo>
                  <a:pt x="27431" y="82240"/>
                </a:lnTo>
                <a:lnTo>
                  <a:pt x="42671" y="85344"/>
                </a:lnTo>
                <a:lnTo>
                  <a:pt x="56387" y="85344"/>
                </a:lnTo>
                <a:lnTo>
                  <a:pt x="56387" y="222503"/>
                </a:lnTo>
                <a:close/>
              </a:path>
              <a:path w="85725" h="222884">
                <a:moveTo>
                  <a:pt x="56387" y="85344"/>
                </a:moveTo>
                <a:lnTo>
                  <a:pt x="42671" y="85344"/>
                </a:lnTo>
                <a:lnTo>
                  <a:pt x="56388" y="82440"/>
                </a:lnTo>
                <a:lnTo>
                  <a:pt x="56387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977896" y="682828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058924" y="6565392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53339" y="108204"/>
                </a:moveTo>
                <a:lnTo>
                  <a:pt x="32789" y="103917"/>
                </a:lnTo>
                <a:lnTo>
                  <a:pt x="15811" y="92202"/>
                </a:lnTo>
                <a:lnTo>
                  <a:pt x="4262" y="74771"/>
                </a:lnTo>
                <a:lnTo>
                  <a:pt x="0" y="53340"/>
                </a:lnTo>
                <a:lnTo>
                  <a:pt x="4262" y="32789"/>
                </a:lnTo>
                <a:lnTo>
                  <a:pt x="15811" y="15811"/>
                </a:lnTo>
                <a:lnTo>
                  <a:pt x="32789" y="4262"/>
                </a:lnTo>
                <a:lnTo>
                  <a:pt x="53339" y="0"/>
                </a:lnTo>
                <a:lnTo>
                  <a:pt x="74771" y="4262"/>
                </a:lnTo>
                <a:lnTo>
                  <a:pt x="92202" y="15811"/>
                </a:lnTo>
                <a:lnTo>
                  <a:pt x="103917" y="32789"/>
                </a:lnTo>
                <a:lnTo>
                  <a:pt x="108204" y="53340"/>
                </a:lnTo>
                <a:lnTo>
                  <a:pt x="103917" y="74771"/>
                </a:lnTo>
                <a:lnTo>
                  <a:pt x="92202" y="92202"/>
                </a:lnTo>
                <a:lnTo>
                  <a:pt x="74771" y="103917"/>
                </a:lnTo>
                <a:lnTo>
                  <a:pt x="53339" y="1082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039111" y="6545580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2108" y="6095"/>
                </a:moveTo>
                <a:lnTo>
                  <a:pt x="45719" y="6095"/>
                </a:lnTo>
                <a:lnTo>
                  <a:pt x="47244" y="4572"/>
                </a:lnTo>
                <a:lnTo>
                  <a:pt x="56387" y="1524"/>
                </a:lnTo>
                <a:lnTo>
                  <a:pt x="65532" y="0"/>
                </a:lnTo>
                <a:lnTo>
                  <a:pt x="80772" y="0"/>
                </a:lnTo>
                <a:lnTo>
                  <a:pt x="86868" y="1524"/>
                </a:lnTo>
                <a:lnTo>
                  <a:pt x="100584" y="4572"/>
                </a:lnTo>
                <a:lnTo>
                  <a:pt x="102108" y="6095"/>
                </a:lnTo>
                <a:close/>
              </a:path>
              <a:path w="146685" h="147954">
                <a:moveTo>
                  <a:pt x="103632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32004" y="134112"/>
                </a:lnTo>
                <a:lnTo>
                  <a:pt x="30480" y="134112"/>
                </a:lnTo>
                <a:lnTo>
                  <a:pt x="22859" y="128016"/>
                </a:lnTo>
                <a:lnTo>
                  <a:pt x="22859" y="126492"/>
                </a:lnTo>
                <a:lnTo>
                  <a:pt x="21336" y="124968"/>
                </a:lnTo>
                <a:lnTo>
                  <a:pt x="13716" y="115824"/>
                </a:lnTo>
                <a:lnTo>
                  <a:pt x="12192" y="114300"/>
                </a:lnTo>
                <a:lnTo>
                  <a:pt x="12192" y="112775"/>
                </a:lnTo>
                <a:lnTo>
                  <a:pt x="7620" y="103632"/>
                </a:lnTo>
                <a:lnTo>
                  <a:pt x="6096" y="103632"/>
                </a:lnTo>
                <a:lnTo>
                  <a:pt x="6096" y="100584"/>
                </a:lnTo>
                <a:lnTo>
                  <a:pt x="3048" y="89916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7912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4196"/>
                </a:lnTo>
                <a:lnTo>
                  <a:pt x="12192" y="35052"/>
                </a:lnTo>
                <a:lnTo>
                  <a:pt x="12192" y="33527"/>
                </a:lnTo>
                <a:lnTo>
                  <a:pt x="13716" y="32004"/>
                </a:lnTo>
                <a:lnTo>
                  <a:pt x="21336" y="22860"/>
                </a:lnTo>
                <a:lnTo>
                  <a:pt x="30480" y="13716"/>
                </a:lnTo>
                <a:lnTo>
                  <a:pt x="32004" y="13716"/>
                </a:lnTo>
                <a:lnTo>
                  <a:pt x="33528" y="12192"/>
                </a:lnTo>
                <a:lnTo>
                  <a:pt x="42672" y="6095"/>
                </a:lnTo>
                <a:lnTo>
                  <a:pt x="103632" y="6095"/>
                </a:lnTo>
                <a:lnTo>
                  <a:pt x="112775" y="12192"/>
                </a:lnTo>
                <a:lnTo>
                  <a:pt x="114300" y="12192"/>
                </a:lnTo>
                <a:lnTo>
                  <a:pt x="123444" y="21335"/>
                </a:lnTo>
                <a:lnTo>
                  <a:pt x="124968" y="21335"/>
                </a:lnTo>
                <a:lnTo>
                  <a:pt x="126491" y="22860"/>
                </a:lnTo>
                <a:lnTo>
                  <a:pt x="132588" y="32004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5052"/>
                </a:lnTo>
                <a:lnTo>
                  <a:pt x="137160" y="38100"/>
                </a:lnTo>
                <a:lnTo>
                  <a:pt x="68580" y="38100"/>
                </a:lnTo>
                <a:lnTo>
                  <a:pt x="63245" y="39624"/>
                </a:lnTo>
                <a:lnTo>
                  <a:pt x="62484" y="39624"/>
                </a:lnTo>
                <a:lnTo>
                  <a:pt x="57912" y="41148"/>
                </a:lnTo>
                <a:lnTo>
                  <a:pt x="60198" y="41148"/>
                </a:lnTo>
                <a:lnTo>
                  <a:pt x="57912" y="42672"/>
                </a:lnTo>
                <a:lnTo>
                  <a:pt x="56387" y="42672"/>
                </a:lnTo>
                <a:lnTo>
                  <a:pt x="50901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19" y="51816"/>
                </a:lnTo>
                <a:lnTo>
                  <a:pt x="41148" y="60960"/>
                </a:lnTo>
                <a:lnTo>
                  <a:pt x="41801" y="60960"/>
                </a:lnTo>
                <a:lnTo>
                  <a:pt x="40494" y="65532"/>
                </a:lnTo>
                <a:lnTo>
                  <a:pt x="39624" y="65532"/>
                </a:lnTo>
                <a:lnTo>
                  <a:pt x="38753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753" y="76200"/>
                </a:lnTo>
                <a:lnTo>
                  <a:pt x="39624" y="82296"/>
                </a:lnTo>
                <a:lnTo>
                  <a:pt x="40494" y="82296"/>
                </a:lnTo>
                <a:lnTo>
                  <a:pt x="41801" y="86868"/>
                </a:lnTo>
                <a:lnTo>
                  <a:pt x="41148" y="86868"/>
                </a:lnTo>
                <a:lnTo>
                  <a:pt x="45719" y="96012"/>
                </a:lnTo>
                <a:lnTo>
                  <a:pt x="46634" y="96012"/>
                </a:lnTo>
                <a:lnTo>
                  <a:pt x="47853" y="97536"/>
                </a:lnTo>
                <a:lnTo>
                  <a:pt x="47244" y="97536"/>
                </a:lnTo>
                <a:lnTo>
                  <a:pt x="54864" y="105156"/>
                </a:lnTo>
                <a:lnTo>
                  <a:pt x="57912" y="105156"/>
                </a:lnTo>
                <a:lnTo>
                  <a:pt x="60198" y="106680"/>
                </a:lnTo>
                <a:lnTo>
                  <a:pt x="57912" y="106680"/>
                </a:lnTo>
                <a:lnTo>
                  <a:pt x="62484" y="108204"/>
                </a:lnTo>
                <a:lnTo>
                  <a:pt x="65532" y="108204"/>
                </a:lnTo>
                <a:lnTo>
                  <a:pt x="68580" y="109728"/>
                </a:lnTo>
                <a:lnTo>
                  <a:pt x="137160" y="109728"/>
                </a:lnTo>
                <a:lnTo>
                  <a:pt x="135636" y="112775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32588" y="115824"/>
                </a:lnTo>
                <a:lnTo>
                  <a:pt x="126491" y="124968"/>
                </a:lnTo>
                <a:lnTo>
                  <a:pt x="123444" y="128016"/>
                </a:lnTo>
                <a:lnTo>
                  <a:pt x="115824" y="134112"/>
                </a:lnTo>
                <a:lnTo>
                  <a:pt x="114300" y="135636"/>
                </a:lnTo>
                <a:lnTo>
                  <a:pt x="112775" y="135636"/>
                </a:lnTo>
                <a:lnTo>
                  <a:pt x="103632" y="141732"/>
                </a:lnTo>
                <a:close/>
              </a:path>
              <a:path w="146685" h="147954">
                <a:moveTo>
                  <a:pt x="87303" y="40930"/>
                </a:moveTo>
                <a:lnTo>
                  <a:pt x="80772" y="39624"/>
                </a:lnTo>
                <a:lnTo>
                  <a:pt x="77724" y="38100"/>
                </a:lnTo>
                <a:lnTo>
                  <a:pt x="137160" y="38100"/>
                </a:lnTo>
                <a:lnTo>
                  <a:pt x="137922" y="39624"/>
                </a:lnTo>
                <a:lnTo>
                  <a:pt x="85344" y="39624"/>
                </a:lnTo>
                <a:lnTo>
                  <a:pt x="87303" y="40930"/>
                </a:lnTo>
                <a:close/>
              </a:path>
              <a:path w="146685" h="147954">
                <a:moveTo>
                  <a:pt x="57912" y="41148"/>
                </a:moveTo>
                <a:lnTo>
                  <a:pt x="62484" y="39624"/>
                </a:lnTo>
                <a:lnTo>
                  <a:pt x="61912" y="40005"/>
                </a:lnTo>
                <a:lnTo>
                  <a:pt x="57912" y="41148"/>
                </a:lnTo>
                <a:close/>
              </a:path>
              <a:path w="146685" h="147954">
                <a:moveTo>
                  <a:pt x="61912" y="40005"/>
                </a:moveTo>
                <a:lnTo>
                  <a:pt x="62484" y="39624"/>
                </a:lnTo>
                <a:lnTo>
                  <a:pt x="63245" y="39624"/>
                </a:lnTo>
                <a:lnTo>
                  <a:pt x="61912" y="40005"/>
                </a:lnTo>
                <a:close/>
              </a:path>
              <a:path w="146685" h="147954">
                <a:moveTo>
                  <a:pt x="88391" y="41148"/>
                </a:moveTo>
                <a:lnTo>
                  <a:pt x="87303" y="40930"/>
                </a:lnTo>
                <a:lnTo>
                  <a:pt x="85344" y="39624"/>
                </a:lnTo>
                <a:lnTo>
                  <a:pt x="88391" y="41148"/>
                </a:lnTo>
                <a:close/>
              </a:path>
              <a:path w="146685" h="147954">
                <a:moveTo>
                  <a:pt x="138683" y="41148"/>
                </a:moveTo>
                <a:lnTo>
                  <a:pt x="88391" y="41148"/>
                </a:lnTo>
                <a:lnTo>
                  <a:pt x="85344" y="39624"/>
                </a:lnTo>
                <a:lnTo>
                  <a:pt x="137922" y="39624"/>
                </a:lnTo>
                <a:lnTo>
                  <a:pt x="138683" y="41148"/>
                </a:lnTo>
                <a:close/>
              </a:path>
              <a:path w="146685" h="147954">
                <a:moveTo>
                  <a:pt x="60198" y="41148"/>
                </a:moveTo>
                <a:lnTo>
                  <a:pt x="57912" y="41148"/>
                </a:lnTo>
                <a:lnTo>
                  <a:pt x="61912" y="40005"/>
                </a:lnTo>
                <a:lnTo>
                  <a:pt x="60198" y="41148"/>
                </a:lnTo>
                <a:close/>
              </a:path>
              <a:path w="146685" h="147954">
                <a:moveTo>
                  <a:pt x="94488" y="45719"/>
                </a:moveTo>
                <a:lnTo>
                  <a:pt x="87303" y="40930"/>
                </a:lnTo>
                <a:lnTo>
                  <a:pt x="88391" y="41148"/>
                </a:lnTo>
                <a:lnTo>
                  <a:pt x="138683" y="41148"/>
                </a:lnTo>
                <a:lnTo>
                  <a:pt x="139446" y="42672"/>
                </a:lnTo>
                <a:lnTo>
                  <a:pt x="91439" y="42672"/>
                </a:lnTo>
                <a:lnTo>
                  <a:pt x="94488" y="45719"/>
                </a:lnTo>
                <a:close/>
              </a:path>
              <a:path w="146685" h="147954">
                <a:moveTo>
                  <a:pt x="53339" y="45719"/>
                </a:moveTo>
                <a:lnTo>
                  <a:pt x="56387" y="42672"/>
                </a:lnTo>
                <a:lnTo>
                  <a:pt x="57912" y="42672"/>
                </a:lnTo>
                <a:lnTo>
                  <a:pt x="53339" y="45719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1439" y="42672"/>
                </a:lnTo>
                <a:lnTo>
                  <a:pt x="139446" y="42672"/>
                </a:lnTo>
                <a:lnTo>
                  <a:pt x="140208" y="44196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47244" y="50292"/>
                </a:moveTo>
                <a:lnTo>
                  <a:pt x="50292" y="47244"/>
                </a:lnTo>
                <a:lnTo>
                  <a:pt x="49072" y="48768"/>
                </a:lnTo>
                <a:lnTo>
                  <a:pt x="47244" y="50292"/>
                </a:lnTo>
                <a:close/>
              </a:path>
              <a:path w="146685" h="147954">
                <a:moveTo>
                  <a:pt x="49072" y="48768"/>
                </a:moveTo>
                <a:lnTo>
                  <a:pt x="50292" y="47244"/>
                </a:lnTo>
                <a:lnTo>
                  <a:pt x="50901" y="47244"/>
                </a:lnTo>
                <a:lnTo>
                  <a:pt x="49072" y="48768"/>
                </a:lnTo>
                <a:close/>
              </a:path>
              <a:path w="146685" h="147954">
                <a:moveTo>
                  <a:pt x="103632" y="54863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038" y="51816"/>
                </a:lnTo>
                <a:lnTo>
                  <a:pt x="102108" y="51816"/>
                </a:lnTo>
                <a:lnTo>
                  <a:pt x="103632" y="54863"/>
                </a:lnTo>
                <a:close/>
              </a:path>
              <a:path w="146685" h="147954">
                <a:moveTo>
                  <a:pt x="47853" y="50292"/>
                </a:moveTo>
                <a:lnTo>
                  <a:pt x="47244" y="50292"/>
                </a:lnTo>
                <a:lnTo>
                  <a:pt x="49072" y="48768"/>
                </a:lnTo>
                <a:lnTo>
                  <a:pt x="47853" y="50292"/>
                </a:lnTo>
                <a:close/>
              </a:path>
              <a:path w="146685" h="147954">
                <a:moveTo>
                  <a:pt x="44195" y="54864"/>
                </a:moveTo>
                <a:lnTo>
                  <a:pt x="45719" y="51816"/>
                </a:lnTo>
                <a:lnTo>
                  <a:pt x="46634" y="51816"/>
                </a:lnTo>
                <a:lnTo>
                  <a:pt x="44195" y="54864"/>
                </a:lnTo>
                <a:close/>
              </a:path>
              <a:path w="146685" h="147954">
                <a:moveTo>
                  <a:pt x="144779" y="60960"/>
                </a:moveTo>
                <a:lnTo>
                  <a:pt x="106679" y="60960"/>
                </a:lnTo>
                <a:lnTo>
                  <a:pt x="102108" y="51816"/>
                </a:lnTo>
                <a:lnTo>
                  <a:pt x="143038" y="51816"/>
                </a:lnTo>
                <a:lnTo>
                  <a:pt x="144779" y="57912"/>
                </a:lnTo>
                <a:lnTo>
                  <a:pt x="144779" y="60960"/>
                </a:lnTo>
                <a:close/>
              </a:path>
              <a:path w="146685" h="147954">
                <a:moveTo>
                  <a:pt x="41801" y="60960"/>
                </a:moveTo>
                <a:lnTo>
                  <a:pt x="41148" y="60960"/>
                </a:lnTo>
                <a:lnTo>
                  <a:pt x="42672" y="57911"/>
                </a:lnTo>
                <a:lnTo>
                  <a:pt x="41801" y="60960"/>
                </a:lnTo>
                <a:close/>
              </a:path>
              <a:path w="146685" h="147954">
                <a:moveTo>
                  <a:pt x="108204" y="68580"/>
                </a:moveTo>
                <a:lnTo>
                  <a:pt x="105155" y="57912"/>
                </a:lnTo>
                <a:lnTo>
                  <a:pt x="106679" y="60960"/>
                </a:lnTo>
                <a:lnTo>
                  <a:pt x="144779" y="60960"/>
                </a:lnTo>
                <a:lnTo>
                  <a:pt x="145433" y="65532"/>
                </a:lnTo>
                <a:lnTo>
                  <a:pt x="108204" y="65532"/>
                </a:lnTo>
                <a:lnTo>
                  <a:pt x="108204" y="68580"/>
                </a:lnTo>
                <a:close/>
              </a:path>
              <a:path w="146685" h="147954">
                <a:moveTo>
                  <a:pt x="39624" y="68580"/>
                </a:moveTo>
                <a:lnTo>
                  <a:pt x="39624" y="65532"/>
                </a:lnTo>
                <a:lnTo>
                  <a:pt x="40494" y="65532"/>
                </a:lnTo>
                <a:lnTo>
                  <a:pt x="39624" y="68580"/>
                </a:lnTo>
                <a:close/>
              </a:path>
              <a:path w="146685" h="147954">
                <a:moveTo>
                  <a:pt x="145433" y="82296"/>
                </a:moveTo>
                <a:lnTo>
                  <a:pt x="108204" y="82296"/>
                </a:lnTo>
                <a:lnTo>
                  <a:pt x="108204" y="65532"/>
                </a:lnTo>
                <a:lnTo>
                  <a:pt x="145433" y="65532"/>
                </a:lnTo>
                <a:lnTo>
                  <a:pt x="146304" y="71628"/>
                </a:lnTo>
                <a:lnTo>
                  <a:pt x="146304" y="76200"/>
                </a:lnTo>
                <a:lnTo>
                  <a:pt x="145433" y="82296"/>
                </a:lnTo>
                <a:close/>
              </a:path>
              <a:path w="146685" h="147954">
                <a:moveTo>
                  <a:pt x="38100" y="76200"/>
                </a:moveTo>
                <a:lnTo>
                  <a:pt x="38100" y="71628"/>
                </a:lnTo>
                <a:lnTo>
                  <a:pt x="38426" y="73914"/>
                </a:lnTo>
                <a:lnTo>
                  <a:pt x="38100" y="76200"/>
                </a:lnTo>
                <a:close/>
              </a:path>
              <a:path w="146685" h="147954">
                <a:moveTo>
                  <a:pt x="38426" y="73914"/>
                </a:moveTo>
                <a:lnTo>
                  <a:pt x="38100" y="71628"/>
                </a:lnTo>
                <a:lnTo>
                  <a:pt x="38753" y="71628"/>
                </a:lnTo>
                <a:lnTo>
                  <a:pt x="38426" y="73914"/>
                </a:lnTo>
                <a:close/>
              </a:path>
              <a:path w="146685" h="147954">
                <a:moveTo>
                  <a:pt x="38753" y="76200"/>
                </a:moveTo>
                <a:lnTo>
                  <a:pt x="38100" y="76200"/>
                </a:lnTo>
                <a:lnTo>
                  <a:pt x="38426" y="73914"/>
                </a:lnTo>
                <a:lnTo>
                  <a:pt x="38753" y="76200"/>
                </a:lnTo>
                <a:close/>
              </a:path>
              <a:path w="146685" h="147954">
                <a:moveTo>
                  <a:pt x="40494" y="82296"/>
                </a:moveTo>
                <a:lnTo>
                  <a:pt x="39624" y="82296"/>
                </a:lnTo>
                <a:lnTo>
                  <a:pt x="39624" y="79248"/>
                </a:lnTo>
                <a:lnTo>
                  <a:pt x="40494" y="82296"/>
                </a:lnTo>
                <a:close/>
              </a:path>
              <a:path w="146685" h="147954">
                <a:moveTo>
                  <a:pt x="105155" y="89916"/>
                </a:moveTo>
                <a:lnTo>
                  <a:pt x="108204" y="79248"/>
                </a:lnTo>
                <a:lnTo>
                  <a:pt x="108204" y="82296"/>
                </a:lnTo>
                <a:lnTo>
                  <a:pt x="145433" y="82296"/>
                </a:lnTo>
                <a:lnTo>
                  <a:pt x="144779" y="86868"/>
                </a:lnTo>
                <a:lnTo>
                  <a:pt x="106679" y="86868"/>
                </a:lnTo>
                <a:lnTo>
                  <a:pt x="105155" y="89916"/>
                </a:lnTo>
                <a:close/>
              </a:path>
              <a:path w="146685" h="147954">
                <a:moveTo>
                  <a:pt x="42672" y="89916"/>
                </a:moveTo>
                <a:lnTo>
                  <a:pt x="41148" y="86868"/>
                </a:lnTo>
                <a:lnTo>
                  <a:pt x="41801" y="86868"/>
                </a:lnTo>
                <a:lnTo>
                  <a:pt x="42672" y="89916"/>
                </a:lnTo>
                <a:close/>
              </a:path>
              <a:path w="146685" h="147954">
                <a:moveTo>
                  <a:pt x="143038" y="96012"/>
                </a:moveTo>
                <a:lnTo>
                  <a:pt x="102108" y="96012"/>
                </a:lnTo>
                <a:lnTo>
                  <a:pt x="106679" y="86868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038" y="96012"/>
                </a:lnTo>
                <a:close/>
              </a:path>
              <a:path w="146685" h="147954">
                <a:moveTo>
                  <a:pt x="46634" y="96012"/>
                </a:moveTo>
                <a:lnTo>
                  <a:pt x="45719" y="96012"/>
                </a:lnTo>
                <a:lnTo>
                  <a:pt x="44196" y="92964"/>
                </a:lnTo>
                <a:lnTo>
                  <a:pt x="46634" y="96012"/>
                </a:lnTo>
                <a:close/>
              </a:path>
              <a:path w="146685" h="147954">
                <a:moveTo>
                  <a:pt x="141732" y="100584"/>
                </a:moveTo>
                <a:lnTo>
                  <a:pt x="97536" y="100584"/>
                </a:lnTo>
                <a:lnTo>
                  <a:pt x="103632" y="92964"/>
                </a:lnTo>
                <a:lnTo>
                  <a:pt x="102108" y="96012"/>
                </a:lnTo>
                <a:lnTo>
                  <a:pt x="143038" y="96012"/>
                </a:lnTo>
                <a:lnTo>
                  <a:pt x="141732" y="100584"/>
                </a:lnTo>
                <a:close/>
              </a:path>
              <a:path w="146685" h="147954">
                <a:moveTo>
                  <a:pt x="50292" y="100584"/>
                </a:moveTo>
                <a:lnTo>
                  <a:pt x="47244" y="97536"/>
                </a:lnTo>
                <a:lnTo>
                  <a:pt x="47853" y="97536"/>
                </a:lnTo>
                <a:lnTo>
                  <a:pt x="50292" y="100584"/>
                </a:lnTo>
                <a:close/>
              </a:path>
              <a:path w="146685" h="147954">
                <a:moveTo>
                  <a:pt x="139446" y="105156"/>
                </a:moveTo>
                <a:lnTo>
                  <a:pt x="91439" y="105156"/>
                </a:lnTo>
                <a:lnTo>
                  <a:pt x="99060" y="97536"/>
                </a:lnTo>
                <a:lnTo>
                  <a:pt x="97536" y="100584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140208" y="103632"/>
                </a:lnTo>
                <a:lnTo>
                  <a:pt x="139446" y="105156"/>
                </a:lnTo>
                <a:close/>
              </a:path>
              <a:path w="146685" h="147954">
                <a:moveTo>
                  <a:pt x="57912" y="105156"/>
                </a:moveTo>
                <a:lnTo>
                  <a:pt x="54864" y="105156"/>
                </a:lnTo>
                <a:lnTo>
                  <a:pt x="53339" y="102107"/>
                </a:lnTo>
                <a:lnTo>
                  <a:pt x="57912" y="105156"/>
                </a:lnTo>
                <a:close/>
              </a:path>
              <a:path w="146685" h="147954">
                <a:moveTo>
                  <a:pt x="86868" y="107188"/>
                </a:moveTo>
                <a:lnTo>
                  <a:pt x="94488" y="102107"/>
                </a:lnTo>
                <a:lnTo>
                  <a:pt x="91439" y="105156"/>
                </a:lnTo>
                <a:lnTo>
                  <a:pt x="139446" y="105156"/>
                </a:lnTo>
                <a:lnTo>
                  <a:pt x="138684" y="106680"/>
                </a:lnTo>
                <a:lnTo>
                  <a:pt x="88391" y="106680"/>
                </a:lnTo>
                <a:lnTo>
                  <a:pt x="86868" y="107188"/>
                </a:lnTo>
                <a:close/>
              </a:path>
              <a:path w="146685" h="147954">
                <a:moveTo>
                  <a:pt x="62484" y="108204"/>
                </a:moveTo>
                <a:lnTo>
                  <a:pt x="57912" y="106680"/>
                </a:lnTo>
                <a:lnTo>
                  <a:pt x="61177" y="107333"/>
                </a:lnTo>
                <a:lnTo>
                  <a:pt x="62484" y="108204"/>
                </a:lnTo>
                <a:close/>
              </a:path>
              <a:path w="146685" h="147954">
                <a:moveTo>
                  <a:pt x="61177" y="107333"/>
                </a:moveTo>
                <a:lnTo>
                  <a:pt x="57912" y="106680"/>
                </a:lnTo>
                <a:lnTo>
                  <a:pt x="60198" y="106680"/>
                </a:lnTo>
                <a:lnTo>
                  <a:pt x="61177" y="107333"/>
                </a:lnTo>
                <a:close/>
              </a:path>
              <a:path w="146685" h="147954">
                <a:moveTo>
                  <a:pt x="85344" y="108204"/>
                </a:moveTo>
                <a:lnTo>
                  <a:pt x="86868" y="107188"/>
                </a:lnTo>
                <a:lnTo>
                  <a:pt x="88391" y="106680"/>
                </a:lnTo>
                <a:lnTo>
                  <a:pt x="85344" y="108204"/>
                </a:lnTo>
                <a:close/>
              </a:path>
              <a:path w="146685" h="147954">
                <a:moveTo>
                  <a:pt x="137922" y="108204"/>
                </a:moveTo>
                <a:lnTo>
                  <a:pt x="85344" y="108204"/>
                </a:lnTo>
                <a:lnTo>
                  <a:pt x="88391" y="106680"/>
                </a:lnTo>
                <a:lnTo>
                  <a:pt x="138684" y="106680"/>
                </a:lnTo>
                <a:lnTo>
                  <a:pt x="137922" y="108204"/>
                </a:lnTo>
                <a:close/>
              </a:path>
              <a:path w="146685" h="147954">
                <a:moveTo>
                  <a:pt x="137160" y="109728"/>
                </a:moveTo>
                <a:lnTo>
                  <a:pt x="79248" y="109728"/>
                </a:lnTo>
                <a:lnTo>
                  <a:pt x="86868" y="107188"/>
                </a:lnTo>
                <a:lnTo>
                  <a:pt x="85344" y="108204"/>
                </a:lnTo>
                <a:lnTo>
                  <a:pt x="137922" y="108204"/>
                </a:lnTo>
                <a:lnTo>
                  <a:pt x="137160" y="109728"/>
                </a:lnTo>
                <a:close/>
              </a:path>
              <a:path w="146685" h="147954">
                <a:moveTo>
                  <a:pt x="65532" y="108204"/>
                </a:moveTo>
                <a:lnTo>
                  <a:pt x="62484" y="108204"/>
                </a:lnTo>
                <a:lnTo>
                  <a:pt x="61177" y="107333"/>
                </a:lnTo>
                <a:lnTo>
                  <a:pt x="65532" y="108204"/>
                </a:lnTo>
                <a:close/>
              </a:path>
              <a:path w="146685" h="147954">
                <a:moveTo>
                  <a:pt x="82296" y="147828"/>
                </a:moveTo>
                <a:lnTo>
                  <a:pt x="67056" y="147828"/>
                </a:lnTo>
                <a:lnTo>
                  <a:pt x="59436" y="146304"/>
                </a:lnTo>
                <a:lnTo>
                  <a:pt x="47244" y="143256"/>
                </a:lnTo>
                <a:lnTo>
                  <a:pt x="45719" y="141732"/>
                </a:lnTo>
                <a:lnTo>
                  <a:pt x="102108" y="141732"/>
                </a:lnTo>
                <a:lnTo>
                  <a:pt x="100584" y="143256"/>
                </a:lnTo>
                <a:lnTo>
                  <a:pt x="89916" y="146304"/>
                </a:lnTo>
                <a:lnTo>
                  <a:pt x="82296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2035502" y="4925028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2095500" y="4838700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3339" y="109727"/>
                </a:moveTo>
                <a:lnTo>
                  <a:pt x="32789" y="105227"/>
                </a:lnTo>
                <a:lnTo>
                  <a:pt x="15811" y="93154"/>
                </a:lnTo>
                <a:lnTo>
                  <a:pt x="4262" y="75652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5652"/>
                </a:lnTo>
                <a:lnTo>
                  <a:pt x="92202" y="93154"/>
                </a:lnTo>
                <a:lnTo>
                  <a:pt x="74771" y="105227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075688" y="4818888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0584" y="6095"/>
                </a:moveTo>
                <a:lnTo>
                  <a:pt x="47244" y="6095"/>
                </a:lnTo>
                <a:lnTo>
                  <a:pt x="56387" y="3048"/>
                </a:lnTo>
                <a:lnTo>
                  <a:pt x="65532" y="1524"/>
                </a:lnTo>
                <a:lnTo>
                  <a:pt x="73152" y="0"/>
                </a:lnTo>
                <a:lnTo>
                  <a:pt x="80772" y="0"/>
                </a:lnTo>
                <a:lnTo>
                  <a:pt x="86868" y="1524"/>
                </a:lnTo>
                <a:lnTo>
                  <a:pt x="100584" y="6095"/>
                </a:lnTo>
                <a:close/>
              </a:path>
              <a:path w="146685" h="147954">
                <a:moveTo>
                  <a:pt x="54864" y="105156"/>
                </a:moveTo>
                <a:lnTo>
                  <a:pt x="51816" y="103632"/>
                </a:lnTo>
                <a:lnTo>
                  <a:pt x="6096" y="103632"/>
                </a:lnTo>
                <a:lnTo>
                  <a:pt x="6096" y="100584"/>
                </a:lnTo>
                <a:lnTo>
                  <a:pt x="3048" y="91440"/>
                </a:lnTo>
                <a:lnTo>
                  <a:pt x="1524" y="89916"/>
                </a:lnTo>
                <a:lnTo>
                  <a:pt x="1524" y="86868"/>
                </a:lnTo>
                <a:lnTo>
                  <a:pt x="0" y="76200"/>
                </a:lnTo>
                <a:lnTo>
                  <a:pt x="0" y="71628"/>
                </a:lnTo>
                <a:lnTo>
                  <a:pt x="1524" y="60960"/>
                </a:lnTo>
                <a:lnTo>
                  <a:pt x="1524" y="59436"/>
                </a:lnTo>
                <a:lnTo>
                  <a:pt x="3048" y="57912"/>
                </a:lnTo>
                <a:lnTo>
                  <a:pt x="6096" y="47244"/>
                </a:lnTo>
                <a:lnTo>
                  <a:pt x="6096" y="44196"/>
                </a:lnTo>
                <a:lnTo>
                  <a:pt x="7620" y="44196"/>
                </a:lnTo>
                <a:lnTo>
                  <a:pt x="12192" y="35052"/>
                </a:lnTo>
                <a:lnTo>
                  <a:pt x="12192" y="33527"/>
                </a:lnTo>
                <a:lnTo>
                  <a:pt x="13716" y="32004"/>
                </a:lnTo>
                <a:lnTo>
                  <a:pt x="19812" y="22860"/>
                </a:lnTo>
                <a:lnTo>
                  <a:pt x="21336" y="22860"/>
                </a:lnTo>
                <a:lnTo>
                  <a:pt x="30480" y="13716"/>
                </a:lnTo>
                <a:lnTo>
                  <a:pt x="32004" y="13716"/>
                </a:ln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5" y="12192"/>
                </a:lnTo>
                <a:lnTo>
                  <a:pt x="114300" y="12192"/>
                </a:lnTo>
                <a:lnTo>
                  <a:pt x="123444" y="21335"/>
                </a:lnTo>
                <a:lnTo>
                  <a:pt x="124968" y="21335"/>
                </a:lnTo>
                <a:lnTo>
                  <a:pt x="126491" y="22860"/>
                </a:lnTo>
                <a:lnTo>
                  <a:pt x="132588" y="32004"/>
                </a:lnTo>
                <a:lnTo>
                  <a:pt x="134112" y="32004"/>
                </a:lnTo>
                <a:lnTo>
                  <a:pt x="134112" y="33527"/>
                </a:lnTo>
                <a:lnTo>
                  <a:pt x="135636" y="35052"/>
                </a:lnTo>
                <a:lnTo>
                  <a:pt x="137160" y="38100"/>
                </a:lnTo>
                <a:lnTo>
                  <a:pt x="68580" y="38100"/>
                </a:lnTo>
                <a:lnTo>
                  <a:pt x="63245" y="39624"/>
                </a:lnTo>
                <a:lnTo>
                  <a:pt x="60960" y="39624"/>
                </a:lnTo>
                <a:lnTo>
                  <a:pt x="57912" y="41148"/>
                </a:lnTo>
                <a:lnTo>
                  <a:pt x="58674" y="41148"/>
                </a:lnTo>
                <a:lnTo>
                  <a:pt x="51816" y="45719"/>
                </a:lnTo>
                <a:lnTo>
                  <a:pt x="52730" y="45719"/>
                </a:lnTo>
                <a:lnTo>
                  <a:pt x="50901" y="47244"/>
                </a:lnTo>
                <a:lnTo>
                  <a:pt x="50292" y="47244"/>
                </a:lnTo>
                <a:lnTo>
                  <a:pt x="47244" y="50292"/>
                </a:lnTo>
                <a:lnTo>
                  <a:pt x="47853" y="50292"/>
                </a:lnTo>
                <a:lnTo>
                  <a:pt x="46634" y="51816"/>
                </a:lnTo>
                <a:lnTo>
                  <a:pt x="45719" y="51816"/>
                </a:lnTo>
                <a:lnTo>
                  <a:pt x="44195" y="54864"/>
                </a:lnTo>
                <a:lnTo>
                  <a:pt x="44413" y="54864"/>
                </a:lnTo>
                <a:lnTo>
                  <a:pt x="43107" y="57912"/>
                </a:lnTo>
                <a:lnTo>
                  <a:pt x="42672" y="57912"/>
                </a:lnTo>
                <a:lnTo>
                  <a:pt x="41148" y="62484"/>
                </a:lnTo>
                <a:lnTo>
                  <a:pt x="41365" y="62484"/>
                </a:lnTo>
                <a:lnTo>
                  <a:pt x="40494" y="65532"/>
                </a:lnTo>
                <a:lnTo>
                  <a:pt x="39624" y="65532"/>
                </a:lnTo>
                <a:lnTo>
                  <a:pt x="38753" y="71628"/>
                </a:lnTo>
                <a:lnTo>
                  <a:pt x="38100" y="71628"/>
                </a:lnTo>
                <a:lnTo>
                  <a:pt x="38100" y="76200"/>
                </a:lnTo>
                <a:lnTo>
                  <a:pt x="38671" y="76200"/>
                </a:lnTo>
                <a:lnTo>
                  <a:pt x="39624" y="83820"/>
                </a:lnTo>
                <a:lnTo>
                  <a:pt x="40930" y="83820"/>
                </a:lnTo>
                <a:lnTo>
                  <a:pt x="41801" y="86868"/>
                </a:lnTo>
                <a:lnTo>
                  <a:pt x="41148" y="86868"/>
                </a:lnTo>
                <a:lnTo>
                  <a:pt x="45719" y="96012"/>
                </a:lnTo>
                <a:lnTo>
                  <a:pt x="46634" y="96012"/>
                </a:lnTo>
                <a:lnTo>
                  <a:pt x="47853" y="97536"/>
                </a:lnTo>
                <a:lnTo>
                  <a:pt x="47244" y="97536"/>
                </a:lnTo>
                <a:lnTo>
                  <a:pt x="54864" y="105156"/>
                </a:lnTo>
                <a:close/>
              </a:path>
              <a:path w="146685" h="147954">
                <a:moveTo>
                  <a:pt x="87303" y="40930"/>
                </a:moveTo>
                <a:lnTo>
                  <a:pt x="80772" y="39624"/>
                </a:lnTo>
                <a:lnTo>
                  <a:pt x="77724" y="38100"/>
                </a:lnTo>
                <a:lnTo>
                  <a:pt x="137160" y="38100"/>
                </a:lnTo>
                <a:lnTo>
                  <a:pt x="137922" y="39624"/>
                </a:lnTo>
                <a:lnTo>
                  <a:pt x="85344" y="39624"/>
                </a:lnTo>
                <a:lnTo>
                  <a:pt x="87303" y="40930"/>
                </a:lnTo>
                <a:close/>
              </a:path>
              <a:path w="146685" h="147954">
                <a:moveTo>
                  <a:pt x="57912" y="41148"/>
                </a:moveTo>
                <a:lnTo>
                  <a:pt x="60960" y="39624"/>
                </a:lnTo>
                <a:lnTo>
                  <a:pt x="59245" y="40767"/>
                </a:lnTo>
                <a:lnTo>
                  <a:pt x="57912" y="41148"/>
                </a:lnTo>
                <a:close/>
              </a:path>
              <a:path w="146685" h="147954">
                <a:moveTo>
                  <a:pt x="59245" y="40767"/>
                </a:moveTo>
                <a:lnTo>
                  <a:pt x="60960" y="39624"/>
                </a:lnTo>
                <a:lnTo>
                  <a:pt x="63245" y="39624"/>
                </a:lnTo>
                <a:lnTo>
                  <a:pt x="59245" y="40767"/>
                </a:lnTo>
                <a:close/>
              </a:path>
              <a:path w="146685" h="147954">
                <a:moveTo>
                  <a:pt x="88391" y="41148"/>
                </a:moveTo>
                <a:lnTo>
                  <a:pt x="87303" y="40930"/>
                </a:lnTo>
                <a:lnTo>
                  <a:pt x="85344" y="39624"/>
                </a:lnTo>
                <a:lnTo>
                  <a:pt x="88391" y="41148"/>
                </a:lnTo>
                <a:close/>
              </a:path>
              <a:path w="146685" h="147954">
                <a:moveTo>
                  <a:pt x="138684" y="41148"/>
                </a:moveTo>
                <a:lnTo>
                  <a:pt x="88391" y="41148"/>
                </a:lnTo>
                <a:lnTo>
                  <a:pt x="85344" y="39624"/>
                </a:lnTo>
                <a:lnTo>
                  <a:pt x="137922" y="39624"/>
                </a:lnTo>
                <a:lnTo>
                  <a:pt x="138684" y="41148"/>
                </a:lnTo>
                <a:close/>
              </a:path>
              <a:path w="146685" h="147954">
                <a:moveTo>
                  <a:pt x="58674" y="41148"/>
                </a:moveTo>
                <a:lnTo>
                  <a:pt x="57912" y="41148"/>
                </a:lnTo>
                <a:lnTo>
                  <a:pt x="59245" y="40767"/>
                </a:lnTo>
                <a:lnTo>
                  <a:pt x="58674" y="41148"/>
                </a:lnTo>
                <a:close/>
              </a:path>
              <a:path w="146685" h="147954">
                <a:moveTo>
                  <a:pt x="94488" y="45719"/>
                </a:moveTo>
                <a:lnTo>
                  <a:pt x="87303" y="40930"/>
                </a:lnTo>
                <a:lnTo>
                  <a:pt x="88391" y="41148"/>
                </a:lnTo>
                <a:lnTo>
                  <a:pt x="138684" y="41148"/>
                </a:lnTo>
                <a:lnTo>
                  <a:pt x="139446" y="42672"/>
                </a:lnTo>
                <a:lnTo>
                  <a:pt x="91439" y="42672"/>
                </a:lnTo>
                <a:lnTo>
                  <a:pt x="94488" y="45719"/>
                </a:lnTo>
                <a:close/>
              </a:path>
              <a:path w="146685" h="147954">
                <a:moveTo>
                  <a:pt x="52730" y="45719"/>
                </a:moveTo>
                <a:lnTo>
                  <a:pt x="51816" y="45719"/>
                </a:lnTo>
                <a:lnTo>
                  <a:pt x="56387" y="42672"/>
                </a:lnTo>
                <a:lnTo>
                  <a:pt x="52730" y="45719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1439" y="42672"/>
                </a:lnTo>
                <a:lnTo>
                  <a:pt x="139446" y="42672"/>
                </a:lnTo>
                <a:lnTo>
                  <a:pt x="140208" y="44196"/>
                </a:lnTo>
                <a:lnTo>
                  <a:pt x="141732" y="45719"/>
                </a:lnTo>
                <a:lnTo>
                  <a:pt x="141732" y="47244"/>
                </a:lnTo>
                <a:lnTo>
                  <a:pt x="97536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47244" y="50292"/>
                </a:moveTo>
                <a:lnTo>
                  <a:pt x="50292" y="47244"/>
                </a:lnTo>
                <a:lnTo>
                  <a:pt x="49072" y="48768"/>
                </a:lnTo>
                <a:lnTo>
                  <a:pt x="47244" y="50292"/>
                </a:lnTo>
                <a:close/>
              </a:path>
              <a:path w="146685" h="147954">
                <a:moveTo>
                  <a:pt x="49072" y="48768"/>
                </a:moveTo>
                <a:lnTo>
                  <a:pt x="50292" y="47244"/>
                </a:lnTo>
                <a:lnTo>
                  <a:pt x="50901" y="47244"/>
                </a:lnTo>
                <a:lnTo>
                  <a:pt x="49072" y="48768"/>
                </a:lnTo>
                <a:close/>
              </a:path>
              <a:path w="146685" h="147954">
                <a:moveTo>
                  <a:pt x="103163" y="54277"/>
                </a:moveTo>
                <a:lnTo>
                  <a:pt x="97536" y="47244"/>
                </a:lnTo>
                <a:lnTo>
                  <a:pt x="141732" y="47244"/>
                </a:lnTo>
                <a:lnTo>
                  <a:pt x="143038" y="51816"/>
                </a:lnTo>
                <a:lnTo>
                  <a:pt x="102108" y="51816"/>
                </a:lnTo>
                <a:lnTo>
                  <a:pt x="103163" y="54277"/>
                </a:lnTo>
                <a:close/>
              </a:path>
              <a:path w="146685" h="147954">
                <a:moveTo>
                  <a:pt x="47853" y="50292"/>
                </a:moveTo>
                <a:lnTo>
                  <a:pt x="47244" y="50292"/>
                </a:lnTo>
                <a:lnTo>
                  <a:pt x="49072" y="48768"/>
                </a:lnTo>
                <a:lnTo>
                  <a:pt x="47853" y="50292"/>
                </a:lnTo>
                <a:close/>
              </a:path>
              <a:path w="146685" h="147954">
                <a:moveTo>
                  <a:pt x="44195" y="54864"/>
                </a:moveTo>
                <a:lnTo>
                  <a:pt x="45719" y="51816"/>
                </a:lnTo>
                <a:lnTo>
                  <a:pt x="44664" y="54277"/>
                </a:lnTo>
                <a:lnTo>
                  <a:pt x="44195" y="54864"/>
                </a:lnTo>
                <a:close/>
              </a:path>
              <a:path w="146685" h="147954">
                <a:moveTo>
                  <a:pt x="44664" y="54277"/>
                </a:moveTo>
                <a:lnTo>
                  <a:pt x="45719" y="51816"/>
                </a:lnTo>
                <a:lnTo>
                  <a:pt x="46634" y="51816"/>
                </a:lnTo>
                <a:lnTo>
                  <a:pt x="44664" y="54277"/>
                </a:lnTo>
                <a:close/>
              </a:path>
              <a:path w="146685" h="147954">
                <a:moveTo>
                  <a:pt x="103632" y="54864"/>
                </a:moveTo>
                <a:lnTo>
                  <a:pt x="103163" y="54277"/>
                </a:lnTo>
                <a:lnTo>
                  <a:pt x="102108" y="51816"/>
                </a:lnTo>
                <a:lnTo>
                  <a:pt x="103632" y="54864"/>
                </a:lnTo>
                <a:close/>
              </a:path>
              <a:path w="146685" h="147954">
                <a:moveTo>
                  <a:pt x="143909" y="54864"/>
                </a:moveTo>
                <a:lnTo>
                  <a:pt x="103632" y="54864"/>
                </a:lnTo>
                <a:lnTo>
                  <a:pt x="102108" y="51816"/>
                </a:lnTo>
                <a:lnTo>
                  <a:pt x="143038" y="51816"/>
                </a:lnTo>
                <a:lnTo>
                  <a:pt x="143909" y="54864"/>
                </a:lnTo>
                <a:close/>
              </a:path>
              <a:path w="146685" h="147954">
                <a:moveTo>
                  <a:pt x="44413" y="54864"/>
                </a:moveTo>
                <a:lnTo>
                  <a:pt x="44195" y="54864"/>
                </a:lnTo>
                <a:lnTo>
                  <a:pt x="44664" y="54277"/>
                </a:lnTo>
                <a:lnTo>
                  <a:pt x="44413" y="54864"/>
                </a:lnTo>
                <a:close/>
              </a:path>
              <a:path w="146685" h="147954">
                <a:moveTo>
                  <a:pt x="106026" y="60959"/>
                </a:moveTo>
                <a:lnTo>
                  <a:pt x="103163" y="54277"/>
                </a:lnTo>
                <a:lnTo>
                  <a:pt x="103632" y="54864"/>
                </a:lnTo>
                <a:lnTo>
                  <a:pt x="143909" y="54864"/>
                </a:lnTo>
                <a:lnTo>
                  <a:pt x="144779" y="57912"/>
                </a:lnTo>
                <a:lnTo>
                  <a:pt x="105155" y="57912"/>
                </a:lnTo>
                <a:lnTo>
                  <a:pt x="106026" y="60959"/>
                </a:lnTo>
                <a:close/>
              </a:path>
              <a:path w="146685" h="147954">
                <a:moveTo>
                  <a:pt x="41148" y="62484"/>
                </a:moveTo>
                <a:lnTo>
                  <a:pt x="42672" y="57912"/>
                </a:lnTo>
                <a:lnTo>
                  <a:pt x="41801" y="60959"/>
                </a:lnTo>
                <a:lnTo>
                  <a:pt x="41148" y="62484"/>
                </a:lnTo>
                <a:close/>
              </a:path>
              <a:path w="146685" h="147954">
                <a:moveTo>
                  <a:pt x="41801" y="60959"/>
                </a:moveTo>
                <a:lnTo>
                  <a:pt x="42672" y="57912"/>
                </a:lnTo>
                <a:lnTo>
                  <a:pt x="43107" y="57912"/>
                </a:lnTo>
                <a:lnTo>
                  <a:pt x="41801" y="60959"/>
                </a:lnTo>
                <a:close/>
              </a:path>
              <a:path w="146685" h="147954">
                <a:moveTo>
                  <a:pt x="106679" y="62484"/>
                </a:moveTo>
                <a:lnTo>
                  <a:pt x="106026" y="60959"/>
                </a:lnTo>
                <a:lnTo>
                  <a:pt x="105155" y="57912"/>
                </a:lnTo>
                <a:lnTo>
                  <a:pt x="106679" y="62484"/>
                </a:lnTo>
                <a:close/>
              </a:path>
              <a:path w="146685" h="147954">
                <a:moveTo>
                  <a:pt x="144997" y="62484"/>
                </a:moveTo>
                <a:lnTo>
                  <a:pt x="106679" y="62484"/>
                </a:lnTo>
                <a:lnTo>
                  <a:pt x="105155" y="57912"/>
                </a:lnTo>
                <a:lnTo>
                  <a:pt x="144779" y="57912"/>
                </a:lnTo>
                <a:lnTo>
                  <a:pt x="144779" y="60960"/>
                </a:lnTo>
                <a:lnTo>
                  <a:pt x="144997" y="62484"/>
                </a:lnTo>
                <a:close/>
              </a:path>
              <a:path w="146685" h="147954">
                <a:moveTo>
                  <a:pt x="41365" y="62484"/>
                </a:moveTo>
                <a:lnTo>
                  <a:pt x="41148" y="62484"/>
                </a:lnTo>
                <a:lnTo>
                  <a:pt x="41801" y="60959"/>
                </a:lnTo>
                <a:lnTo>
                  <a:pt x="41365" y="62484"/>
                </a:lnTo>
                <a:close/>
              </a:path>
              <a:path w="146685" h="147954">
                <a:moveTo>
                  <a:pt x="108204" y="68580"/>
                </a:moveTo>
                <a:lnTo>
                  <a:pt x="106026" y="60959"/>
                </a:lnTo>
                <a:lnTo>
                  <a:pt x="106679" y="62484"/>
                </a:lnTo>
                <a:lnTo>
                  <a:pt x="144997" y="62484"/>
                </a:lnTo>
                <a:lnTo>
                  <a:pt x="145433" y="65532"/>
                </a:lnTo>
                <a:lnTo>
                  <a:pt x="108204" y="65532"/>
                </a:lnTo>
                <a:lnTo>
                  <a:pt x="108204" y="68580"/>
                </a:lnTo>
                <a:close/>
              </a:path>
              <a:path w="146685" h="147954">
                <a:moveTo>
                  <a:pt x="39624" y="68580"/>
                </a:moveTo>
                <a:lnTo>
                  <a:pt x="39624" y="65532"/>
                </a:lnTo>
                <a:lnTo>
                  <a:pt x="40494" y="65532"/>
                </a:lnTo>
                <a:lnTo>
                  <a:pt x="39624" y="68580"/>
                </a:lnTo>
                <a:close/>
              </a:path>
              <a:path w="146685" h="147954">
                <a:moveTo>
                  <a:pt x="145215" y="83820"/>
                </a:moveTo>
                <a:lnTo>
                  <a:pt x="108204" y="83820"/>
                </a:lnTo>
                <a:lnTo>
                  <a:pt x="108204" y="65532"/>
                </a:lnTo>
                <a:lnTo>
                  <a:pt x="145433" y="65532"/>
                </a:lnTo>
                <a:lnTo>
                  <a:pt x="146304" y="71628"/>
                </a:lnTo>
                <a:lnTo>
                  <a:pt x="146304" y="76200"/>
                </a:lnTo>
                <a:lnTo>
                  <a:pt x="145215" y="83820"/>
                </a:lnTo>
                <a:close/>
              </a:path>
              <a:path w="146685" h="147954">
                <a:moveTo>
                  <a:pt x="38100" y="76200"/>
                </a:moveTo>
                <a:lnTo>
                  <a:pt x="38100" y="71628"/>
                </a:lnTo>
                <a:lnTo>
                  <a:pt x="38404" y="74066"/>
                </a:lnTo>
                <a:lnTo>
                  <a:pt x="38100" y="76200"/>
                </a:lnTo>
                <a:close/>
              </a:path>
              <a:path w="146685" h="147954">
                <a:moveTo>
                  <a:pt x="38404" y="74066"/>
                </a:moveTo>
                <a:lnTo>
                  <a:pt x="38100" y="71628"/>
                </a:lnTo>
                <a:lnTo>
                  <a:pt x="38753" y="71628"/>
                </a:lnTo>
                <a:lnTo>
                  <a:pt x="38404" y="74066"/>
                </a:lnTo>
                <a:close/>
              </a:path>
              <a:path w="146685" h="147954">
                <a:moveTo>
                  <a:pt x="38671" y="76200"/>
                </a:moveTo>
                <a:lnTo>
                  <a:pt x="38100" y="76200"/>
                </a:lnTo>
                <a:lnTo>
                  <a:pt x="38404" y="74066"/>
                </a:lnTo>
                <a:lnTo>
                  <a:pt x="38671" y="76200"/>
                </a:lnTo>
                <a:close/>
              </a:path>
              <a:path w="146685" h="147954">
                <a:moveTo>
                  <a:pt x="40930" y="83820"/>
                </a:moveTo>
                <a:lnTo>
                  <a:pt x="39624" y="83820"/>
                </a:lnTo>
                <a:lnTo>
                  <a:pt x="39624" y="79248"/>
                </a:lnTo>
                <a:lnTo>
                  <a:pt x="40930" y="83820"/>
                </a:lnTo>
                <a:close/>
              </a:path>
              <a:path w="146685" h="147954">
                <a:moveTo>
                  <a:pt x="105155" y="89916"/>
                </a:moveTo>
                <a:lnTo>
                  <a:pt x="108204" y="79248"/>
                </a:lnTo>
                <a:lnTo>
                  <a:pt x="108204" y="83820"/>
                </a:lnTo>
                <a:lnTo>
                  <a:pt x="145215" y="83820"/>
                </a:lnTo>
                <a:lnTo>
                  <a:pt x="144779" y="86868"/>
                </a:lnTo>
                <a:lnTo>
                  <a:pt x="106679" y="86868"/>
                </a:lnTo>
                <a:lnTo>
                  <a:pt x="105155" y="89916"/>
                </a:lnTo>
                <a:close/>
              </a:path>
              <a:path w="146685" h="147954">
                <a:moveTo>
                  <a:pt x="42672" y="89916"/>
                </a:moveTo>
                <a:lnTo>
                  <a:pt x="41148" y="86868"/>
                </a:lnTo>
                <a:lnTo>
                  <a:pt x="41801" y="86868"/>
                </a:lnTo>
                <a:lnTo>
                  <a:pt x="42672" y="89916"/>
                </a:lnTo>
                <a:close/>
              </a:path>
              <a:path w="146685" h="147954">
                <a:moveTo>
                  <a:pt x="143256" y="96012"/>
                </a:moveTo>
                <a:lnTo>
                  <a:pt x="102108" y="96012"/>
                </a:lnTo>
                <a:lnTo>
                  <a:pt x="106679" y="86868"/>
                </a:lnTo>
                <a:lnTo>
                  <a:pt x="144779" y="86868"/>
                </a:lnTo>
                <a:lnTo>
                  <a:pt x="144779" y="91440"/>
                </a:lnTo>
                <a:lnTo>
                  <a:pt x="143256" y="96012"/>
                </a:lnTo>
                <a:close/>
              </a:path>
              <a:path w="146685" h="147954">
                <a:moveTo>
                  <a:pt x="46634" y="96012"/>
                </a:moveTo>
                <a:lnTo>
                  <a:pt x="45719" y="96012"/>
                </a:lnTo>
                <a:lnTo>
                  <a:pt x="44196" y="92964"/>
                </a:lnTo>
                <a:lnTo>
                  <a:pt x="46634" y="96012"/>
                </a:lnTo>
                <a:close/>
              </a:path>
              <a:path w="146685" h="147954">
                <a:moveTo>
                  <a:pt x="141732" y="100584"/>
                </a:moveTo>
                <a:lnTo>
                  <a:pt x="97536" y="100584"/>
                </a:lnTo>
                <a:lnTo>
                  <a:pt x="103632" y="92964"/>
                </a:lnTo>
                <a:lnTo>
                  <a:pt x="102108" y="96012"/>
                </a:lnTo>
                <a:lnTo>
                  <a:pt x="143256" y="96012"/>
                </a:lnTo>
                <a:lnTo>
                  <a:pt x="141732" y="100584"/>
                </a:lnTo>
                <a:close/>
              </a:path>
              <a:path w="146685" h="147954">
                <a:moveTo>
                  <a:pt x="50292" y="100584"/>
                </a:moveTo>
                <a:lnTo>
                  <a:pt x="47244" y="97536"/>
                </a:lnTo>
                <a:lnTo>
                  <a:pt x="47853" y="97536"/>
                </a:lnTo>
                <a:lnTo>
                  <a:pt x="50292" y="100584"/>
                </a:lnTo>
                <a:close/>
              </a:path>
              <a:path w="146685" h="147954">
                <a:moveTo>
                  <a:pt x="91440" y="105155"/>
                </a:moveTo>
                <a:lnTo>
                  <a:pt x="99060" y="97536"/>
                </a:lnTo>
                <a:lnTo>
                  <a:pt x="97536" y="100584"/>
                </a:lnTo>
                <a:lnTo>
                  <a:pt x="141732" y="100584"/>
                </a:lnTo>
                <a:lnTo>
                  <a:pt x="141732" y="102107"/>
                </a:lnTo>
                <a:lnTo>
                  <a:pt x="140208" y="103632"/>
                </a:lnTo>
                <a:lnTo>
                  <a:pt x="94488" y="103632"/>
                </a:lnTo>
                <a:lnTo>
                  <a:pt x="91440" y="105155"/>
                </a:lnTo>
                <a:close/>
              </a:path>
              <a:path w="146685" h="147954">
                <a:moveTo>
                  <a:pt x="126491" y="126492"/>
                </a:moveTo>
                <a:lnTo>
                  <a:pt x="21336" y="126492"/>
                </a:lnTo>
                <a:lnTo>
                  <a:pt x="19812" y="124968"/>
                </a:lnTo>
                <a:lnTo>
                  <a:pt x="13716" y="117348"/>
                </a:lnTo>
                <a:lnTo>
                  <a:pt x="13716" y="115824"/>
                </a:lnTo>
                <a:lnTo>
                  <a:pt x="12192" y="114300"/>
                </a:lnTo>
                <a:lnTo>
                  <a:pt x="7620" y="103632"/>
                </a:lnTo>
                <a:lnTo>
                  <a:pt x="51816" y="103632"/>
                </a:lnTo>
                <a:lnTo>
                  <a:pt x="60960" y="108204"/>
                </a:lnTo>
                <a:lnTo>
                  <a:pt x="65532" y="108204"/>
                </a:lnTo>
                <a:lnTo>
                  <a:pt x="68580" y="109728"/>
                </a:lnTo>
                <a:lnTo>
                  <a:pt x="137595" y="109728"/>
                </a:lnTo>
                <a:lnTo>
                  <a:pt x="135636" y="114300"/>
                </a:lnTo>
                <a:lnTo>
                  <a:pt x="134112" y="114300"/>
                </a:lnTo>
                <a:lnTo>
                  <a:pt x="134112" y="115824"/>
                </a:lnTo>
                <a:lnTo>
                  <a:pt x="132588" y="117348"/>
                </a:lnTo>
                <a:lnTo>
                  <a:pt x="126491" y="124968"/>
                </a:lnTo>
                <a:lnTo>
                  <a:pt x="126491" y="126492"/>
                </a:lnTo>
                <a:close/>
              </a:path>
              <a:path w="146685" h="147954">
                <a:moveTo>
                  <a:pt x="138248" y="108204"/>
                </a:moveTo>
                <a:lnTo>
                  <a:pt x="85344" y="108204"/>
                </a:lnTo>
                <a:lnTo>
                  <a:pt x="94488" y="103632"/>
                </a:lnTo>
                <a:lnTo>
                  <a:pt x="140208" y="103632"/>
                </a:lnTo>
                <a:lnTo>
                  <a:pt x="138248" y="108204"/>
                </a:lnTo>
                <a:close/>
              </a:path>
              <a:path w="146685" h="147954">
                <a:moveTo>
                  <a:pt x="65532" y="108204"/>
                </a:moveTo>
                <a:lnTo>
                  <a:pt x="60960" y="108204"/>
                </a:lnTo>
                <a:lnTo>
                  <a:pt x="57912" y="106680"/>
                </a:lnTo>
                <a:lnTo>
                  <a:pt x="65532" y="108204"/>
                </a:lnTo>
                <a:close/>
              </a:path>
              <a:path w="146685" h="147954">
                <a:moveTo>
                  <a:pt x="137595" y="109728"/>
                </a:moveTo>
                <a:lnTo>
                  <a:pt x="79248" y="109728"/>
                </a:lnTo>
                <a:lnTo>
                  <a:pt x="88391" y="106680"/>
                </a:lnTo>
                <a:lnTo>
                  <a:pt x="85344" y="108204"/>
                </a:lnTo>
                <a:lnTo>
                  <a:pt x="138248" y="108204"/>
                </a:lnTo>
                <a:lnTo>
                  <a:pt x="137595" y="109728"/>
                </a:lnTo>
                <a:close/>
              </a:path>
              <a:path w="146685" h="147954">
                <a:moveTo>
                  <a:pt x="114300" y="135636"/>
                </a:moveTo>
                <a:lnTo>
                  <a:pt x="32004" y="135636"/>
                </a:lnTo>
                <a:lnTo>
                  <a:pt x="30480" y="134112"/>
                </a:lnTo>
                <a:lnTo>
                  <a:pt x="22859" y="128016"/>
                </a:lnTo>
                <a:lnTo>
                  <a:pt x="22859" y="126492"/>
                </a:lnTo>
                <a:lnTo>
                  <a:pt x="124968" y="126492"/>
                </a:lnTo>
                <a:lnTo>
                  <a:pt x="123444" y="128016"/>
                </a:lnTo>
                <a:lnTo>
                  <a:pt x="115824" y="134112"/>
                </a:lnTo>
                <a:lnTo>
                  <a:pt x="114300" y="135636"/>
                </a:lnTo>
                <a:close/>
              </a:path>
              <a:path w="146685" h="147954">
                <a:moveTo>
                  <a:pt x="103632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112775" y="135636"/>
                </a:lnTo>
                <a:lnTo>
                  <a:pt x="103632" y="141732"/>
                </a:lnTo>
                <a:close/>
              </a:path>
              <a:path w="146685" h="147954">
                <a:moveTo>
                  <a:pt x="82296" y="147828"/>
                </a:moveTo>
                <a:lnTo>
                  <a:pt x="67056" y="147828"/>
                </a:lnTo>
                <a:lnTo>
                  <a:pt x="59436" y="146304"/>
                </a:lnTo>
                <a:lnTo>
                  <a:pt x="47244" y="143256"/>
                </a:lnTo>
                <a:lnTo>
                  <a:pt x="45719" y="141732"/>
                </a:lnTo>
                <a:lnTo>
                  <a:pt x="102108" y="141732"/>
                </a:lnTo>
                <a:lnTo>
                  <a:pt x="100584" y="143256"/>
                </a:lnTo>
                <a:lnTo>
                  <a:pt x="89916" y="146304"/>
                </a:lnTo>
                <a:lnTo>
                  <a:pt x="82296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780032" y="4887467"/>
            <a:ext cx="0" cy="195580"/>
          </a:xfrm>
          <a:custGeom>
            <a:avLst/>
            <a:gdLst/>
            <a:ahLst/>
            <a:cxnLst/>
            <a:rect l="l" t="t" r="r" b="b"/>
            <a:pathLst>
              <a:path w="0" h="195579">
                <a:moveTo>
                  <a:pt x="0" y="0"/>
                </a:moveTo>
                <a:lnTo>
                  <a:pt x="0" y="19507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780032" y="5478780"/>
            <a:ext cx="0" cy="1155700"/>
          </a:xfrm>
          <a:custGeom>
            <a:avLst/>
            <a:gdLst/>
            <a:ahLst/>
            <a:cxnLst/>
            <a:rect l="l" t="t" r="r" b="b"/>
            <a:pathLst>
              <a:path w="0" h="1155700">
                <a:moveTo>
                  <a:pt x="0" y="0"/>
                </a:moveTo>
                <a:lnTo>
                  <a:pt x="0" y="1155191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728216" y="5082539"/>
            <a:ext cx="134620" cy="396240"/>
          </a:xfrm>
          <a:custGeom>
            <a:avLst/>
            <a:gdLst/>
            <a:ahLst/>
            <a:cxnLst/>
            <a:rect l="l" t="t" r="r" b="b"/>
            <a:pathLst>
              <a:path w="134619" h="396239">
                <a:moveTo>
                  <a:pt x="0" y="0"/>
                </a:moveTo>
                <a:lnTo>
                  <a:pt x="134112" y="0"/>
                </a:lnTo>
                <a:lnTo>
                  <a:pt x="134112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712975" y="5068823"/>
            <a:ext cx="165100" cy="424180"/>
          </a:xfrm>
          <a:custGeom>
            <a:avLst/>
            <a:gdLst/>
            <a:ahLst/>
            <a:cxnLst/>
            <a:rect l="l" t="t" r="r" b="b"/>
            <a:pathLst>
              <a:path w="165100" h="424179">
                <a:moveTo>
                  <a:pt x="164592" y="423672"/>
                </a:moveTo>
                <a:lnTo>
                  <a:pt x="0" y="423672"/>
                </a:lnTo>
                <a:lnTo>
                  <a:pt x="0" y="0"/>
                </a:lnTo>
                <a:lnTo>
                  <a:pt x="164592" y="0"/>
                </a:lnTo>
                <a:lnTo>
                  <a:pt x="164592" y="13716"/>
                </a:lnTo>
                <a:lnTo>
                  <a:pt x="28956" y="13716"/>
                </a:lnTo>
                <a:lnTo>
                  <a:pt x="15240" y="27432"/>
                </a:lnTo>
                <a:lnTo>
                  <a:pt x="28956" y="27432"/>
                </a:lnTo>
                <a:lnTo>
                  <a:pt x="28956" y="396239"/>
                </a:lnTo>
                <a:lnTo>
                  <a:pt x="15240" y="396239"/>
                </a:lnTo>
                <a:lnTo>
                  <a:pt x="28956" y="409956"/>
                </a:lnTo>
                <a:lnTo>
                  <a:pt x="164592" y="409956"/>
                </a:lnTo>
                <a:lnTo>
                  <a:pt x="164592" y="423672"/>
                </a:lnTo>
                <a:close/>
              </a:path>
              <a:path w="165100" h="424179">
                <a:moveTo>
                  <a:pt x="28956" y="27432"/>
                </a:moveTo>
                <a:lnTo>
                  <a:pt x="15240" y="27432"/>
                </a:lnTo>
                <a:lnTo>
                  <a:pt x="28956" y="13716"/>
                </a:lnTo>
                <a:lnTo>
                  <a:pt x="28956" y="27432"/>
                </a:lnTo>
                <a:close/>
              </a:path>
              <a:path w="165100" h="424179">
                <a:moveTo>
                  <a:pt x="135636" y="27432"/>
                </a:moveTo>
                <a:lnTo>
                  <a:pt x="28956" y="27432"/>
                </a:lnTo>
                <a:lnTo>
                  <a:pt x="28956" y="13716"/>
                </a:lnTo>
                <a:lnTo>
                  <a:pt x="135636" y="13716"/>
                </a:lnTo>
                <a:lnTo>
                  <a:pt x="135636" y="27432"/>
                </a:lnTo>
                <a:close/>
              </a:path>
              <a:path w="165100" h="424179">
                <a:moveTo>
                  <a:pt x="135636" y="409956"/>
                </a:moveTo>
                <a:lnTo>
                  <a:pt x="135636" y="13716"/>
                </a:lnTo>
                <a:lnTo>
                  <a:pt x="149352" y="27432"/>
                </a:lnTo>
                <a:lnTo>
                  <a:pt x="164592" y="27432"/>
                </a:lnTo>
                <a:lnTo>
                  <a:pt x="164592" y="396239"/>
                </a:lnTo>
                <a:lnTo>
                  <a:pt x="149352" y="396239"/>
                </a:lnTo>
                <a:lnTo>
                  <a:pt x="135636" y="409956"/>
                </a:lnTo>
                <a:close/>
              </a:path>
              <a:path w="165100" h="424179">
                <a:moveTo>
                  <a:pt x="164592" y="27432"/>
                </a:moveTo>
                <a:lnTo>
                  <a:pt x="149352" y="27432"/>
                </a:lnTo>
                <a:lnTo>
                  <a:pt x="135636" y="13716"/>
                </a:lnTo>
                <a:lnTo>
                  <a:pt x="164592" y="13716"/>
                </a:lnTo>
                <a:lnTo>
                  <a:pt x="164592" y="27432"/>
                </a:lnTo>
                <a:close/>
              </a:path>
              <a:path w="165100" h="424179">
                <a:moveTo>
                  <a:pt x="28956" y="409956"/>
                </a:moveTo>
                <a:lnTo>
                  <a:pt x="15240" y="396239"/>
                </a:lnTo>
                <a:lnTo>
                  <a:pt x="28956" y="396239"/>
                </a:lnTo>
                <a:lnTo>
                  <a:pt x="28956" y="409956"/>
                </a:lnTo>
                <a:close/>
              </a:path>
              <a:path w="165100" h="424179">
                <a:moveTo>
                  <a:pt x="135636" y="409956"/>
                </a:moveTo>
                <a:lnTo>
                  <a:pt x="28956" y="409956"/>
                </a:lnTo>
                <a:lnTo>
                  <a:pt x="28956" y="396239"/>
                </a:lnTo>
                <a:lnTo>
                  <a:pt x="135636" y="396239"/>
                </a:lnTo>
                <a:lnTo>
                  <a:pt x="135636" y="409956"/>
                </a:lnTo>
                <a:close/>
              </a:path>
              <a:path w="165100" h="424179">
                <a:moveTo>
                  <a:pt x="164592" y="409956"/>
                </a:moveTo>
                <a:lnTo>
                  <a:pt x="135636" y="409956"/>
                </a:lnTo>
                <a:lnTo>
                  <a:pt x="149352" y="396239"/>
                </a:lnTo>
                <a:lnTo>
                  <a:pt x="164592" y="396239"/>
                </a:lnTo>
                <a:lnTo>
                  <a:pt x="164592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554480" y="575310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80" h="462279">
                <a:moveTo>
                  <a:pt x="231648" y="461772"/>
                </a:moveTo>
                <a:lnTo>
                  <a:pt x="185928" y="457200"/>
                </a:lnTo>
                <a:lnTo>
                  <a:pt x="141732" y="443484"/>
                </a:lnTo>
                <a:lnTo>
                  <a:pt x="102108" y="422148"/>
                </a:lnTo>
                <a:lnTo>
                  <a:pt x="68580" y="394716"/>
                </a:lnTo>
                <a:lnTo>
                  <a:pt x="39624" y="359664"/>
                </a:lnTo>
                <a:lnTo>
                  <a:pt x="18288" y="321564"/>
                </a:lnTo>
                <a:lnTo>
                  <a:pt x="4572" y="277368"/>
                </a:lnTo>
                <a:lnTo>
                  <a:pt x="0" y="231648"/>
                </a:lnTo>
                <a:lnTo>
                  <a:pt x="1524" y="207264"/>
                </a:lnTo>
                <a:lnTo>
                  <a:pt x="10668" y="163068"/>
                </a:lnTo>
                <a:lnTo>
                  <a:pt x="27432" y="120396"/>
                </a:lnTo>
                <a:lnTo>
                  <a:pt x="53339" y="83820"/>
                </a:lnTo>
                <a:lnTo>
                  <a:pt x="83820" y="51816"/>
                </a:lnTo>
                <a:lnTo>
                  <a:pt x="120396" y="27431"/>
                </a:lnTo>
                <a:lnTo>
                  <a:pt x="161543" y="9143"/>
                </a:lnTo>
                <a:lnTo>
                  <a:pt x="207264" y="0"/>
                </a:lnTo>
                <a:lnTo>
                  <a:pt x="254507" y="0"/>
                </a:lnTo>
                <a:lnTo>
                  <a:pt x="277368" y="4572"/>
                </a:lnTo>
                <a:lnTo>
                  <a:pt x="298704" y="9143"/>
                </a:lnTo>
                <a:lnTo>
                  <a:pt x="320039" y="16764"/>
                </a:lnTo>
                <a:lnTo>
                  <a:pt x="341376" y="27431"/>
                </a:lnTo>
                <a:lnTo>
                  <a:pt x="231648" y="27431"/>
                </a:lnTo>
                <a:lnTo>
                  <a:pt x="211836" y="28955"/>
                </a:lnTo>
                <a:lnTo>
                  <a:pt x="172211" y="36576"/>
                </a:lnTo>
                <a:lnTo>
                  <a:pt x="135636" y="51816"/>
                </a:lnTo>
                <a:lnTo>
                  <a:pt x="103632" y="73152"/>
                </a:lnTo>
                <a:lnTo>
                  <a:pt x="76200" y="100584"/>
                </a:lnTo>
                <a:lnTo>
                  <a:pt x="53339" y="132588"/>
                </a:lnTo>
                <a:lnTo>
                  <a:pt x="38100" y="169164"/>
                </a:lnTo>
                <a:lnTo>
                  <a:pt x="30480" y="208788"/>
                </a:lnTo>
                <a:lnTo>
                  <a:pt x="28956" y="230124"/>
                </a:lnTo>
                <a:lnTo>
                  <a:pt x="32004" y="269748"/>
                </a:lnTo>
                <a:lnTo>
                  <a:pt x="44195" y="307848"/>
                </a:lnTo>
                <a:lnTo>
                  <a:pt x="62484" y="342900"/>
                </a:lnTo>
                <a:lnTo>
                  <a:pt x="86868" y="373380"/>
                </a:lnTo>
                <a:lnTo>
                  <a:pt x="117348" y="397764"/>
                </a:lnTo>
                <a:lnTo>
                  <a:pt x="170688" y="423672"/>
                </a:lnTo>
                <a:lnTo>
                  <a:pt x="210311" y="431291"/>
                </a:lnTo>
                <a:lnTo>
                  <a:pt x="230124" y="432816"/>
                </a:lnTo>
                <a:lnTo>
                  <a:pt x="341375" y="432816"/>
                </a:lnTo>
                <a:lnTo>
                  <a:pt x="321563" y="443484"/>
                </a:lnTo>
                <a:lnTo>
                  <a:pt x="300228" y="451104"/>
                </a:lnTo>
                <a:lnTo>
                  <a:pt x="278892" y="455676"/>
                </a:lnTo>
                <a:lnTo>
                  <a:pt x="256031" y="460248"/>
                </a:lnTo>
                <a:lnTo>
                  <a:pt x="231648" y="461772"/>
                </a:lnTo>
                <a:close/>
              </a:path>
              <a:path w="462280" h="462279">
                <a:moveTo>
                  <a:pt x="341375" y="432816"/>
                </a:moveTo>
                <a:lnTo>
                  <a:pt x="230124" y="432816"/>
                </a:lnTo>
                <a:lnTo>
                  <a:pt x="251459" y="431291"/>
                </a:lnTo>
                <a:lnTo>
                  <a:pt x="271272" y="428243"/>
                </a:lnTo>
                <a:lnTo>
                  <a:pt x="309372" y="417576"/>
                </a:lnTo>
                <a:lnTo>
                  <a:pt x="344423" y="399288"/>
                </a:lnTo>
                <a:lnTo>
                  <a:pt x="387095" y="359664"/>
                </a:lnTo>
                <a:lnTo>
                  <a:pt x="408432" y="327660"/>
                </a:lnTo>
                <a:lnTo>
                  <a:pt x="423672" y="291084"/>
                </a:lnTo>
                <a:lnTo>
                  <a:pt x="432815" y="251460"/>
                </a:lnTo>
                <a:lnTo>
                  <a:pt x="434339" y="231648"/>
                </a:lnTo>
                <a:lnTo>
                  <a:pt x="432815" y="210312"/>
                </a:lnTo>
                <a:lnTo>
                  <a:pt x="425195" y="170688"/>
                </a:lnTo>
                <a:lnTo>
                  <a:pt x="409956" y="134112"/>
                </a:lnTo>
                <a:lnTo>
                  <a:pt x="388619" y="102108"/>
                </a:lnTo>
                <a:lnTo>
                  <a:pt x="361187" y="74676"/>
                </a:lnTo>
                <a:lnTo>
                  <a:pt x="310895" y="44196"/>
                </a:lnTo>
                <a:lnTo>
                  <a:pt x="272795" y="32004"/>
                </a:lnTo>
                <a:lnTo>
                  <a:pt x="231648" y="27431"/>
                </a:lnTo>
                <a:lnTo>
                  <a:pt x="341376" y="27431"/>
                </a:lnTo>
                <a:lnTo>
                  <a:pt x="377952" y="51816"/>
                </a:lnTo>
                <a:lnTo>
                  <a:pt x="408432" y="82296"/>
                </a:lnTo>
                <a:lnTo>
                  <a:pt x="434339" y="118872"/>
                </a:lnTo>
                <a:lnTo>
                  <a:pt x="451104" y="161544"/>
                </a:lnTo>
                <a:lnTo>
                  <a:pt x="460248" y="205740"/>
                </a:lnTo>
                <a:lnTo>
                  <a:pt x="461772" y="230124"/>
                </a:lnTo>
                <a:lnTo>
                  <a:pt x="460248" y="252984"/>
                </a:lnTo>
                <a:lnTo>
                  <a:pt x="452628" y="298704"/>
                </a:lnTo>
                <a:lnTo>
                  <a:pt x="434339" y="339852"/>
                </a:lnTo>
                <a:lnTo>
                  <a:pt x="409956" y="376428"/>
                </a:lnTo>
                <a:lnTo>
                  <a:pt x="377952" y="408431"/>
                </a:lnTo>
                <a:lnTo>
                  <a:pt x="361187" y="422148"/>
                </a:lnTo>
                <a:lnTo>
                  <a:pt x="341375" y="432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313176" y="4914900"/>
            <a:ext cx="76200" cy="1748155"/>
          </a:xfrm>
          <a:custGeom>
            <a:avLst/>
            <a:gdLst/>
            <a:ahLst/>
            <a:cxnLst/>
            <a:rect l="l" t="t" r="r" b="b"/>
            <a:pathLst>
              <a:path w="76200" h="1748154">
                <a:moveTo>
                  <a:pt x="25908" y="1674410"/>
                </a:moveTo>
                <a:lnTo>
                  <a:pt x="25908" y="0"/>
                </a:lnTo>
                <a:lnTo>
                  <a:pt x="50292" y="0"/>
                </a:lnTo>
                <a:lnTo>
                  <a:pt x="50292" y="1671828"/>
                </a:lnTo>
                <a:lnTo>
                  <a:pt x="38100" y="1671828"/>
                </a:lnTo>
                <a:lnTo>
                  <a:pt x="25908" y="1674410"/>
                </a:lnTo>
                <a:close/>
              </a:path>
              <a:path w="76200" h="1748154">
                <a:moveTo>
                  <a:pt x="50292" y="1709928"/>
                </a:moveTo>
                <a:lnTo>
                  <a:pt x="25908" y="1709928"/>
                </a:lnTo>
                <a:lnTo>
                  <a:pt x="25908" y="1674410"/>
                </a:lnTo>
                <a:lnTo>
                  <a:pt x="38100" y="1671828"/>
                </a:lnTo>
                <a:lnTo>
                  <a:pt x="50292" y="1674410"/>
                </a:lnTo>
                <a:lnTo>
                  <a:pt x="50292" y="1709928"/>
                </a:lnTo>
                <a:close/>
              </a:path>
              <a:path w="76200" h="1748154">
                <a:moveTo>
                  <a:pt x="50292" y="1674410"/>
                </a:moveTo>
                <a:lnTo>
                  <a:pt x="38100" y="1671828"/>
                </a:lnTo>
                <a:lnTo>
                  <a:pt x="50292" y="1671828"/>
                </a:lnTo>
                <a:lnTo>
                  <a:pt x="50292" y="1674410"/>
                </a:lnTo>
                <a:close/>
              </a:path>
              <a:path w="76200" h="1748154">
                <a:moveTo>
                  <a:pt x="38100" y="1748028"/>
                </a:moveTo>
                <a:lnTo>
                  <a:pt x="23145" y="1745075"/>
                </a:lnTo>
                <a:lnTo>
                  <a:pt x="11049" y="1736979"/>
                </a:lnTo>
                <a:lnTo>
                  <a:pt x="2952" y="1724882"/>
                </a:lnTo>
                <a:lnTo>
                  <a:pt x="0" y="1709928"/>
                </a:lnTo>
                <a:lnTo>
                  <a:pt x="2952" y="1695616"/>
                </a:lnTo>
                <a:lnTo>
                  <a:pt x="11049" y="1683448"/>
                </a:lnTo>
                <a:lnTo>
                  <a:pt x="23145" y="1674995"/>
                </a:lnTo>
                <a:lnTo>
                  <a:pt x="25908" y="1674410"/>
                </a:lnTo>
                <a:lnTo>
                  <a:pt x="25908" y="1709928"/>
                </a:lnTo>
                <a:lnTo>
                  <a:pt x="76200" y="1709928"/>
                </a:lnTo>
                <a:lnTo>
                  <a:pt x="73247" y="1724882"/>
                </a:lnTo>
                <a:lnTo>
                  <a:pt x="65151" y="1736979"/>
                </a:lnTo>
                <a:lnTo>
                  <a:pt x="53054" y="1745075"/>
                </a:lnTo>
                <a:lnTo>
                  <a:pt x="38100" y="1748028"/>
                </a:lnTo>
                <a:close/>
              </a:path>
              <a:path w="76200" h="1748154">
                <a:moveTo>
                  <a:pt x="76200" y="1709928"/>
                </a:moveTo>
                <a:lnTo>
                  <a:pt x="50292" y="1709928"/>
                </a:lnTo>
                <a:lnTo>
                  <a:pt x="50292" y="1674410"/>
                </a:lnTo>
                <a:lnTo>
                  <a:pt x="53054" y="1674995"/>
                </a:lnTo>
                <a:lnTo>
                  <a:pt x="65151" y="1683448"/>
                </a:lnTo>
                <a:lnTo>
                  <a:pt x="73247" y="1695616"/>
                </a:lnTo>
                <a:lnTo>
                  <a:pt x="76200" y="1709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229356" y="5472684"/>
            <a:ext cx="251460" cy="539750"/>
          </a:xfrm>
          <a:custGeom>
            <a:avLst/>
            <a:gdLst/>
            <a:ahLst/>
            <a:cxnLst/>
            <a:rect l="l" t="t" r="r" b="b"/>
            <a:pathLst>
              <a:path w="251460" h="539750">
                <a:moveTo>
                  <a:pt x="126491" y="539496"/>
                </a:moveTo>
                <a:lnTo>
                  <a:pt x="0" y="269748"/>
                </a:lnTo>
                <a:lnTo>
                  <a:pt x="126491" y="0"/>
                </a:lnTo>
                <a:lnTo>
                  <a:pt x="251459" y="269748"/>
                </a:lnTo>
                <a:lnTo>
                  <a:pt x="126491" y="539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215639" y="5442203"/>
            <a:ext cx="280670" cy="600710"/>
          </a:xfrm>
          <a:custGeom>
            <a:avLst/>
            <a:gdLst/>
            <a:ahLst/>
            <a:cxnLst/>
            <a:rect l="l" t="t" r="r" b="b"/>
            <a:pathLst>
              <a:path w="280670" h="600710">
                <a:moveTo>
                  <a:pt x="140208" y="600455"/>
                </a:moveTo>
                <a:lnTo>
                  <a:pt x="0" y="300227"/>
                </a:lnTo>
                <a:lnTo>
                  <a:pt x="140208" y="0"/>
                </a:lnTo>
                <a:lnTo>
                  <a:pt x="156577" y="35051"/>
                </a:lnTo>
                <a:lnTo>
                  <a:pt x="128016" y="35051"/>
                </a:lnTo>
                <a:lnTo>
                  <a:pt x="139515" y="59713"/>
                </a:lnTo>
                <a:lnTo>
                  <a:pt x="30822" y="295655"/>
                </a:lnTo>
                <a:lnTo>
                  <a:pt x="25908" y="295655"/>
                </a:lnTo>
                <a:lnTo>
                  <a:pt x="25908" y="306323"/>
                </a:lnTo>
                <a:lnTo>
                  <a:pt x="30850" y="306323"/>
                </a:lnTo>
                <a:lnTo>
                  <a:pt x="139515" y="540881"/>
                </a:lnTo>
                <a:lnTo>
                  <a:pt x="128016" y="565403"/>
                </a:lnTo>
                <a:lnTo>
                  <a:pt x="156577" y="565403"/>
                </a:lnTo>
                <a:lnTo>
                  <a:pt x="140208" y="600455"/>
                </a:lnTo>
                <a:close/>
              </a:path>
              <a:path w="280670" h="600710">
                <a:moveTo>
                  <a:pt x="139515" y="59713"/>
                </a:moveTo>
                <a:lnTo>
                  <a:pt x="128016" y="35051"/>
                </a:lnTo>
                <a:lnTo>
                  <a:pt x="150876" y="35051"/>
                </a:lnTo>
                <a:lnTo>
                  <a:pt x="139515" y="59713"/>
                </a:lnTo>
                <a:close/>
              </a:path>
              <a:path w="280670" h="600710">
                <a:moveTo>
                  <a:pt x="252013" y="300974"/>
                </a:moveTo>
                <a:lnTo>
                  <a:pt x="139515" y="59713"/>
                </a:lnTo>
                <a:lnTo>
                  <a:pt x="150876" y="35051"/>
                </a:lnTo>
                <a:lnTo>
                  <a:pt x="156577" y="35051"/>
                </a:lnTo>
                <a:lnTo>
                  <a:pt x="278280" y="295655"/>
                </a:lnTo>
                <a:lnTo>
                  <a:pt x="254507" y="295655"/>
                </a:lnTo>
                <a:lnTo>
                  <a:pt x="252013" y="300974"/>
                </a:lnTo>
                <a:close/>
              </a:path>
              <a:path w="280670" h="600710">
                <a:moveTo>
                  <a:pt x="25908" y="306323"/>
                </a:moveTo>
                <a:lnTo>
                  <a:pt x="25908" y="295655"/>
                </a:lnTo>
                <a:lnTo>
                  <a:pt x="28372" y="300974"/>
                </a:lnTo>
                <a:lnTo>
                  <a:pt x="25908" y="306323"/>
                </a:lnTo>
                <a:close/>
              </a:path>
              <a:path w="280670" h="600710">
                <a:moveTo>
                  <a:pt x="28372" y="300974"/>
                </a:moveTo>
                <a:lnTo>
                  <a:pt x="25908" y="295655"/>
                </a:lnTo>
                <a:lnTo>
                  <a:pt x="30822" y="295655"/>
                </a:lnTo>
                <a:lnTo>
                  <a:pt x="28372" y="300974"/>
                </a:lnTo>
                <a:close/>
              </a:path>
              <a:path w="280670" h="600710">
                <a:moveTo>
                  <a:pt x="254507" y="306323"/>
                </a:moveTo>
                <a:lnTo>
                  <a:pt x="252013" y="300974"/>
                </a:lnTo>
                <a:lnTo>
                  <a:pt x="254507" y="295655"/>
                </a:lnTo>
                <a:lnTo>
                  <a:pt x="254507" y="306323"/>
                </a:lnTo>
                <a:close/>
              </a:path>
              <a:path w="280670" h="600710">
                <a:moveTo>
                  <a:pt x="277569" y="306323"/>
                </a:moveTo>
                <a:lnTo>
                  <a:pt x="254507" y="306323"/>
                </a:lnTo>
                <a:lnTo>
                  <a:pt x="254507" y="295655"/>
                </a:lnTo>
                <a:lnTo>
                  <a:pt x="278280" y="295655"/>
                </a:lnTo>
                <a:lnTo>
                  <a:pt x="280416" y="300227"/>
                </a:lnTo>
                <a:lnTo>
                  <a:pt x="277569" y="306323"/>
                </a:lnTo>
                <a:close/>
              </a:path>
              <a:path w="280670" h="600710">
                <a:moveTo>
                  <a:pt x="30850" y="306323"/>
                </a:moveTo>
                <a:lnTo>
                  <a:pt x="25908" y="306323"/>
                </a:lnTo>
                <a:lnTo>
                  <a:pt x="28372" y="300974"/>
                </a:lnTo>
                <a:lnTo>
                  <a:pt x="30850" y="306323"/>
                </a:lnTo>
                <a:close/>
              </a:path>
              <a:path w="280670" h="600710">
                <a:moveTo>
                  <a:pt x="156577" y="565403"/>
                </a:moveTo>
                <a:lnTo>
                  <a:pt x="150876" y="565403"/>
                </a:lnTo>
                <a:lnTo>
                  <a:pt x="139515" y="540881"/>
                </a:lnTo>
                <a:lnTo>
                  <a:pt x="252013" y="300974"/>
                </a:lnTo>
                <a:lnTo>
                  <a:pt x="254507" y="306323"/>
                </a:lnTo>
                <a:lnTo>
                  <a:pt x="277569" y="306323"/>
                </a:lnTo>
                <a:lnTo>
                  <a:pt x="156577" y="565403"/>
                </a:lnTo>
                <a:close/>
              </a:path>
              <a:path w="280670" h="600710">
                <a:moveTo>
                  <a:pt x="150876" y="565403"/>
                </a:moveTo>
                <a:lnTo>
                  <a:pt x="128016" y="565403"/>
                </a:lnTo>
                <a:lnTo>
                  <a:pt x="139515" y="540881"/>
                </a:lnTo>
                <a:lnTo>
                  <a:pt x="150876" y="565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241548" y="5759958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 h="0">
                <a:moveTo>
                  <a:pt x="0" y="0"/>
                </a:moveTo>
                <a:lnTo>
                  <a:pt x="216408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40252" y="5472684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47244" y="260604"/>
                </a:moveTo>
                <a:lnTo>
                  <a:pt x="27432" y="260604"/>
                </a:lnTo>
                <a:lnTo>
                  <a:pt x="27432" y="0"/>
                </a:lnTo>
                <a:lnTo>
                  <a:pt x="47244" y="0"/>
                </a:lnTo>
                <a:lnTo>
                  <a:pt x="47244" y="260604"/>
                </a:lnTo>
                <a:close/>
              </a:path>
              <a:path w="76200" h="323214">
                <a:moveTo>
                  <a:pt x="38100" y="323087"/>
                </a:moveTo>
                <a:lnTo>
                  <a:pt x="0" y="246888"/>
                </a:lnTo>
                <a:lnTo>
                  <a:pt x="27432" y="246888"/>
                </a:lnTo>
                <a:lnTo>
                  <a:pt x="27432" y="260604"/>
                </a:lnTo>
                <a:lnTo>
                  <a:pt x="69341" y="260604"/>
                </a:lnTo>
                <a:lnTo>
                  <a:pt x="38100" y="323087"/>
                </a:lnTo>
                <a:close/>
              </a:path>
              <a:path w="76200" h="323214">
                <a:moveTo>
                  <a:pt x="69341" y="260604"/>
                </a:moveTo>
                <a:lnTo>
                  <a:pt x="47244" y="260604"/>
                </a:lnTo>
                <a:lnTo>
                  <a:pt x="47244" y="246888"/>
                </a:lnTo>
                <a:lnTo>
                  <a:pt x="76200" y="246888"/>
                </a:lnTo>
                <a:lnTo>
                  <a:pt x="69341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642616" y="6155435"/>
            <a:ext cx="329565" cy="90170"/>
          </a:xfrm>
          <a:custGeom>
            <a:avLst/>
            <a:gdLst/>
            <a:ahLst/>
            <a:cxnLst/>
            <a:rect l="l" t="t" r="r" b="b"/>
            <a:pathLst>
              <a:path w="329564" h="90170">
                <a:moveTo>
                  <a:pt x="0" y="0"/>
                </a:moveTo>
                <a:lnTo>
                  <a:pt x="329183" y="0"/>
                </a:lnTo>
                <a:lnTo>
                  <a:pt x="329183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596895" y="6141720"/>
            <a:ext cx="433070" cy="119380"/>
          </a:xfrm>
          <a:custGeom>
            <a:avLst/>
            <a:gdLst/>
            <a:ahLst/>
            <a:cxnLst/>
            <a:rect l="l" t="t" r="r" b="b"/>
            <a:pathLst>
              <a:path w="433069" h="119379">
                <a:moveTo>
                  <a:pt x="432815" y="118872"/>
                </a:moveTo>
                <a:lnTo>
                  <a:pt x="0" y="118872"/>
                </a:lnTo>
                <a:lnTo>
                  <a:pt x="0" y="0"/>
                </a:lnTo>
                <a:lnTo>
                  <a:pt x="432815" y="0"/>
                </a:lnTo>
                <a:lnTo>
                  <a:pt x="432815" y="13716"/>
                </a:lnTo>
                <a:lnTo>
                  <a:pt x="28955" y="13716"/>
                </a:lnTo>
                <a:lnTo>
                  <a:pt x="13715" y="28956"/>
                </a:lnTo>
                <a:lnTo>
                  <a:pt x="28955" y="28956"/>
                </a:lnTo>
                <a:lnTo>
                  <a:pt x="28955" y="89916"/>
                </a:lnTo>
                <a:lnTo>
                  <a:pt x="13715" y="89916"/>
                </a:lnTo>
                <a:lnTo>
                  <a:pt x="28955" y="103632"/>
                </a:lnTo>
                <a:lnTo>
                  <a:pt x="432815" y="103632"/>
                </a:lnTo>
                <a:lnTo>
                  <a:pt x="432815" y="118872"/>
                </a:lnTo>
                <a:close/>
              </a:path>
              <a:path w="433069" h="119379">
                <a:moveTo>
                  <a:pt x="28955" y="28956"/>
                </a:moveTo>
                <a:lnTo>
                  <a:pt x="13715" y="28956"/>
                </a:lnTo>
                <a:lnTo>
                  <a:pt x="28955" y="13716"/>
                </a:lnTo>
                <a:lnTo>
                  <a:pt x="28955" y="28956"/>
                </a:lnTo>
                <a:close/>
              </a:path>
              <a:path w="433069" h="119379">
                <a:moveTo>
                  <a:pt x="403859" y="28956"/>
                </a:moveTo>
                <a:lnTo>
                  <a:pt x="28955" y="28956"/>
                </a:lnTo>
                <a:lnTo>
                  <a:pt x="28955" y="13716"/>
                </a:lnTo>
                <a:lnTo>
                  <a:pt x="403859" y="13716"/>
                </a:lnTo>
                <a:lnTo>
                  <a:pt x="403859" y="28956"/>
                </a:lnTo>
                <a:close/>
              </a:path>
              <a:path w="433069" h="119379">
                <a:moveTo>
                  <a:pt x="403859" y="103632"/>
                </a:moveTo>
                <a:lnTo>
                  <a:pt x="403859" y="13716"/>
                </a:lnTo>
                <a:lnTo>
                  <a:pt x="417575" y="28956"/>
                </a:lnTo>
                <a:lnTo>
                  <a:pt x="432815" y="28956"/>
                </a:lnTo>
                <a:lnTo>
                  <a:pt x="432815" y="89916"/>
                </a:lnTo>
                <a:lnTo>
                  <a:pt x="417575" y="89916"/>
                </a:lnTo>
                <a:lnTo>
                  <a:pt x="403859" y="103632"/>
                </a:lnTo>
                <a:close/>
              </a:path>
              <a:path w="433069" h="119379">
                <a:moveTo>
                  <a:pt x="432815" y="28956"/>
                </a:moveTo>
                <a:lnTo>
                  <a:pt x="417575" y="28956"/>
                </a:lnTo>
                <a:lnTo>
                  <a:pt x="403859" y="13716"/>
                </a:lnTo>
                <a:lnTo>
                  <a:pt x="432815" y="13716"/>
                </a:lnTo>
                <a:lnTo>
                  <a:pt x="432815" y="28956"/>
                </a:lnTo>
                <a:close/>
              </a:path>
              <a:path w="433069" h="119379">
                <a:moveTo>
                  <a:pt x="28955" y="103632"/>
                </a:moveTo>
                <a:lnTo>
                  <a:pt x="13715" y="89916"/>
                </a:lnTo>
                <a:lnTo>
                  <a:pt x="28955" y="89916"/>
                </a:lnTo>
                <a:lnTo>
                  <a:pt x="28955" y="103632"/>
                </a:lnTo>
                <a:close/>
              </a:path>
              <a:path w="433069" h="119379">
                <a:moveTo>
                  <a:pt x="403859" y="103632"/>
                </a:moveTo>
                <a:lnTo>
                  <a:pt x="28955" y="103632"/>
                </a:lnTo>
                <a:lnTo>
                  <a:pt x="28955" y="89916"/>
                </a:lnTo>
                <a:lnTo>
                  <a:pt x="403859" y="89916"/>
                </a:lnTo>
                <a:lnTo>
                  <a:pt x="403859" y="103632"/>
                </a:lnTo>
                <a:close/>
              </a:path>
              <a:path w="433069" h="119379">
                <a:moveTo>
                  <a:pt x="432815" y="103632"/>
                </a:moveTo>
                <a:lnTo>
                  <a:pt x="403859" y="103632"/>
                </a:lnTo>
                <a:lnTo>
                  <a:pt x="417575" y="89916"/>
                </a:lnTo>
                <a:lnTo>
                  <a:pt x="432815" y="89916"/>
                </a:lnTo>
                <a:lnTo>
                  <a:pt x="432815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971800" y="6120384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10" h="169545">
                <a:moveTo>
                  <a:pt x="105156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537460" y="6131052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10" h="169545">
                <a:moveTo>
                  <a:pt x="105156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970020" y="6630923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4" h="0">
                <a:moveTo>
                  <a:pt x="0" y="0"/>
                </a:moveTo>
                <a:lnTo>
                  <a:pt x="611124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574285" y="4904232"/>
            <a:ext cx="0" cy="574675"/>
          </a:xfrm>
          <a:custGeom>
            <a:avLst/>
            <a:gdLst/>
            <a:ahLst/>
            <a:cxnLst/>
            <a:rect l="l" t="t" r="r" b="b"/>
            <a:pathLst>
              <a:path w="0" h="574675">
                <a:moveTo>
                  <a:pt x="0" y="0"/>
                </a:moveTo>
                <a:lnTo>
                  <a:pt x="0" y="57454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574285" y="5996939"/>
            <a:ext cx="0" cy="634365"/>
          </a:xfrm>
          <a:custGeom>
            <a:avLst/>
            <a:gdLst/>
            <a:ahLst/>
            <a:cxnLst/>
            <a:rect l="l" t="t" r="r" b="b"/>
            <a:pathLst>
              <a:path w="0" h="634365">
                <a:moveTo>
                  <a:pt x="0" y="0"/>
                </a:moveTo>
                <a:lnTo>
                  <a:pt x="0" y="63398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480559" y="5478780"/>
            <a:ext cx="173990" cy="518159"/>
          </a:xfrm>
          <a:custGeom>
            <a:avLst/>
            <a:gdLst/>
            <a:ahLst/>
            <a:cxnLst/>
            <a:rect l="l" t="t" r="r" b="b"/>
            <a:pathLst>
              <a:path w="173989" h="518160">
                <a:moveTo>
                  <a:pt x="0" y="0"/>
                </a:moveTo>
                <a:lnTo>
                  <a:pt x="173736" y="0"/>
                </a:lnTo>
                <a:lnTo>
                  <a:pt x="173736" y="518159"/>
                </a:lnTo>
                <a:lnTo>
                  <a:pt x="0" y="5181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468367" y="5466588"/>
            <a:ext cx="198120" cy="542925"/>
          </a:xfrm>
          <a:custGeom>
            <a:avLst/>
            <a:gdLst/>
            <a:ahLst/>
            <a:cxnLst/>
            <a:rect l="l" t="t" r="r" b="b"/>
            <a:pathLst>
              <a:path w="198120" h="542925">
                <a:moveTo>
                  <a:pt x="198119" y="542543"/>
                </a:moveTo>
                <a:lnTo>
                  <a:pt x="0" y="542543"/>
                </a:lnTo>
                <a:lnTo>
                  <a:pt x="0" y="0"/>
                </a:lnTo>
                <a:lnTo>
                  <a:pt x="198119" y="0"/>
                </a:lnTo>
                <a:lnTo>
                  <a:pt x="198119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516636"/>
                </a:lnTo>
                <a:lnTo>
                  <a:pt x="12192" y="516636"/>
                </a:lnTo>
                <a:lnTo>
                  <a:pt x="25908" y="530352"/>
                </a:lnTo>
                <a:lnTo>
                  <a:pt x="198119" y="530352"/>
                </a:lnTo>
                <a:lnTo>
                  <a:pt x="198119" y="542543"/>
                </a:lnTo>
                <a:close/>
              </a:path>
              <a:path w="198120" h="542925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98120" h="542925">
                <a:moveTo>
                  <a:pt x="172211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72211" y="12192"/>
                </a:lnTo>
                <a:lnTo>
                  <a:pt x="172211" y="24384"/>
                </a:lnTo>
                <a:close/>
              </a:path>
              <a:path w="198120" h="542925">
                <a:moveTo>
                  <a:pt x="172211" y="530352"/>
                </a:moveTo>
                <a:lnTo>
                  <a:pt x="172211" y="12192"/>
                </a:lnTo>
                <a:lnTo>
                  <a:pt x="185928" y="24384"/>
                </a:lnTo>
                <a:lnTo>
                  <a:pt x="198119" y="24384"/>
                </a:lnTo>
                <a:lnTo>
                  <a:pt x="198119" y="516636"/>
                </a:lnTo>
                <a:lnTo>
                  <a:pt x="185928" y="516636"/>
                </a:lnTo>
                <a:lnTo>
                  <a:pt x="172211" y="530352"/>
                </a:lnTo>
                <a:close/>
              </a:path>
              <a:path w="198120" h="542925">
                <a:moveTo>
                  <a:pt x="198119" y="24384"/>
                </a:moveTo>
                <a:lnTo>
                  <a:pt x="185928" y="24384"/>
                </a:lnTo>
                <a:lnTo>
                  <a:pt x="172211" y="12192"/>
                </a:lnTo>
                <a:lnTo>
                  <a:pt x="198119" y="12192"/>
                </a:lnTo>
                <a:lnTo>
                  <a:pt x="198119" y="24384"/>
                </a:lnTo>
                <a:close/>
              </a:path>
              <a:path w="198120" h="542925">
                <a:moveTo>
                  <a:pt x="25908" y="530352"/>
                </a:moveTo>
                <a:lnTo>
                  <a:pt x="12192" y="516636"/>
                </a:lnTo>
                <a:lnTo>
                  <a:pt x="25908" y="516636"/>
                </a:lnTo>
                <a:lnTo>
                  <a:pt x="25908" y="530352"/>
                </a:lnTo>
                <a:close/>
              </a:path>
              <a:path w="198120" h="542925">
                <a:moveTo>
                  <a:pt x="172211" y="530352"/>
                </a:moveTo>
                <a:lnTo>
                  <a:pt x="25908" y="530352"/>
                </a:lnTo>
                <a:lnTo>
                  <a:pt x="25908" y="516636"/>
                </a:lnTo>
                <a:lnTo>
                  <a:pt x="172211" y="516636"/>
                </a:lnTo>
                <a:lnTo>
                  <a:pt x="172211" y="530352"/>
                </a:lnTo>
                <a:close/>
              </a:path>
              <a:path w="198120" h="542925">
                <a:moveTo>
                  <a:pt x="198119" y="530352"/>
                </a:moveTo>
                <a:lnTo>
                  <a:pt x="172211" y="530352"/>
                </a:lnTo>
                <a:lnTo>
                  <a:pt x="185928" y="516636"/>
                </a:lnTo>
                <a:lnTo>
                  <a:pt x="198119" y="516636"/>
                </a:lnTo>
                <a:lnTo>
                  <a:pt x="198119" y="5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4182902" y="5902507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385530" y="6078740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716301" y="6254485"/>
            <a:ext cx="17780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b="0">
                <a:latin typeface="等线 Light"/>
                <a:cs typeface="等线 Light"/>
              </a:rPr>
              <a:t>-</a:t>
            </a:r>
            <a:endParaRPr sz="2400">
              <a:latin typeface="等线 Light"/>
              <a:cs typeface="等线 Light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4238244" y="4725923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4">
                <a:moveTo>
                  <a:pt x="0" y="0"/>
                </a:moveTo>
                <a:lnTo>
                  <a:pt x="108204" y="0"/>
                </a:lnTo>
                <a:lnTo>
                  <a:pt x="10820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224527" y="4661915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4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3108"/>
                </a:lnTo>
                <a:lnTo>
                  <a:pt x="137160" y="483108"/>
                </a:lnTo>
                <a:lnTo>
                  <a:pt x="137160" y="496823"/>
                </a:lnTo>
                <a:close/>
              </a:path>
              <a:path w="137160" h="497204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7160" h="497204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7160" h="497204">
                <a:moveTo>
                  <a:pt x="108204" y="483108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7160" y="28955"/>
                </a:lnTo>
                <a:lnTo>
                  <a:pt x="137160" y="467867"/>
                </a:lnTo>
                <a:lnTo>
                  <a:pt x="121920" y="467867"/>
                </a:lnTo>
                <a:lnTo>
                  <a:pt x="108204" y="483108"/>
                </a:lnTo>
                <a:close/>
              </a:path>
              <a:path w="137160" h="497204">
                <a:moveTo>
                  <a:pt x="137160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7160" y="13716"/>
                </a:lnTo>
                <a:lnTo>
                  <a:pt x="137160" y="28955"/>
                </a:lnTo>
                <a:close/>
              </a:path>
              <a:path w="137160" h="497204">
                <a:moveTo>
                  <a:pt x="28956" y="483108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37160" h="497204">
                <a:moveTo>
                  <a:pt x="108204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3108"/>
                </a:lnTo>
                <a:close/>
              </a:path>
              <a:path w="137160" h="497204">
                <a:moveTo>
                  <a:pt x="137160" y="483108"/>
                </a:moveTo>
                <a:lnTo>
                  <a:pt x="108204" y="483108"/>
                </a:lnTo>
                <a:lnTo>
                  <a:pt x="121920" y="467867"/>
                </a:lnTo>
                <a:lnTo>
                  <a:pt x="137160" y="467867"/>
                </a:lnTo>
                <a:lnTo>
                  <a:pt x="137160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195572" y="4604003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209288" y="5108448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4283510" y="435097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1223263" y="5799328"/>
            <a:ext cx="320675" cy="666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700"/>
              </a:lnSpc>
            </a:pPr>
            <a:r>
              <a:rPr dirty="0" sz="2600" spc="-15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15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baseline="-16666" sz="2250">
              <a:latin typeface="Times New Roman"/>
              <a:cs typeface="Times New Roman"/>
            </a:endParaRPr>
          </a:p>
          <a:p>
            <a:pPr algn="ctr" marL="77470">
              <a:lnSpc>
                <a:spcPts val="246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1322284" y="5012368"/>
            <a:ext cx="337820" cy="1107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505"/>
              </a:lnSpc>
              <a:spcBef>
                <a:spcPts val="49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36830">
              <a:lnSpc>
                <a:spcPts val="2745"/>
              </a:lnSpc>
            </a:pPr>
            <a:r>
              <a:rPr dirty="0" sz="2600" spc="-172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966975" y="5434838"/>
            <a:ext cx="302260" cy="442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6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7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090420" y="5344921"/>
            <a:ext cx="137160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691893" y="4849402"/>
            <a:ext cx="345440" cy="1028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10" b="1">
                <a:latin typeface="等线"/>
                <a:cs typeface="等线"/>
              </a:rPr>
              <a:t>+</a:t>
            </a:r>
            <a:endParaRPr sz="2400">
              <a:latin typeface="等线"/>
              <a:cs typeface="等线"/>
            </a:endParaRPr>
          </a:p>
          <a:p>
            <a:pPr marL="15240">
              <a:lnSpc>
                <a:spcPct val="100000"/>
              </a:lnSpc>
              <a:spcBef>
                <a:spcPts val="1714"/>
              </a:spcBef>
            </a:pPr>
            <a:r>
              <a:rPr dirty="0" sz="2650" spc="-19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22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818379" y="5343397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382772" y="5011928"/>
            <a:ext cx="474980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800" spc="-57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11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65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632708" y="4941061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940811" y="4742942"/>
            <a:ext cx="28321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8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981960" y="4653026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035502" y="5897371"/>
            <a:ext cx="601345" cy="563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9841" sz="4200" spc="-7">
                <a:latin typeface="Times New Roman"/>
                <a:cs typeface="Times New Roman"/>
              </a:rPr>
              <a:t>-</a:t>
            </a:r>
            <a:r>
              <a:rPr dirty="0" baseline="-19841" sz="4200" spc="254">
                <a:latin typeface="Times New Roman"/>
                <a:cs typeface="Times New Roman"/>
              </a:rPr>
              <a:t> </a:t>
            </a:r>
            <a:r>
              <a:rPr dirty="0" baseline="-4192" sz="3975" spc="-123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4074" sz="2250" spc="-123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650" spc="-819">
                <a:solidFill>
                  <a:srgbClr val="FF0000"/>
                </a:solidFill>
                <a:latin typeface="Times New Roman"/>
                <a:cs typeface="Times New Roman"/>
              </a:rPr>
              <a:t>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845606" y="3163905"/>
            <a:ext cx="3684904" cy="156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0160">
              <a:lnSpc>
                <a:spcPct val="107900"/>
              </a:lnSpc>
            </a:pPr>
            <a:r>
              <a:rPr dirty="0" sz="2400">
                <a:latin typeface="宋体"/>
                <a:cs typeface="宋体"/>
              </a:rPr>
              <a:t>由于受控电流源的存在，  </a:t>
            </a:r>
            <a:r>
              <a:rPr dirty="0" sz="2400" spc="-10"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latin typeface="Times New Roman"/>
                <a:cs typeface="Times New Roman"/>
              </a:rPr>
              <a:t>e</a:t>
            </a:r>
            <a:r>
              <a:rPr dirty="0" sz="2400">
                <a:latin typeface="宋体"/>
                <a:cs typeface="宋体"/>
              </a:rPr>
              <a:t>对输出</a:t>
            </a:r>
            <a:r>
              <a:rPr dirty="0" sz="2400" spc="20">
                <a:latin typeface="宋体"/>
                <a:cs typeface="宋体"/>
              </a:rPr>
              <a:t>端</a:t>
            </a:r>
            <a:r>
              <a:rPr dirty="0" sz="2400">
                <a:latin typeface="宋体"/>
                <a:cs typeface="宋体"/>
              </a:rPr>
              <a:t>的影响可忽略。 </a:t>
            </a:r>
            <a:r>
              <a:rPr dirty="0" sz="2400">
                <a:latin typeface="宋体"/>
                <a:cs typeface="宋体"/>
              </a:rPr>
              <a:t> 将输出等效为受控电压源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400" spc="5">
                <a:latin typeface="宋体"/>
                <a:cs typeface="宋体"/>
              </a:rPr>
              <a:t>（</a:t>
            </a:r>
            <a:r>
              <a:rPr dirty="0" sz="2400" spc="5">
                <a:latin typeface="宋体"/>
                <a:cs typeface="宋体"/>
              </a:rPr>
              <a:t>戴维南定理</a:t>
            </a:r>
            <a:r>
              <a:rPr dirty="0" sz="2400" spc="5">
                <a:latin typeface="宋体"/>
                <a:cs typeface="宋体"/>
              </a:rPr>
              <a:t>）。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385316" y="3995927"/>
            <a:ext cx="403859" cy="643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377695" y="3992879"/>
            <a:ext cx="419100" cy="649605"/>
          </a:xfrm>
          <a:custGeom>
            <a:avLst/>
            <a:gdLst/>
            <a:ahLst/>
            <a:cxnLst/>
            <a:rect l="l" t="t" r="r" b="b"/>
            <a:pathLst>
              <a:path w="419100" h="649604">
                <a:moveTo>
                  <a:pt x="105155" y="443484"/>
                </a:moveTo>
                <a:lnTo>
                  <a:pt x="105155" y="0"/>
                </a:lnTo>
                <a:lnTo>
                  <a:pt x="313943" y="0"/>
                </a:lnTo>
                <a:lnTo>
                  <a:pt x="313943" y="3048"/>
                </a:lnTo>
                <a:lnTo>
                  <a:pt x="111252" y="3048"/>
                </a:lnTo>
                <a:lnTo>
                  <a:pt x="108204" y="6096"/>
                </a:lnTo>
                <a:lnTo>
                  <a:pt x="111252" y="6096"/>
                </a:lnTo>
                <a:lnTo>
                  <a:pt x="111252" y="440436"/>
                </a:lnTo>
                <a:lnTo>
                  <a:pt x="108204" y="440436"/>
                </a:lnTo>
                <a:lnTo>
                  <a:pt x="105155" y="443484"/>
                </a:lnTo>
                <a:close/>
              </a:path>
              <a:path w="419100" h="649604">
                <a:moveTo>
                  <a:pt x="111252" y="6096"/>
                </a:moveTo>
                <a:lnTo>
                  <a:pt x="108204" y="6096"/>
                </a:lnTo>
                <a:lnTo>
                  <a:pt x="111252" y="3048"/>
                </a:lnTo>
                <a:lnTo>
                  <a:pt x="111252" y="6096"/>
                </a:lnTo>
                <a:close/>
              </a:path>
              <a:path w="419100" h="649604">
                <a:moveTo>
                  <a:pt x="307848" y="6096"/>
                </a:moveTo>
                <a:lnTo>
                  <a:pt x="111252" y="6096"/>
                </a:lnTo>
                <a:lnTo>
                  <a:pt x="111252" y="3048"/>
                </a:lnTo>
                <a:lnTo>
                  <a:pt x="307848" y="3048"/>
                </a:lnTo>
                <a:lnTo>
                  <a:pt x="307848" y="6096"/>
                </a:lnTo>
                <a:close/>
              </a:path>
              <a:path w="419100" h="649604">
                <a:moveTo>
                  <a:pt x="403860" y="446532"/>
                </a:moveTo>
                <a:lnTo>
                  <a:pt x="307848" y="446532"/>
                </a:lnTo>
                <a:lnTo>
                  <a:pt x="307848" y="3048"/>
                </a:lnTo>
                <a:lnTo>
                  <a:pt x="310895" y="6096"/>
                </a:lnTo>
                <a:lnTo>
                  <a:pt x="313943" y="6096"/>
                </a:lnTo>
                <a:lnTo>
                  <a:pt x="313943" y="440436"/>
                </a:lnTo>
                <a:lnTo>
                  <a:pt x="310895" y="440436"/>
                </a:lnTo>
                <a:lnTo>
                  <a:pt x="313943" y="443484"/>
                </a:lnTo>
                <a:lnTo>
                  <a:pt x="406908" y="443484"/>
                </a:lnTo>
                <a:lnTo>
                  <a:pt x="403860" y="446532"/>
                </a:lnTo>
                <a:close/>
              </a:path>
              <a:path w="419100" h="649604">
                <a:moveTo>
                  <a:pt x="313943" y="6096"/>
                </a:moveTo>
                <a:lnTo>
                  <a:pt x="310895" y="6096"/>
                </a:lnTo>
                <a:lnTo>
                  <a:pt x="307848" y="3048"/>
                </a:lnTo>
                <a:lnTo>
                  <a:pt x="313943" y="3048"/>
                </a:lnTo>
                <a:lnTo>
                  <a:pt x="313943" y="6096"/>
                </a:lnTo>
                <a:close/>
              </a:path>
              <a:path w="419100" h="649604">
                <a:moveTo>
                  <a:pt x="210311" y="649224"/>
                </a:moveTo>
                <a:lnTo>
                  <a:pt x="0" y="440436"/>
                </a:lnTo>
                <a:lnTo>
                  <a:pt x="9144" y="440436"/>
                </a:lnTo>
                <a:lnTo>
                  <a:pt x="7620" y="446532"/>
                </a:lnTo>
                <a:lnTo>
                  <a:pt x="15239" y="446532"/>
                </a:lnTo>
                <a:lnTo>
                  <a:pt x="209550" y="640842"/>
                </a:lnTo>
                <a:lnTo>
                  <a:pt x="207264" y="643128"/>
                </a:lnTo>
                <a:lnTo>
                  <a:pt x="216407" y="643128"/>
                </a:lnTo>
                <a:lnTo>
                  <a:pt x="210311" y="649224"/>
                </a:lnTo>
                <a:close/>
              </a:path>
              <a:path w="419100" h="649604">
                <a:moveTo>
                  <a:pt x="15239" y="446532"/>
                </a:moveTo>
                <a:lnTo>
                  <a:pt x="7620" y="446532"/>
                </a:lnTo>
                <a:lnTo>
                  <a:pt x="9144" y="440436"/>
                </a:lnTo>
                <a:lnTo>
                  <a:pt x="15239" y="446532"/>
                </a:lnTo>
                <a:close/>
              </a:path>
              <a:path w="419100" h="649604">
                <a:moveTo>
                  <a:pt x="111252" y="446532"/>
                </a:moveTo>
                <a:lnTo>
                  <a:pt x="15239" y="446532"/>
                </a:lnTo>
                <a:lnTo>
                  <a:pt x="9144" y="440436"/>
                </a:lnTo>
                <a:lnTo>
                  <a:pt x="105155" y="440436"/>
                </a:lnTo>
                <a:lnTo>
                  <a:pt x="105155" y="443484"/>
                </a:lnTo>
                <a:lnTo>
                  <a:pt x="111252" y="443484"/>
                </a:lnTo>
                <a:lnTo>
                  <a:pt x="111252" y="446532"/>
                </a:lnTo>
                <a:close/>
              </a:path>
              <a:path w="419100" h="649604">
                <a:moveTo>
                  <a:pt x="111252" y="443484"/>
                </a:moveTo>
                <a:lnTo>
                  <a:pt x="105155" y="443484"/>
                </a:lnTo>
                <a:lnTo>
                  <a:pt x="108204" y="440436"/>
                </a:lnTo>
                <a:lnTo>
                  <a:pt x="111252" y="440436"/>
                </a:lnTo>
                <a:lnTo>
                  <a:pt x="111252" y="443484"/>
                </a:lnTo>
                <a:close/>
              </a:path>
              <a:path w="419100" h="649604">
                <a:moveTo>
                  <a:pt x="313943" y="443484"/>
                </a:moveTo>
                <a:lnTo>
                  <a:pt x="310895" y="440436"/>
                </a:lnTo>
                <a:lnTo>
                  <a:pt x="313943" y="440436"/>
                </a:lnTo>
                <a:lnTo>
                  <a:pt x="313943" y="443484"/>
                </a:lnTo>
                <a:close/>
              </a:path>
              <a:path w="419100" h="649604">
                <a:moveTo>
                  <a:pt x="406908" y="443484"/>
                </a:moveTo>
                <a:lnTo>
                  <a:pt x="313943" y="443484"/>
                </a:lnTo>
                <a:lnTo>
                  <a:pt x="313943" y="440436"/>
                </a:lnTo>
                <a:lnTo>
                  <a:pt x="409956" y="440436"/>
                </a:lnTo>
                <a:lnTo>
                  <a:pt x="406908" y="443484"/>
                </a:lnTo>
                <a:close/>
              </a:path>
              <a:path w="419100" h="649604">
                <a:moveTo>
                  <a:pt x="216407" y="643128"/>
                </a:moveTo>
                <a:lnTo>
                  <a:pt x="211836" y="643128"/>
                </a:lnTo>
                <a:lnTo>
                  <a:pt x="209550" y="640842"/>
                </a:lnTo>
                <a:lnTo>
                  <a:pt x="409956" y="440436"/>
                </a:lnTo>
                <a:lnTo>
                  <a:pt x="411480" y="446532"/>
                </a:lnTo>
                <a:lnTo>
                  <a:pt x="413003" y="446532"/>
                </a:lnTo>
                <a:lnTo>
                  <a:pt x="216407" y="643128"/>
                </a:lnTo>
                <a:close/>
              </a:path>
              <a:path w="419100" h="649604">
                <a:moveTo>
                  <a:pt x="413003" y="446532"/>
                </a:moveTo>
                <a:lnTo>
                  <a:pt x="411480" y="446532"/>
                </a:lnTo>
                <a:lnTo>
                  <a:pt x="409956" y="440436"/>
                </a:lnTo>
                <a:lnTo>
                  <a:pt x="419100" y="440436"/>
                </a:lnTo>
                <a:lnTo>
                  <a:pt x="413003" y="446532"/>
                </a:lnTo>
                <a:close/>
              </a:path>
              <a:path w="419100" h="649604">
                <a:moveTo>
                  <a:pt x="211836" y="643128"/>
                </a:moveTo>
                <a:lnTo>
                  <a:pt x="207264" y="643128"/>
                </a:lnTo>
                <a:lnTo>
                  <a:pt x="209550" y="640842"/>
                </a:lnTo>
                <a:lnTo>
                  <a:pt x="211836" y="643128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195315" y="4960620"/>
            <a:ext cx="641603" cy="405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192267" y="4952999"/>
            <a:ext cx="649605" cy="421005"/>
          </a:xfrm>
          <a:custGeom>
            <a:avLst/>
            <a:gdLst/>
            <a:ahLst/>
            <a:cxnLst/>
            <a:rect l="l" t="t" r="r" b="b"/>
            <a:pathLst>
              <a:path w="649604" h="421004">
                <a:moveTo>
                  <a:pt x="438912" y="109728"/>
                </a:moveTo>
                <a:lnTo>
                  <a:pt x="438912" y="0"/>
                </a:lnTo>
                <a:lnTo>
                  <a:pt x="446532" y="7619"/>
                </a:lnTo>
                <a:lnTo>
                  <a:pt x="445008" y="7619"/>
                </a:lnTo>
                <a:lnTo>
                  <a:pt x="440436" y="10667"/>
                </a:lnTo>
                <a:lnTo>
                  <a:pt x="445008" y="15239"/>
                </a:lnTo>
                <a:lnTo>
                  <a:pt x="445008" y="106680"/>
                </a:lnTo>
                <a:lnTo>
                  <a:pt x="441960" y="106680"/>
                </a:lnTo>
                <a:lnTo>
                  <a:pt x="438912" y="109728"/>
                </a:lnTo>
                <a:close/>
              </a:path>
              <a:path w="649604" h="421004">
                <a:moveTo>
                  <a:pt x="445008" y="15239"/>
                </a:moveTo>
                <a:lnTo>
                  <a:pt x="440436" y="10667"/>
                </a:lnTo>
                <a:lnTo>
                  <a:pt x="445008" y="7619"/>
                </a:lnTo>
                <a:lnTo>
                  <a:pt x="445008" y="15239"/>
                </a:lnTo>
                <a:close/>
              </a:path>
              <a:path w="649604" h="421004">
                <a:moveTo>
                  <a:pt x="640842" y="211073"/>
                </a:moveTo>
                <a:lnTo>
                  <a:pt x="445008" y="15239"/>
                </a:lnTo>
                <a:lnTo>
                  <a:pt x="445008" y="7619"/>
                </a:lnTo>
                <a:lnTo>
                  <a:pt x="446532" y="7619"/>
                </a:lnTo>
                <a:lnTo>
                  <a:pt x="647700" y="208788"/>
                </a:lnTo>
                <a:lnTo>
                  <a:pt x="643128" y="208788"/>
                </a:lnTo>
                <a:lnTo>
                  <a:pt x="640842" y="211073"/>
                </a:lnTo>
                <a:close/>
              </a:path>
              <a:path w="649604" h="421004">
                <a:moveTo>
                  <a:pt x="438912" y="315468"/>
                </a:moveTo>
                <a:lnTo>
                  <a:pt x="0" y="315468"/>
                </a:lnTo>
                <a:lnTo>
                  <a:pt x="0" y="106680"/>
                </a:lnTo>
                <a:lnTo>
                  <a:pt x="438912" y="106680"/>
                </a:lnTo>
                <a:lnTo>
                  <a:pt x="438912" y="109728"/>
                </a:lnTo>
                <a:lnTo>
                  <a:pt x="6096" y="109728"/>
                </a:lnTo>
                <a:lnTo>
                  <a:pt x="3048" y="112776"/>
                </a:lnTo>
                <a:lnTo>
                  <a:pt x="6096" y="112776"/>
                </a:lnTo>
                <a:lnTo>
                  <a:pt x="6096" y="309372"/>
                </a:lnTo>
                <a:lnTo>
                  <a:pt x="3048" y="309372"/>
                </a:lnTo>
                <a:lnTo>
                  <a:pt x="6096" y="312420"/>
                </a:lnTo>
                <a:lnTo>
                  <a:pt x="438912" y="312420"/>
                </a:lnTo>
                <a:lnTo>
                  <a:pt x="438912" y="315468"/>
                </a:lnTo>
                <a:close/>
              </a:path>
              <a:path w="649604" h="421004">
                <a:moveTo>
                  <a:pt x="445008" y="112776"/>
                </a:moveTo>
                <a:lnTo>
                  <a:pt x="6096" y="112776"/>
                </a:lnTo>
                <a:lnTo>
                  <a:pt x="6096" y="109728"/>
                </a:lnTo>
                <a:lnTo>
                  <a:pt x="438912" y="109728"/>
                </a:lnTo>
                <a:lnTo>
                  <a:pt x="441960" y="106680"/>
                </a:lnTo>
                <a:lnTo>
                  <a:pt x="445008" y="106680"/>
                </a:lnTo>
                <a:lnTo>
                  <a:pt x="445008" y="112776"/>
                </a:lnTo>
                <a:close/>
              </a:path>
              <a:path w="649604" h="421004">
                <a:moveTo>
                  <a:pt x="6096" y="112776"/>
                </a:moveTo>
                <a:lnTo>
                  <a:pt x="3048" y="112776"/>
                </a:lnTo>
                <a:lnTo>
                  <a:pt x="6096" y="109728"/>
                </a:lnTo>
                <a:lnTo>
                  <a:pt x="6096" y="112776"/>
                </a:lnTo>
                <a:close/>
              </a:path>
              <a:path w="649604" h="421004">
                <a:moveTo>
                  <a:pt x="643128" y="213360"/>
                </a:moveTo>
                <a:lnTo>
                  <a:pt x="640842" y="211073"/>
                </a:lnTo>
                <a:lnTo>
                  <a:pt x="643128" y="208788"/>
                </a:lnTo>
                <a:lnTo>
                  <a:pt x="643128" y="213360"/>
                </a:lnTo>
                <a:close/>
              </a:path>
              <a:path w="649604" h="421004">
                <a:moveTo>
                  <a:pt x="646176" y="213360"/>
                </a:moveTo>
                <a:lnTo>
                  <a:pt x="643128" y="213360"/>
                </a:lnTo>
                <a:lnTo>
                  <a:pt x="643128" y="208788"/>
                </a:lnTo>
                <a:lnTo>
                  <a:pt x="647700" y="208788"/>
                </a:lnTo>
                <a:lnTo>
                  <a:pt x="649224" y="210312"/>
                </a:lnTo>
                <a:lnTo>
                  <a:pt x="646176" y="213360"/>
                </a:lnTo>
                <a:close/>
              </a:path>
              <a:path w="649604" h="421004">
                <a:moveTo>
                  <a:pt x="446532" y="413004"/>
                </a:moveTo>
                <a:lnTo>
                  <a:pt x="445008" y="413004"/>
                </a:lnTo>
                <a:lnTo>
                  <a:pt x="445008" y="406908"/>
                </a:lnTo>
                <a:lnTo>
                  <a:pt x="640842" y="211073"/>
                </a:lnTo>
                <a:lnTo>
                  <a:pt x="643128" y="213360"/>
                </a:lnTo>
                <a:lnTo>
                  <a:pt x="646176" y="213360"/>
                </a:lnTo>
                <a:lnTo>
                  <a:pt x="446532" y="413004"/>
                </a:lnTo>
                <a:close/>
              </a:path>
              <a:path w="649604" h="421004">
                <a:moveTo>
                  <a:pt x="6096" y="312420"/>
                </a:moveTo>
                <a:lnTo>
                  <a:pt x="3048" y="309372"/>
                </a:lnTo>
                <a:lnTo>
                  <a:pt x="6096" y="309372"/>
                </a:lnTo>
                <a:lnTo>
                  <a:pt x="6096" y="312420"/>
                </a:lnTo>
                <a:close/>
              </a:path>
              <a:path w="649604" h="421004">
                <a:moveTo>
                  <a:pt x="445008" y="315468"/>
                </a:moveTo>
                <a:lnTo>
                  <a:pt x="441960" y="315468"/>
                </a:lnTo>
                <a:lnTo>
                  <a:pt x="438912" y="312420"/>
                </a:lnTo>
                <a:lnTo>
                  <a:pt x="6096" y="312420"/>
                </a:lnTo>
                <a:lnTo>
                  <a:pt x="6096" y="309372"/>
                </a:lnTo>
                <a:lnTo>
                  <a:pt x="445008" y="309372"/>
                </a:lnTo>
                <a:lnTo>
                  <a:pt x="445008" y="315468"/>
                </a:lnTo>
                <a:close/>
              </a:path>
              <a:path w="649604" h="421004">
                <a:moveTo>
                  <a:pt x="438912" y="420624"/>
                </a:moveTo>
                <a:lnTo>
                  <a:pt x="438912" y="312420"/>
                </a:lnTo>
                <a:lnTo>
                  <a:pt x="441960" y="315468"/>
                </a:lnTo>
                <a:lnTo>
                  <a:pt x="445008" y="315468"/>
                </a:lnTo>
                <a:lnTo>
                  <a:pt x="445008" y="406908"/>
                </a:lnTo>
                <a:lnTo>
                  <a:pt x="440436" y="411480"/>
                </a:lnTo>
                <a:lnTo>
                  <a:pt x="445008" y="413004"/>
                </a:lnTo>
                <a:lnTo>
                  <a:pt x="446532" y="413004"/>
                </a:lnTo>
                <a:lnTo>
                  <a:pt x="438912" y="420624"/>
                </a:lnTo>
                <a:close/>
              </a:path>
              <a:path w="649604" h="421004">
                <a:moveTo>
                  <a:pt x="445008" y="413004"/>
                </a:moveTo>
                <a:lnTo>
                  <a:pt x="440436" y="411480"/>
                </a:lnTo>
                <a:lnTo>
                  <a:pt x="445008" y="406908"/>
                </a:lnTo>
                <a:lnTo>
                  <a:pt x="445008" y="413004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021067" y="5138166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 h="0">
                <a:moveTo>
                  <a:pt x="0" y="0"/>
                </a:moveTo>
                <a:lnTo>
                  <a:pt x="306324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283452" y="5138166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 h="0">
                <a:moveTo>
                  <a:pt x="0" y="0"/>
                </a:moveTo>
                <a:lnTo>
                  <a:pt x="629412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912864" y="4951475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4" h="382904">
                <a:moveTo>
                  <a:pt x="0" y="0"/>
                </a:moveTo>
                <a:lnTo>
                  <a:pt x="108203" y="0"/>
                </a:lnTo>
                <a:lnTo>
                  <a:pt x="108203" y="382523"/>
                </a:lnTo>
                <a:lnTo>
                  <a:pt x="0" y="3825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899147" y="4887467"/>
            <a:ext cx="135890" cy="497205"/>
          </a:xfrm>
          <a:custGeom>
            <a:avLst/>
            <a:gdLst/>
            <a:ahLst/>
            <a:cxnLst/>
            <a:rect l="l" t="t" r="r" b="b"/>
            <a:pathLst>
              <a:path w="135890" h="497204">
                <a:moveTo>
                  <a:pt x="135636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5636" y="0"/>
                </a:lnTo>
                <a:lnTo>
                  <a:pt x="135636" y="15240"/>
                </a:lnTo>
                <a:lnTo>
                  <a:pt x="27432" y="15240"/>
                </a:lnTo>
                <a:lnTo>
                  <a:pt x="13716" y="28956"/>
                </a:lnTo>
                <a:lnTo>
                  <a:pt x="27432" y="28956"/>
                </a:lnTo>
                <a:lnTo>
                  <a:pt x="27432" y="469391"/>
                </a:lnTo>
                <a:lnTo>
                  <a:pt x="13716" y="469391"/>
                </a:lnTo>
                <a:lnTo>
                  <a:pt x="27432" y="483108"/>
                </a:lnTo>
                <a:lnTo>
                  <a:pt x="135636" y="483108"/>
                </a:lnTo>
                <a:lnTo>
                  <a:pt x="135636" y="496823"/>
                </a:lnTo>
                <a:close/>
              </a:path>
              <a:path w="135890" h="497204">
                <a:moveTo>
                  <a:pt x="27432" y="28956"/>
                </a:moveTo>
                <a:lnTo>
                  <a:pt x="13716" y="28956"/>
                </a:lnTo>
                <a:lnTo>
                  <a:pt x="27432" y="15240"/>
                </a:lnTo>
                <a:lnTo>
                  <a:pt x="27432" y="28956"/>
                </a:lnTo>
                <a:close/>
              </a:path>
              <a:path w="135890" h="497204">
                <a:moveTo>
                  <a:pt x="108204" y="28956"/>
                </a:moveTo>
                <a:lnTo>
                  <a:pt x="27432" y="28956"/>
                </a:lnTo>
                <a:lnTo>
                  <a:pt x="27432" y="15240"/>
                </a:lnTo>
                <a:lnTo>
                  <a:pt x="108204" y="15240"/>
                </a:lnTo>
                <a:lnTo>
                  <a:pt x="108204" y="28956"/>
                </a:lnTo>
                <a:close/>
              </a:path>
              <a:path w="135890" h="497204">
                <a:moveTo>
                  <a:pt x="108204" y="483108"/>
                </a:moveTo>
                <a:lnTo>
                  <a:pt x="108204" y="15240"/>
                </a:lnTo>
                <a:lnTo>
                  <a:pt x="121920" y="28956"/>
                </a:lnTo>
                <a:lnTo>
                  <a:pt x="135636" y="28956"/>
                </a:lnTo>
                <a:lnTo>
                  <a:pt x="135636" y="469391"/>
                </a:lnTo>
                <a:lnTo>
                  <a:pt x="121920" y="469391"/>
                </a:lnTo>
                <a:lnTo>
                  <a:pt x="108204" y="483108"/>
                </a:lnTo>
                <a:close/>
              </a:path>
              <a:path w="135890" h="497204">
                <a:moveTo>
                  <a:pt x="135636" y="28956"/>
                </a:moveTo>
                <a:lnTo>
                  <a:pt x="121920" y="28956"/>
                </a:lnTo>
                <a:lnTo>
                  <a:pt x="108204" y="15240"/>
                </a:lnTo>
                <a:lnTo>
                  <a:pt x="135636" y="15240"/>
                </a:lnTo>
                <a:lnTo>
                  <a:pt x="135636" y="28956"/>
                </a:lnTo>
                <a:close/>
              </a:path>
              <a:path w="135890" h="497204">
                <a:moveTo>
                  <a:pt x="27432" y="483108"/>
                </a:moveTo>
                <a:lnTo>
                  <a:pt x="13716" y="469391"/>
                </a:lnTo>
                <a:lnTo>
                  <a:pt x="27432" y="469391"/>
                </a:lnTo>
                <a:lnTo>
                  <a:pt x="27432" y="483108"/>
                </a:lnTo>
                <a:close/>
              </a:path>
              <a:path w="135890" h="497204">
                <a:moveTo>
                  <a:pt x="108204" y="483108"/>
                </a:moveTo>
                <a:lnTo>
                  <a:pt x="27432" y="483108"/>
                </a:lnTo>
                <a:lnTo>
                  <a:pt x="27432" y="469391"/>
                </a:lnTo>
                <a:lnTo>
                  <a:pt x="108204" y="469391"/>
                </a:lnTo>
                <a:lnTo>
                  <a:pt x="108204" y="483108"/>
                </a:lnTo>
                <a:close/>
              </a:path>
              <a:path w="135890" h="497204">
                <a:moveTo>
                  <a:pt x="135636" y="483108"/>
                </a:moveTo>
                <a:lnTo>
                  <a:pt x="108204" y="483108"/>
                </a:lnTo>
                <a:lnTo>
                  <a:pt x="121920" y="469391"/>
                </a:lnTo>
                <a:lnTo>
                  <a:pt x="135636" y="469391"/>
                </a:lnTo>
                <a:lnTo>
                  <a:pt x="135636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870192" y="4831080"/>
            <a:ext cx="203200" cy="120650"/>
          </a:xfrm>
          <a:custGeom>
            <a:avLst/>
            <a:gdLst/>
            <a:ahLst/>
            <a:cxnLst/>
            <a:rect l="l" t="t" r="r" b="b"/>
            <a:pathLst>
              <a:path w="203200" h="120650">
                <a:moveTo>
                  <a:pt x="202691" y="120396"/>
                </a:moveTo>
                <a:lnTo>
                  <a:pt x="0" y="120396"/>
                </a:lnTo>
                <a:lnTo>
                  <a:pt x="0" y="0"/>
                </a:lnTo>
                <a:lnTo>
                  <a:pt x="202691" y="0"/>
                </a:lnTo>
                <a:lnTo>
                  <a:pt x="202691" y="120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883907" y="5334000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2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7061678" y="4681673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8592311" y="5155691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 h="0">
                <a:moveTo>
                  <a:pt x="0" y="0"/>
                </a:moveTo>
                <a:lnTo>
                  <a:pt x="487680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856219" y="5155691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5" h="0">
                <a:moveTo>
                  <a:pt x="0" y="0"/>
                </a:moveTo>
                <a:lnTo>
                  <a:pt x="627887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484364" y="5463539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47244" y="260604"/>
                </a:moveTo>
                <a:lnTo>
                  <a:pt x="28956" y="260604"/>
                </a:lnTo>
                <a:lnTo>
                  <a:pt x="28956" y="0"/>
                </a:lnTo>
                <a:lnTo>
                  <a:pt x="47244" y="0"/>
                </a:lnTo>
                <a:lnTo>
                  <a:pt x="47244" y="260604"/>
                </a:lnTo>
                <a:close/>
              </a:path>
              <a:path w="76200" h="323214">
                <a:moveTo>
                  <a:pt x="38100" y="323087"/>
                </a:moveTo>
                <a:lnTo>
                  <a:pt x="0" y="246888"/>
                </a:lnTo>
                <a:lnTo>
                  <a:pt x="28956" y="246888"/>
                </a:lnTo>
                <a:lnTo>
                  <a:pt x="28956" y="260604"/>
                </a:lnTo>
                <a:lnTo>
                  <a:pt x="69341" y="260604"/>
                </a:lnTo>
                <a:lnTo>
                  <a:pt x="38100" y="323087"/>
                </a:lnTo>
                <a:close/>
              </a:path>
              <a:path w="76200" h="323214">
                <a:moveTo>
                  <a:pt x="69341" y="260604"/>
                </a:moveTo>
                <a:lnTo>
                  <a:pt x="47244" y="260604"/>
                </a:lnTo>
                <a:lnTo>
                  <a:pt x="47244" y="246888"/>
                </a:lnTo>
                <a:lnTo>
                  <a:pt x="76200" y="246888"/>
                </a:lnTo>
                <a:lnTo>
                  <a:pt x="69341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6866564" y="5387265"/>
            <a:ext cx="14414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3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985474" y="5563588"/>
            <a:ext cx="22923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7290816" y="5145023"/>
            <a:ext cx="76200" cy="1584960"/>
          </a:xfrm>
          <a:custGeom>
            <a:avLst/>
            <a:gdLst/>
            <a:ahLst/>
            <a:cxnLst/>
            <a:rect l="l" t="t" r="r" b="b"/>
            <a:pathLst>
              <a:path w="76200" h="1584959">
                <a:moveTo>
                  <a:pt x="25908" y="1511275"/>
                </a:moveTo>
                <a:lnTo>
                  <a:pt x="25908" y="0"/>
                </a:lnTo>
                <a:lnTo>
                  <a:pt x="51816" y="0"/>
                </a:lnTo>
                <a:lnTo>
                  <a:pt x="51816" y="1508759"/>
                </a:lnTo>
                <a:lnTo>
                  <a:pt x="38100" y="1508759"/>
                </a:lnTo>
                <a:lnTo>
                  <a:pt x="25908" y="1511275"/>
                </a:lnTo>
                <a:close/>
              </a:path>
              <a:path w="76200" h="1584959">
                <a:moveTo>
                  <a:pt x="51816" y="1546859"/>
                </a:moveTo>
                <a:lnTo>
                  <a:pt x="25908" y="1546859"/>
                </a:lnTo>
                <a:lnTo>
                  <a:pt x="25908" y="1511275"/>
                </a:lnTo>
                <a:lnTo>
                  <a:pt x="38100" y="1508759"/>
                </a:lnTo>
                <a:lnTo>
                  <a:pt x="51816" y="1511468"/>
                </a:lnTo>
                <a:lnTo>
                  <a:pt x="51816" y="1546859"/>
                </a:lnTo>
                <a:close/>
              </a:path>
              <a:path w="76200" h="1584959">
                <a:moveTo>
                  <a:pt x="51816" y="1511468"/>
                </a:moveTo>
                <a:lnTo>
                  <a:pt x="38100" y="1508759"/>
                </a:lnTo>
                <a:lnTo>
                  <a:pt x="51816" y="1508759"/>
                </a:lnTo>
                <a:lnTo>
                  <a:pt x="51816" y="1511468"/>
                </a:lnTo>
                <a:close/>
              </a:path>
              <a:path w="76200" h="1584959">
                <a:moveTo>
                  <a:pt x="38100" y="1584959"/>
                </a:moveTo>
                <a:lnTo>
                  <a:pt x="23788" y="1582007"/>
                </a:lnTo>
                <a:lnTo>
                  <a:pt x="11620" y="1573910"/>
                </a:lnTo>
                <a:lnTo>
                  <a:pt x="3167" y="1561814"/>
                </a:lnTo>
                <a:lnTo>
                  <a:pt x="0" y="1546859"/>
                </a:lnTo>
                <a:lnTo>
                  <a:pt x="3167" y="1531905"/>
                </a:lnTo>
                <a:lnTo>
                  <a:pt x="11620" y="1519808"/>
                </a:lnTo>
                <a:lnTo>
                  <a:pt x="23788" y="1511712"/>
                </a:lnTo>
                <a:lnTo>
                  <a:pt x="25908" y="1511275"/>
                </a:lnTo>
                <a:lnTo>
                  <a:pt x="25908" y="1546859"/>
                </a:lnTo>
                <a:lnTo>
                  <a:pt x="76200" y="1546859"/>
                </a:lnTo>
                <a:lnTo>
                  <a:pt x="73247" y="1561814"/>
                </a:lnTo>
                <a:lnTo>
                  <a:pt x="65151" y="1573910"/>
                </a:lnTo>
                <a:lnTo>
                  <a:pt x="53054" y="1582007"/>
                </a:lnTo>
                <a:lnTo>
                  <a:pt x="38100" y="1584959"/>
                </a:lnTo>
                <a:close/>
              </a:path>
              <a:path w="76200" h="1584959">
                <a:moveTo>
                  <a:pt x="76200" y="1546859"/>
                </a:moveTo>
                <a:lnTo>
                  <a:pt x="51816" y="1546859"/>
                </a:lnTo>
                <a:lnTo>
                  <a:pt x="51816" y="1511468"/>
                </a:lnTo>
                <a:lnTo>
                  <a:pt x="53054" y="1511712"/>
                </a:lnTo>
                <a:lnTo>
                  <a:pt x="65151" y="1519808"/>
                </a:lnTo>
                <a:lnTo>
                  <a:pt x="73247" y="1531905"/>
                </a:lnTo>
                <a:lnTo>
                  <a:pt x="76200" y="1546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255764" y="5414771"/>
            <a:ext cx="144780" cy="396240"/>
          </a:xfrm>
          <a:custGeom>
            <a:avLst/>
            <a:gdLst/>
            <a:ahLst/>
            <a:cxnLst/>
            <a:rect l="l" t="t" r="r" b="b"/>
            <a:pathLst>
              <a:path w="144779" h="396239">
                <a:moveTo>
                  <a:pt x="0" y="0"/>
                </a:moveTo>
                <a:lnTo>
                  <a:pt x="144780" y="0"/>
                </a:lnTo>
                <a:lnTo>
                  <a:pt x="144780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243571" y="5402580"/>
            <a:ext cx="169545" cy="422275"/>
          </a:xfrm>
          <a:custGeom>
            <a:avLst/>
            <a:gdLst/>
            <a:ahLst/>
            <a:cxnLst/>
            <a:rect l="l" t="t" r="r" b="b"/>
            <a:pathLst>
              <a:path w="169545" h="422275">
                <a:moveTo>
                  <a:pt x="169164" y="422148"/>
                </a:moveTo>
                <a:lnTo>
                  <a:pt x="0" y="422148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1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396239"/>
                </a:lnTo>
                <a:lnTo>
                  <a:pt x="12192" y="396239"/>
                </a:lnTo>
                <a:lnTo>
                  <a:pt x="25908" y="408432"/>
                </a:lnTo>
                <a:lnTo>
                  <a:pt x="169164" y="408432"/>
                </a:lnTo>
                <a:lnTo>
                  <a:pt x="169164" y="422148"/>
                </a:lnTo>
                <a:close/>
              </a:path>
              <a:path w="169545" h="422275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169545" h="422275">
                <a:moveTo>
                  <a:pt x="143256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143256" y="12192"/>
                </a:lnTo>
                <a:lnTo>
                  <a:pt x="143256" y="25908"/>
                </a:lnTo>
                <a:close/>
              </a:path>
              <a:path w="169545" h="422275">
                <a:moveTo>
                  <a:pt x="143256" y="408432"/>
                </a:moveTo>
                <a:lnTo>
                  <a:pt x="143256" y="12192"/>
                </a:lnTo>
                <a:lnTo>
                  <a:pt x="156972" y="25908"/>
                </a:lnTo>
                <a:lnTo>
                  <a:pt x="169164" y="25908"/>
                </a:lnTo>
                <a:lnTo>
                  <a:pt x="169164" y="396239"/>
                </a:lnTo>
                <a:lnTo>
                  <a:pt x="156972" y="396239"/>
                </a:lnTo>
                <a:lnTo>
                  <a:pt x="143256" y="408432"/>
                </a:lnTo>
                <a:close/>
              </a:path>
              <a:path w="169545" h="422275">
                <a:moveTo>
                  <a:pt x="169164" y="25908"/>
                </a:moveTo>
                <a:lnTo>
                  <a:pt x="156972" y="25908"/>
                </a:lnTo>
                <a:lnTo>
                  <a:pt x="143256" y="12192"/>
                </a:lnTo>
                <a:lnTo>
                  <a:pt x="169164" y="12191"/>
                </a:lnTo>
                <a:lnTo>
                  <a:pt x="169164" y="25908"/>
                </a:lnTo>
                <a:close/>
              </a:path>
              <a:path w="169545" h="422275">
                <a:moveTo>
                  <a:pt x="25908" y="408432"/>
                </a:moveTo>
                <a:lnTo>
                  <a:pt x="12192" y="396239"/>
                </a:lnTo>
                <a:lnTo>
                  <a:pt x="25908" y="396239"/>
                </a:lnTo>
                <a:lnTo>
                  <a:pt x="25908" y="408432"/>
                </a:lnTo>
                <a:close/>
              </a:path>
              <a:path w="169545" h="422275">
                <a:moveTo>
                  <a:pt x="143256" y="408432"/>
                </a:moveTo>
                <a:lnTo>
                  <a:pt x="25908" y="408432"/>
                </a:lnTo>
                <a:lnTo>
                  <a:pt x="25908" y="396239"/>
                </a:lnTo>
                <a:lnTo>
                  <a:pt x="143256" y="396239"/>
                </a:lnTo>
                <a:lnTo>
                  <a:pt x="143256" y="408432"/>
                </a:lnTo>
                <a:close/>
              </a:path>
              <a:path w="169545" h="422275">
                <a:moveTo>
                  <a:pt x="169164" y="408432"/>
                </a:moveTo>
                <a:lnTo>
                  <a:pt x="143256" y="408432"/>
                </a:lnTo>
                <a:lnTo>
                  <a:pt x="156972" y="396239"/>
                </a:lnTo>
                <a:lnTo>
                  <a:pt x="169164" y="396239"/>
                </a:lnTo>
                <a:lnTo>
                  <a:pt x="169164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298692" y="6703314"/>
            <a:ext cx="2771140" cy="0"/>
          </a:xfrm>
          <a:custGeom>
            <a:avLst/>
            <a:gdLst/>
            <a:ahLst/>
            <a:cxnLst/>
            <a:rect l="l" t="t" r="r" b="b"/>
            <a:pathLst>
              <a:path w="2771140" h="0">
                <a:moveTo>
                  <a:pt x="0" y="0"/>
                </a:moveTo>
                <a:lnTo>
                  <a:pt x="2770631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568183" y="6650735"/>
            <a:ext cx="85725" cy="224154"/>
          </a:xfrm>
          <a:custGeom>
            <a:avLst/>
            <a:gdLst/>
            <a:ahLst/>
            <a:cxnLst/>
            <a:rect l="l" t="t" r="r" b="b"/>
            <a:pathLst>
              <a:path w="85725" h="224154">
                <a:moveTo>
                  <a:pt x="28955" y="84074"/>
                </a:moveTo>
                <a:lnTo>
                  <a:pt x="25717" y="83415"/>
                </a:lnTo>
                <a:lnTo>
                  <a:pt x="12191" y="74104"/>
                </a:lnTo>
                <a:lnTo>
                  <a:pt x="3238" y="60507"/>
                </a:lnTo>
                <a:lnTo>
                  <a:pt x="0" y="44196"/>
                </a:lnTo>
                <a:lnTo>
                  <a:pt x="3238" y="27003"/>
                </a:lnTo>
                <a:lnTo>
                  <a:pt x="12191" y="12954"/>
                </a:lnTo>
                <a:lnTo>
                  <a:pt x="25717" y="3476"/>
                </a:lnTo>
                <a:lnTo>
                  <a:pt x="42671" y="0"/>
                </a:lnTo>
                <a:lnTo>
                  <a:pt x="58983" y="3476"/>
                </a:lnTo>
                <a:lnTo>
                  <a:pt x="72580" y="12954"/>
                </a:lnTo>
                <a:lnTo>
                  <a:pt x="81891" y="27003"/>
                </a:lnTo>
                <a:lnTo>
                  <a:pt x="85343" y="44196"/>
                </a:lnTo>
                <a:lnTo>
                  <a:pt x="28955" y="44196"/>
                </a:lnTo>
                <a:lnTo>
                  <a:pt x="28955" y="84074"/>
                </a:lnTo>
                <a:close/>
              </a:path>
              <a:path w="85725" h="224154">
                <a:moveTo>
                  <a:pt x="42671" y="86868"/>
                </a:moveTo>
                <a:lnTo>
                  <a:pt x="28955" y="84074"/>
                </a:lnTo>
                <a:lnTo>
                  <a:pt x="28955" y="44196"/>
                </a:lnTo>
                <a:lnTo>
                  <a:pt x="56387" y="44196"/>
                </a:lnTo>
                <a:lnTo>
                  <a:pt x="56387" y="83964"/>
                </a:lnTo>
                <a:lnTo>
                  <a:pt x="42671" y="86868"/>
                </a:lnTo>
                <a:close/>
              </a:path>
              <a:path w="85725" h="224154">
                <a:moveTo>
                  <a:pt x="56387" y="83964"/>
                </a:moveTo>
                <a:lnTo>
                  <a:pt x="56387" y="44196"/>
                </a:lnTo>
                <a:lnTo>
                  <a:pt x="85343" y="44196"/>
                </a:lnTo>
                <a:lnTo>
                  <a:pt x="81891" y="60507"/>
                </a:lnTo>
                <a:lnTo>
                  <a:pt x="72580" y="74104"/>
                </a:lnTo>
                <a:lnTo>
                  <a:pt x="58983" y="83415"/>
                </a:lnTo>
                <a:lnTo>
                  <a:pt x="56387" y="83964"/>
                </a:lnTo>
                <a:close/>
              </a:path>
              <a:path w="85725" h="224154">
                <a:moveTo>
                  <a:pt x="56387" y="86868"/>
                </a:moveTo>
                <a:lnTo>
                  <a:pt x="42671" y="86868"/>
                </a:lnTo>
                <a:lnTo>
                  <a:pt x="56387" y="83964"/>
                </a:lnTo>
                <a:lnTo>
                  <a:pt x="56387" y="86868"/>
                </a:lnTo>
                <a:close/>
              </a:path>
              <a:path w="85725" h="224154">
                <a:moveTo>
                  <a:pt x="56387" y="224027"/>
                </a:moveTo>
                <a:lnTo>
                  <a:pt x="28955" y="224027"/>
                </a:lnTo>
                <a:lnTo>
                  <a:pt x="28955" y="84074"/>
                </a:lnTo>
                <a:lnTo>
                  <a:pt x="42671" y="86868"/>
                </a:lnTo>
                <a:lnTo>
                  <a:pt x="56387" y="86868"/>
                </a:lnTo>
                <a:lnTo>
                  <a:pt x="56387" y="224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485888" y="6866382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566916" y="6656832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548628" y="6637019"/>
            <a:ext cx="144780" cy="147955"/>
          </a:xfrm>
          <a:custGeom>
            <a:avLst/>
            <a:gdLst/>
            <a:ahLst/>
            <a:cxnLst/>
            <a:rect l="l" t="t" r="r" b="b"/>
            <a:pathLst>
              <a:path w="144779" h="147954">
                <a:moveTo>
                  <a:pt x="99060" y="6095"/>
                </a:moveTo>
                <a:lnTo>
                  <a:pt x="45719" y="6095"/>
                </a:lnTo>
                <a:lnTo>
                  <a:pt x="56387" y="3048"/>
                </a:lnTo>
                <a:lnTo>
                  <a:pt x="71628" y="0"/>
                </a:lnTo>
                <a:lnTo>
                  <a:pt x="79248" y="1524"/>
                </a:lnTo>
                <a:lnTo>
                  <a:pt x="86868" y="1524"/>
                </a:lnTo>
                <a:lnTo>
                  <a:pt x="99060" y="6095"/>
                </a:lnTo>
                <a:close/>
              </a:path>
              <a:path w="144779" h="147954">
                <a:moveTo>
                  <a:pt x="112775" y="13716"/>
                </a:moveTo>
                <a:lnTo>
                  <a:pt x="32004" y="13716"/>
                </a:lnTo>
                <a:lnTo>
                  <a:pt x="33528" y="12192"/>
                </a:lnTo>
                <a:lnTo>
                  <a:pt x="42672" y="7619"/>
                </a:lnTo>
                <a:lnTo>
                  <a:pt x="42672" y="6095"/>
                </a:lnTo>
                <a:lnTo>
                  <a:pt x="102108" y="6095"/>
                </a:lnTo>
                <a:lnTo>
                  <a:pt x="102108" y="7619"/>
                </a:lnTo>
                <a:lnTo>
                  <a:pt x="111252" y="12192"/>
                </a:lnTo>
                <a:lnTo>
                  <a:pt x="112775" y="13716"/>
                </a:lnTo>
                <a:close/>
              </a:path>
              <a:path w="144779" h="147954">
                <a:moveTo>
                  <a:pt x="123444" y="22860"/>
                </a:moveTo>
                <a:lnTo>
                  <a:pt x="21336" y="22860"/>
                </a:lnTo>
                <a:lnTo>
                  <a:pt x="21336" y="21335"/>
                </a:lnTo>
                <a:lnTo>
                  <a:pt x="30480" y="15239"/>
                </a:lnTo>
                <a:lnTo>
                  <a:pt x="30480" y="13716"/>
                </a:lnTo>
                <a:lnTo>
                  <a:pt x="114300" y="13716"/>
                </a:lnTo>
                <a:lnTo>
                  <a:pt x="114300" y="15239"/>
                </a:lnTo>
                <a:lnTo>
                  <a:pt x="123444" y="21335"/>
                </a:lnTo>
                <a:lnTo>
                  <a:pt x="123444" y="22860"/>
                </a:lnTo>
                <a:close/>
              </a:path>
              <a:path w="144779" h="147954">
                <a:moveTo>
                  <a:pt x="132588" y="33527"/>
                </a:moveTo>
                <a:lnTo>
                  <a:pt x="12192" y="33527"/>
                </a:lnTo>
                <a:lnTo>
                  <a:pt x="12192" y="32004"/>
                </a:lnTo>
                <a:lnTo>
                  <a:pt x="19812" y="24384"/>
                </a:lnTo>
                <a:lnTo>
                  <a:pt x="19812" y="22860"/>
                </a:lnTo>
                <a:lnTo>
                  <a:pt x="124968" y="22860"/>
                </a:lnTo>
                <a:lnTo>
                  <a:pt x="124968" y="24384"/>
                </a:lnTo>
                <a:lnTo>
                  <a:pt x="132588" y="32004"/>
                </a:lnTo>
                <a:lnTo>
                  <a:pt x="132588" y="33527"/>
                </a:lnTo>
                <a:close/>
              </a:path>
              <a:path w="144779" h="147954">
                <a:moveTo>
                  <a:pt x="134112" y="115824"/>
                </a:moveTo>
                <a:lnTo>
                  <a:pt x="10668" y="115824"/>
                </a:lnTo>
                <a:lnTo>
                  <a:pt x="10668" y="114300"/>
                </a:lnTo>
                <a:lnTo>
                  <a:pt x="6096" y="105156"/>
                </a:lnTo>
                <a:lnTo>
                  <a:pt x="4572" y="103632"/>
                </a:lnTo>
                <a:lnTo>
                  <a:pt x="4572" y="102107"/>
                </a:lnTo>
                <a:lnTo>
                  <a:pt x="1524" y="91440"/>
                </a:lnTo>
                <a:lnTo>
                  <a:pt x="1524" y="89916"/>
                </a:lnTo>
                <a:lnTo>
                  <a:pt x="0" y="88392"/>
                </a:lnTo>
                <a:lnTo>
                  <a:pt x="0" y="60960"/>
                </a:lnTo>
                <a:lnTo>
                  <a:pt x="1524" y="59436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5719"/>
                </a:lnTo>
                <a:lnTo>
                  <a:pt x="6096" y="44196"/>
                </a:lnTo>
                <a:lnTo>
                  <a:pt x="10668" y="35052"/>
                </a:lnTo>
                <a:lnTo>
                  <a:pt x="10668" y="33527"/>
                </a:lnTo>
                <a:lnTo>
                  <a:pt x="134112" y="33527"/>
                </a:lnTo>
                <a:lnTo>
                  <a:pt x="134112" y="35052"/>
                </a:lnTo>
                <a:lnTo>
                  <a:pt x="135636" y="38100"/>
                </a:lnTo>
                <a:lnTo>
                  <a:pt x="73152" y="38100"/>
                </a:lnTo>
                <a:lnTo>
                  <a:pt x="70104" y="39624"/>
                </a:lnTo>
                <a:lnTo>
                  <a:pt x="67056" y="39624"/>
                </a:lnTo>
                <a:lnTo>
                  <a:pt x="61722" y="41148"/>
                </a:lnTo>
                <a:lnTo>
                  <a:pt x="60960" y="41148"/>
                </a:lnTo>
                <a:lnTo>
                  <a:pt x="56387" y="42672"/>
                </a:lnTo>
                <a:lnTo>
                  <a:pt x="57912" y="42672"/>
                </a:lnTo>
                <a:lnTo>
                  <a:pt x="51816" y="45719"/>
                </a:lnTo>
                <a:lnTo>
                  <a:pt x="52959" y="45719"/>
                </a:lnTo>
                <a:lnTo>
                  <a:pt x="51054" y="47244"/>
                </a:lnTo>
                <a:lnTo>
                  <a:pt x="48768" y="47244"/>
                </a:lnTo>
                <a:lnTo>
                  <a:pt x="44704" y="53340"/>
                </a:lnTo>
                <a:lnTo>
                  <a:pt x="44195" y="53340"/>
                </a:lnTo>
                <a:lnTo>
                  <a:pt x="39624" y="62484"/>
                </a:lnTo>
                <a:lnTo>
                  <a:pt x="40131" y="62484"/>
                </a:lnTo>
                <a:lnTo>
                  <a:pt x="39116" y="65532"/>
                </a:lnTo>
                <a:lnTo>
                  <a:pt x="38100" y="65532"/>
                </a:lnTo>
                <a:lnTo>
                  <a:pt x="38100" y="83820"/>
                </a:lnTo>
                <a:lnTo>
                  <a:pt x="39116" y="83820"/>
                </a:lnTo>
                <a:lnTo>
                  <a:pt x="40132" y="86868"/>
                </a:lnTo>
                <a:lnTo>
                  <a:pt x="39624" y="86868"/>
                </a:lnTo>
                <a:lnTo>
                  <a:pt x="44195" y="96012"/>
                </a:lnTo>
                <a:lnTo>
                  <a:pt x="45110" y="96012"/>
                </a:lnTo>
                <a:lnTo>
                  <a:pt x="47548" y="99060"/>
                </a:lnTo>
                <a:lnTo>
                  <a:pt x="45719" y="99060"/>
                </a:lnTo>
                <a:lnTo>
                  <a:pt x="52577" y="103632"/>
                </a:lnTo>
                <a:lnTo>
                  <a:pt x="51816" y="103632"/>
                </a:lnTo>
                <a:lnTo>
                  <a:pt x="57912" y="106680"/>
                </a:lnTo>
                <a:lnTo>
                  <a:pt x="56387" y="106680"/>
                </a:lnTo>
                <a:lnTo>
                  <a:pt x="64008" y="109728"/>
                </a:lnTo>
                <a:lnTo>
                  <a:pt x="136398" y="109728"/>
                </a:lnTo>
                <a:lnTo>
                  <a:pt x="134112" y="114300"/>
                </a:lnTo>
                <a:lnTo>
                  <a:pt x="134112" y="115824"/>
                </a:lnTo>
                <a:close/>
              </a:path>
              <a:path w="144779" h="147954">
                <a:moveTo>
                  <a:pt x="137922" y="42672"/>
                </a:moveTo>
                <a:lnTo>
                  <a:pt x="88391" y="42672"/>
                </a:lnTo>
                <a:lnTo>
                  <a:pt x="80772" y="39624"/>
                </a:lnTo>
                <a:lnTo>
                  <a:pt x="76200" y="39624"/>
                </a:lnTo>
                <a:lnTo>
                  <a:pt x="73152" y="38100"/>
                </a:lnTo>
                <a:lnTo>
                  <a:pt x="135636" y="38100"/>
                </a:lnTo>
                <a:lnTo>
                  <a:pt x="137922" y="42672"/>
                </a:lnTo>
                <a:close/>
              </a:path>
              <a:path w="144779" h="147954">
                <a:moveTo>
                  <a:pt x="56387" y="42672"/>
                </a:moveTo>
                <a:lnTo>
                  <a:pt x="60960" y="41148"/>
                </a:lnTo>
                <a:lnTo>
                  <a:pt x="59944" y="41656"/>
                </a:lnTo>
                <a:lnTo>
                  <a:pt x="56387" y="42672"/>
                </a:lnTo>
                <a:close/>
              </a:path>
              <a:path w="144779" h="147954">
                <a:moveTo>
                  <a:pt x="59944" y="41656"/>
                </a:moveTo>
                <a:lnTo>
                  <a:pt x="60960" y="41148"/>
                </a:lnTo>
                <a:lnTo>
                  <a:pt x="61722" y="41148"/>
                </a:lnTo>
                <a:lnTo>
                  <a:pt x="59944" y="41656"/>
                </a:lnTo>
                <a:close/>
              </a:path>
              <a:path w="144779" h="147954">
                <a:moveTo>
                  <a:pt x="140208" y="45719"/>
                </a:moveTo>
                <a:lnTo>
                  <a:pt x="92964" y="45719"/>
                </a:lnTo>
                <a:lnTo>
                  <a:pt x="83820" y="41148"/>
                </a:lnTo>
                <a:lnTo>
                  <a:pt x="88391" y="42672"/>
                </a:lnTo>
                <a:lnTo>
                  <a:pt x="137922" y="42672"/>
                </a:lnTo>
                <a:lnTo>
                  <a:pt x="138684" y="44196"/>
                </a:lnTo>
                <a:lnTo>
                  <a:pt x="140208" y="45719"/>
                </a:lnTo>
                <a:close/>
              </a:path>
              <a:path w="144779" h="147954">
                <a:moveTo>
                  <a:pt x="57912" y="42672"/>
                </a:moveTo>
                <a:lnTo>
                  <a:pt x="56387" y="42672"/>
                </a:lnTo>
                <a:lnTo>
                  <a:pt x="59944" y="41656"/>
                </a:lnTo>
                <a:lnTo>
                  <a:pt x="57912" y="42672"/>
                </a:lnTo>
                <a:close/>
              </a:path>
              <a:path w="144779" h="147954">
                <a:moveTo>
                  <a:pt x="52959" y="45719"/>
                </a:moveTo>
                <a:lnTo>
                  <a:pt x="51816" y="45719"/>
                </a:lnTo>
                <a:lnTo>
                  <a:pt x="54864" y="44196"/>
                </a:lnTo>
                <a:lnTo>
                  <a:pt x="52959" y="45719"/>
                </a:lnTo>
                <a:close/>
              </a:path>
              <a:path w="144779" h="147954">
                <a:moveTo>
                  <a:pt x="97231" y="49072"/>
                </a:moveTo>
                <a:lnTo>
                  <a:pt x="89916" y="44195"/>
                </a:lnTo>
                <a:lnTo>
                  <a:pt x="92964" y="45719"/>
                </a:lnTo>
                <a:lnTo>
                  <a:pt x="140208" y="45719"/>
                </a:lnTo>
                <a:lnTo>
                  <a:pt x="140208" y="47244"/>
                </a:lnTo>
                <a:lnTo>
                  <a:pt x="96012" y="47244"/>
                </a:lnTo>
                <a:lnTo>
                  <a:pt x="97231" y="49072"/>
                </a:lnTo>
                <a:close/>
              </a:path>
              <a:path w="144779" h="147954">
                <a:moveTo>
                  <a:pt x="47244" y="50292"/>
                </a:moveTo>
                <a:lnTo>
                  <a:pt x="48768" y="47244"/>
                </a:lnTo>
                <a:lnTo>
                  <a:pt x="51054" y="47244"/>
                </a:lnTo>
                <a:lnTo>
                  <a:pt x="47244" y="50292"/>
                </a:lnTo>
                <a:close/>
              </a:path>
              <a:path w="144779" h="147954">
                <a:moveTo>
                  <a:pt x="99060" y="50292"/>
                </a:moveTo>
                <a:lnTo>
                  <a:pt x="97231" y="49072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4779" h="147954">
                <a:moveTo>
                  <a:pt x="141078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078" y="50292"/>
                </a:lnTo>
                <a:close/>
              </a:path>
              <a:path w="144779" h="147954">
                <a:moveTo>
                  <a:pt x="102107" y="56387"/>
                </a:moveTo>
                <a:lnTo>
                  <a:pt x="97231" y="49072"/>
                </a:lnTo>
                <a:lnTo>
                  <a:pt x="99060" y="50292"/>
                </a:lnTo>
                <a:lnTo>
                  <a:pt x="141078" y="50292"/>
                </a:lnTo>
                <a:lnTo>
                  <a:pt x="141949" y="53340"/>
                </a:lnTo>
                <a:lnTo>
                  <a:pt x="100584" y="53340"/>
                </a:lnTo>
                <a:lnTo>
                  <a:pt x="102107" y="56387"/>
                </a:lnTo>
                <a:close/>
              </a:path>
              <a:path w="144779" h="147954">
                <a:moveTo>
                  <a:pt x="42672" y="56387"/>
                </a:moveTo>
                <a:lnTo>
                  <a:pt x="44195" y="53340"/>
                </a:lnTo>
                <a:lnTo>
                  <a:pt x="44704" y="53340"/>
                </a:lnTo>
                <a:lnTo>
                  <a:pt x="42672" y="56387"/>
                </a:lnTo>
                <a:close/>
              </a:path>
              <a:path w="144779" h="147954">
                <a:moveTo>
                  <a:pt x="144779" y="62484"/>
                </a:moveTo>
                <a:lnTo>
                  <a:pt x="105155" y="62484"/>
                </a:lnTo>
                <a:lnTo>
                  <a:pt x="100584" y="53340"/>
                </a:lnTo>
                <a:lnTo>
                  <a:pt x="141949" y="53340"/>
                </a:lnTo>
                <a:lnTo>
                  <a:pt x="143256" y="57912"/>
                </a:lnTo>
                <a:lnTo>
                  <a:pt x="143256" y="59436"/>
                </a:lnTo>
                <a:lnTo>
                  <a:pt x="144779" y="60960"/>
                </a:lnTo>
                <a:lnTo>
                  <a:pt x="144779" y="62484"/>
                </a:lnTo>
                <a:close/>
              </a:path>
              <a:path w="144779" h="147954">
                <a:moveTo>
                  <a:pt x="40131" y="62484"/>
                </a:moveTo>
                <a:lnTo>
                  <a:pt x="39624" y="62484"/>
                </a:lnTo>
                <a:lnTo>
                  <a:pt x="41148" y="59435"/>
                </a:lnTo>
                <a:lnTo>
                  <a:pt x="40131" y="62484"/>
                </a:lnTo>
                <a:close/>
              </a:path>
              <a:path w="144779" h="147954">
                <a:moveTo>
                  <a:pt x="106679" y="68580"/>
                </a:moveTo>
                <a:lnTo>
                  <a:pt x="103632" y="59436"/>
                </a:lnTo>
                <a:lnTo>
                  <a:pt x="105155" y="62484"/>
                </a:lnTo>
                <a:lnTo>
                  <a:pt x="144779" y="62484"/>
                </a:lnTo>
                <a:lnTo>
                  <a:pt x="144779" y="65532"/>
                </a:lnTo>
                <a:lnTo>
                  <a:pt x="106679" y="65532"/>
                </a:lnTo>
                <a:lnTo>
                  <a:pt x="106679" y="68580"/>
                </a:lnTo>
                <a:close/>
              </a:path>
              <a:path w="144779" h="147954">
                <a:moveTo>
                  <a:pt x="38100" y="68580"/>
                </a:moveTo>
                <a:lnTo>
                  <a:pt x="38100" y="65532"/>
                </a:lnTo>
                <a:lnTo>
                  <a:pt x="39116" y="65532"/>
                </a:lnTo>
                <a:lnTo>
                  <a:pt x="38100" y="68580"/>
                </a:lnTo>
                <a:close/>
              </a:path>
              <a:path w="144779" h="147954">
                <a:moveTo>
                  <a:pt x="107986" y="74676"/>
                </a:moveTo>
                <a:lnTo>
                  <a:pt x="106679" y="65532"/>
                </a:lnTo>
                <a:lnTo>
                  <a:pt x="144779" y="65532"/>
                </a:lnTo>
                <a:lnTo>
                  <a:pt x="144779" y="73152"/>
                </a:lnTo>
                <a:lnTo>
                  <a:pt x="108204" y="73152"/>
                </a:lnTo>
                <a:lnTo>
                  <a:pt x="107986" y="74676"/>
                </a:lnTo>
                <a:close/>
              </a:path>
              <a:path w="144779" h="147954">
                <a:moveTo>
                  <a:pt x="108204" y="76200"/>
                </a:moveTo>
                <a:lnTo>
                  <a:pt x="107986" y="74676"/>
                </a:lnTo>
                <a:lnTo>
                  <a:pt x="108204" y="73152"/>
                </a:lnTo>
                <a:lnTo>
                  <a:pt x="108204" y="76200"/>
                </a:lnTo>
                <a:close/>
              </a:path>
              <a:path w="144779" h="147954">
                <a:moveTo>
                  <a:pt x="144779" y="76200"/>
                </a:moveTo>
                <a:lnTo>
                  <a:pt x="108204" y="76200"/>
                </a:lnTo>
                <a:lnTo>
                  <a:pt x="108204" y="73152"/>
                </a:lnTo>
                <a:lnTo>
                  <a:pt x="144779" y="73152"/>
                </a:lnTo>
                <a:lnTo>
                  <a:pt x="144779" y="76200"/>
                </a:lnTo>
                <a:close/>
              </a:path>
              <a:path w="144779" h="147954">
                <a:moveTo>
                  <a:pt x="144779" y="83820"/>
                </a:moveTo>
                <a:lnTo>
                  <a:pt x="106679" y="83820"/>
                </a:lnTo>
                <a:lnTo>
                  <a:pt x="107986" y="74676"/>
                </a:lnTo>
                <a:lnTo>
                  <a:pt x="108204" y="76200"/>
                </a:lnTo>
                <a:lnTo>
                  <a:pt x="144779" y="76200"/>
                </a:lnTo>
                <a:lnTo>
                  <a:pt x="144779" y="83820"/>
                </a:lnTo>
                <a:close/>
              </a:path>
              <a:path w="144779" h="147954">
                <a:moveTo>
                  <a:pt x="39116" y="83820"/>
                </a:moveTo>
                <a:lnTo>
                  <a:pt x="38100" y="83820"/>
                </a:lnTo>
                <a:lnTo>
                  <a:pt x="38100" y="80772"/>
                </a:lnTo>
                <a:lnTo>
                  <a:pt x="39116" y="83820"/>
                </a:lnTo>
                <a:close/>
              </a:path>
              <a:path w="144779" h="147954">
                <a:moveTo>
                  <a:pt x="103632" y="89915"/>
                </a:moveTo>
                <a:lnTo>
                  <a:pt x="106679" y="80772"/>
                </a:lnTo>
                <a:lnTo>
                  <a:pt x="106679" y="83820"/>
                </a:lnTo>
                <a:lnTo>
                  <a:pt x="144779" y="83820"/>
                </a:lnTo>
                <a:lnTo>
                  <a:pt x="144779" y="86868"/>
                </a:lnTo>
                <a:lnTo>
                  <a:pt x="105155" y="86868"/>
                </a:lnTo>
                <a:lnTo>
                  <a:pt x="103632" y="89915"/>
                </a:lnTo>
                <a:close/>
              </a:path>
              <a:path w="144779" h="147954">
                <a:moveTo>
                  <a:pt x="41148" y="89916"/>
                </a:moveTo>
                <a:lnTo>
                  <a:pt x="39624" y="86868"/>
                </a:lnTo>
                <a:lnTo>
                  <a:pt x="40132" y="86868"/>
                </a:lnTo>
                <a:lnTo>
                  <a:pt x="41148" y="89916"/>
                </a:lnTo>
                <a:close/>
              </a:path>
              <a:path w="144779" h="147954">
                <a:moveTo>
                  <a:pt x="141949" y="96012"/>
                </a:moveTo>
                <a:lnTo>
                  <a:pt x="100584" y="96012"/>
                </a:lnTo>
                <a:lnTo>
                  <a:pt x="105155" y="86868"/>
                </a:lnTo>
                <a:lnTo>
                  <a:pt x="144779" y="86868"/>
                </a:lnTo>
                <a:lnTo>
                  <a:pt x="144779" y="88392"/>
                </a:lnTo>
                <a:lnTo>
                  <a:pt x="143256" y="89916"/>
                </a:lnTo>
                <a:lnTo>
                  <a:pt x="143256" y="91440"/>
                </a:lnTo>
                <a:lnTo>
                  <a:pt x="141949" y="96012"/>
                </a:lnTo>
                <a:close/>
              </a:path>
              <a:path w="144779" h="147954">
                <a:moveTo>
                  <a:pt x="45110" y="96012"/>
                </a:moveTo>
                <a:lnTo>
                  <a:pt x="44195" y="96012"/>
                </a:lnTo>
                <a:lnTo>
                  <a:pt x="42671" y="92964"/>
                </a:lnTo>
                <a:lnTo>
                  <a:pt x="45110" y="96012"/>
                </a:lnTo>
                <a:close/>
              </a:path>
              <a:path w="144779" h="147954">
                <a:moveTo>
                  <a:pt x="96012" y="100584"/>
                </a:moveTo>
                <a:lnTo>
                  <a:pt x="102108" y="92964"/>
                </a:lnTo>
                <a:lnTo>
                  <a:pt x="100584" y="96012"/>
                </a:lnTo>
                <a:lnTo>
                  <a:pt x="141949" y="96012"/>
                </a:lnTo>
                <a:lnTo>
                  <a:pt x="141078" y="99060"/>
                </a:lnTo>
                <a:lnTo>
                  <a:pt x="99060" y="99060"/>
                </a:lnTo>
                <a:lnTo>
                  <a:pt x="96012" y="100584"/>
                </a:lnTo>
                <a:close/>
              </a:path>
              <a:path w="144779" h="147954">
                <a:moveTo>
                  <a:pt x="48768" y="100584"/>
                </a:moveTo>
                <a:lnTo>
                  <a:pt x="45719" y="99060"/>
                </a:lnTo>
                <a:lnTo>
                  <a:pt x="47548" y="99060"/>
                </a:lnTo>
                <a:lnTo>
                  <a:pt x="48768" y="100584"/>
                </a:lnTo>
                <a:close/>
              </a:path>
              <a:path w="144779" h="147954">
                <a:moveTo>
                  <a:pt x="89916" y="105155"/>
                </a:moveTo>
                <a:lnTo>
                  <a:pt x="99060" y="99060"/>
                </a:lnTo>
                <a:lnTo>
                  <a:pt x="141078" y="99060"/>
                </a:lnTo>
                <a:lnTo>
                  <a:pt x="140208" y="102107"/>
                </a:lnTo>
                <a:lnTo>
                  <a:pt x="140208" y="103632"/>
                </a:lnTo>
                <a:lnTo>
                  <a:pt x="92964" y="103632"/>
                </a:lnTo>
                <a:lnTo>
                  <a:pt x="89916" y="105155"/>
                </a:lnTo>
                <a:close/>
              </a:path>
              <a:path w="144779" h="147954">
                <a:moveTo>
                  <a:pt x="54864" y="105156"/>
                </a:moveTo>
                <a:lnTo>
                  <a:pt x="51816" y="103632"/>
                </a:lnTo>
                <a:lnTo>
                  <a:pt x="52577" y="103632"/>
                </a:lnTo>
                <a:lnTo>
                  <a:pt x="54864" y="105156"/>
                </a:lnTo>
                <a:close/>
              </a:path>
              <a:path w="144779" h="147954">
                <a:moveTo>
                  <a:pt x="84836" y="107696"/>
                </a:moveTo>
                <a:lnTo>
                  <a:pt x="92964" y="103632"/>
                </a:lnTo>
                <a:lnTo>
                  <a:pt x="140208" y="103632"/>
                </a:lnTo>
                <a:lnTo>
                  <a:pt x="138684" y="105156"/>
                </a:lnTo>
                <a:lnTo>
                  <a:pt x="137922" y="106680"/>
                </a:lnTo>
                <a:lnTo>
                  <a:pt x="88391" y="106680"/>
                </a:lnTo>
                <a:lnTo>
                  <a:pt x="84836" y="107696"/>
                </a:lnTo>
                <a:close/>
              </a:path>
              <a:path w="144779" h="147954">
                <a:moveTo>
                  <a:pt x="60960" y="108204"/>
                </a:moveTo>
                <a:lnTo>
                  <a:pt x="56387" y="106680"/>
                </a:lnTo>
                <a:lnTo>
                  <a:pt x="57912" y="106680"/>
                </a:lnTo>
                <a:lnTo>
                  <a:pt x="60960" y="108204"/>
                </a:lnTo>
                <a:close/>
              </a:path>
              <a:path w="144779" h="147954">
                <a:moveTo>
                  <a:pt x="83820" y="108204"/>
                </a:moveTo>
                <a:lnTo>
                  <a:pt x="84836" y="107696"/>
                </a:lnTo>
                <a:lnTo>
                  <a:pt x="88391" y="106680"/>
                </a:lnTo>
                <a:lnTo>
                  <a:pt x="83820" y="108204"/>
                </a:lnTo>
                <a:close/>
              </a:path>
              <a:path w="144779" h="147954">
                <a:moveTo>
                  <a:pt x="137160" y="108204"/>
                </a:moveTo>
                <a:lnTo>
                  <a:pt x="83820" y="108204"/>
                </a:lnTo>
                <a:lnTo>
                  <a:pt x="88391" y="106680"/>
                </a:lnTo>
                <a:lnTo>
                  <a:pt x="137922" y="106680"/>
                </a:lnTo>
                <a:lnTo>
                  <a:pt x="137160" y="108204"/>
                </a:lnTo>
                <a:close/>
              </a:path>
              <a:path w="144779" h="147954">
                <a:moveTo>
                  <a:pt x="136398" y="109728"/>
                </a:moveTo>
                <a:lnTo>
                  <a:pt x="77724" y="109728"/>
                </a:lnTo>
                <a:lnTo>
                  <a:pt x="84836" y="107696"/>
                </a:lnTo>
                <a:lnTo>
                  <a:pt x="83820" y="108204"/>
                </a:lnTo>
                <a:lnTo>
                  <a:pt x="137160" y="108204"/>
                </a:lnTo>
                <a:lnTo>
                  <a:pt x="136398" y="109728"/>
                </a:lnTo>
                <a:close/>
              </a:path>
              <a:path w="144779" h="147954">
                <a:moveTo>
                  <a:pt x="124968" y="126492"/>
                </a:moveTo>
                <a:lnTo>
                  <a:pt x="19812" y="126492"/>
                </a:lnTo>
                <a:lnTo>
                  <a:pt x="19812" y="124968"/>
                </a:lnTo>
                <a:lnTo>
                  <a:pt x="12192" y="117348"/>
                </a:lnTo>
                <a:lnTo>
                  <a:pt x="12192" y="115824"/>
                </a:lnTo>
                <a:lnTo>
                  <a:pt x="132588" y="115824"/>
                </a:lnTo>
                <a:lnTo>
                  <a:pt x="132588" y="117348"/>
                </a:lnTo>
                <a:lnTo>
                  <a:pt x="124968" y="124968"/>
                </a:lnTo>
                <a:lnTo>
                  <a:pt x="124968" y="126492"/>
                </a:lnTo>
                <a:close/>
              </a:path>
              <a:path w="144779" h="147954">
                <a:moveTo>
                  <a:pt x="114300" y="135636"/>
                </a:moveTo>
                <a:lnTo>
                  <a:pt x="30480" y="135636"/>
                </a:lnTo>
                <a:lnTo>
                  <a:pt x="30480" y="134112"/>
                </a:lnTo>
                <a:lnTo>
                  <a:pt x="21336" y="128016"/>
                </a:lnTo>
                <a:lnTo>
                  <a:pt x="21336" y="126492"/>
                </a:lnTo>
                <a:lnTo>
                  <a:pt x="123444" y="126492"/>
                </a:lnTo>
                <a:lnTo>
                  <a:pt x="123444" y="128016"/>
                </a:lnTo>
                <a:lnTo>
                  <a:pt x="114300" y="134112"/>
                </a:lnTo>
                <a:lnTo>
                  <a:pt x="114300" y="135636"/>
                </a:lnTo>
                <a:close/>
              </a:path>
              <a:path w="144779" h="147954">
                <a:moveTo>
                  <a:pt x="100584" y="143256"/>
                </a:moveTo>
                <a:lnTo>
                  <a:pt x="44195" y="143256"/>
                </a:lnTo>
                <a:lnTo>
                  <a:pt x="42672" y="141732"/>
                </a:lnTo>
                <a:lnTo>
                  <a:pt x="33528" y="137160"/>
                </a:lnTo>
                <a:lnTo>
                  <a:pt x="32004" y="135636"/>
                </a:lnTo>
                <a:lnTo>
                  <a:pt x="112775" y="135636"/>
                </a:lnTo>
                <a:lnTo>
                  <a:pt x="111252" y="137160"/>
                </a:lnTo>
                <a:lnTo>
                  <a:pt x="102108" y="141732"/>
                </a:lnTo>
                <a:lnTo>
                  <a:pt x="100584" y="143256"/>
                </a:lnTo>
                <a:close/>
              </a:path>
              <a:path w="144779" h="147954">
                <a:moveTo>
                  <a:pt x="80772" y="147828"/>
                </a:moveTo>
                <a:lnTo>
                  <a:pt x="65532" y="147828"/>
                </a:lnTo>
                <a:lnTo>
                  <a:pt x="57912" y="146304"/>
                </a:lnTo>
                <a:lnTo>
                  <a:pt x="45719" y="143256"/>
                </a:lnTo>
                <a:lnTo>
                  <a:pt x="99060" y="143256"/>
                </a:lnTo>
                <a:lnTo>
                  <a:pt x="88391" y="146304"/>
                </a:lnTo>
                <a:lnTo>
                  <a:pt x="8077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6543525" y="5170368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6543525" y="6267725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6603492" y="5084064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4" h="109854">
                <a:moveTo>
                  <a:pt x="53339" y="109727"/>
                </a:moveTo>
                <a:lnTo>
                  <a:pt x="32789" y="105441"/>
                </a:lnTo>
                <a:lnTo>
                  <a:pt x="15811" y="93725"/>
                </a:lnTo>
                <a:lnTo>
                  <a:pt x="4262" y="76295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6295"/>
                </a:lnTo>
                <a:lnTo>
                  <a:pt x="92202" y="93725"/>
                </a:lnTo>
                <a:lnTo>
                  <a:pt x="74771" y="105441"/>
                </a:lnTo>
                <a:lnTo>
                  <a:pt x="53339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585203" y="5064252"/>
            <a:ext cx="144780" cy="147955"/>
          </a:xfrm>
          <a:custGeom>
            <a:avLst/>
            <a:gdLst/>
            <a:ahLst/>
            <a:cxnLst/>
            <a:rect l="l" t="t" r="r" b="b"/>
            <a:pathLst>
              <a:path w="144779" h="147954">
                <a:moveTo>
                  <a:pt x="99060" y="6095"/>
                </a:moveTo>
                <a:lnTo>
                  <a:pt x="45719" y="6095"/>
                </a:lnTo>
                <a:lnTo>
                  <a:pt x="56387" y="3048"/>
                </a:lnTo>
                <a:lnTo>
                  <a:pt x="71628" y="0"/>
                </a:lnTo>
                <a:lnTo>
                  <a:pt x="79248" y="1524"/>
                </a:lnTo>
                <a:lnTo>
                  <a:pt x="86868" y="1524"/>
                </a:lnTo>
                <a:lnTo>
                  <a:pt x="99060" y="6095"/>
                </a:lnTo>
                <a:close/>
              </a:path>
              <a:path w="144779" h="147954">
                <a:moveTo>
                  <a:pt x="112775" y="13716"/>
                </a:moveTo>
                <a:lnTo>
                  <a:pt x="32004" y="13716"/>
                </a:lnTo>
                <a:lnTo>
                  <a:pt x="33528" y="12192"/>
                </a:lnTo>
                <a:lnTo>
                  <a:pt x="42672" y="7619"/>
                </a:lnTo>
                <a:lnTo>
                  <a:pt x="42672" y="6095"/>
                </a:lnTo>
                <a:lnTo>
                  <a:pt x="102108" y="6095"/>
                </a:lnTo>
                <a:lnTo>
                  <a:pt x="102108" y="7619"/>
                </a:lnTo>
                <a:lnTo>
                  <a:pt x="111252" y="12192"/>
                </a:lnTo>
                <a:lnTo>
                  <a:pt x="112775" y="13716"/>
                </a:lnTo>
                <a:close/>
              </a:path>
              <a:path w="144779" h="147954">
                <a:moveTo>
                  <a:pt x="123444" y="22860"/>
                </a:moveTo>
                <a:lnTo>
                  <a:pt x="21336" y="22860"/>
                </a:lnTo>
                <a:lnTo>
                  <a:pt x="21336" y="21335"/>
                </a:lnTo>
                <a:lnTo>
                  <a:pt x="30480" y="15239"/>
                </a:lnTo>
                <a:lnTo>
                  <a:pt x="30480" y="13716"/>
                </a:lnTo>
                <a:lnTo>
                  <a:pt x="114300" y="13716"/>
                </a:lnTo>
                <a:lnTo>
                  <a:pt x="114300" y="15239"/>
                </a:lnTo>
                <a:lnTo>
                  <a:pt x="123444" y="21335"/>
                </a:lnTo>
                <a:lnTo>
                  <a:pt x="123444" y="22860"/>
                </a:lnTo>
                <a:close/>
              </a:path>
              <a:path w="144779" h="147954">
                <a:moveTo>
                  <a:pt x="134112" y="115824"/>
                </a:moveTo>
                <a:lnTo>
                  <a:pt x="10668" y="115824"/>
                </a:lnTo>
                <a:lnTo>
                  <a:pt x="10668" y="114300"/>
                </a:lnTo>
                <a:lnTo>
                  <a:pt x="6096" y="105156"/>
                </a:lnTo>
                <a:lnTo>
                  <a:pt x="4572" y="103632"/>
                </a:lnTo>
                <a:lnTo>
                  <a:pt x="4572" y="102107"/>
                </a:lnTo>
                <a:lnTo>
                  <a:pt x="1524" y="91440"/>
                </a:lnTo>
                <a:lnTo>
                  <a:pt x="1524" y="89916"/>
                </a:lnTo>
                <a:lnTo>
                  <a:pt x="0" y="88392"/>
                </a:lnTo>
                <a:lnTo>
                  <a:pt x="0" y="60960"/>
                </a:lnTo>
                <a:lnTo>
                  <a:pt x="1524" y="59436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5719"/>
                </a:lnTo>
                <a:lnTo>
                  <a:pt x="6096" y="44196"/>
                </a:lnTo>
                <a:lnTo>
                  <a:pt x="10668" y="35052"/>
                </a:lnTo>
                <a:lnTo>
                  <a:pt x="10668" y="33527"/>
                </a:lnTo>
                <a:lnTo>
                  <a:pt x="12192" y="33527"/>
                </a:lnTo>
                <a:lnTo>
                  <a:pt x="12192" y="32004"/>
                </a:lnTo>
                <a:lnTo>
                  <a:pt x="19812" y="24384"/>
                </a:lnTo>
                <a:lnTo>
                  <a:pt x="19812" y="22860"/>
                </a:lnTo>
                <a:lnTo>
                  <a:pt x="124968" y="22860"/>
                </a:lnTo>
                <a:lnTo>
                  <a:pt x="124968" y="24384"/>
                </a:lnTo>
                <a:lnTo>
                  <a:pt x="132588" y="32004"/>
                </a:lnTo>
                <a:lnTo>
                  <a:pt x="132588" y="33527"/>
                </a:lnTo>
                <a:lnTo>
                  <a:pt x="134112" y="35052"/>
                </a:lnTo>
                <a:lnTo>
                  <a:pt x="135636" y="38100"/>
                </a:lnTo>
                <a:lnTo>
                  <a:pt x="73152" y="38100"/>
                </a:lnTo>
                <a:lnTo>
                  <a:pt x="70104" y="39624"/>
                </a:lnTo>
                <a:lnTo>
                  <a:pt x="67056" y="39624"/>
                </a:lnTo>
                <a:lnTo>
                  <a:pt x="61722" y="41148"/>
                </a:lnTo>
                <a:lnTo>
                  <a:pt x="60960" y="41148"/>
                </a:lnTo>
                <a:lnTo>
                  <a:pt x="56387" y="42672"/>
                </a:lnTo>
                <a:lnTo>
                  <a:pt x="57912" y="42672"/>
                </a:lnTo>
                <a:lnTo>
                  <a:pt x="51816" y="45719"/>
                </a:lnTo>
                <a:lnTo>
                  <a:pt x="52578" y="45719"/>
                </a:lnTo>
                <a:lnTo>
                  <a:pt x="50292" y="47244"/>
                </a:lnTo>
                <a:lnTo>
                  <a:pt x="48768" y="47244"/>
                </a:lnTo>
                <a:lnTo>
                  <a:pt x="45719" y="50292"/>
                </a:lnTo>
                <a:lnTo>
                  <a:pt x="46736" y="50292"/>
                </a:lnTo>
                <a:lnTo>
                  <a:pt x="44704" y="53340"/>
                </a:lnTo>
                <a:lnTo>
                  <a:pt x="44195" y="53340"/>
                </a:lnTo>
                <a:lnTo>
                  <a:pt x="39624" y="62484"/>
                </a:lnTo>
                <a:lnTo>
                  <a:pt x="40131" y="62484"/>
                </a:lnTo>
                <a:lnTo>
                  <a:pt x="39116" y="65532"/>
                </a:lnTo>
                <a:lnTo>
                  <a:pt x="38100" y="65532"/>
                </a:lnTo>
                <a:lnTo>
                  <a:pt x="37011" y="73152"/>
                </a:lnTo>
                <a:lnTo>
                  <a:pt x="36576" y="73152"/>
                </a:lnTo>
                <a:lnTo>
                  <a:pt x="36576" y="76200"/>
                </a:lnTo>
                <a:lnTo>
                  <a:pt x="37011" y="76200"/>
                </a:lnTo>
                <a:lnTo>
                  <a:pt x="38100" y="83820"/>
                </a:lnTo>
                <a:lnTo>
                  <a:pt x="39116" y="83820"/>
                </a:lnTo>
                <a:lnTo>
                  <a:pt x="40132" y="86868"/>
                </a:lnTo>
                <a:lnTo>
                  <a:pt x="39624" y="86868"/>
                </a:lnTo>
                <a:lnTo>
                  <a:pt x="44195" y="96012"/>
                </a:lnTo>
                <a:lnTo>
                  <a:pt x="45110" y="96012"/>
                </a:lnTo>
                <a:lnTo>
                  <a:pt x="47548" y="99060"/>
                </a:lnTo>
                <a:lnTo>
                  <a:pt x="45719" y="99060"/>
                </a:lnTo>
                <a:lnTo>
                  <a:pt x="52577" y="103632"/>
                </a:lnTo>
                <a:lnTo>
                  <a:pt x="51816" y="103632"/>
                </a:lnTo>
                <a:lnTo>
                  <a:pt x="57912" y="106680"/>
                </a:lnTo>
                <a:lnTo>
                  <a:pt x="56387" y="106680"/>
                </a:lnTo>
                <a:lnTo>
                  <a:pt x="64008" y="109728"/>
                </a:lnTo>
                <a:lnTo>
                  <a:pt x="136398" y="109728"/>
                </a:lnTo>
                <a:lnTo>
                  <a:pt x="134112" y="114300"/>
                </a:lnTo>
                <a:lnTo>
                  <a:pt x="134112" y="115824"/>
                </a:lnTo>
                <a:close/>
              </a:path>
              <a:path w="144779" h="147954">
                <a:moveTo>
                  <a:pt x="137922" y="42672"/>
                </a:moveTo>
                <a:lnTo>
                  <a:pt x="88391" y="42672"/>
                </a:lnTo>
                <a:lnTo>
                  <a:pt x="80772" y="39624"/>
                </a:lnTo>
                <a:lnTo>
                  <a:pt x="76200" y="39624"/>
                </a:lnTo>
                <a:lnTo>
                  <a:pt x="73152" y="38100"/>
                </a:lnTo>
                <a:lnTo>
                  <a:pt x="135636" y="38100"/>
                </a:lnTo>
                <a:lnTo>
                  <a:pt x="137922" y="42672"/>
                </a:lnTo>
                <a:close/>
              </a:path>
              <a:path w="144779" h="147954">
                <a:moveTo>
                  <a:pt x="56387" y="42672"/>
                </a:moveTo>
                <a:lnTo>
                  <a:pt x="60960" y="41148"/>
                </a:lnTo>
                <a:lnTo>
                  <a:pt x="59944" y="41656"/>
                </a:lnTo>
                <a:lnTo>
                  <a:pt x="56387" y="42672"/>
                </a:lnTo>
                <a:close/>
              </a:path>
              <a:path w="144779" h="147954">
                <a:moveTo>
                  <a:pt x="59944" y="41656"/>
                </a:moveTo>
                <a:lnTo>
                  <a:pt x="60960" y="41148"/>
                </a:lnTo>
                <a:lnTo>
                  <a:pt x="61722" y="41148"/>
                </a:lnTo>
                <a:lnTo>
                  <a:pt x="59944" y="41656"/>
                </a:lnTo>
                <a:close/>
              </a:path>
              <a:path w="144779" h="147954">
                <a:moveTo>
                  <a:pt x="140208" y="45719"/>
                </a:moveTo>
                <a:lnTo>
                  <a:pt x="92964" y="45719"/>
                </a:lnTo>
                <a:lnTo>
                  <a:pt x="83820" y="41148"/>
                </a:lnTo>
                <a:lnTo>
                  <a:pt x="88391" y="42672"/>
                </a:lnTo>
                <a:lnTo>
                  <a:pt x="137922" y="42672"/>
                </a:lnTo>
                <a:lnTo>
                  <a:pt x="138684" y="44196"/>
                </a:lnTo>
                <a:lnTo>
                  <a:pt x="140208" y="45719"/>
                </a:lnTo>
                <a:close/>
              </a:path>
              <a:path w="144779" h="147954">
                <a:moveTo>
                  <a:pt x="57912" y="42672"/>
                </a:moveTo>
                <a:lnTo>
                  <a:pt x="56387" y="42672"/>
                </a:lnTo>
                <a:lnTo>
                  <a:pt x="59944" y="41656"/>
                </a:lnTo>
                <a:lnTo>
                  <a:pt x="57912" y="42672"/>
                </a:lnTo>
                <a:close/>
              </a:path>
              <a:path w="144779" h="147954">
                <a:moveTo>
                  <a:pt x="52578" y="45719"/>
                </a:moveTo>
                <a:lnTo>
                  <a:pt x="51816" y="45719"/>
                </a:lnTo>
                <a:lnTo>
                  <a:pt x="54864" y="44196"/>
                </a:lnTo>
                <a:lnTo>
                  <a:pt x="52578" y="45719"/>
                </a:lnTo>
                <a:close/>
              </a:path>
              <a:path w="144779" h="147954">
                <a:moveTo>
                  <a:pt x="97536" y="50292"/>
                </a:moveTo>
                <a:lnTo>
                  <a:pt x="89916" y="44196"/>
                </a:lnTo>
                <a:lnTo>
                  <a:pt x="92964" y="45719"/>
                </a:lnTo>
                <a:lnTo>
                  <a:pt x="140208" y="45719"/>
                </a:lnTo>
                <a:lnTo>
                  <a:pt x="140208" y="47244"/>
                </a:lnTo>
                <a:lnTo>
                  <a:pt x="96012" y="47244"/>
                </a:lnTo>
                <a:lnTo>
                  <a:pt x="97536" y="50292"/>
                </a:lnTo>
                <a:close/>
              </a:path>
              <a:path w="144779" h="147954">
                <a:moveTo>
                  <a:pt x="45719" y="50292"/>
                </a:moveTo>
                <a:lnTo>
                  <a:pt x="48768" y="47244"/>
                </a:lnTo>
                <a:lnTo>
                  <a:pt x="47548" y="49072"/>
                </a:lnTo>
                <a:lnTo>
                  <a:pt x="45719" y="50292"/>
                </a:lnTo>
                <a:close/>
              </a:path>
              <a:path w="144779" h="147954">
                <a:moveTo>
                  <a:pt x="47548" y="49072"/>
                </a:moveTo>
                <a:lnTo>
                  <a:pt x="48768" y="47244"/>
                </a:lnTo>
                <a:lnTo>
                  <a:pt x="50292" y="47244"/>
                </a:lnTo>
                <a:lnTo>
                  <a:pt x="47548" y="49072"/>
                </a:lnTo>
                <a:close/>
              </a:path>
              <a:path w="144779" h="147954">
                <a:moveTo>
                  <a:pt x="102107" y="56387"/>
                </a:moveTo>
                <a:lnTo>
                  <a:pt x="96012" y="47244"/>
                </a:lnTo>
                <a:lnTo>
                  <a:pt x="140208" y="47244"/>
                </a:lnTo>
                <a:lnTo>
                  <a:pt x="141949" y="53340"/>
                </a:lnTo>
                <a:lnTo>
                  <a:pt x="100584" y="53340"/>
                </a:lnTo>
                <a:lnTo>
                  <a:pt x="102107" y="56387"/>
                </a:lnTo>
                <a:close/>
              </a:path>
              <a:path w="144779" h="147954">
                <a:moveTo>
                  <a:pt x="46736" y="50292"/>
                </a:moveTo>
                <a:lnTo>
                  <a:pt x="45719" y="50292"/>
                </a:lnTo>
                <a:lnTo>
                  <a:pt x="47548" y="49072"/>
                </a:lnTo>
                <a:lnTo>
                  <a:pt x="46736" y="50292"/>
                </a:lnTo>
                <a:close/>
              </a:path>
              <a:path w="144779" h="147954">
                <a:moveTo>
                  <a:pt x="42672" y="56387"/>
                </a:moveTo>
                <a:lnTo>
                  <a:pt x="44195" y="53340"/>
                </a:lnTo>
                <a:lnTo>
                  <a:pt x="44704" y="53340"/>
                </a:lnTo>
                <a:lnTo>
                  <a:pt x="42672" y="56387"/>
                </a:lnTo>
                <a:close/>
              </a:path>
              <a:path w="144779" h="147954">
                <a:moveTo>
                  <a:pt x="144779" y="62484"/>
                </a:moveTo>
                <a:lnTo>
                  <a:pt x="105155" y="62484"/>
                </a:lnTo>
                <a:lnTo>
                  <a:pt x="100584" y="53340"/>
                </a:lnTo>
                <a:lnTo>
                  <a:pt x="141949" y="53340"/>
                </a:lnTo>
                <a:lnTo>
                  <a:pt x="143256" y="57912"/>
                </a:lnTo>
                <a:lnTo>
                  <a:pt x="143256" y="59436"/>
                </a:lnTo>
                <a:lnTo>
                  <a:pt x="144779" y="60960"/>
                </a:lnTo>
                <a:lnTo>
                  <a:pt x="144779" y="62484"/>
                </a:lnTo>
                <a:close/>
              </a:path>
              <a:path w="144779" h="147954">
                <a:moveTo>
                  <a:pt x="40131" y="62484"/>
                </a:moveTo>
                <a:lnTo>
                  <a:pt x="39624" y="62484"/>
                </a:lnTo>
                <a:lnTo>
                  <a:pt x="41148" y="59435"/>
                </a:lnTo>
                <a:lnTo>
                  <a:pt x="40131" y="62484"/>
                </a:lnTo>
                <a:close/>
              </a:path>
              <a:path w="144779" h="147954">
                <a:moveTo>
                  <a:pt x="106679" y="68580"/>
                </a:moveTo>
                <a:lnTo>
                  <a:pt x="103632" y="59436"/>
                </a:lnTo>
                <a:lnTo>
                  <a:pt x="105155" y="62484"/>
                </a:lnTo>
                <a:lnTo>
                  <a:pt x="144779" y="62484"/>
                </a:lnTo>
                <a:lnTo>
                  <a:pt x="144779" y="65532"/>
                </a:lnTo>
                <a:lnTo>
                  <a:pt x="106679" y="65532"/>
                </a:lnTo>
                <a:lnTo>
                  <a:pt x="106679" y="68580"/>
                </a:lnTo>
                <a:close/>
              </a:path>
              <a:path w="144779" h="147954">
                <a:moveTo>
                  <a:pt x="38100" y="68580"/>
                </a:moveTo>
                <a:lnTo>
                  <a:pt x="38100" y="65532"/>
                </a:lnTo>
                <a:lnTo>
                  <a:pt x="39116" y="65532"/>
                </a:lnTo>
                <a:lnTo>
                  <a:pt x="38100" y="68580"/>
                </a:lnTo>
                <a:close/>
              </a:path>
              <a:path w="144779" h="147954">
                <a:moveTo>
                  <a:pt x="144779" y="83820"/>
                </a:moveTo>
                <a:lnTo>
                  <a:pt x="106679" y="83820"/>
                </a:lnTo>
                <a:lnTo>
                  <a:pt x="106679" y="65532"/>
                </a:lnTo>
                <a:lnTo>
                  <a:pt x="144779" y="65532"/>
                </a:lnTo>
                <a:lnTo>
                  <a:pt x="144779" y="83820"/>
                </a:lnTo>
                <a:close/>
              </a:path>
              <a:path w="144779" h="147954">
                <a:moveTo>
                  <a:pt x="36576" y="76200"/>
                </a:moveTo>
                <a:lnTo>
                  <a:pt x="36576" y="73152"/>
                </a:lnTo>
                <a:lnTo>
                  <a:pt x="36793" y="74676"/>
                </a:lnTo>
                <a:lnTo>
                  <a:pt x="36576" y="76200"/>
                </a:lnTo>
                <a:close/>
              </a:path>
              <a:path w="144779" h="147954">
                <a:moveTo>
                  <a:pt x="36793" y="74676"/>
                </a:moveTo>
                <a:lnTo>
                  <a:pt x="36576" y="73152"/>
                </a:lnTo>
                <a:lnTo>
                  <a:pt x="37011" y="73152"/>
                </a:lnTo>
                <a:lnTo>
                  <a:pt x="36793" y="74676"/>
                </a:lnTo>
                <a:close/>
              </a:path>
              <a:path w="144779" h="147954">
                <a:moveTo>
                  <a:pt x="37011" y="76200"/>
                </a:moveTo>
                <a:lnTo>
                  <a:pt x="36576" y="76200"/>
                </a:lnTo>
                <a:lnTo>
                  <a:pt x="36793" y="74676"/>
                </a:lnTo>
                <a:lnTo>
                  <a:pt x="37011" y="76200"/>
                </a:lnTo>
                <a:close/>
              </a:path>
              <a:path w="144779" h="147954">
                <a:moveTo>
                  <a:pt x="39116" y="83820"/>
                </a:moveTo>
                <a:lnTo>
                  <a:pt x="38100" y="83820"/>
                </a:lnTo>
                <a:lnTo>
                  <a:pt x="38100" y="80772"/>
                </a:lnTo>
                <a:lnTo>
                  <a:pt x="39116" y="83820"/>
                </a:lnTo>
                <a:close/>
              </a:path>
              <a:path w="144779" h="147954">
                <a:moveTo>
                  <a:pt x="103632" y="89915"/>
                </a:moveTo>
                <a:lnTo>
                  <a:pt x="106679" y="80772"/>
                </a:lnTo>
                <a:lnTo>
                  <a:pt x="106679" y="83820"/>
                </a:lnTo>
                <a:lnTo>
                  <a:pt x="144779" y="83820"/>
                </a:lnTo>
                <a:lnTo>
                  <a:pt x="144779" y="86868"/>
                </a:lnTo>
                <a:lnTo>
                  <a:pt x="105155" y="86868"/>
                </a:lnTo>
                <a:lnTo>
                  <a:pt x="103632" y="89915"/>
                </a:lnTo>
                <a:close/>
              </a:path>
              <a:path w="144779" h="147954">
                <a:moveTo>
                  <a:pt x="41148" y="89916"/>
                </a:moveTo>
                <a:lnTo>
                  <a:pt x="39624" y="86868"/>
                </a:lnTo>
                <a:lnTo>
                  <a:pt x="40132" y="86868"/>
                </a:lnTo>
                <a:lnTo>
                  <a:pt x="41148" y="89916"/>
                </a:lnTo>
                <a:close/>
              </a:path>
              <a:path w="144779" h="147954">
                <a:moveTo>
                  <a:pt x="141949" y="96012"/>
                </a:moveTo>
                <a:lnTo>
                  <a:pt x="100584" y="96012"/>
                </a:lnTo>
                <a:lnTo>
                  <a:pt x="105155" y="86868"/>
                </a:lnTo>
                <a:lnTo>
                  <a:pt x="144779" y="86868"/>
                </a:lnTo>
                <a:lnTo>
                  <a:pt x="144779" y="88392"/>
                </a:lnTo>
                <a:lnTo>
                  <a:pt x="143256" y="89916"/>
                </a:lnTo>
                <a:lnTo>
                  <a:pt x="143256" y="91440"/>
                </a:lnTo>
                <a:lnTo>
                  <a:pt x="141949" y="96012"/>
                </a:lnTo>
                <a:close/>
              </a:path>
              <a:path w="144779" h="147954">
                <a:moveTo>
                  <a:pt x="45110" y="96012"/>
                </a:moveTo>
                <a:lnTo>
                  <a:pt x="44195" y="96012"/>
                </a:lnTo>
                <a:lnTo>
                  <a:pt x="42671" y="92964"/>
                </a:lnTo>
                <a:lnTo>
                  <a:pt x="45110" y="96012"/>
                </a:lnTo>
                <a:close/>
              </a:path>
              <a:path w="144779" h="147954">
                <a:moveTo>
                  <a:pt x="96012" y="100584"/>
                </a:moveTo>
                <a:lnTo>
                  <a:pt x="102108" y="92964"/>
                </a:lnTo>
                <a:lnTo>
                  <a:pt x="100584" y="96012"/>
                </a:lnTo>
                <a:lnTo>
                  <a:pt x="141949" y="96012"/>
                </a:lnTo>
                <a:lnTo>
                  <a:pt x="141078" y="99060"/>
                </a:lnTo>
                <a:lnTo>
                  <a:pt x="99060" y="99060"/>
                </a:lnTo>
                <a:lnTo>
                  <a:pt x="96012" y="100584"/>
                </a:lnTo>
                <a:close/>
              </a:path>
              <a:path w="144779" h="147954">
                <a:moveTo>
                  <a:pt x="48768" y="100584"/>
                </a:moveTo>
                <a:lnTo>
                  <a:pt x="45719" y="99060"/>
                </a:lnTo>
                <a:lnTo>
                  <a:pt x="47548" y="99060"/>
                </a:lnTo>
                <a:lnTo>
                  <a:pt x="48768" y="100584"/>
                </a:lnTo>
                <a:close/>
              </a:path>
              <a:path w="144779" h="147954">
                <a:moveTo>
                  <a:pt x="89916" y="105155"/>
                </a:moveTo>
                <a:lnTo>
                  <a:pt x="99060" y="99060"/>
                </a:lnTo>
                <a:lnTo>
                  <a:pt x="141078" y="99060"/>
                </a:lnTo>
                <a:lnTo>
                  <a:pt x="140208" y="102107"/>
                </a:lnTo>
                <a:lnTo>
                  <a:pt x="140208" y="103632"/>
                </a:lnTo>
                <a:lnTo>
                  <a:pt x="92964" y="103632"/>
                </a:lnTo>
                <a:lnTo>
                  <a:pt x="89916" y="105155"/>
                </a:lnTo>
                <a:close/>
              </a:path>
              <a:path w="144779" h="147954">
                <a:moveTo>
                  <a:pt x="54864" y="105156"/>
                </a:moveTo>
                <a:lnTo>
                  <a:pt x="51816" y="103632"/>
                </a:lnTo>
                <a:lnTo>
                  <a:pt x="52577" y="103632"/>
                </a:lnTo>
                <a:lnTo>
                  <a:pt x="54864" y="105156"/>
                </a:lnTo>
                <a:close/>
              </a:path>
              <a:path w="144779" h="147954">
                <a:moveTo>
                  <a:pt x="84836" y="107696"/>
                </a:moveTo>
                <a:lnTo>
                  <a:pt x="92964" y="103632"/>
                </a:lnTo>
                <a:lnTo>
                  <a:pt x="140208" y="103632"/>
                </a:lnTo>
                <a:lnTo>
                  <a:pt x="138684" y="105156"/>
                </a:lnTo>
                <a:lnTo>
                  <a:pt x="137922" y="106680"/>
                </a:lnTo>
                <a:lnTo>
                  <a:pt x="88391" y="106680"/>
                </a:lnTo>
                <a:lnTo>
                  <a:pt x="84836" y="107696"/>
                </a:lnTo>
                <a:close/>
              </a:path>
              <a:path w="144779" h="147954">
                <a:moveTo>
                  <a:pt x="60960" y="108204"/>
                </a:moveTo>
                <a:lnTo>
                  <a:pt x="56387" y="106680"/>
                </a:lnTo>
                <a:lnTo>
                  <a:pt x="57912" y="106680"/>
                </a:lnTo>
                <a:lnTo>
                  <a:pt x="60960" y="108204"/>
                </a:lnTo>
                <a:close/>
              </a:path>
              <a:path w="144779" h="147954">
                <a:moveTo>
                  <a:pt x="83820" y="108204"/>
                </a:moveTo>
                <a:lnTo>
                  <a:pt x="84836" y="107696"/>
                </a:lnTo>
                <a:lnTo>
                  <a:pt x="88391" y="106680"/>
                </a:lnTo>
                <a:lnTo>
                  <a:pt x="83820" y="108204"/>
                </a:lnTo>
                <a:close/>
              </a:path>
              <a:path w="144779" h="147954">
                <a:moveTo>
                  <a:pt x="137160" y="108204"/>
                </a:moveTo>
                <a:lnTo>
                  <a:pt x="83820" y="108204"/>
                </a:lnTo>
                <a:lnTo>
                  <a:pt x="88391" y="106680"/>
                </a:lnTo>
                <a:lnTo>
                  <a:pt x="137922" y="106680"/>
                </a:lnTo>
                <a:lnTo>
                  <a:pt x="137160" y="108204"/>
                </a:lnTo>
                <a:close/>
              </a:path>
              <a:path w="144779" h="147954">
                <a:moveTo>
                  <a:pt x="136398" y="109728"/>
                </a:moveTo>
                <a:lnTo>
                  <a:pt x="77724" y="109728"/>
                </a:lnTo>
                <a:lnTo>
                  <a:pt x="84836" y="107696"/>
                </a:lnTo>
                <a:lnTo>
                  <a:pt x="83820" y="108204"/>
                </a:lnTo>
                <a:lnTo>
                  <a:pt x="137160" y="108204"/>
                </a:lnTo>
                <a:lnTo>
                  <a:pt x="136398" y="109728"/>
                </a:lnTo>
                <a:close/>
              </a:path>
              <a:path w="144779" h="147954">
                <a:moveTo>
                  <a:pt x="124968" y="126492"/>
                </a:moveTo>
                <a:lnTo>
                  <a:pt x="19812" y="126492"/>
                </a:lnTo>
                <a:lnTo>
                  <a:pt x="19812" y="124968"/>
                </a:lnTo>
                <a:lnTo>
                  <a:pt x="12192" y="117348"/>
                </a:lnTo>
                <a:lnTo>
                  <a:pt x="12192" y="115824"/>
                </a:lnTo>
                <a:lnTo>
                  <a:pt x="132588" y="115824"/>
                </a:lnTo>
                <a:lnTo>
                  <a:pt x="132588" y="117348"/>
                </a:lnTo>
                <a:lnTo>
                  <a:pt x="124968" y="124968"/>
                </a:lnTo>
                <a:lnTo>
                  <a:pt x="124968" y="126492"/>
                </a:lnTo>
                <a:close/>
              </a:path>
              <a:path w="144779" h="147954">
                <a:moveTo>
                  <a:pt x="114300" y="135636"/>
                </a:moveTo>
                <a:lnTo>
                  <a:pt x="30480" y="135636"/>
                </a:lnTo>
                <a:lnTo>
                  <a:pt x="30480" y="134112"/>
                </a:lnTo>
                <a:lnTo>
                  <a:pt x="21336" y="128016"/>
                </a:lnTo>
                <a:lnTo>
                  <a:pt x="21336" y="126492"/>
                </a:lnTo>
                <a:lnTo>
                  <a:pt x="123444" y="126492"/>
                </a:lnTo>
                <a:lnTo>
                  <a:pt x="123444" y="128016"/>
                </a:lnTo>
                <a:lnTo>
                  <a:pt x="114300" y="134112"/>
                </a:lnTo>
                <a:lnTo>
                  <a:pt x="114300" y="135636"/>
                </a:lnTo>
                <a:close/>
              </a:path>
              <a:path w="144779" h="147954">
                <a:moveTo>
                  <a:pt x="100584" y="143256"/>
                </a:moveTo>
                <a:lnTo>
                  <a:pt x="44195" y="143256"/>
                </a:lnTo>
                <a:lnTo>
                  <a:pt x="42672" y="141732"/>
                </a:lnTo>
                <a:lnTo>
                  <a:pt x="33528" y="137160"/>
                </a:lnTo>
                <a:lnTo>
                  <a:pt x="32004" y="135636"/>
                </a:lnTo>
                <a:lnTo>
                  <a:pt x="112775" y="135636"/>
                </a:lnTo>
                <a:lnTo>
                  <a:pt x="111252" y="137160"/>
                </a:lnTo>
                <a:lnTo>
                  <a:pt x="102108" y="141732"/>
                </a:lnTo>
                <a:lnTo>
                  <a:pt x="100584" y="143256"/>
                </a:lnTo>
                <a:close/>
              </a:path>
              <a:path w="144779" h="147954">
                <a:moveTo>
                  <a:pt x="80772" y="147828"/>
                </a:moveTo>
                <a:lnTo>
                  <a:pt x="65532" y="147828"/>
                </a:lnTo>
                <a:lnTo>
                  <a:pt x="57912" y="146304"/>
                </a:lnTo>
                <a:lnTo>
                  <a:pt x="45719" y="143256"/>
                </a:lnTo>
                <a:lnTo>
                  <a:pt x="99060" y="143256"/>
                </a:lnTo>
                <a:lnTo>
                  <a:pt x="88391" y="146304"/>
                </a:lnTo>
                <a:lnTo>
                  <a:pt x="8077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288785" y="5134355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70">
                <a:moveTo>
                  <a:pt x="0" y="0"/>
                </a:moveTo>
                <a:lnTo>
                  <a:pt x="0" y="20421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288785" y="5733288"/>
            <a:ext cx="0" cy="984885"/>
          </a:xfrm>
          <a:custGeom>
            <a:avLst/>
            <a:gdLst/>
            <a:ahLst/>
            <a:cxnLst/>
            <a:rect l="l" t="t" r="r" b="b"/>
            <a:pathLst>
              <a:path w="0" h="984884">
                <a:moveTo>
                  <a:pt x="0" y="0"/>
                </a:moveTo>
                <a:lnTo>
                  <a:pt x="0" y="98450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216396" y="5338571"/>
            <a:ext cx="144780" cy="394970"/>
          </a:xfrm>
          <a:custGeom>
            <a:avLst/>
            <a:gdLst/>
            <a:ahLst/>
            <a:cxnLst/>
            <a:rect l="l" t="t" r="r" b="b"/>
            <a:pathLst>
              <a:path w="144779" h="394970">
                <a:moveTo>
                  <a:pt x="0" y="0"/>
                </a:moveTo>
                <a:lnTo>
                  <a:pt x="144780" y="0"/>
                </a:lnTo>
                <a:lnTo>
                  <a:pt x="144780" y="394716"/>
                </a:lnTo>
                <a:lnTo>
                  <a:pt x="0" y="3947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202679" y="5323332"/>
            <a:ext cx="172720" cy="425450"/>
          </a:xfrm>
          <a:custGeom>
            <a:avLst/>
            <a:gdLst/>
            <a:ahLst/>
            <a:cxnLst/>
            <a:rect l="l" t="t" r="r" b="b"/>
            <a:pathLst>
              <a:path w="172720" h="425450">
                <a:moveTo>
                  <a:pt x="172211" y="425195"/>
                </a:moveTo>
                <a:lnTo>
                  <a:pt x="0" y="425195"/>
                </a:lnTo>
                <a:lnTo>
                  <a:pt x="0" y="0"/>
                </a:lnTo>
                <a:lnTo>
                  <a:pt x="172211" y="0"/>
                </a:lnTo>
                <a:lnTo>
                  <a:pt x="172211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96239"/>
                </a:lnTo>
                <a:lnTo>
                  <a:pt x="13716" y="396239"/>
                </a:lnTo>
                <a:lnTo>
                  <a:pt x="28956" y="409956"/>
                </a:lnTo>
                <a:lnTo>
                  <a:pt x="172211" y="409956"/>
                </a:lnTo>
                <a:lnTo>
                  <a:pt x="172211" y="425195"/>
                </a:lnTo>
                <a:close/>
              </a:path>
              <a:path w="172720" h="425450">
                <a:moveTo>
                  <a:pt x="28956" y="28955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72720" h="425450">
                <a:moveTo>
                  <a:pt x="144779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44779" y="15240"/>
                </a:lnTo>
                <a:lnTo>
                  <a:pt x="144779" y="28955"/>
                </a:lnTo>
                <a:close/>
              </a:path>
              <a:path w="172720" h="425450">
                <a:moveTo>
                  <a:pt x="144779" y="409956"/>
                </a:moveTo>
                <a:lnTo>
                  <a:pt x="144779" y="15240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396239"/>
                </a:lnTo>
                <a:lnTo>
                  <a:pt x="158495" y="396239"/>
                </a:lnTo>
                <a:lnTo>
                  <a:pt x="144779" y="409956"/>
                </a:lnTo>
                <a:close/>
              </a:path>
              <a:path w="172720" h="425450">
                <a:moveTo>
                  <a:pt x="172211" y="28955"/>
                </a:moveTo>
                <a:lnTo>
                  <a:pt x="158495" y="28956"/>
                </a:lnTo>
                <a:lnTo>
                  <a:pt x="144779" y="15240"/>
                </a:lnTo>
                <a:lnTo>
                  <a:pt x="172211" y="15240"/>
                </a:lnTo>
                <a:lnTo>
                  <a:pt x="172211" y="28955"/>
                </a:lnTo>
                <a:close/>
              </a:path>
              <a:path w="172720" h="425450">
                <a:moveTo>
                  <a:pt x="28956" y="409956"/>
                </a:moveTo>
                <a:lnTo>
                  <a:pt x="13716" y="396239"/>
                </a:lnTo>
                <a:lnTo>
                  <a:pt x="28956" y="396239"/>
                </a:lnTo>
                <a:lnTo>
                  <a:pt x="28956" y="409956"/>
                </a:lnTo>
                <a:close/>
              </a:path>
              <a:path w="172720" h="425450">
                <a:moveTo>
                  <a:pt x="144779" y="409956"/>
                </a:moveTo>
                <a:lnTo>
                  <a:pt x="28956" y="409956"/>
                </a:lnTo>
                <a:lnTo>
                  <a:pt x="28956" y="396239"/>
                </a:lnTo>
                <a:lnTo>
                  <a:pt x="144779" y="396239"/>
                </a:lnTo>
                <a:lnTo>
                  <a:pt x="144779" y="409956"/>
                </a:lnTo>
                <a:close/>
              </a:path>
              <a:path w="172720" h="425450">
                <a:moveTo>
                  <a:pt x="172211" y="409956"/>
                </a:moveTo>
                <a:lnTo>
                  <a:pt x="144779" y="409956"/>
                </a:lnTo>
                <a:lnTo>
                  <a:pt x="158495" y="396239"/>
                </a:lnTo>
                <a:lnTo>
                  <a:pt x="172211" y="396239"/>
                </a:lnTo>
                <a:lnTo>
                  <a:pt x="172211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062471" y="5998464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79" h="462279">
                <a:moveTo>
                  <a:pt x="231648" y="461772"/>
                </a:moveTo>
                <a:lnTo>
                  <a:pt x="185928" y="457200"/>
                </a:lnTo>
                <a:lnTo>
                  <a:pt x="141732" y="443484"/>
                </a:lnTo>
                <a:lnTo>
                  <a:pt x="85344" y="409955"/>
                </a:lnTo>
                <a:lnTo>
                  <a:pt x="53339" y="377952"/>
                </a:lnTo>
                <a:lnTo>
                  <a:pt x="28956" y="341376"/>
                </a:lnTo>
                <a:lnTo>
                  <a:pt x="10668" y="300228"/>
                </a:lnTo>
                <a:lnTo>
                  <a:pt x="1524" y="254508"/>
                </a:lnTo>
                <a:lnTo>
                  <a:pt x="0" y="231648"/>
                </a:lnTo>
                <a:lnTo>
                  <a:pt x="1524" y="207264"/>
                </a:lnTo>
                <a:lnTo>
                  <a:pt x="10668" y="163068"/>
                </a:lnTo>
                <a:lnTo>
                  <a:pt x="27432" y="121920"/>
                </a:lnTo>
                <a:lnTo>
                  <a:pt x="53339" y="83820"/>
                </a:lnTo>
                <a:lnTo>
                  <a:pt x="83820" y="53340"/>
                </a:lnTo>
                <a:lnTo>
                  <a:pt x="120396" y="27431"/>
                </a:lnTo>
                <a:lnTo>
                  <a:pt x="161543" y="10667"/>
                </a:lnTo>
                <a:lnTo>
                  <a:pt x="207264" y="1524"/>
                </a:lnTo>
                <a:lnTo>
                  <a:pt x="230124" y="0"/>
                </a:lnTo>
                <a:lnTo>
                  <a:pt x="254507" y="1524"/>
                </a:lnTo>
                <a:lnTo>
                  <a:pt x="300228" y="9143"/>
                </a:lnTo>
                <a:lnTo>
                  <a:pt x="341376" y="27431"/>
                </a:lnTo>
                <a:lnTo>
                  <a:pt x="343661" y="28955"/>
                </a:lnTo>
                <a:lnTo>
                  <a:pt x="211836" y="28955"/>
                </a:lnTo>
                <a:lnTo>
                  <a:pt x="192024" y="32004"/>
                </a:lnTo>
                <a:lnTo>
                  <a:pt x="135636" y="51816"/>
                </a:lnTo>
                <a:lnTo>
                  <a:pt x="88391" y="86868"/>
                </a:lnTo>
                <a:lnTo>
                  <a:pt x="64008" y="117348"/>
                </a:lnTo>
                <a:lnTo>
                  <a:pt x="45719" y="150876"/>
                </a:lnTo>
                <a:lnTo>
                  <a:pt x="33528" y="188976"/>
                </a:lnTo>
                <a:lnTo>
                  <a:pt x="28956" y="230124"/>
                </a:lnTo>
                <a:lnTo>
                  <a:pt x="30480" y="251460"/>
                </a:lnTo>
                <a:lnTo>
                  <a:pt x="38100" y="289560"/>
                </a:lnTo>
                <a:lnTo>
                  <a:pt x="53339" y="326136"/>
                </a:lnTo>
                <a:lnTo>
                  <a:pt x="74676" y="359664"/>
                </a:lnTo>
                <a:lnTo>
                  <a:pt x="102108" y="387096"/>
                </a:lnTo>
                <a:lnTo>
                  <a:pt x="134112" y="408431"/>
                </a:lnTo>
                <a:lnTo>
                  <a:pt x="170688" y="423672"/>
                </a:lnTo>
                <a:lnTo>
                  <a:pt x="210311" y="431291"/>
                </a:lnTo>
                <a:lnTo>
                  <a:pt x="230124" y="432816"/>
                </a:lnTo>
                <a:lnTo>
                  <a:pt x="342900" y="432816"/>
                </a:lnTo>
                <a:lnTo>
                  <a:pt x="321563" y="443484"/>
                </a:lnTo>
                <a:lnTo>
                  <a:pt x="300228" y="451104"/>
                </a:lnTo>
                <a:lnTo>
                  <a:pt x="278892" y="457200"/>
                </a:lnTo>
                <a:lnTo>
                  <a:pt x="256031" y="460248"/>
                </a:lnTo>
                <a:lnTo>
                  <a:pt x="231648" y="461772"/>
                </a:lnTo>
                <a:close/>
              </a:path>
              <a:path w="462279" h="462279">
                <a:moveTo>
                  <a:pt x="342900" y="432816"/>
                </a:moveTo>
                <a:lnTo>
                  <a:pt x="251459" y="432816"/>
                </a:lnTo>
                <a:lnTo>
                  <a:pt x="271272" y="429767"/>
                </a:lnTo>
                <a:lnTo>
                  <a:pt x="291083" y="423672"/>
                </a:lnTo>
                <a:lnTo>
                  <a:pt x="327660" y="408431"/>
                </a:lnTo>
                <a:lnTo>
                  <a:pt x="374904" y="374904"/>
                </a:lnTo>
                <a:lnTo>
                  <a:pt x="399287" y="344424"/>
                </a:lnTo>
                <a:lnTo>
                  <a:pt x="417576" y="310896"/>
                </a:lnTo>
                <a:lnTo>
                  <a:pt x="429767" y="272796"/>
                </a:lnTo>
                <a:lnTo>
                  <a:pt x="434339" y="231648"/>
                </a:lnTo>
                <a:lnTo>
                  <a:pt x="432815" y="210312"/>
                </a:lnTo>
                <a:lnTo>
                  <a:pt x="429767" y="190500"/>
                </a:lnTo>
                <a:lnTo>
                  <a:pt x="425195" y="170688"/>
                </a:lnTo>
                <a:lnTo>
                  <a:pt x="409956" y="134112"/>
                </a:lnTo>
                <a:lnTo>
                  <a:pt x="399287" y="118872"/>
                </a:lnTo>
                <a:lnTo>
                  <a:pt x="388619" y="102108"/>
                </a:lnTo>
                <a:lnTo>
                  <a:pt x="361187" y="74676"/>
                </a:lnTo>
                <a:lnTo>
                  <a:pt x="329184" y="53340"/>
                </a:lnTo>
                <a:lnTo>
                  <a:pt x="292607" y="38100"/>
                </a:lnTo>
                <a:lnTo>
                  <a:pt x="252983" y="28955"/>
                </a:lnTo>
                <a:lnTo>
                  <a:pt x="343661" y="28955"/>
                </a:lnTo>
                <a:lnTo>
                  <a:pt x="377952" y="51816"/>
                </a:lnTo>
                <a:lnTo>
                  <a:pt x="409956" y="83820"/>
                </a:lnTo>
                <a:lnTo>
                  <a:pt x="434339" y="120396"/>
                </a:lnTo>
                <a:lnTo>
                  <a:pt x="452628" y="161544"/>
                </a:lnTo>
                <a:lnTo>
                  <a:pt x="461772" y="205740"/>
                </a:lnTo>
                <a:lnTo>
                  <a:pt x="461772" y="252984"/>
                </a:lnTo>
                <a:lnTo>
                  <a:pt x="452628" y="298704"/>
                </a:lnTo>
                <a:lnTo>
                  <a:pt x="423672" y="359664"/>
                </a:lnTo>
                <a:lnTo>
                  <a:pt x="394715" y="393191"/>
                </a:lnTo>
                <a:lnTo>
                  <a:pt x="361187" y="422148"/>
                </a:lnTo>
                <a:lnTo>
                  <a:pt x="342900" y="432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 txBox="1"/>
          <p:nvPr/>
        </p:nvSpPr>
        <p:spPr>
          <a:xfrm>
            <a:off x="5860786" y="525778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6063469" y="5434037"/>
            <a:ext cx="10477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7728203" y="5977128"/>
            <a:ext cx="251460" cy="467995"/>
          </a:xfrm>
          <a:custGeom>
            <a:avLst/>
            <a:gdLst/>
            <a:ahLst/>
            <a:cxnLst/>
            <a:rect l="l" t="t" r="r" b="b"/>
            <a:pathLst>
              <a:path w="251459" h="467995">
                <a:moveTo>
                  <a:pt x="126492" y="467867"/>
                </a:moveTo>
                <a:lnTo>
                  <a:pt x="0" y="233171"/>
                </a:lnTo>
                <a:lnTo>
                  <a:pt x="126492" y="0"/>
                </a:lnTo>
                <a:lnTo>
                  <a:pt x="251460" y="233171"/>
                </a:lnTo>
                <a:lnTo>
                  <a:pt x="126492" y="467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714488" y="5949696"/>
            <a:ext cx="280670" cy="521334"/>
          </a:xfrm>
          <a:custGeom>
            <a:avLst/>
            <a:gdLst/>
            <a:ahLst/>
            <a:cxnLst/>
            <a:rect l="l" t="t" r="r" b="b"/>
            <a:pathLst>
              <a:path w="280670" h="521335">
                <a:moveTo>
                  <a:pt x="140208" y="521208"/>
                </a:moveTo>
                <a:lnTo>
                  <a:pt x="0" y="260604"/>
                </a:lnTo>
                <a:lnTo>
                  <a:pt x="140208" y="0"/>
                </a:lnTo>
                <a:lnTo>
                  <a:pt x="158246" y="33528"/>
                </a:lnTo>
                <a:lnTo>
                  <a:pt x="128016" y="33528"/>
                </a:lnTo>
                <a:lnTo>
                  <a:pt x="139445" y="54597"/>
                </a:lnTo>
                <a:lnTo>
                  <a:pt x="30997" y="254508"/>
                </a:lnTo>
                <a:lnTo>
                  <a:pt x="24384" y="254508"/>
                </a:lnTo>
                <a:lnTo>
                  <a:pt x="24384" y="266700"/>
                </a:lnTo>
                <a:lnTo>
                  <a:pt x="30955" y="266700"/>
                </a:lnTo>
                <a:lnTo>
                  <a:pt x="139445" y="467996"/>
                </a:lnTo>
                <a:lnTo>
                  <a:pt x="128016" y="489204"/>
                </a:lnTo>
                <a:lnTo>
                  <a:pt x="157426" y="489204"/>
                </a:lnTo>
                <a:lnTo>
                  <a:pt x="140208" y="521208"/>
                </a:lnTo>
                <a:close/>
              </a:path>
              <a:path w="280670" h="521335">
                <a:moveTo>
                  <a:pt x="139445" y="54597"/>
                </a:moveTo>
                <a:lnTo>
                  <a:pt x="128016" y="33528"/>
                </a:lnTo>
                <a:lnTo>
                  <a:pt x="150876" y="33528"/>
                </a:lnTo>
                <a:lnTo>
                  <a:pt x="139445" y="54597"/>
                </a:lnTo>
                <a:close/>
              </a:path>
              <a:path w="280670" h="521335">
                <a:moveTo>
                  <a:pt x="251211" y="260623"/>
                </a:moveTo>
                <a:lnTo>
                  <a:pt x="139445" y="54597"/>
                </a:lnTo>
                <a:lnTo>
                  <a:pt x="150876" y="33528"/>
                </a:lnTo>
                <a:lnTo>
                  <a:pt x="158246" y="33528"/>
                </a:lnTo>
                <a:lnTo>
                  <a:pt x="277136" y="254508"/>
                </a:lnTo>
                <a:lnTo>
                  <a:pt x="254507" y="254508"/>
                </a:lnTo>
                <a:lnTo>
                  <a:pt x="251211" y="260623"/>
                </a:lnTo>
                <a:close/>
              </a:path>
              <a:path w="280670" h="521335">
                <a:moveTo>
                  <a:pt x="24384" y="266700"/>
                </a:moveTo>
                <a:lnTo>
                  <a:pt x="24384" y="254508"/>
                </a:lnTo>
                <a:lnTo>
                  <a:pt x="27680" y="260623"/>
                </a:lnTo>
                <a:lnTo>
                  <a:pt x="24384" y="266700"/>
                </a:lnTo>
                <a:close/>
              </a:path>
              <a:path w="280670" h="521335">
                <a:moveTo>
                  <a:pt x="27680" y="260623"/>
                </a:moveTo>
                <a:lnTo>
                  <a:pt x="24384" y="254508"/>
                </a:lnTo>
                <a:lnTo>
                  <a:pt x="30997" y="254508"/>
                </a:lnTo>
                <a:lnTo>
                  <a:pt x="27680" y="260623"/>
                </a:lnTo>
                <a:close/>
              </a:path>
              <a:path w="280670" h="521335">
                <a:moveTo>
                  <a:pt x="254507" y="266700"/>
                </a:moveTo>
                <a:lnTo>
                  <a:pt x="251211" y="260623"/>
                </a:lnTo>
                <a:lnTo>
                  <a:pt x="254507" y="254508"/>
                </a:lnTo>
                <a:lnTo>
                  <a:pt x="254507" y="266700"/>
                </a:lnTo>
                <a:close/>
              </a:path>
              <a:path w="280670" h="521335">
                <a:moveTo>
                  <a:pt x="277136" y="266700"/>
                </a:moveTo>
                <a:lnTo>
                  <a:pt x="254507" y="266700"/>
                </a:lnTo>
                <a:lnTo>
                  <a:pt x="254507" y="254508"/>
                </a:lnTo>
                <a:lnTo>
                  <a:pt x="277136" y="254508"/>
                </a:lnTo>
                <a:lnTo>
                  <a:pt x="280416" y="260604"/>
                </a:lnTo>
                <a:lnTo>
                  <a:pt x="277136" y="266700"/>
                </a:lnTo>
                <a:close/>
              </a:path>
              <a:path w="280670" h="521335">
                <a:moveTo>
                  <a:pt x="30955" y="266700"/>
                </a:moveTo>
                <a:lnTo>
                  <a:pt x="24384" y="266700"/>
                </a:lnTo>
                <a:lnTo>
                  <a:pt x="27680" y="260623"/>
                </a:lnTo>
                <a:lnTo>
                  <a:pt x="30955" y="266700"/>
                </a:lnTo>
                <a:close/>
              </a:path>
              <a:path w="280670" h="521335">
                <a:moveTo>
                  <a:pt x="157426" y="489204"/>
                </a:moveTo>
                <a:lnTo>
                  <a:pt x="150876" y="489204"/>
                </a:lnTo>
                <a:lnTo>
                  <a:pt x="139445" y="467996"/>
                </a:lnTo>
                <a:lnTo>
                  <a:pt x="251211" y="260623"/>
                </a:lnTo>
                <a:lnTo>
                  <a:pt x="254507" y="266700"/>
                </a:lnTo>
                <a:lnTo>
                  <a:pt x="277136" y="266700"/>
                </a:lnTo>
                <a:lnTo>
                  <a:pt x="157426" y="489204"/>
                </a:lnTo>
                <a:close/>
              </a:path>
              <a:path w="280670" h="521335">
                <a:moveTo>
                  <a:pt x="150876" y="489204"/>
                </a:moveTo>
                <a:lnTo>
                  <a:pt x="128016" y="489204"/>
                </a:lnTo>
                <a:lnTo>
                  <a:pt x="139445" y="467996"/>
                </a:lnTo>
                <a:lnTo>
                  <a:pt x="150876" y="48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821168" y="5151120"/>
            <a:ext cx="76200" cy="1586865"/>
          </a:xfrm>
          <a:custGeom>
            <a:avLst/>
            <a:gdLst/>
            <a:ahLst/>
            <a:cxnLst/>
            <a:rect l="l" t="t" r="r" b="b"/>
            <a:pathLst>
              <a:path w="76200" h="1586865">
                <a:moveTo>
                  <a:pt x="25907" y="1512691"/>
                </a:moveTo>
                <a:lnTo>
                  <a:pt x="25907" y="0"/>
                </a:lnTo>
                <a:lnTo>
                  <a:pt x="51815" y="0"/>
                </a:lnTo>
                <a:lnTo>
                  <a:pt x="51815" y="1510283"/>
                </a:lnTo>
                <a:lnTo>
                  <a:pt x="38099" y="1510283"/>
                </a:lnTo>
                <a:lnTo>
                  <a:pt x="25907" y="1512691"/>
                </a:lnTo>
                <a:close/>
              </a:path>
              <a:path w="76200" h="1586865">
                <a:moveTo>
                  <a:pt x="51815" y="1548383"/>
                </a:moveTo>
                <a:lnTo>
                  <a:pt x="25907" y="1548383"/>
                </a:lnTo>
                <a:lnTo>
                  <a:pt x="25907" y="1512691"/>
                </a:lnTo>
                <a:lnTo>
                  <a:pt x="38099" y="1510283"/>
                </a:lnTo>
                <a:lnTo>
                  <a:pt x="51815" y="1512992"/>
                </a:lnTo>
                <a:lnTo>
                  <a:pt x="51815" y="1548383"/>
                </a:lnTo>
                <a:close/>
              </a:path>
              <a:path w="76200" h="1586865">
                <a:moveTo>
                  <a:pt x="51815" y="1512992"/>
                </a:moveTo>
                <a:lnTo>
                  <a:pt x="38099" y="1510283"/>
                </a:lnTo>
                <a:lnTo>
                  <a:pt x="51815" y="1510283"/>
                </a:lnTo>
                <a:lnTo>
                  <a:pt x="51815" y="1512992"/>
                </a:lnTo>
                <a:close/>
              </a:path>
              <a:path w="76200" h="1586865">
                <a:moveTo>
                  <a:pt x="38099" y="1586483"/>
                </a:moveTo>
                <a:lnTo>
                  <a:pt x="23145" y="1583531"/>
                </a:lnTo>
                <a:lnTo>
                  <a:pt x="11048" y="1575434"/>
                </a:lnTo>
                <a:lnTo>
                  <a:pt x="2952" y="1563338"/>
                </a:lnTo>
                <a:lnTo>
                  <a:pt x="0" y="1548383"/>
                </a:lnTo>
                <a:lnTo>
                  <a:pt x="2952" y="1533429"/>
                </a:lnTo>
                <a:lnTo>
                  <a:pt x="11048" y="1521333"/>
                </a:lnTo>
                <a:lnTo>
                  <a:pt x="23145" y="1513236"/>
                </a:lnTo>
                <a:lnTo>
                  <a:pt x="25907" y="1512691"/>
                </a:lnTo>
                <a:lnTo>
                  <a:pt x="25907" y="1548383"/>
                </a:lnTo>
                <a:lnTo>
                  <a:pt x="76199" y="1548383"/>
                </a:lnTo>
                <a:lnTo>
                  <a:pt x="73247" y="1563338"/>
                </a:lnTo>
                <a:lnTo>
                  <a:pt x="65150" y="1575434"/>
                </a:lnTo>
                <a:lnTo>
                  <a:pt x="53054" y="1583531"/>
                </a:lnTo>
                <a:lnTo>
                  <a:pt x="38099" y="1586483"/>
                </a:lnTo>
                <a:close/>
              </a:path>
              <a:path w="76200" h="1586865">
                <a:moveTo>
                  <a:pt x="76199" y="1548383"/>
                </a:moveTo>
                <a:lnTo>
                  <a:pt x="51815" y="1548383"/>
                </a:lnTo>
                <a:lnTo>
                  <a:pt x="51815" y="1512992"/>
                </a:lnTo>
                <a:lnTo>
                  <a:pt x="53054" y="1513236"/>
                </a:lnTo>
                <a:lnTo>
                  <a:pt x="65150" y="1521333"/>
                </a:lnTo>
                <a:lnTo>
                  <a:pt x="73247" y="1533429"/>
                </a:lnTo>
                <a:lnTo>
                  <a:pt x="76199" y="1548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168896" y="6153911"/>
            <a:ext cx="330835" cy="90170"/>
          </a:xfrm>
          <a:custGeom>
            <a:avLst/>
            <a:gdLst/>
            <a:ahLst/>
            <a:cxnLst/>
            <a:rect l="l" t="t" r="r" b="b"/>
            <a:pathLst>
              <a:path w="330834" h="90170">
                <a:moveTo>
                  <a:pt x="0" y="0"/>
                </a:moveTo>
                <a:lnTo>
                  <a:pt x="330707" y="0"/>
                </a:lnTo>
                <a:lnTo>
                  <a:pt x="330707" y="89916"/>
                </a:lnTo>
                <a:lnTo>
                  <a:pt x="0" y="899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124700" y="6140196"/>
            <a:ext cx="431800" cy="117475"/>
          </a:xfrm>
          <a:custGeom>
            <a:avLst/>
            <a:gdLst/>
            <a:ahLst/>
            <a:cxnLst/>
            <a:rect l="l" t="t" r="r" b="b"/>
            <a:pathLst>
              <a:path w="431800" h="117475">
                <a:moveTo>
                  <a:pt x="431291" y="117348"/>
                </a:moveTo>
                <a:lnTo>
                  <a:pt x="0" y="117348"/>
                </a:lnTo>
                <a:lnTo>
                  <a:pt x="0" y="0"/>
                </a:lnTo>
                <a:lnTo>
                  <a:pt x="431291" y="0"/>
                </a:lnTo>
                <a:lnTo>
                  <a:pt x="431291" y="13716"/>
                </a:lnTo>
                <a:lnTo>
                  <a:pt x="27431" y="13716"/>
                </a:lnTo>
                <a:lnTo>
                  <a:pt x="13715" y="27432"/>
                </a:lnTo>
                <a:lnTo>
                  <a:pt x="27431" y="27432"/>
                </a:lnTo>
                <a:lnTo>
                  <a:pt x="27431" y="89916"/>
                </a:lnTo>
                <a:lnTo>
                  <a:pt x="13715" y="89916"/>
                </a:lnTo>
                <a:lnTo>
                  <a:pt x="27431" y="103632"/>
                </a:lnTo>
                <a:lnTo>
                  <a:pt x="431291" y="103632"/>
                </a:lnTo>
                <a:lnTo>
                  <a:pt x="431291" y="117348"/>
                </a:lnTo>
                <a:close/>
              </a:path>
              <a:path w="431800" h="117475">
                <a:moveTo>
                  <a:pt x="27431" y="27432"/>
                </a:moveTo>
                <a:lnTo>
                  <a:pt x="13715" y="27432"/>
                </a:lnTo>
                <a:lnTo>
                  <a:pt x="27431" y="13716"/>
                </a:lnTo>
                <a:lnTo>
                  <a:pt x="27431" y="27432"/>
                </a:lnTo>
                <a:close/>
              </a:path>
              <a:path w="431800" h="117475">
                <a:moveTo>
                  <a:pt x="403859" y="27432"/>
                </a:moveTo>
                <a:lnTo>
                  <a:pt x="27431" y="27432"/>
                </a:lnTo>
                <a:lnTo>
                  <a:pt x="27431" y="13716"/>
                </a:lnTo>
                <a:lnTo>
                  <a:pt x="403859" y="13716"/>
                </a:lnTo>
                <a:lnTo>
                  <a:pt x="403859" y="27432"/>
                </a:lnTo>
                <a:close/>
              </a:path>
              <a:path w="431800" h="117475">
                <a:moveTo>
                  <a:pt x="403859" y="103632"/>
                </a:moveTo>
                <a:lnTo>
                  <a:pt x="403859" y="13716"/>
                </a:lnTo>
                <a:lnTo>
                  <a:pt x="417575" y="27432"/>
                </a:lnTo>
                <a:lnTo>
                  <a:pt x="431291" y="27432"/>
                </a:lnTo>
                <a:lnTo>
                  <a:pt x="431291" y="89916"/>
                </a:lnTo>
                <a:lnTo>
                  <a:pt x="417575" y="89916"/>
                </a:lnTo>
                <a:lnTo>
                  <a:pt x="403859" y="103632"/>
                </a:lnTo>
                <a:close/>
              </a:path>
              <a:path w="431800" h="117475">
                <a:moveTo>
                  <a:pt x="431291" y="27432"/>
                </a:moveTo>
                <a:lnTo>
                  <a:pt x="417575" y="27432"/>
                </a:lnTo>
                <a:lnTo>
                  <a:pt x="403859" y="13716"/>
                </a:lnTo>
                <a:lnTo>
                  <a:pt x="431291" y="13716"/>
                </a:lnTo>
                <a:lnTo>
                  <a:pt x="431291" y="27432"/>
                </a:lnTo>
                <a:close/>
              </a:path>
              <a:path w="431800" h="117475">
                <a:moveTo>
                  <a:pt x="27431" y="103632"/>
                </a:moveTo>
                <a:lnTo>
                  <a:pt x="13715" y="89916"/>
                </a:lnTo>
                <a:lnTo>
                  <a:pt x="27431" y="89916"/>
                </a:lnTo>
                <a:lnTo>
                  <a:pt x="27431" y="103632"/>
                </a:lnTo>
                <a:close/>
              </a:path>
              <a:path w="431800" h="117475">
                <a:moveTo>
                  <a:pt x="403859" y="103632"/>
                </a:moveTo>
                <a:lnTo>
                  <a:pt x="27431" y="103632"/>
                </a:lnTo>
                <a:lnTo>
                  <a:pt x="27431" y="89916"/>
                </a:lnTo>
                <a:lnTo>
                  <a:pt x="403859" y="89916"/>
                </a:lnTo>
                <a:lnTo>
                  <a:pt x="403859" y="103632"/>
                </a:lnTo>
                <a:close/>
              </a:path>
              <a:path w="431800" h="117475">
                <a:moveTo>
                  <a:pt x="431291" y="103632"/>
                </a:moveTo>
                <a:lnTo>
                  <a:pt x="403859" y="103632"/>
                </a:lnTo>
                <a:lnTo>
                  <a:pt x="417575" y="89916"/>
                </a:lnTo>
                <a:lnTo>
                  <a:pt x="431291" y="89916"/>
                </a:lnTo>
                <a:lnTo>
                  <a:pt x="431291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499603" y="6118860"/>
            <a:ext cx="105410" cy="167640"/>
          </a:xfrm>
          <a:custGeom>
            <a:avLst/>
            <a:gdLst/>
            <a:ahLst/>
            <a:cxnLst/>
            <a:rect l="l" t="t" r="r" b="b"/>
            <a:pathLst>
              <a:path w="105409" h="167639">
                <a:moveTo>
                  <a:pt x="105156" y="167639"/>
                </a:moveTo>
                <a:lnTo>
                  <a:pt x="0" y="167639"/>
                </a:lnTo>
                <a:lnTo>
                  <a:pt x="0" y="0"/>
                </a:lnTo>
                <a:lnTo>
                  <a:pt x="105156" y="0"/>
                </a:lnTo>
                <a:lnTo>
                  <a:pt x="105156" y="167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063740" y="6129528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09" h="169545">
                <a:moveTo>
                  <a:pt x="105156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9083040" y="5149596"/>
            <a:ext cx="0" cy="574675"/>
          </a:xfrm>
          <a:custGeom>
            <a:avLst/>
            <a:gdLst/>
            <a:ahLst/>
            <a:cxnLst/>
            <a:rect l="l" t="t" r="r" b="b"/>
            <a:pathLst>
              <a:path w="0" h="574675">
                <a:moveTo>
                  <a:pt x="0" y="0"/>
                </a:moveTo>
                <a:lnTo>
                  <a:pt x="0" y="574548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9083040" y="6156960"/>
            <a:ext cx="0" cy="558165"/>
          </a:xfrm>
          <a:custGeom>
            <a:avLst/>
            <a:gdLst/>
            <a:ahLst/>
            <a:cxnLst/>
            <a:rect l="l" t="t" r="r" b="b"/>
            <a:pathLst>
              <a:path w="0" h="558165">
                <a:moveTo>
                  <a:pt x="0" y="0"/>
                </a:moveTo>
                <a:lnTo>
                  <a:pt x="0" y="557783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9017507" y="5724144"/>
            <a:ext cx="144780" cy="433070"/>
          </a:xfrm>
          <a:custGeom>
            <a:avLst/>
            <a:gdLst/>
            <a:ahLst/>
            <a:cxnLst/>
            <a:rect l="l" t="t" r="r" b="b"/>
            <a:pathLst>
              <a:path w="144779" h="433070">
                <a:moveTo>
                  <a:pt x="0" y="0"/>
                </a:moveTo>
                <a:lnTo>
                  <a:pt x="144780" y="0"/>
                </a:lnTo>
                <a:lnTo>
                  <a:pt x="144780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9005316" y="5711952"/>
            <a:ext cx="169545" cy="457200"/>
          </a:xfrm>
          <a:custGeom>
            <a:avLst/>
            <a:gdLst/>
            <a:ahLst/>
            <a:cxnLst/>
            <a:rect l="l" t="t" r="r" b="b"/>
            <a:pathLst>
              <a:path w="169545" h="457200">
                <a:moveTo>
                  <a:pt x="169164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1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431291"/>
                </a:lnTo>
                <a:lnTo>
                  <a:pt x="12192" y="431291"/>
                </a:lnTo>
                <a:lnTo>
                  <a:pt x="25908" y="445008"/>
                </a:lnTo>
                <a:lnTo>
                  <a:pt x="169164" y="445008"/>
                </a:lnTo>
                <a:lnTo>
                  <a:pt x="169164" y="457200"/>
                </a:lnTo>
                <a:close/>
              </a:path>
              <a:path w="169545" h="457200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169545" h="457200">
                <a:moveTo>
                  <a:pt x="143256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143256" y="12192"/>
                </a:lnTo>
                <a:lnTo>
                  <a:pt x="143256" y="25908"/>
                </a:lnTo>
                <a:close/>
              </a:path>
              <a:path w="169545" h="457200">
                <a:moveTo>
                  <a:pt x="143256" y="445008"/>
                </a:moveTo>
                <a:lnTo>
                  <a:pt x="143256" y="12192"/>
                </a:lnTo>
                <a:lnTo>
                  <a:pt x="156972" y="25908"/>
                </a:lnTo>
                <a:lnTo>
                  <a:pt x="169164" y="25908"/>
                </a:lnTo>
                <a:lnTo>
                  <a:pt x="169164" y="431291"/>
                </a:lnTo>
                <a:lnTo>
                  <a:pt x="156972" y="431291"/>
                </a:lnTo>
                <a:lnTo>
                  <a:pt x="143256" y="445008"/>
                </a:lnTo>
                <a:close/>
              </a:path>
              <a:path w="169545" h="457200">
                <a:moveTo>
                  <a:pt x="169164" y="25908"/>
                </a:moveTo>
                <a:lnTo>
                  <a:pt x="156972" y="25908"/>
                </a:lnTo>
                <a:lnTo>
                  <a:pt x="143256" y="12192"/>
                </a:lnTo>
                <a:lnTo>
                  <a:pt x="169164" y="12191"/>
                </a:lnTo>
                <a:lnTo>
                  <a:pt x="169164" y="25908"/>
                </a:lnTo>
                <a:close/>
              </a:path>
              <a:path w="169545" h="457200">
                <a:moveTo>
                  <a:pt x="25908" y="445008"/>
                </a:moveTo>
                <a:lnTo>
                  <a:pt x="12192" y="431291"/>
                </a:lnTo>
                <a:lnTo>
                  <a:pt x="25908" y="431291"/>
                </a:lnTo>
                <a:lnTo>
                  <a:pt x="25908" y="445008"/>
                </a:lnTo>
                <a:close/>
              </a:path>
              <a:path w="169545" h="457200">
                <a:moveTo>
                  <a:pt x="143256" y="445008"/>
                </a:moveTo>
                <a:lnTo>
                  <a:pt x="25908" y="445008"/>
                </a:lnTo>
                <a:lnTo>
                  <a:pt x="25908" y="431291"/>
                </a:lnTo>
                <a:lnTo>
                  <a:pt x="143256" y="431291"/>
                </a:lnTo>
                <a:lnTo>
                  <a:pt x="143256" y="445008"/>
                </a:lnTo>
                <a:close/>
              </a:path>
              <a:path w="169545" h="457200">
                <a:moveTo>
                  <a:pt x="169164" y="445008"/>
                </a:moveTo>
                <a:lnTo>
                  <a:pt x="143256" y="445008"/>
                </a:lnTo>
                <a:lnTo>
                  <a:pt x="156972" y="431291"/>
                </a:lnTo>
                <a:lnTo>
                  <a:pt x="169164" y="431291"/>
                </a:lnTo>
                <a:lnTo>
                  <a:pt x="169164" y="445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8588799" y="546956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9199886" y="5131282"/>
            <a:ext cx="22352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10" b="1">
                <a:latin typeface="等线"/>
                <a:cs typeface="等线"/>
              </a:rPr>
              <a:t>+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8484107" y="4971287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4" h="382904">
                <a:moveTo>
                  <a:pt x="0" y="0"/>
                </a:moveTo>
                <a:lnTo>
                  <a:pt x="108204" y="0"/>
                </a:lnTo>
                <a:lnTo>
                  <a:pt x="108204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470392" y="4907280"/>
            <a:ext cx="135890" cy="497205"/>
          </a:xfrm>
          <a:custGeom>
            <a:avLst/>
            <a:gdLst/>
            <a:ahLst/>
            <a:cxnLst/>
            <a:rect l="l" t="t" r="r" b="b"/>
            <a:pathLst>
              <a:path w="135890" h="497204">
                <a:moveTo>
                  <a:pt x="135636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5636" y="0"/>
                </a:lnTo>
                <a:lnTo>
                  <a:pt x="135636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3108"/>
                </a:lnTo>
                <a:lnTo>
                  <a:pt x="135636" y="483108"/>
                </a:lnTo>
                <a:lnTo>
                  <a:pt x="135636" y="496823"/>
                </a:lnTo>
                <a:close/>
              </a:path>
              <a:path w="135890" h="497204">
                <a:moveTo>
                  <a:pt x="28956" y="28956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6"/>
                </a:lnTo>
                <a:close/>
              </a:path>
              <a:path w="135890" h="497204">
                <a:moveTo>
                  <a:pt x="108204" y="28956"/>
                </a:moveTo>
                <a:lnTo>
                  <a:pt x="28956" y="28956"/>
                </a:lnTo>
                <a:lnTo>
                  <a:pt x="28956" y="15240"/>
                </a:lnTo>
                <a:lnTo>
                  <a:pt x="108204" y="15240"/>
                </a:lnTo>
                <a:lnTo>
                  <a:pt x="108204" y="28956"/>
                </a:lnTo>
                <a:close/>
              </a:path>
              <a:path w="135890" h="497204">
                <a:moveTo>
                  <a:pt x="108204" y="483108"/>
                </a:moveTo>
                <a:lnTo>
                  <a:pt x="108204" y="15240"/>
                </a:lnTo>
                <a:lnTo>
                  <a:pt x="121920" y="28956"/>
                </a:lnTo>
                <a:lnTo>
                  <a:pt x="135636" y="28956"/>
                </a:lnTo>
                <a:lnTo>
                  <a:pt x="135636" y="467867"/>
                </a:lnTo>
                <a:lnTo>
                  <a:pt x="121920" y="467867"/>
                </a:lnTo>
                <a:lnTo>
                  <a:pt x="108204" y="483108"/>
                </a:lnTo>
                <a:close/>
              </a:path>
              <a:path w="135890" h="497204">
                <a:moveTo>
                  <a:pt x="135636" y="28956"/>
                </a:moveTo>
                <a:lnTo>
                  <a:pt x="121920" y="28956"/>
                </a:lnTo>
                <a:lnTo>
                  <a:pt x="108204" y="15240"/>
                </a:lnTo>
                <a:lnTo>
                  <a:pt x="135636" y="15240"/>
                </a:lnTo>
                <a:lnTo>
                  <a:pt x="135636" y="28956"/>
                </a:lnTo>
                <a:close/>
              </a:path>
              <a:path w="135890" h="497204">
                <a:moveTo>
                  <a:pt x="28956" y="483108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35890" h="497204">
                <a:moveTo>
                  <a:pt x="108204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3108"/>
                </a:lnTo>
                <a:close/>
              </a:path>
              <a:path w="135890" h="497204">
                <a:moveTo>
                  <a:pt x="135636" y="483108"/>
                </a:moveTo>
                <a:lnTo>
                  <a:pt x="108204" y="483108"/>
                </a:lnTo>
                <a:lnTo>
                  <a:pt x="121920" y="467867"/>
                </a:lnTo>
                <a:lnTo>
                  <a:pt x="135636" y="467867"/>
                </a:lnTo>
                <a:lnTo>
                  <a:pt x="135636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8441435" y="4849367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2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8455152" y="5353812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2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2" y="0"/>
                </a:lnTo>
                <a:lnTo>
                  <a:pt x="202692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 txBox="1"/>
          <p:nvPr/>
        </p:nvSpPr>
        <p:spPr>
          <a:xfrm>
            <a:off x="8104067" y="4701467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8306724" y="4877825"/>
            <a:ext cx="12700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5732779" y="6044692"/>
            <a:ext cx="318770" cy="668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705"/>
              </a:lnSpc>
            </a:pPr>
            <a:r>
              <a:rPr dirty="0" sz="2600" spc="-16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15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baseline="-16666" sz="2250">
              <a:latin typeface="Times New Roman"/>
              <a:cs typeface="Times New Roman"/>
            </a:endParaRPr>
          </a:p>
          <a:p>
            <a:pPr algn="ctr" marL="76200">
              <a:lnSpc>
                <a:spcPts val="246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5830277" y="5687600"/>
            <a:ext cx="199390" cy="677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740"/>
              </a:lnSpc>
            </a:pPr>
            <a:r>
              <a:rPr dirty="0" sz="2600" spc="-172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6697471" y="5881116"/>
            <a:ext cx="7937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6474967" y="5590285"/>
            <a:ext cx="26098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675" sz="3975" spc="-2092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2650" spc="-139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9202928" y="5751830"/>
            <a:ext cx="342265" cy="863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9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22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  <a:p>
            <a:pPr marL="33655">
              <a:lnSpc>
                <a:spcPts val="2835"/>
              </a:lnSpc>
              <a:spcBef>
                <a:spcPts val="775"/>
              </a:spcBef>
            </a:pPr>
            <a:r>
              <a:rPr dirty="0" sz="2400" b="0">
                <a:latin typeface="等线 Light"/>
                <a:cs typeface="等线 Light"/>
              </a:rPr>
              <a:t>-</a:t>
            </a:r>
            <a:endParaRPr sz="2400">
              <a:latin typeface="等线 Light"/>
              <a:cs typeface="等线 Light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9326371" y="5661914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8244332" y="5815838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7448803" y="4989830"/>
            <a:ext cx="283210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29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7264384" y="4724582"/>
            <a:ext cx="363855" cy="5905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1600" spc="3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29350" sz="3975" spc="-2654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baseline="-29350" sz="3975">
              <a:latin typeface="Times New Roman"/>
              <a:cs typeface="Times New Roman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6788911" y="5951473"/>
            <a:ext cx="361950" cy="4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4192" sz="3975" spc="179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4074" sz="2250" spc="-862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650" spc="-1995">
                <a:solidFill>
                  <a:srgbClr val="FF0000"/>
                </a:solidFill>
                <a:latin typeface="Times New Roman"/>
                <a:cs typeface="Times New Roman"/>
              </a:rPr>
              <a:t>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8020277" y="5303475"/>
            <a:ext cx="31813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c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7789164" y="5364480"/>
            <a:ext cx="143510" cy="360045"/>
          </a:xfrm>
          <a:custGeom>
            <a:avLst/>
            <a:gdLst/>
            <a:ahLst/>
            <a:cxnLst/>
            <a:rect l="l" t="t" r="r" b="b"/>
            <a:pathLst>
              <a:path w="143509" h="360045">
                <a:moveTo>
                  <a:pt x="0" y="0"/>
                </a:moveTo>
                <a:lnTo>
                  <a:pt x="143255" y="0"/>
                </a:lnTo>
                <a:lnTo>
                  <a:pt x="143255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775447" y="5352288"/>
            <a:ext cx="169545" cy="386080"/>
          </a:xfrm>
          <a:custGeom>
            <a:avLst/>
            <a:gdLst/>
            <a:ahLst/>
            <a:cxnLst/>
            <a:rect l="l" t="t" r="r" b="b"/>
            <a:pathLst>
              <a:path w="169545" h="386079">
                <a:moveTo>
                  <a:pt x="169164" y="385572"/>
                </a:moveTo>
                <a:lnTo>
                  <a:pt x="0" y="385572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4"/>
                </a:lnTo>
                <a:lnTo>
                  <a:pt x="25908" y="359663"/>
                </a:lnTo>
                <a:lnTo>
                  <a:pt x="13716" y="359663"/>
                </a:lnTo>
                <a:lnTo>
                  <a:pt x="25908" y="371856"/>
                </a:lnTo>
                <a:lnTo>
                  <a:pt x="169164" y="371856"/>
                </a:lnTo>
                <a:lnTo>
                  <a:pt x="169164" y="385572"/>
                </a:lnTo>
                <a:close/>
              </a:path>
              <a:path w="169545" h="386079">
                <a:moveTo>
                  <a:pt x="25908" y="24384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69545" h="386079">
                <a:moveTo>
                  <a:pt x="144779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44779" y="12192"/>
                </a:lnTo>
                <a:lnTo>
                  <a:pt x="144779" y="24384"/>
                </a:lnTo>
                <a:close/>
              </a:path>
              <a:path w="169545" h="386079">
                <a:moveTo>
                  <a:pt x="144779" y="371856"/>
                </a:moveTo>
                <a:lnTo>
                  <a:pt x="144779" y="12192"/>
                </a:lnTo>
                <a:lnTo>
                  <a:pt x="156972" y="24384"/>
                </a:lnTo>
                <a:lnTo>
                  <a:pt x="169164" y="24384"/>
                </a:lnTo>
                <a:lnTo>
                  <a:pt x="169164" y="359663"/>
                </a:lnTo>
                <a:lnTo>
                  <a:pt x="156972" y="359663"/>
                </a:lnTo>
                <a:lnTo>
                  <a:pt x="144779" y="371856"/>
                </a:lnTo>
                <a:close/>
              </a:path>
              <a:path w="169545" h="386079">
                <a:moveTo>
                  <a:pt x="169164" y="24384"/>
                </a:moveTo>
                <a:lnTo>
                  <a:pt x="156972" y="24384"/>
                </a:lnTo>
                <a:lnTo>
                  <a:pt x="144779" y="12192"/>
                </a:lnTo>
                <a:lnTo>
                  <a:pt x="169164" y="12192"/>
                </a:lnTo>
                <a:lnTo>
                  <a:pt x="169164" y="24384"/>
                </a:lnTo>
                <a:close/>
              </a:path>
              <a:path w="169545" h="386079">
                <a:moveTo>
                  <a:pt x="25908" y="371856"/>
                </a:moveTo>
                <a:lnTo>
                  <a:pt x="13716" y="359663"/>
                </a:lnTo>
                <a:lnTo>
                  <a:pt x="25908" y="359663"/>
                </a:lnTo>
                <a:lnTo>
                  <a:pt x="25908" y="371856"/>
                </a:lnTo>
                <a:close/>
              </a:path>
              <a:path w="169545" h="386079">
                <a:moveTo>
                  <a:pt x="144779" y="371856"/>
                </a:moveTo>
                <a:lnTo>
                  <a:pt x="25908" y="371856"/>
                </a:lnTo>
                <a:lnTo>
                  <a:pt x="25908" y="359663"/>
                </a:lnTo>
                <a:lnTo>
                  <a:pt x="144779" y="359663"/>
                </a:lnTo>
                <a:lnTo>
                  <a:pt x="144779" y="371856"/>
                </a:lnTo>
                <a:close/>
              </a:path>
              <a:path w="169545" h="386079">
                <a:moveTo>
                  <a:pt x="169164" y="371856"/>
                </a:moveTo>
                <a:lnTo>
                  <a:pt x="144779" y="371856"/>
                </a:lnTo>
                <a:lnTo>
                  <a:pt x="156972" y="359663"/>
                </a:lnTo>
                <a:lnTo>
                  <a:pt x="169164" y="359663"/>
                </a:lnTo>
                <a:lnTo>
                  <a:pt x="169164" y="37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 txBox="1"/>
          <p:nvPr/>
        </p:nvSpPr>
        <p:spPr>
          <a:xfrm>
            <a:off x="7994396" y="5886703"/>
            <a:ext cx="758190" cy="772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35"/>
              </a:lnSpc>
            </a:pPr>
            <a:r>
              <a:rPr dirty="0" sz="2800" spc="-135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800" spc="-53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-7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sz="2650" spc="-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6666" sz="2250" spc="-7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baseline="-16666" sz="2250">
              <a:latin typeface="Times New Roman"/>
              <a:cs typeface="Times New Roman"/>
            </a:endParaRPr>
          </a:p>
          <a:p>
            <a:pPr marL="40005">
              <a:lnSpc>
                <a:spcPts val="2755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5" name="object 2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2075">
              <a:lnSpc>
                <a:spcPts val="1005"/>
              </a:lnSpc>
            </a:pPr>
            <a:fld id="{81D60167-4931-47E6-BA6A-407CBD079E47}" type="slidenum">
              <a:rPr dirty="0" spc="20">
                <a:latin typeface="Times New Roman"/>
                <a:cs typeface="Times New Roman"/>
              </a:rPr>
              <a:t>7</a:t>
            </a:fld>
          </a:p>
        </p:txBody>
      </p:sp>
      <p:sp>
        <p:nvSpPr>
          <p:cNvPr id="224" name="object 224"/>
          <p:cNvSpPr txBox="1"/>
          <p:nvPr/>
        </p:nvSpPr>
        <p:spPr>
          <a:xfrm>
            <a:off x="8058377" y="5605298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 spc="-45"/>
              <a:t>4.7.2</a:t>
            </a:r>
            <a:r>
              <a:rPr dirty="0" spc="-675"/>
              <a:t> </a:t>
            </a:r>
            <a:r>
              <a:rPr dirty="0" spc="-5"/>
              <a:t>单级放大电路的低频响应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4988" y="757383"/>
            <a:ext cx="21678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宋体"/>
                <a:cs typeface="宋体"/>
              </a:rPr>
              <a:t>低频等效电路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8295" y="1898142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5" h="0">
                <a:moveTo>
                  <a:pt x="0" y="0"/>
                </a:moveTo>
                <a:lnTo>
                  <a:pt x="30632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30679" y="1898142"/>
            <a:ext cx="629920" cy="0"/>
          </a:xfrm>
          <a:custGeom>
            <a:avLst/>
            <a:gdLst/>
            <a:ahLst/>
            <a:cxnLst/>
            <a:rect l="l" t="t" r="r" b="b"/>
            <a:pathLst>
              <a:path w="629919" h="0">
                <a:moveTo>
                  <a:pt x="0" y="0"/>
                </a:moveTo>
                <a:lnTo>
                  <a:pt x="629412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60092" y="1711451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5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6375" y="1647444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5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5240"/>
                </a:lnTo>
                <a:lnTo>
                  <a:pt x="28956" y="15240"/>
                </a:lnTo>
                <a:lnTo>
                  <a:pt x="13716" y="28956"/>
                </a:lnTo>
                <a:lnTo>
                  <a:pt x="28956" y="28956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3108"/>
                </a:lnTo>
                <a:lnTo>
                  <a:pt x="137160" y="483108"/>
                </a:lnTo>
                <a:lnTo>
                  <a:pt x="137160" y="496823"/>
                </a:lnTo>
                <a:close/>
              </a:path>
              <a:path w="137160" h="497205">
                <a:moveTo>
                  <a:pt x="28956" y="28956"/>
                </a:moveTo>
                <a:lnTo>
                  <a:pt x="13716" y="28956"/>
                </a:lnTo>
                <a:lnTo>
                  <a:pt x="28956" y="15240"/>
                </a:lnTo>
                <a:lnTo>
                  <a:pt x="28956" y="28956"/>
                </a:lnTo>
                <a:close/>
              </a:path>
              <a:path w="137160" h="497205">
                <a:moveTo>
                  <a:pt x="108204" y="28956"/>
                </a:moveTo>
                <a:lnTo>
                  <a:pt x="28956" y="28956"/>
                </a:lnTo>
                <a:lnTo>
                  <a:pt x="28956" y="15240"/>
                </a:lnTo>
                <a:lnTo>
                  <a:pt x="108204" y="15240"/>
                </a:lnTo>
                <a:lnTo>
                  <a:pt x="108204" y="28956"/>
                </a:lnTo>
                <a:close/>
              </a:path>
              <a:path w="137160" h="497205">
                <a:moveTo>
                  <a:pt x="108204" y="483108"/>
                </a:moveTo>
                <a:lnTo>
                  <a:pt x="108204" y="15240"/>
                </a:lnTo>
                <a:lnTo>
                  <a:pt x="121920" y="28956"/>
                </a:lnTo>
                <a:lnTo>
                  <a:pt x="137160" y="28956"/>
                </a:lnTo>
                <a:lnTo>
                  <a:pt x="137160" y="467867"/>
                </a:lnTo>
                <a:lnTo>
                  <a:pt x="121920" y="467867"/>
                </a:lnTo>
                <a:lnTo>
                  <a:pt x="108204" y="483108"/>
                </a:lnTo>
                <a:close/>
              </a:path>
              <a:path w="137160" h="497205">
                <a:moveTo>
                  <a:pt x="137160" y="28956"/>
                </a:moveTo>
                <a:lnTo>
                  <a:pt x="121920" y="28956"/>
                </a:lnTo>
                <a:lnTo>
                  <a:pt x="108204" y="15240"/>
                </a:lnTo>
                <a:lnTo>
                  <a:pt x="137160" y="15240"/>
                </a:lnTo>
                <a:lnTo>
                  <a:pt x="137160" y="28956"/>
                </a:lnTo>
                <a:close/>
              </a:path>
              <a:path w="137160" h="497205">
                <a:moveTo>
                  <a:pt x="28956" y="483108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37160" h="497205">
                <a:moveTo>
                  <a:pt x="108204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3108"/>
                </a:lnTo>
                <a:close/>
              </a:path>
              <a:path w="137160" h="497205">
                <a:moveTo>
                  <a:pt x="137160" y="483108"/>
                </a:moveTo>
                <a:lnTo>
                  <a:pt x="108204" y="483108"/>
                </a:lnTo>
                <a:lnTo>
                  <a:pt x="121920" y="467867"/>
                </a:lnTo>
                <a:lnTo>
                  <a:pt x="137160" y="467867"/>
                </a:lnTo>
                <a:lnTo>
                  <a:pt x="137160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17420" y="1589532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31136" y="2093976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39540" y="1914905"/>
            <a:ext cx="489584" cy="0"/>
          </a:xfrm>
          <a:custGeom>
            <a:avLst/>
            <a:gdLst/>
            <a:ahLst/>
            <a:cxnLst/>
            <a:rect l="l" t="t" r="r" b="b"/>
            <a:pathLst>
              <a:path w="489585" h="0">
                <a:moveTo>
                  <a:pt x="0" y="0"/>
                </a:moveTo>
                <a:lnTo>
                  <a:pt x="489203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3448" y="1914905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 h="0">
                <a:moveTo>
                  <a:pt x="0" y="0"/>
                </a:moveTo>
                <a:lnTo>
                  <a:pt x="629411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31591" y="2223516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47243" y="260604"/>
                </a:moveTo>
                <a:lnTo>
                  <a:pt x="28955" y="260604"/>
                </a:lnTo>
                <a:lnTo>
                  <a:pt x="28955" y="0"/>
                </a:lnTo>
                <a:lnTo>
                  <a:pt x="47243" y="0"/>
                </a:lnTo>
                <a:lnTo>
                  <a:pt x="47243" y="260604"/>
                </a:lnTo>
                <a:close/>
              </a:path>
              <a:path w="76200" h="323214">
                <a:moveTo>
                  <a:pt x="38099" y="323087"/>
                </a:moveTo>
                <a:lnTo>
                  <a:pt x="0" y="246888"/>
                </a:lnTo>
                <a:lnTo>
                  <a:pt x="28955" y="246888"/>
                </a:lnTo>
                <a:lnTo>
                  <a:pt x="28955" y="260604"/>
                </a:lnTo>
                <a:lnTo>
                  <a:pt x="69341" y="260604"/>
                </a:lnTo>
                <a:lnTo>
                  <a:pt x="38099" y="323087"/>
                </a:lnTo>
                <a:close/>
              </a:path>
              <a:path w="76200" h="323214">
                <a:moveTo>
                  <a:pt x="69341" y="260604"/>
                </a:moveTo>
                <a:lnTo>
                  <a:pt x="47243" y="260604"/>
                </a:lnTo>
                <a:lnTo>
                  <a:pt x="47243" y="246888"/>
                </a:lnTo>
                <a:lnTo>
                  <a:pt x="76199" y="246888"/>
                </a:lnTo>
                <a:lnTo>
                  <a:pt x="69341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39567" y="1903476"/>
            <a:ext cx="76200" cy="1586865"/>
          </a:xfrm>
          <a:custGeom>
            <a:avLst/>
            <a:gdLst/>
            <a:ahLst/>
            <a:cxnLst/>
            <a:rect l="l" t="t" r="r" b="b"/>
            <a:pathLst>
              <a:path w="76200" h="1586864">
                <a:moveTo>
                  <a:pt x="24384" y="1512992"/>
                </a:moveTo>
                <a:lnTo>
                  <a:pt x="24384" y="0"/>
                </a:lnTo>
                <a:lnTo>
                  <a:pt x="50292" y="0"/>
                </a:lnTo>
                <a:lnTo>
                  <a:pt x="50292" y="1510283"/>
                </a:lnTo>
                <a:lnTo>
                  <a:pt x="38100" y="1510283"/>
                </a:lnTo>
                <a:lnTo>
                  <a:pt x="24384" y="1512992"/>
                </a:lnTo>
                <a:close/>
              </a:path>
              <a:path w="76200" h="1586864">
                <a:moveTo>
                  <a:pt x="50292" y="1548383"/>
                </a:moveTo>
                <a:lnTo>
                  <a:pt x="24384" y="1548383"/>
                </a:lnTo>
                <a:lnTo>
                  <a:pt x="24384" y="1512992"/>
                </a:lnTo>
                <a:lnTo>
                  <a:pt x="38100" y="1510283"/>
                </a:lnTo>
                <a:lnTo>
                  <a:pt x="50292" y="1512799"/>
                </a:lnTo>
                <a:lnTo>
                  <a:pt x="50292" y="1548383"/>
                </a:lnTo>
                <a:close/>
              </a:path>
              <a:path w="76200" h="1586864">
                <a:moveTo>
                  <a:pt x="50292" y="1512799"/>
                </a:moveTo>
                <a:lnTo>
                  <a:pt x="38100" y="1510283"/>
                </a:lnTo>
                <a:lnTo>
                  <a:pt x="50292" y="1510283"/>
                </a:lnTo>
                <a:lnTo>
                  <a:pt x="50292" y="1512799"/>
                </a:lnTo>
                <a:close/>
              </a:path>
              <a:path w="76200" h="1586864">
                <a:moveTo>
                  <a:pt x="76200" y="1548383"/>
                </a:moveTo>
                <a:lnTo>
                  <a:pt x="50292" y="1548383"/>
                </a:lnTo>
                <a:lnTo>
                  <a:pt x="50292" y="1512799"/>
                </a:lnTo>
                <a:lnTo>
                  <a:pt x="52411" y="1513236"/>
                </a:lnTo>
                <a:lnTo>
                  <a:pt x="64579" y="1521333"/>
                </a:lnTo>
                <a:lnTo>
                  <a:pt x="73032" y="1533429"/>
                </a:lnTo>
                <a:lnTo>
                  <a:pt x="76200" y="1548383"/>
                </a:lnTo>
                <a:close/>
              </a:path>
              <a:path w="76200" h="1586864">
                <a:moveTo>
                  <a:pt x="38100" y="1586483"/>
                </a:moveTo>
                <a:lnTo>
                  <a:pt x="23145" y="1583531"/>
                </a:lnTo>
                <a:lnTo>
                  <a:pt x="11049" y="1575434"/>
                </a:lnTo>
                <a:lnTo>
                  <a:pt x="2952" y="1563338"/>
                </a:lnTo>
                <a:lnTo>
                  <a:pt x="0" y="1548383"/>
                </a:lnTo>
                <a:lnTo>
                  <a:pt x="2952" y="1533429"/>
                </a:lnTo>
                <a:lnTo>
                  <a:pt x="11049" y="1521333"/>
                </a:lnTo>
                <a:lnTo>
                  <a:pt x="23145" y="1513236"/>
                </a:lnTo>
                <a:lnTo>
                  <a:pt x="24384" y="1512992"/>
                </a:lnTo>
                <a:lnTo>
                  <a:pt x="24384" y="1548383"/>
                </a:lnTo>
                <a:lnTo>
                  <a:pt x="76200" y="1548383"/>
                </a:lnTo>
                <a:lnTo>
                  <a:pt x="73032" y="1563338"/>
                </a:lnTo>
                <a:lnTo>
                  <a:pt x="64579" y="1575434"/>
                </a:lnTo>
                <a:lnTo>
                  <a:pt x="52411" y="1583531"/>
                </a:lnTo>
                <a:lnTo>
                  <a:pt x="38100" y="1586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02992" y="2174748"/>
            <a:ext cx="144780" cy="396240"/>
          </a:xfrm>
          <a:custGeom>
            <a:avLst/>
            <a:gdLst/>
            <a:ahLst/>
            <a:cxnLst/>
            <a:rect l="l" t="t" r="r" b="b"/>
            <a:pathLst>
              <a:path w="144780" h="396239">
                <a:moveTo>
                  <a:pt x="0" y="0"/>
                </a:moveTo>
                <a:lnTo>
                  <a:pt x="144780" y="0"/>
                </a:lnTo>
                <a:lnTo>
                  <a:pt x="144780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0800" y="2162555"/>
            <a:ext cx="169545" cy="421005"/>
          </a:xfrm>
          <a:custGeom>
            <a:avLst/>
            <a:gdLst/>
            <a:ahLst/>
            <a:cxnLst/>
            <a:rect l="l" t="t" r="r" b="b"/>
            <a:pathLst>
              <a:path w="169544" h="421005">
                <a:moveTo>
                  <a:pt x="169164" y="420623"/>
                </a:moveTo>
                <a:lnTo>
                  <a:pt x="0" y="420623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lnTo>
                  <a:pt x="25908" y="396239"/>
                </a:lnTo>
                <a:lnTo>
                  <a:pt x="12192" y="396239"/>
                </a:lnTo>
                <a:lnTo>
                  <a:pt x="25908" y="408432"/>
                </a:lnTo>
                <a:lnTo>
                  <a:pt x="169164" y="408432"/>
                </a:lnTo>
                <a:lnTo>
                  <a:pt x="169164" y="420623"/>
                </a:lnTo>
                <a:close/>
              </a:path>
              <a:path w="169544" h="421005">
                <a:moveTo>
                  <a:pt x="25908" y="25908"/>
                </a:move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close/>
              </a:path>
              <a:path w="169544" h="421005">
                <a:moveTo>
                  <a:pt x="144779" y="25908"/>
                </a:moveTo>
                <a:lnTo>
                  <a:pt x="25908" y="25908"/>
                </a:lnTo>
                <a:lnTo>
                  <a:pt x="25908" y="12192"/>
                </a:lnTo>
                <a:lnTo>
                  <a:pt x="144779" y="12192"/>
                </a:lnTo>
                <a:lnTo>
                  <a:pt x="144779" y="25908"/>
                </a:lnTo>
                <a:close/>
              </a:path>
              <a:path w="169544" h="421005">
                <a:moveTo>
                  <a:pt x="144779" y="408432"/>
                </a:moveTo>
                <a:lnTo>
                  <a:pt x="144779" y="12192"/>
                </a:lnTo>
                <a:lnTo>
                  <a:pt x="156972" y="25908"/>
                </a:lnTo>
                <a:lnTo>
                  <a:pt x="169164" y="25908"/>
                </a:lnTo>
                <a:lnTo>
                  <a:pt x="169164" y="396239"/>
                </a:lnTo>
                <a:lnTo>
                  <a:pt x="156972" y="396239"/>
                </a:lnTo>
                <a:lnTo>
                  <a:pt x="144779" y="408432"/>
                </a:lnTo>
                <a:close/>
              </a:path>
              <a:path w="169544" h="421005">
                <a:moveTo>
                  <a:pt x="169164" y="25908"/>
                </a:moveTo>
                <a:lnTo>
                  <a:pt x="156972" y="25908"/>
                </a:lnTo>
                <a:lnTo>
                  <a:pt x="144779" y="12192"/>
                </a:lnTo>
                <a:lnTo>
                  <a:pt x="169164" y="12192"/>
                </a:lnTo>
                <a:lnTo>
                  <a:pt x="169164" y="25908"/>
                </a:lnTo>
                <a:close/>
              </a:path>
              <a:path w="169544" h="421005">
                <a:moveTo>
                  <a:pt x="25908" y="408432"/>
                </a:moveTo>
                <a:lnTo>
                  <a:pt x="12192" y="396239"/>
                </a:lnTo>
                <a:lnTo>
                  <a:pt x="25908" y="396239"/>
                </a:lnTo>
                <a:lnTo>
                  <a:pt x="25908" y="408432"/>
                </a:lnTo>
                <a:close/>
              </a:path>
              <a:path w="169544" h="421005">
                <a:moveTo>
                  <a:pt x="144779" y="408432"/>
                </a:moveTo>
                <a:lnTo>
                  <a:pt x="25908" y="408432"/>
                </a:lnTo>
                <a:lnTo>
                  <a:pt x="25908" y="396239"/>
                </a:lnTo>
                <a:lnTo>
                  <a:pt x="144779" y="396239"/>
                </a:lnTo>
                <a:lnTo>
                  <a:pt x="144779" y="408432"/>
                </a:lnTo>
                <a:close/>
              </a:path>
              <a:path w="169544" h="421005">
                <a:moveTo>
                  <a:pt x="169164" y="408432"/>
                </a:moveTo>
                <a:lnTo>
                  <a:pt x="144779" y="408432"/>
                </a:lnTo>
                <a:lnTo>
                  <a:pt x="156972" y="396239"/>
                </a:lnTo>
                <a:lnTo>
                  <a:pt x="169164" y="396239"/>
                </a:lnTo>
                <a:lnTo>
                  <a:pt x="169164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45920" y="3463289"/>
            <a:ext cx="2772410" cy="0"/>
          </a:xfrm>
          <a:custGeom>
            <a:avLst/>
            <a:gdLst/>
            <a:ahLst/>
            <a:cxnLst/>
            <a:rect l="l" t="t" r="r" b="b"/>
            <a:pathLst>
              <a:path w="2772410" h="0">
                <a:moveTo>
                  <a:pt x="0" y="0"/>
                </a:moveTo>
                <a:lnTo>
                  <a:pt x="277215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15411" y="3410711"/>
            <a:ext cx="85725" cy="224154"/>
          </a:xfrm>
          <a:custGeom>
            <a:avLst/>
            <a:gdLst/>
            <a:ahLst/>
            <a:cxnLst/>
            <a:rect l="l" t="t" r="r" b="b"/>
            <a:pathLst>
              <a:path w="85725" h="224154">
                <a:moveTo>
                  <a:pt x="28956" y="83944"/>
                </a:moveTo>
                <a:lnTo>
                  <a:pt x="26360" y="83391"/>
                </a:lnTo>
                <a:lnTo>
                  <a:pt x="12763" y="73914"/>
                </a:lnTo>
                <a:lnTo>
                  <a:pt x="3452" y="59864"/>
                </a:lnTo>
                <a:lnTo>
                  <a:pt x="0" y="42672"/>
                </a:lnTo>
                <a:lnTo>
                  <a:pt x="3452" y="26360"/>
                </a:lnTo>
                <a:lnTo>
                  <a:pt x="12763" y="12763"/>
                </a:lnTo>
                <a:lnTo>
                  <a:pt x="26360" y="3452"/>
                </a:lnTo>
                <a:lnTo>
                  <a:pt x="42672" y="0"/>
                </a:lnTo>
                <a:lnTo>
                  <a:pt x="59626" y="3452"/>
                </a:lnTo>
                <a:lnTo>
                  <a:pt x="73152" y="12763"/>
                </a:lnTo>
                <a:lnTo>
                  <a:pt x="82105" y="26360"/>
                </a:lnTo>
                <a:lnTo>
                  <a:pt x="85344" y="42672"/>
                </a:lnTo>
                <a:lnTo>
                  <a:pt x="28956" y="42672"/>
                </a:lnTo>
                <a:lnTo>
                  <a:pt x="28956" y="83944"/>
                </a:lnTo>
                <a:close/>
              </a:path>
              <a:path w="85725" h="224154">
                <a:moveTo>
                  <a:pt x="42672" y="86868"/>
                </a:moveTo>
                <a:lnTo>
                  <a:pt x="28956" y="83944"/>
                </a:lnTo>
                <a:lnTo>
                  <a:pt x="28956" y="42672"/>
                </a:lnTo>
                <a:lnTo>
                  <a:pt x="57912" y="42672"/>
                </a:lnTo>
                <a:lnTo>
                  <a:pt x="57912" y="83742"/>
                </a:lnTo>
                <a:lnTo>
                  <a:pt x="42672" y="86868"/>
                </a:lnTo>
                <a:close/>
              </a:path>
              <a:path w="85725" h="224154">
                <a:moveTo>
                  <a:pt x="57912" y="83742"/>
                </a:moveTo>
                <a:lnTo>
                  <a:pt x="57912" y="42672"/>
                </a:lnTo>
                <a:lnTo>
                  <a:pt x="85344" y="42672"/>
                </a:lnTo>
                <a:lnTo>
                  <a:pt x="82105" y="59864"/>
                </a:lnTo>
                <a:lnTo>
                  <a:pt x="73152" y="73914"/>
                </a:lnTo>
                <a:lnTo>
                  <a:pt x="59626" y="83391"/>
                </a:lnTo>
                <a:lnTo>
                  <a:pt x="57912" y="83742"/>
                </a:lnTo>
                <a:close/>
              </a:path>
              <a:path w="85725" h="224154">
                <a:moveTo>
                  <a:pt x="57912" y="86868"/>
                </a:moveTo>
                <a:lnTo>
                  <a:pt x="42672" y="86868"/>
                </a:lnTo>
                <a:lnTo>
                  <a:pt x="57912" y="83742"/>
                </a:lnTo>
                <a:lnTo>
                  <a:pt x="57912" y="86868"/>
                </a:lnTo>
                <a:close/>
              </a:path>
              <a:path w="85725" h="224154">
                <a:moveTo>
                  <a:pt x="57912" y="224028"/>
                </a:moveTo>
                <a:lnTo>
                  <a:pt x="28956" y="224028"/>
                </a:lnTo>
                <a:lnTo>
                  <a:pt x="28956" y="83944"/>
                </a:lnTo>
                <a:lnTo>
                  <a:pt x="42672" y="86868"/>
                </a:lnTo>
                <a:lnTo>
                  <a:pt x="57912" y="86868"/>
                </a:lnTo>
                <a:lnTo>
                  <a:pt x="57912" y="224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33116" y="3626358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 h="0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14144" y="3416808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4">
                <a:moveTo>
                  <a:pt x="54864" y="109727"/>
                </a:moveTo>
                <a:lnTo>
                  <a:pt x="33432" y="105441"/>
                </a:lnTo>
                <a:lnTo>
                  <a:pt x="16001" y="93725"/>
                </a:lnTo>
                <a:lnTo>
                  <a:pt x="4286" y="76295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6295"/>
                </a:lnTo>
                <a:lnTo>
                  <a:pt x="92392" y="93725"/>
                </a:lnTo>
                <a:lnTo>
                  <a:pt x="75414" y="105441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95855" y="3396996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99060" y="6095"/>
                </a:moveTo>
                <a:lnTo>
                  <a:pt x="45719" y="6095"/>
                </a:lnTo>
                <a:lnTo>
                  <a:pt x="56387" y="3048"/>
                </a:lnTo>
                <a:lnTo>
                  <a:pt x="71628" y="0"/>
                </a:lnTo>
                <a:lnTo>
                  <a:pt x="79248" y="1524"/>
                </a:lnTo>
                <a:lnTo>
                  <a:pt x="86868" y="1524"/>
                </a:lnTo>
                <a:lnTo>
                  <a:pt x="99060" y="6095"/>
                </a:lnTo>
                <a:close/>
              </a:path>
              <a:path w="146685" h="147954">
                <a:moveTo>
                  <a:pt x="114300" y="13716"/>
                </a:moveTo>
                <a:lnTo>
                  <a:pt x="32004" y="13716"/>
                </a:lnTo>
                <a:lnTo>
                  <a:pt x="32004" y="12192"/>
                </a:ln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5" y="12192"/>
                </a:lnTo>
                <a:lnTo>
                  <a:pt x="114300" y="13716"/>
                </a:lnTo>
                <a:close/>
              </a:path>
              <a:path w="146685" h="147954">
                <a:moveTo>
                  <a:pt x="123444" y="21335"/>
                </a:moveTo>
                <a:lnTo>
                  <a:pt x="22859" y="21335"/>
                </a:lnTo>
                <a:lnTo>
                  <a:pt x="30480" y="13716"/>
                </a:lnTo>
                <a:lnTo>
                  <a:pt x="115824" y="13716"/>
                </a:lnTo>
                <a:lnTo>
                  <a:pt x="123444" y="21335"/>
                </a:lnTo>
                <a:close/>
              </a:path>
              <a:path w="146685" h="147954">
                <a:moveTo>
                  <a:pt x="51816" y="45719"/>
                </a:moveTo>
                <a:lnTo>
                  <a:pt x="6096" y="45719"/>
                </a:lnTo>
                <a:lnTo>
                  <a:pt x="6096" y="44196"/>
                </a:lnTo>
                <a:lnTo>
                  <a:pt x="10668" y="35052"/>
                </a:lnTo>
                <a:lnTo>
                  <a:pt x="12192" y="33527"/>
                </a:lnTo>
                <a:lnTo>
                  <a:pt x="12192" y="32004"/>
                </a:lnTo>
                <a:lnTo>
                  <a:pt x="13716" y="32004"/>
                </a:lnTo>
                <a:lnTo>
                  <a:pt x="19812" y="24384"/>
                </a:lnTo>
                <a:lnTo>
                  <a:pt x="21336" y="22860"/>
                </a:lnTo>
                <a:lnTo>
                  <a:pt x="21336" y="21335"/>
                </a:lnTo>
                <a:lnTo>
                  <a:pt x="124968" y="21335"/>
                </a:lnTo>
                <a:lnTo>
                  <a:pt x="124968" y="22860"/>
                </a:lnTo>
                <a:lnTo>
                  <a:pt x="126491" y="24384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4112" y="35052"/>
                </a:lnTo>
                <a:lnTo>
                  <a:pt x="135636" y="38100"/>
                </a:lnTo>
                <a:lnTo>
                  <a:pt x="70104" y="38100"/>
                </a:lnTo>
                <a:lnTo>
                  <a:pt x="67056" y="39624"/>
                </a:lnTo>
                <a:lnTo>
                  <a:pt x="62484" y="41148"/>
                </a:lnTo>
                <a:lnTo>
                  <a:pt x="60960" y="41148"/>
                </a:lnTo>
                <a:lnTo>
                  <a:pt x="51816" y="45719"/>
                </a:lnTo>
                <a:close/>
              </a:path>
              <a:path w="146685" h="147954">
                <a:moveTo>
                  <a:pt x="88391" y="42671"/>
                </a:moveTo>
                <a:lnTo>
                  <a:pt x="80772" y="39624"/>
                </a:lnTo>
                <a:lnTo>
                  <a:pt x="77724" y="39624"/>
                </a:lnTo>
                <a:lnTo>
                  <a:pt x="73152" y="38100"/>
                </a:lnTo>
                <a:lnTo>
                  <a:pt x="135636" y="38100"/>
                </a:lnTo>
                <a:lnTo>
                  <a:pt x="137160" y="41148"/>
                </a:lnTo>
                <a:lnTo>
                  <a:pt x="85344" y="41148"/>
                </a:lnTo>
                <a:lnTo>
                  <a:pt x="88391" y="42671"/>
                </a:lnTo>
                <a:close/>
              </a:path>
              <a:path w="146685" h="147954">
                <a:moveTo>
                  <a:pt x="57912" y="42672"/>
                </a:moveTo>
                <a:lnTo>
                  <a:pt x="60960" y="41148"/>
                </a:lnTo>
                <a:lnTo>
                  <a:pt x="62484" y="41148"/>
                </a:lnTo>
                <a:lnTo>
                  <a:pt x="57912" y="42672"/>
                </a:lnTo>
                <a:close/>
              </a:path>
              <a:path w="146685" h="147954">
                <a:moveTo>
                  <a:pt x="140208" y="45719"/>
                </a:moveTo>
                <a:lnTo>
                  <a:pt x="94488" y="45719"/>
                </a:lnTo>
                <a:lnTo>
                  <a:pt x="85344" y="41148"/>
                </a:lnTo>
                <a:lnTo>
                  <a:pt x="137160" y="41148"/>
                </a:lnTo>
                <a:lnTo>
                  <a:pt x="138684" y="44196"/>
                </a:lnTo>
                <a:lnTo>
                  <a:pt x="140208" y="45719"/>
                </a:lnTo>
                <a:close/>
              </a:path>
              <a:path w="146685" h="147954">
                <a:moveTo>
                  <a:pt x="103632" y="141732"/>
                </a:moveTo>
                <a:lnTo>
                  <a:pt x="42672" y="141732"/>
                </a:lnTo>
                <a:lnTo>
                  <a:pt x="33528" y="137160"/>
                </a:lnTo>
                <a:lnTo>
                  <a:pt x="30480" y="134112"/>
                </a:lnTo>
                <a:lnTo>
                  <a:pt x="22859" y="128016"/>
                </a:lnTo>
                <a:lnTo>
                  <a:pt x="19812" y="124968"/>
                </a:lnTo>
                <a:lnTo>
                  <a:pt x="13716" y="117348"/>
                </a:lnTo>
                <a:lnTo>
                  <a:pt x="12192" y="115824"/>
                </a:lnTo>
                <a:lnTo>
                  <a:pt x="12192" y="114300"/>
                </a:lnTo>
                <a:lnTo>
                  <a:pt x="10668" y="114300"/>
                </a:lnTo>
                <a:lnTo>
                  <a:pt x="6096" y="105156"/>
                </a:lnTo>
                <a:lnTo>
                  <a:pt x="6096" y="103632"/>
                </a:lnTo>
                <a:lnTo>
                  <a:pt x="4572" y="102107"/>
                </a:lnTo>
                <a:lnTo>
                  <a:pt x="4572" y="100584"/>
                </a:lnTo>
                <a:lnTo>
                  <a:pt x="1524" y="91440"/>
                </a:lnTo>
                <a:lnTo>
                  <a:pt x="1524" y="86868"/>
                </a:lnTo>
                <a:lnTo>
                  <a:pt x="0" y="76200"/>
                </a:lnTo>
                <a:lnTo>
                  <a:pt x="0" y="73152"/>
                </a:lnTo>
                <a:lnTo>
                  <a:pt x="1460" y="61468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5719"/>
                </a:lnTo>
                <a:lnTo>
                  <a:pt x="51816" y="45719"/>
                </a:lnTo>
                <a:lnTo>
                  <a:pt x="54864" y="44196"/>
                </a:lnTo>
                <a:lnTo>
                  <a:pt x="51054" y="47244"/>
                </a:lnTo>
                <a:lnTo>
                  <a:pt x="48768" y="47244"/>
                </a:lnTo>
                <a:lnTo>
                  <a:pt x="44704" y="53340"/>
                </a:lnTo>
                <a:lnTo>
                  <a:pt x="44195" y="53340"/>
                </a:lnTo>
                <a:lnTo>
                  <a:pt x="41910" y="57912"/>
                </a:lnTo>
                <a:lnTo>
                  <a:pt x="41148" y="57912"/>
                </a:lnTo>
                <a:lnTo>
                  <a:pt x="39624" y="62484"/>
                </a:lnTo>
                <a:lnTo>
                  <a:pt x="39841" y="62484"/>
                </a:lnTo>
                <a:lnTo>
                  <a:pt x="38100" y="68580"/>
                </a:lnTo>
                <a:lnTo>
                  <a:pt x="39188" y="68580"/>
                </a:lnTo>
                <a:lnTo>
                  <a:pt x="38535" y="73152"/>
                </a:lnTo>
                <a:lnTo>
                  <a:pt x="38100" y="73152"/>
                </a:lnTo>
                <a:lnTo>
                  <a:pt x="38100" y="76200"/>
                </a:lnTo>
                <a:lnTo>
                  <a:pt x="38535" y="76200"/>
                </a:lnTo>
                <a:lnTo>
                  <a:pt x="38970" y="79248"/>
                </a:lnTo>
                <a:lnTo>
                  <a:pt x="38100" y="79248"/>
                </a:lnTo>
                <a:lnTo>
                  <a:pt x="40277" y="86868"/>
                </a:lnTo>
                <a:lnTo>
                  <a:pt x="39624" y="86868"/>
                </a:lnTo>
                <a:lnTo>
                  <a:pt x="44195" y="96012"/>
                </a:lnTo>
                <a:lnTo>
                  <a:pt x="45110" y="96012"/>
                </a:lnTo>
                <a:lnTo>
                  <a:pt x="47548" y="99060"/>
                </a:lnTo>
                <a:lnTo>
                  <a:pt x="47244" y="99060"/>
                </a:lnTo>
                <a:lnTo>
                  <a:pt x="48768" y="100584"/>
                </a:lnTo>
                <a:lnTo>
                  <a:pt x="49149" y="100584"/>
                </a:lnTo>
                <a:lnTo>
                  <a:pt x="52959" y="103632"/>
                </a:lnTo>
                <a:lnTo>
                  <a:pt x="51816" y="103632"/>
                </a:lnTo>
                <a:lnTo>
                  <a:pt x="60960" y="108204"/>
                </a:lnTo>
                <a:lnTo>
                  <a:pt x="61721" y="108204"/>
                </a:lnTo>
                <a:lnTo>
                  <a:pt x="65532" y="109728"/>
                </a:lnTo>
                <a:lnTo>
                  <a:pt x="136398" y="109728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32588" y="117348"/>
                </a:lnTo>
                <a:lnTo>
                  <a:pt x="126491" y="124968"/>
                </a:lnTo>
                <a:lnTo>
                  <a:pt x="124968" y="126492"/>
                </a:lnTo>
                <a:lnTo>
                  <a:pt x="123444" y="126492"/>
                </a:lnTo>
                <a:lnTo>
                  <a:pt x="123444" y="128016"/>
                </a:lnTo>
                <a:lnTo>
                  <a:pt x="115824" y="134112"/>
                </a:lnTo>
                <a:lnTo>
                  <a:pt x="114300" y="135636"/>
                </a:lnTo>
                <a:lnTo>
                  <a:pt x="112775" y="135636"/>
                </a:lnTo>
                <a:lnTo>
                  <a:pt x="112775" y="137160"/>
                </a:lnTo>
                <a:lnTo>
                  <a:pt x="103632" y="141732"/>
                </a:lnTo>
                <a:close/>
              </a:path>
              <a:path w="146685" h="147954">
                <a:moveTo>
                  <a:pt x="96882" y="48550"/>
                </a:moveTo>
                <a:lnTo>
                  <a:pt x="91439" y="44196"/>
                </a:lnTo>
                <a:lnTo>
                  <a:pt x="94488" y="45719"/>
                </a:lnTo>
                <a:lnTo>
                  <a:pt x="140208" y="45719"/>
                </a:lnTo>
                <a:lnTo>
                  <a:pt x="140208" y="47244"/>
                </a:lnTo>
                <a:lnTo>
                  <a:pt x="96012" y="47244"/>
                </a:lnTo>
                <a:lnTo>
                  <a:pt x="96882" y="48550"/>
                </a:lnTo>
                <a:close/>
              </a:path>
              <a:path w="146685" h="147954">
                <a:moveTo>
                  <a:pt x="47244" y="50292"/>
                </a:moveTo>
                <a:lnTo>
                  <a:pt x="48768" y="47244"/>
                </a:lnTo>
                <a:lnTo>
                  <a:pt x="51054" y="47244"/>
                </a:lnTo>
                <a:lnTo>
                  <a:pt x="47244" y="50292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6882" y="48550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141078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078" y="50292"/>
                </a:lnTo>
                <a:close/>
              </a:path>
              <a:path w="146685" h="147954">
                <a:moveTo>
                  <a:pt x="102107" y="56387"/>
                </a:moveTo>
                <a:lnTo>
                  <a:pt x="96882" y="48550"/>
                </a:lnTo>
                <a:lnTo>
                  <a:pt x="99060" y="50292"/>
                </a:lnTo>
                <a:lnTo>
                  <a:pt x="141078" y="50292"/>
                </a:lnTo>
                <a:lnTo>
                  <a:pt x="141949" y="53340"/>
                </a:lnTo>
                <a:lnTo>
                  <a:pt x="100584" y="53340"/>
                </a:lnTo>
                <a:lnTo>
                  <a:pt x="102107" y="56387"/>
                </a:lnTo>
                <a:close/>
              </a:path>
              <a:path w="146685" h="147954">
                <a:moveTo>
                  <a:pt x="42672" y="56387"/>
                </a:moveTo>
                <a:lnTo>
                  <a:pt x="44195" y="53340"/>
                </a:lnTo>
                <a:lnTo>
                  <a:pt x="44704" y="53340"/>
                </a:lnTo>
                <a:lnTo>
                  <a:pt x="42672" y="56387"/>
                </a:lnTo>
                <a:close/>
              </a:path>
              <a:path w="146685" h="147954">
                <a:moveTo>
                  <a:pt x="105155" y="62484"/>
                </a:moveTo>
                <a:lnTo>
                  <a:pt x="100584" y="53340"/>
                </a:lnTo>
                <a:lnTo>
                  <a:pt x="141949" y="53340"/>
                </a:lnTo>
                <a:lnTo>
                  <a:pt x="143256" y="57912"/>
                </a:lnTo>
                <a:lnTo>
                  <a:pt x="103632" y="57912"/>
                </a:lnTo>
                <a:lnTo>
                  <a:pt x="105155" y="62484"/>
                </a:lnTo>
                <a:close/>
              </a:path>
              <a:path w="146685" h="147954">
                <a:moveTo>
                  <a:pt x="39624" y="62484"/>
                </a:moveTo>
                <a:lnTo>
                  <a:pt x="41148" y="57912"/>
                </a:lnTo>
                <a:lnTo>
                  <a:pt x="40132" y="61468"/>
                </a:lnTo>
                <a:lnTo>
                  <a:pt x="39624" y="62484"/>
                </a:lnTo>
                <a:close/>
              </a:path>
              <a:path w="146685" h="147954">
                <a:moveTo>
                  <a:pt x="40132" y="61468"/>
                </a:moveTo>
                <a:lnTo>
                  <a:pt x="41148" y="57912"/>
                </a:lnTo>
                <a:lnTo>
                  <a:pt x="41910" y="57912"/>
                </a:lnTo>
                <a:lnTo>
                  <a:pt x="40132" y="61468"/>
                </a:lnTo>
                <a:close/>
              </a:path>
              <a:path w="146685" h="147954">
                <a:moveTo>
                  <a:pt x="145732" y="68580"/>
                </a:moveTo>
                <a:lnTo>
                  <a:pt x="108204" y="68580"/>
                </a:lnTo>
                <a:lnTo>
                  <a:pt x="103632" y="57912"/>
                </a:lnTo>
                <a:lnTo>
                  <a:pt x="143256" y="57912"/>
                </a:lnTo>
                <a:lnTo>
                  <a:pt x="144779" y="59436"/>
                </a:lnTo>
                <a:lnTo>
                  <a:pt x="144843" y="61468"/>
                </a:lnTo>
                <a:lnTo>
                  <a:pt x="145732" y="68580"/>
                </a:lnTo>
                <a:close/>
              </a:path>
              <a:path w="146685" h="147954">
                <a:moveTo>
                  <a:pt x="39841" y="62484"/>
                </a:moveTo>
                <a:lnTo>
                  <a:pt x="39624" y="62484"/>
                </a:lnTo>
                <a:lnTo>
                  <a:pt x="40132" y="61468"/>
                </a:lnTo>
                <a:lnTo>
                  <a:pt x="39841" y="62484"/>
                </a:lnTo>
                <a:close/>
              </a:path>
              <a:path w="146685" h="147954">
                <a:moveTo>
                  <a:pt x="39188" y="68580"/>
                </a:moveTo>
                <a:lnTo>
                  <a:pt x="38100" y="68580"/>
                </a:lnTo>
                <a:lnTo>
                  <a:pt x="39624" y="65532"/>
                </a:lnTo>
                <a:lnTo>
                  <a:pt x="39188" y="68580"/>
                </a:lnTo>
                <a:close/>
              </a:path>
              <a:path w="146685" h="147954">
                <a:moveTo>
                  <a:pt x="107986" y="74676"/>
                </a:moveTo>
                <a:lnTo>
                  <a:pt x="106679" y="65532"/>
                </a:lnTo>
                <a:lnTo>
                  <a:pt x="108204" y="68580"/>
                </a:lnTo>
                <a:lnTo>
                  <a:pt x="145732" y="68580"/>
                </a:lnTo>
                <a:lnTo>
                  <a:pt x="146304" y="73152"/>
                </a:lnTo>
                <a:lnTo>
                  <a:pt x="108204" y="73152"/>
                </a:lnTo>
                <a:lnTo>
                  <a:pt x="107986" y="74676"/>
                </a:lnTo>
                <a:close/>
              </a:path>
              <a:path w="146685" h="147954">
                <a:moveTo>
                  <a:pt x="38100" y="76200"/>
                </a:moveTo>
                <a:lnTo>
                  <a:pt x="38100" y="73152"/>
                </a:lnTo>
                <a:lnTo>
                  <a:pt x="38317" y="74676"/>
                </a:lnTo>
                <a:lnTo>
                  <a:pt x="38100" y="76200"/>
                </a:lnTo>
                <a:close/>
              </a:path>
              <a:path w="146685" h="147954">
                <a:moveTo>
                  <a:pt x="38317" y="74676"/>
                </a:moveTo>
                <a:lnTo>
                  <a:pt x="38100" y="73152"/>
                </a:lnTo>
                <a:lnTo>
                  <a:pt x="38535" y="73152"/>
                </a:lnTo>
                <a:lnTo>
                  <a:pt x="38317" y="74676"/>
                </a:lnTo>
                <a:close/>
              </a:path>
              <a:path w="146685" h="147954">
                <a:moveTo>
                  <a:pt x="108204" y="76200"/>
                </a:moveTo>
                <a:lnTo>
                  <a:pt x="107986" y="74676"/>
                </a:lnTo>
                <a:lnTo>
                  <a:pt x="108204" y="73152"/>
                </a:lnTo>
                <a:lnTo>
                  <a:pt x="108204" y="76200"/>
                </a:lnTo>
                <a:close/>
              </a:path>
              <a:path w="146685" h="147954">
                <a:moveTo>
                  <a:pt x="146304" y="76200"/>
                </a:moveTo>
                <a:lnTo>
                  <a:pt x="108204" y="76200"/>
                </a:lnTo>
                <a:lnTo>
                  <a:pt x="108204" y="73152"/>
                </a:lnTo>
                <a:lnTo>
                  <a:pt x="146304" y="73152"/>
                </a:lnTo>
                <a:lnTo>
                  <a:pt x="146304" y="76200"/>
                </a:lnTo>
                <a:close/>
              </a:path>
              <a:path w="146685" h="147954">
                <a:moveTo>
                  <a:pt x="38535" y="76200"/>
                </a:moveTo>
                <a:lnTo>
                  <a:pt x="38100" y="76200"/>
                </a:lnTo>
                <a:lnTo>
                  <a:pt x="38317" y="74676"/>
                </a:lnTo>
                <a:lnTo>
                  <a:pt x="38535" y="76200"/>
                </a:lnTo>
                <a:close/>
              </a:path>
              <a:path w="146685" h="147954">
                <a:moveTo>
                  <a:pt x="106897" y="82296"/>
                </a:moveTo>
                <a:lnTo>
                  <a:pt x="107986" y="74676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868" y="79248"/>
                </a:lnTo>
                <a:lnTo>
                  <a:pt x="108204" y="79248"/>
                </a:lnTo>
                <a:lnTo>
                  <a:pt x="106897" y="82296"/>
                </a:lnTo>
                <a:close/>
              </a:path>
              <a:path w="146685" h="147954">
                <a:moveTo>
                  <a:pt x="39624" y="83820"/>
                </a:moveTo>
                <a:lnTo>
                  <a:pt x="38100" y="79248"/>
                </a:lnTo>
                <a:lnTo>
                  <a:pt x="38970" y="79248"/>
                </a:lnTo>
                <a:lnTo>
                  <a:pt x="39624" y="83820"/>
                </a:lnTo>
                <a:close/>
              </a:path>
              <a:path w="146685" h="147954">
                <a:moveTo>
                  <a:pt x="106679" y="83820"/>
                </a:moveTo>
                <a:lnTo>
                  <a:pt x="106897" y="82296"/>
                </a:lnTo>
                <a:lnTo>
                  <a:pt x="108204" y="79248"/>
                </a:lnTo>
                <a:lnTo>
                  <a:pt x="106679" y="83820"/>
                </a:lnTo>
                <a:close/>
              </a:path>
              <a:path w="146685" h="147954">
                <a:moveTo>
                  <a:pt x="145215" y="83820"/>
                </a:moveTo>
                <a:lnTo>
                  <a:pt x="106679" y="83820"/>
                </a:lnTo>
                <a:lnTo>
                  <a:pt x="108204" y="79248"/>
                </a:lnTo>
                <a:lnTo>
                  <a:pt x="145868" y="79248"/>
                </a:lnTo>
                <a:lnTo>
                  <a:pt x="145215" y="83820"/>
                </a:lnTo>
                <a:close/>
              </a:path>
              <a:path w="146685" h="147954">
                <a:moveTo>
                  <a:pt x="103632" y="89915"/>
                </a:moveTo>
                <a:lnTo>
                  <a:pt x="106897" y="82296"/>
                </a:lnTo>
                <a:lnTo>
                  <a:pt x="106679" y="83820"/>
                </a:lnTo>
                <a:lnTo>
                  <a:pt x="145215" y="83820"/>
                </a:lnTo>
                <a:lnTo>
                  <a:pt x="144779" y="86868"/>
                </a:lnTo>
                <a:lnTo>
                  <a:pt x="105155" y="86868"/>
                </a:lnTo>
                <a:lnTo>
                  <a:pt x="103632" y="89915"/>
                </a:lnTo>
                <a:close/>
              </a:path>
              <a:path w="146685" h="147954">
                <a:moveTo>
                  <a:pt x="41148" y="89916"/>
                </a:moveTo>
                <a:lnTo>
                  <a:pt x="39624" y="86868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6685" h="147954">
                <a:moveTo>
                  <a:pt x="141732" y="96012"/>
                </a:moveTo>
                <a:lnTo>
                  <a:pt x="100584" y="96012"/>
                </a:lnTo>
                <a:lnTo>
                  <a:pt x="105155" y="86868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256" y="91440"/>
                </a:lnTo>
                <a:lnTo>
                  <a:pt x="141732" y="96012"/>
                </a:lnTo>
                <a:close/>
              </a:path>
              <a:path w="146685" h="147954">
                <a:moveTo>
                  <a:pt x="45110" y="96012"/>
                </a:moveTo>
                <a:lnTo>
                  <a:pt x="44195" y="96012"/>
                </a:lnTo>
                <a:lnTo>
                  <a:pt x="42671" y="92964"/>
                </a:lnTo>
                <a:lnTo>
                  <a:pt x="45110" y="96012"/>
                </a:lnTo>
                <a:close/>
              </a:path>
              <a:path w="146685" h="147954">
                <a:moveTo>
                  <a:pt x="96012" y="100584"/>
                </a:moveTo>
                <a:lnTo>
                  <a:pt x="102108" y="92964"/>
                </a:lnTo>
                <a:lnTo>
                  <a:pt x="100584" y="96012"/>
                </a:lnTo>
                <a:lnTo>
                  <a:pt x="141732" y="96012"/>
                </a:lnTo>
                <a:lnTo>
                  <a:pt x="140716" y="99060"/>
                </a:lnTo>
                <a:lnTo>
                  <a:pt x="99060" y="99060"/>
                </a:lnTo>
                <a:lnTo>
                  <a:pt x="96012" y="100584"/>
                </a:lnTo>
                <a:close/>
              </a:path>
              <a:path w="146685" h="147954">
                <a:moveTo>
                  <a:pt x="48768" y="100584"/>
                </a:moveTo>
                <a:lnTo>
                  <a:pt x="47244" y="99060"/>
                </a:lnTo>
                <a:lnTo>
                  <a:pt x="48090" y="99737"/>
                </a:lnTo>
                <a:lnTo>
                  <a:pt x="48768" y="100584"/>
                </a:lnTo>
                <a:close/>
              </a:path>
              <a:path w="146685" h="147954">
                <a:moveTo>
                  <a:pt x="48090" y="99737"/>
                </a:moveTo>
                <a:lnTo>
                  <a:pt x="47244" y="99060"/>
                </a:lnTo>
                <a:lnTo>
                  <a:pt x="47548" y="99060"/>
                </a:lnTo>
                <a:lnTo>
                  <a:pt x="48090" y="99737"/>
                </a:lnTo>
                <a:close/>
              </a:path>
              <a:path w="146685" h="147954">
                <a:moveTo>
                  <a:pt x="91440" y="105155"/>
                </a:moveTo>
                <a:lnTo>
                  <a:pt x="99060" y="99060"/>
                </a:lnTo>
                <a:lnTo>
                  <a:pt x="140716" y="99060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94488" y="103632"/>
                </a:lnTo>
                <a:lnTo>
                  <a:pt x="91440" y="105155"/>
                </a:lnTo>
                <a:close/>
              </a:path>
              <a:path w="146685" h="147954">
                <a:moveTo>
                  <a:pt x="49149" y="100584"/>
                </a:moveTo>
                <a:lnTo>
                  <a:pt x="48768" y="100584"/>
                </a:lnTo>
                <a:lnTo>
                  <a:pt x="48090" y="99737"/>
                </a:lnTo>
                <a:lnTo>
                  <a:pt x="49149" y="100584"/>
                </a:lnTo>
                <a:close/>
              </a:path>
              <a:path w="146685" h="147954">
                <a:moveTo>
                  <a:pt x="54864" y="105156"/>
                </a:moveTo>
                <a:lnTo>
                  <a:pt x="51816" y="103632"/>
                </a:lnTo>
                <a:lnTo>
                  <a:pt x="52959" y="103632"/>
                </a:lnTo>
                <a:lnTo>
                  <a:pt x="54864" y="105156"/>
                </a:lnTo>
                <a:close/>
              </a:path>
              <a:path w="146685" h="147954">
                <a:moveTo>
                  <a:pt x="137160" y="108204"/>
                </a:moveTo>
                <a:lnTo>
                  <a:pt x="85344" y="108204"/>
                </a:lnTo>
                <a:lnTo>
                  <a:pt x="94488" y="103632"/>
                </a:lnTo>
                <a:lnTo>
                  <a:pt x="140208" y="103632"/>
                </a:lnTo>
                <a:lnTo>
                  <a:pt x="138684" y="105156"/>
                </a:lnTo>
                <a:lnTo>
                  <a:pt x="137160" y="108204"/>
                </a:lnTo>
                <a:close/>
              </a:path>
              <a:path w="146685" h="147954">
                <a:moveTo>
                  <a:pt x="61721" y="108204"/>
                </a:moveTo>
                <a:lnTo>
                  <a:pt x="60960" y="108204"/>
                </a:lnTo>
                <a:lnTo>
                  <a:pt x="57912" y="106680"/>
                </a:lnTo>
                <a:lnTo>
                  <a:pt x="61721" y="108204"/>
                </a:lnTo>
                <a:close/>
              </a:path>
              <a:path w="146685" h="147954">
                <a:moveTo>
                  <a:pt x="136398" y="109728"/>
                </a:moveTo>
                <a:lnTo>
                  <a:pt x="77724" y="109728"/>
                </a:lnTo>
                <a:lnTo>
                  <a:pt x="88391" y="106680"/>
                </a:lnTo>
                <a:lnTo>
                  <a:pt x="85344" y="108204"/>
                </a:lnTo>
                <a:lnTo>
                  <a:pt x="137160" y="108204"/>
                </a:lnTo>
                <a:lnTo>
                  <a:pt x="136398" y="109728"/>
                </a:lnTo>
                <a:close/>
              </a:path>
              <a:path w="146685" h="147954">
                <a:moveTo>
                  <a:pt x="100584" y="143256"/>
                </a:moveTo>
                <a:lnTo>
                  <a:pt x="44195" y="143256"/>
                </a:lnTo>
                <a:lnTo>
                  <a:pt x="44195" y="141732"/>
                </a:lnTo>
                <a:lnTo>
                  <a:pt x="102108" y="141732"/>
                </a:lnTo>
                <a:lnTo>
                  <a:pt x="100584" y="143256"/>
                </a:lnTo>
                <a:close/>
              </a:path>
              <a:path w="146685" h="147954">
                <a:moveTo>
                  <a:pt x="80772" y="147828"/>
                </a:moveTo>
                <a:lnTo>
                  <a:pt x="67056" y="147828"/>
                </a:lnTo>
                <a:lnTo>
                  <a:pt x="59436" y="146304"/>
                </a:lnTo>
                <a:lnTo>
                  <a:pt x="45719" y="143256"/>
                </a:lnTo>
                <a:lnTo>
                  <a:pt x="99060" y="143256"/>
                </a:lnTo>
                <a:lnTo>
                  <a:pt x="89916" y="146304"/>
                </a:lnTo>
                <a:lnTo>
                  <a:pt x="8077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90725" y="1930487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50720" y="1844039"/>
            <a:ext cx="108585" cy="109855"/>
          </a:xfrm>
          <a:custGeom>
            <a:avLst/>
            <a:gdLst/>
            <a:ahLst/>
            <a:cxnLst/>
            <a:rect l="l" t="t" r="r" b="b"/>
            <a:pathLst>
              <a:path w="108585" h="109855">
                <a:moveTo>
                  <a:pt x="54864" y="109727"/>
                </a:moveTo>
                <a:lnTo>
                  <a:pt x="33432" y="105441"/>
                </a:lnTo>
                <a:lnTo>
                  <a:pt x="16001" y="93725"/>
                </a:lnTo>
                <a:lnTo>
                  <a:pt x="4286" y="76295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6295"/>
                </a:lnTo>
                <a:lnTo>
                  <a:pt x="92392" y="93725"/>
                </a:lnTo>
                <a:lnTo>
                  <a:pt x="75414" y="105441"/>
                </a:lnTo>
                <a:lnTo>
                  <a:pt x="54864" y="109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32432" y="1824227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5">
                <a:moveTo>
                  <a:pt x="99060" y="6095"/>
                </a:moveTo>
                <a:lnTo>
                  <a:pt x="45719" y="6095"/>
                </a:lnTo>
                <a:lnTo>
                  <a:pt x="56387" y="3048"/>
                </a:lnTo>
                <a:lnTo>
                  <a:pt x="71628" y="0"/>
                </a:lnTo>
                <a:lnTo>
                  <a:pt x="79248" y="1524"/>
                </a:lnTo>
                <a:lnTo>
                  <a:pt x="86868" y="1524"/>
                </a:lnTo>
                <a:lnTo>
                  <a:pt x="99060" y="6095"/>
                </a:lnTo>
                <a:close/>
              </a:path>
              <a:path w="146685" h="147955">
                <a:moveTo>
                  <a:pt x="114300" y="13716"/>
                </a:moveTo>
                <a:lnTo>
                  <a:pt x="32004" y="13716"/>
                </a:lnTo>
                <a:lnTo>
                  <a:pt x="32004" y="12192"/>
                </a:lnTo>
                <a:lnTo>
                  <a:pt x="33528" y="12192"/>
                </a:lnTo>
                <a:lnTo>
                  <a:pt x="42672" y="7619"/>
                </a:lnTo>
                <a:lnTo>
                  <a:pt x="44195" y="6095"/>
                </a:lnTo>
                <a:lnTo>
                  <a:pt x="102108" y="6095"/>
                </a:lnTo>
                <a:lnTo>
                  <a:pt x="103632" y="7619"/>
                </a:lnTo>
                <a:lnTo>
                  <a:pt x="112775" y="12192"/>
                </a:lnTo>
                <a:lnTo>
                  <a:pt x="114300" y="13716"/>
                </a:lnTo>
                <a:close/>
              </a:path>
              <a:path w="146685" h="147955">
                <a:moveTo>
                  <a:pt x="51816" y="45719"/>
                </a:moveTo>
                <a:lnTo>
                  <a:pt x="6096" y="45719"/>
                </a:lnTo>
                <a:lnTo>
                  <a:pt x="6096" y="44196"/>
                </a:lnTo>
                <a:lnTo>
                  <a:pt x="10668" y="35052"/>
                </a:lnTo>
                <a:lnTo>
                  <a:pt x="12192" y="33527"/>
                </a:lnTo>
                <a:lnTo>
                  <a:pt x="12192" y="32004"/>
                </a:lnTo>
                <a:lnTo>
                  <a:pt x="13716" y="32004"/>
                </a:lnTo>
                <a:lnTo>
                  <a:pt x="19812" y="24384"/>
                </a:lnTo>
                <a:lnTo>
                  <a:pt x="19812" y="22860"/>
                </a:lnTo>
                <a:lnTo>
                  <a:pt x="21336" y="21335"/>
                </a:lnTo>
                <a:lnTo>
                  <a:pt x="22859" y="21335"/>
                </a:lnTo>
                <a:lnTo>
                  <a:pt x="30480" y="13716"/>
                </a:lnTo>
                <a:lnTo>
                  <a:pt x="115824" y="13716"/>
                </a:lnTo>
                <a:lnTo>
                  <a:pt x="126491" y="24384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4112" y="35052"/>
                </a:lnTo>
                <a:lnTo>
                  <a:pt x="135636" y="38100"/>
                </a:lnTo>
                <a:lnTo>
                  <a:pt x="70104" y="38100"/>
                </a:lnTo>
                <a:lnTo>
                  <a:pt x="67056" y="39624"/>
                </a:lnTo>
                <a:lnTo>
                  <a:pt x="62484" y="41148"/>
                </a:lnTo>
                <a:lnTo>
                  <a:pt x="60960" y="41148"/>
                </a:lnTo>
                <a:lnTo>
                  <a:pt x="51816" y="45719"/>
                </a:lnTo>
                <a:close/>
              </a:path>
              <a:path w="146685" h="147955">
                <a:moveTo>
                  <a:pt x="88391" y="42671"/>
                </a:moveTo>
                <a:lnTo>
                  <a:pt x="80772" y="39624"/>
                </a:lnTo>
                <a:lnTo>
                  <a:pt x="77724" y="39624"/>
                </a:lnTo>
                <a:lnTo>
                  <a:pt x="73152" y="38100"/>
                </a:lnTo>
                <a:lnTo>
                  <a:pt x="135636" y="38100"/>
                </a:lnTo>
                <a:lnTo>
                  <a:pt x="137160" y="41148"/>
                </a:lnTo>
                <a:lnTo>
                  <a:pt x="85344" y="41148"/>
                </a:lnTo>
                <a:lnTo>
                  <a:pt x="88391" y="42671"/>
                </a:lnTo>
                <a:close/>
              </a:path>
              <a:path w="146685" h="147955">
                <a:moveTo>
                  <a:pt x="57912" y="42672"/>
                </a:moveTo>
                <a:lnTo>
                  <a:pt x="60960" y="41148"/>
                </a:lnTo>
                <a:lnTo>
                  <a:pt x="62484" y="41148"/>
                </a:lnTo>
                <a:lnTo>
                  <a:pt x="57912" y="42672"/>
                </a:lnTo>
                <a:close/>
              </a:path>
              <a:path w="146685" h="147955">
                <a:moveTo>
                  <a:pt x="140208" y="45719"/>
                </a:moveTo>
                <a:lnTo>
                  <a:pt x="94488" y="45719"/>
                </a:lnTo>
                <a:lnTo>
                  <a:pt x="85344" y="41148"/>
                </a:lnTo>
                <a:lnTo>
                  <a:pt x="137160" y="41148"/>
                </a:lnTo>
                <a:lnTo>
                  <a:pt x="138684" y="44196"/>
                </a:lnTo>
                <a:lnTo>
                  <a:pt x="140208" y="45719"/>
                </a:lnTo>
                <a:close/>
              </a:path>
              <a:path w="146685" h="147955">
                <a:moveTo>
                  <a:pt x="103632" y="141732"/>
                </a:moveTo>
                <a:lnTo>
                  <a:pt x="42672" y="141732"/>
                </a:lnTo>
                <a:lnTo>
                  <a:pt x="33528" y="137160"/>
                </a:lnTo>
                <a:lnTo>
                  <a:pt x="30480" y="134112"/>
                </a:lnTo>
                <a:lnTo>
                  <a:pt x="22859" y="128016"/>
                </a:lnTo>
                <a:lnTo>
                  <a:pt x="19812" y="124968"/>
                </a:lnTo>
                <a:lnTo>
                  <a:pt x="13716" y="117348"/>
                </a:lnTo>
                <a:lnTo>
                  <a:pt x="12192" y="115824"/>
                </a:lnTo>
                <a:lnTo>
                  <a:pt x="12192" y="114300"/>
                </a:lnTo>
                <a:lnTo>
                  <a:pt x="10668" y="114300"/>
                </a:lnTo>
                <a:lnTo>
                  <a:pt x="6096" y="105156"/>
                </a:lnTo>
                <a:lnTo>
                  <a:pt x="6096" y="103632"/>
                </a:lnTo>
                <a:lnTo>
                  <a:pt x="4572" y="102107"/>
                </a:lnTo>
                <a:lnTo>
                  <a:pt x="4572" y="100584"/>
                </a:lnTo>
                <a:lnTo>
                  <a:pt x="1524" y="91440"/>
                </a:lnTo>
                <a:lnTo>
                  <a:pt x="1524" y="86868"/>
                </a:lnTo>
                <a:lnTo>
                  <a:pt x="0" y="76200"/>
                </a:lnTo>
                <a:lnTo>
                  <a:pt x="0" y="73152"/>
                </a:lnTo>
                <a:lnTo>
                  <a:pt x="1460" y="61468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5719"/>
                </a:lnTo>
                <a:lnTo>
                  <a:pt x="51816" y="45719"/>
                </a:lnTo>
                <a:lnTo>
                  <a:pt x="54864" y="44196"/>
                </a:lnTo>
                <a:lnTo>
                  <a:pt x="51054" y="47244"/>
                </a:lnTo>
                <a:lnTo>
                  <a:pt x="48768" y="47244"/>
                </a:lnTo>
                <a:lnTo>
                  <a:pt x="44704" y="53340"/>
                </a:lnTo>
                <a:lnTo>
                  <a:pt x="44195" y="53340"/>
                </a:lnTo>
                <a:lnTo>
                  <a:pt x="41910" y="57912"/>
                </a:lnTo>
                <a:lnTo>
                  <a:pt x="41148" y="57912"/>
                </a:lnTo>
                <a:lnTo>
                  <a:pt x="39624" y="62484"/>
                </a:lnTo>
                <a:lnTo>
                  <a:pt x="39841" y="62484"/>
                </a:lnTo>
                <a:lnTo>
                  <a:pt x="38100" y="68580"/>
                </a:lnTo>
                <a:lnTo>
                  <a:pt x="39188" y="68580"/>
                </a:lnTo>
                <a:lnTo>
                  <a:pt x="38535" y="73152"/>
                </a:lnTo>
                <a:lnTo>
                  <a:pt x="38100" y="73152"/>
                </a:lnTo>
                <a:lnTo>
                  <a:pt x="38100" y="76200"/>
                </a:lnTo>
                <a:lnTo>
                  <a:pt x="38535" y="76200"/>
                </a:lnTo>
                <a:lnTo>
                  <a:pt x="38970" y="79248"/>
                </a:lnTo>
                <a:lnTo>
                  <a:pt x="38100" y="79248"/>
                </a:lnTo>
                <a:lnTo>
                  <a:pt x="40277" y="86868"/>
                </a:lnTo>
                <a:lnTo>
                  <a:pt x="39624" y="86868"/>
                </a:lnTo>
                <a:lnTo>
                  <a:pt x="44195" y="96012"/>
                </a:lnTo>
                <a:lnTo>
                  <a:pt x="45110" y="96012"/>
                </a:lnTo>
                <a:lnTo>
                  <a:pt x="47548" y="99060"/>
                </a:lnTo>
                <a:lnTo>
                  <a:pt x="47244" y="99060"/>
                </a:lnTo>
                <a:lnTo>
                  <a:pt x="48768" y="100584"/>
                </a:lnTo>
                <a:lnTo>
                  <a:pt x="49149" y="100584"/>
                </a:lnTo>
                <a:lnTo>
                  <a:pt x="52959" y="103632"/>
                </a:lnTo>
                <a:lnTo>
                  <a:pt x="51816" y="103632"/>
                </a:lnTo>
                <a:lnTo>
                  <a:pt x="60960" y="108204"/>
                </a:lnTo>
                <a:lnTo>
                  <a:pt x="61721" y="108204"/>
                </a:lnTo>
                <a:lnTo>
                  <a:pt x="65532" y="109728"/>
                </a:lnTo>
                <a:lnTo>
                  <a:pt x="136398" y="109728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32588" y="117348"/>
                </a:lnTo>
                <a:lnTo>
                  <a:pt x="126491" y="124968"/>
                </a:lnTo>
                <a:lnTo>
                  <a:pt x="124968" y="126492"/>
                </a:lnTo>
                <a:lnTo>
                  <a:pt x="123444" y="126492"/>
                </a:lnTo>
                <a:lnTo>
                  <a:pt x="123444" y="128016"/>
                </a:lnTo>
                <a:lnTo>
                  <a:pt x="115824" y="134112"/>
                </a:lnTo>
                <a:lnTo>
                  <a:pt x="114300" y="135636"/>
                </a:lnTo>
                <a:lnTo>
                  <a:pt x="112775" y="135636"/>
                </a:lnTo>
                <a:lnTo>
                  <a:pt x="112775" y="137160"/>
                </a:lnTo>
                <a:lnTo>
                  <a:pt x="103632" y="141732"/>
                </a:lnTo>
                <a:close/>
              </a:path>
              <a:path w="146685" h="147955">
                <a:moveTo>
                  <a:pt x="96882" y="48550"/>
                </a:moveTo>
                <a:lnTo>
                  <a:pt x="91439" y="44196"/>
                </a:lnTo>
                <a:lnTo>
                  <a:pt x="94488" y="45719"/>
                </a:lnTo>
                <a:lnTo>
                  <a:pt x="140208" y="45719"/>
                </a:lnTo>
                <a:lnTo>
                  <a:pt x="140208" y="47244"/>
                </a:lnTo>
                <a:lnTo>
                  <a:pt x="96012" y="47244"/>
                </a:lnTo>
                <a:lnTo>
                  <a:pt x="96882" y="48550"/>
                </a:lnTo>
                <a:close/>
              </a:path>
              <a:path w="146685" h="147955">
                <a:moveTo>
                  <a:pt x="47244" y="50292"/>
                </a:moveTo>
                <a:lnTo>
                  <a:pt x="48768" y="47244"/>
                </a:lnTo>
                <a:lnTo>
                  <a:pt x="51054" y="47244"/>
                </a:lnTo>
                <a:lnTo>
                  <a:pt x="47244" y="50292"/>
                </a:lnTo>
                <a:close/>
              </a:path>
              <a:path w="146685" h="147955">
                <a:moveTo>
                  <a:pt x="99060" y="50292"/>
                </a:moveTo>
                <a:lnTo>
                  <a:pt x="96882" y="48550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6685" h="147955">
                <a:moveTo>
                  <a:pt x="141078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078" y="50292"/>
                </a:lnTo>
                <a:close/>
              </a:path>
              <a:path w="146685" h="147955">
                <a:moveTo>
                  <a:pt x="102107" y="56387"/>
                </a:moveTo>
                <a:lnTo>
                  <a:pt x="96882" y="48550"/>
                </a:lnTo>
                <a:lnTo>
                  <a:pt x="99060" y="50292"/>
                </a:lnTo>
                <a:lnTo>
                  <a:pt x="141078" y="50292"/>
                </a:lnTo>
                <a:lnTo>
                  <a:pt x="141949" y="53340"/>
                </a:lnTo>
                <a:lnTo>
                  <a:pt x="100584" y="53340"/>
                </a:lnTo>
                <a:lnTo>
                  <a:pt x="102107" y="56387"/>
                </a:lnTo>
                <a:close/>
              </a:path>
              <a:path w="146685" h="147955">
                <a:moveTo>
                  <a:pt x="42672" y="56387"/>
                </a:moveTo>
                <a:lnTo>
                  <a:pt x="44195" y="53340"/>
                </a:lnTo>
                <a:lnTo>
                  <a:pt x="44704" y="53340"/>
                </a:lnTo>
                <a:lnTo>
                  <a:pt x="42672" y="56387"/>
                </a:lnTo>
                <a:close/>
              </a:path>
              <a:path w="146685" h="147955">
                <a:moveTo>
                  <a:pt x="104648" y="61468"/>
                </a:moveTo>
                <a:lnTo>
                  <a:pt x="100584" y="53340"/>
                </a:lnTo>
                <a:lnTo>
                  <a:pt x="141949" y="53340"/>
                </a:lnTo>
                <a:lnTo>
                  <a:pt x="143256" y="57912"/>
                </a:lnTo>
                <a:lnTo>
                  <a:pt x="103632" y="57912"/>
                </a:lnTo>
                <a:lnTo>
                  <a:pt x="104648" y="61468"/>
                </a:lnTo>
                <a:close/>
              </a:path>
              <a:path w="146685" h="147955">
                <a:moveTo>
                  <a:pt x="39624" y="62484"/>
                </a:moveTo>
                <a:lnTo>
                  <a:pt x="41148" y="57912"/>
                </a:lnTo>
                <a:lnTo>
                  <a:pt x="40132" y="61468"/>
                </a:lnTo>
                <a:lnTo>
                  <a:pt x="39624" y="62484"/>
                </a:lnTo>
                <a:close/>
              </a:path>
              <a:path w="146685" h="147955">
                <a:moveTo>
                  <a:pt x="40132" y="61468"/>
                </a:moveTo>
                <a:lnTo>
                  <a:pt x="41148" y="57912"/>
                </a:lnTo>
                <a:lnTo>
                  <a:pt x="41910" y="57912"/>
                </a:lnTo>
                <a:lnTo>
                  <a:pt x="40132" y="61468"/>
                </a:lnTo>
                <a:close/>
              </a:path>
              <a:path w="146685" h="147955">
                <a:moveTo>
                  <a:pt x="105155" y="62484"/>
                </a:moveTo>
                <a:lnTo>
                  <a:pt x="104648" y="61468"/>
                </a:lnTo>
                <a:lnTo>
                  <a:pt x="103632" y="57912"/>
                </a:lnTo>
                <a:lnTo>
                  <a:pt x="105155" y="62484"/>
                </a:lnTo>
                <a:close/>
              </a:path>
              <a:path w="146685" h="147955">
                <a:moveTo>
                  <a:pt x="144970" y="62484"/>
                </a:moveTo>
                <a:lnTo>
                  <a:pt x="105155" y="62484"/>
                </a:lnTo>
                <a:lnTo>
                  <a:pt x="103632" y="57912"/>
                </a:lnTo>
                <a:lnTo>
                  <a:pt x="143256" y="57912"/>
                </a:lnTo>
                <a:lnTo>
                  <a:pt x="144779" y="59436"/>
                </a:lnTo>
                <a:lnTo>
                  <a:pt x="144843" y="61468"/>
                </a:lnTo>
                <a:lnTo>
                  <a:pt x="144970" y="62484"/>
                </a:lnTo>
                <a:close/>
              </a:path>
              <a:path w="146685" h="147955">
                <a:moveTo>
                  <a:pt x="39841" y="62484"/>
                </a:moveTo>
                <a:lnTo>
                  <a:pt x="39624" y="62484"/>
                </a:lnTo>
                <a:lnTo>
                  <a:pt x="40132" y="61468"/>
                </a:lnTo>
                <a:lnTo>
                  <a:pt x="39841" y="62484"/>
                </a:lnTo>
                <a:close/>
              </a:path>
              <a:path w="146685" h="147955">
                <a:moveTo>
                  <a:pt x="106679" y="68580"/>
                </a:moveTo>
                <a:lnTo>
                  <a:pt x="104648" y="61468"/>
                </a:lnTo>
                <a:lnTo>
                  <a:pt x="105155" y="62484"/>
                </a:lnTo>
                <a:lnTo>
                  <a:pt x="144970" y="62484"/>
                </a:lnTo>
                <a:lnTo>
                  <a:pt x="145351" y="65532"/>
                </a:lnTo>
                <a:lnTo>
                  <a:pt x="106679" y="65532"/>
                </a:lnTo>
                <a:lnTo>
                  <a:pt x="106679" y="68580"/>
                </a:lnTo>
                <a:close/>
              </a:path>
              <a:path w="146685" h="147955">
                <a:moveTo>
                  <a:pt x="39188" y="68580"/>
                </a:moveTo>
                <a:lnTo>
                  <a:pt x="38100" y="68580"/>
                </a:lnTo>
                <a:lnTo>
                  <a:pt x="39624" y="65532"/>
                </a:lnTo>
                <a:lnTo>
                  <a:pt x="39188" y="68580"/>
                </a:lnTo>
                <a:close/>
              </a:path>
              <a:path w="146685" h="147955">
                <a:moveTo>
                  <a:pt x="107986" y="74676"/>
                </a:moveTo>
                <a:lnTo>
                  <a:pt x="106679" y="65532"/>
                </a:lnTo>
                <a:lnTo>
                  <a:pt x="145351" y="65532"/>
                </a:lnTo>
                <a:lnTo>
                  <a:pt x="146304" y="73152"/>
                </a:lnTo>
                <a:lnTo>
                  <a:pt x="108204" y="73152"/>
                </a:lnTo>
                <a:lnTo>
                  <a:pt x="107986" y="74676"/>
                </a:lnTo>
                <a:close/>
              </a:path>
              <a:path w="146685" h="147955">
                <a:moveTo>
                  <a:pt x="38100" y="76200"/>
                </a:moveTo>
                <a:lnTo>
                  <a:pt x="38100" y="73152"/>
                </a:lnTo>
                <a:lnTo>
                  <a:pt x="38317" y="74676"/>
                </a:lnTo>
                <a:lnTo>
                  <a:pt x="38100" y="76200"/>
                </a:lnTo>
                <a:close/>
              </a:path>
              <a:path w="146685" h="147955">
                <a:moveTo>
                  <a:pt x="38317" y="74676"/>
                </a:moveTo>
                <a:lnTo>
                  <a:pt x="38100" y="73152"/>
                </a:lnTo>
                <a:lnTo>
                  <a:pt x="38535" y="73152"/>
                </a:lnTo>
                <a:lnTo>
                  <a:pt x="38317" y="74676"/>
                </a:lnTo>
                <a:close/>
              </a:path>
              <a:path w="146685" h="147955">
                <a:moveTo>
                  <a:pt x="108204" y="76200"/>
                </a:moveTo>
                <a:lnTo>
                  <a:pt x="107986" y="74676"/>
                </a:lnTo>
                <a:lnTo>
                  <a:pt x="108204" y="73152"/>
                </a:lnTo>
                <a:lnTo>
                  <a:pt x="108204" y="76200"/>
                </a:lnTo>
                <a:close/>
              </a:path>
              <a:path w="146685" h="147955">
                <a:moveTo>
                  <a:pt x="146304" y="76200"/>
                </a:moveTo>
                <a:lnTo>
                  <a:pt x="108204" y="76200"/>
                </a:lnTo>
                <a:lnTo>
                  <a:pt x="108204" y="73152"/>
                </a:lnTo>
                <a:lnTo>
                  <a:pt x="146304" y="73152"/>
                </a:lnTo>
                <a:lnTo>
                  <a:pt x="146304" y="76200"/>
                </a:lnTo>
                <a:close/>
              </a:path>
              <a:path w="146685" h="147955">
                <a:moveTo>
                  <a:pt x="38535" y="76200"/>
                </a:moveTo>
                <a:lnTo>
                  <a:pt x="38100" y="76200"/>
                </a:lnTo>
                <a:lnTo>
                  <a:pt x="38317" y="74676"/>
                </a:lnTo>
                <a:lnTo>
                  <a:pt x="38535" y="76200"/>
                </a:lnTo>
                <a:close/>
              </a:path>
              <a:path w="146685" h="147955">
                <a:moveTo>
                  <a:pt x="145215" y="83820"/>
                </a:moveTo>
                <a:lnTo>
                  <a:pt x="106679" y="83820"/>
                </a:lnTo>
                <a:lnTo>
                  <a:pt x="107986" y="74676"/>
                </a:lnTo>
                <a:lnTo>
                  <a:pt x="108204" y="76200"/>
                </a:lnTo>
                <a:lnTo>
                  <a:pt x="146304" y="76200"/>
                </a:lnTo>
                <a:lnTo>
                  <a:pt x="145215" y="83820"/>
                </a:lnTo>
                <a:close/>
              </a:path>
              <a:path w="146685" h="147955">
                <a:moveTo>
                  <a:pt x="39624" y="83820"/>
                </a:moveTo>
                <a:lnTo>
                  <a:pt x="38100" y="79248"/>
                </a:lnTo>
                <a:lnTo>
                  <a:pt x="38970" y="79248"/>
                </a:lnTo>
                <a:lnTo>
                  <a:pt x="39624" y="83820"/>
                </a:lnTo>
                <a:close/>
              </a:path>
              <a:path w="146685" h="147955">
                <a:moveTo>
                  <a:pt x="103632" y="89915"/>
                </a:moveTo>
                <a:lnTo>
                  <a:pt x="106679" y="79248"/>
                </a:lnTo>
                <a:lnTo>
                  <a:pt x="106679" y="83820"/>
                </a:lnTo>
                <a:lnTo>
                  <a:pt x="145215" y="83820"/>
                </a:lnTo>
                <a:lnTo>
                  <a:pt x="144779" y="86868"/>
                </a:lnTo>
                <a:lnTo>
                  <a:pt x="105155" y="86868"/>
                </a:lnTo>
                <a:lnTo>
                  <a:pt x="103632" y="89915"/>
                </a:lnTo>
                <a:close/>
              </a:path>
              <a:path w="146685" h="147955">
                <a:moveTo>
                  <a:pt x="41148" y="89916"/>
                </a:moveTo>
                <a:lnTo>
                  <a:pt x="39624" y="86868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6685" h="147955">
                <a:moveTo>
                  <a:pt x="141732" y="96012"/>
                </a:moveTo>
                <a:lnTo>
                  <a:pt x="100584" y="96012"/>
                </a:lnTo>
                <a:lnTo>
                  <a:pt x="105155" y="86868"/>
                </a:lnTo>
                <a:lnTo>
                  <a:pt x="144779" y="86868"/>
                </a:lnTo>
                <a:lnTo>
                  <a:pt x="144779" y="89916"/>
                </a:lnTo>
                <a:lnTo>
                  <a:pt x="143256" y="91440"/>
                </a:lnTo>
                <a:lnTo>
                  <a:pt x="141732" y="96012"/>
                </a:lnTo>
                <a:close/>
              </a:path>
              <a:path w="146685" h="147955">
                <a:moveTo>
                  <a:pt x="45110" y="96012"/>
                </a:moveTo>
                <a:lnTo>
                  <a:pt x="44195" y="96012"/>
                </a:lnTo>
                <a:lnTo>
                  <a:pt x="42671" y="92964"/>
                </a:lnTo>
                <a:lnTo>
                  <a:pt x="45110" y="96012"/>
                </a:lnTo>
                <a:close/>
              </a:path>
              <a:path w="146685" h="147955">
                <a:moveTo>
                  <a:pt x="96012" y="100584"/>
                </a:moveTo>
                <a:lnTo>
                  <a:pt x="102108" y="92964"/>
                </a:lnTo>
                <a:lnTo>
                  <a:pt x="100584" y="96012"/>
                </a:lnTo>
                <a:lnTo>
                  <a:pt x="141732" y="96012"/>
                </a:lnTo>
                <a:lnTo>
                  <a:pt x="140716" y="99060"/>
                </a:lnTo>
                <a:lnTo>
                  <a:pt x="99060" y="99060"/>
                </a:lnTo>
                <a:lnTo>
                  <a:pt x="96012" y="100584"/>
                </a:lnTo>
                <a:close/>
              </a:path>
              <a:path w="146685" h="147955">
                <a:moveTo>
                  <a:pt x="48768" y="100584"/>
                </a:moveTo>
                <a:lnTo>
                  <a:pt x="47244" y="99060"/>
                </a:lnTo>
                <a:lnTo>
                  <a:pt x="48090" y="99737"/>
                </a:lnTo>
                <a:lnTo>
                  <a:pt x="48768" y="100584"/>
                </a:lnTo>
                <a:close/>
              </a:path>
              <a:path w="146685" h="147955">
                <a:moveTo>
                  <a:pt x="48090" y="99737"/>
                </a:moveTo>
                <a:lnTo>
                  <a:pt x="47244" y="99060"/>
                </a:lnTo>
                <a:lnTo>
                  <a:pt x="47548" y="99060"/>
                </a:lnTo>
                <a:lnTo>
                  <a:pt x="48090" y="99737"/>
                </a:lnTo>
                <a:close/>
              </a:path>
              <a:path w="146685" h="147955">
                <a:moveTo>
                  <a:pt x="91440" y="105155"/>
                </a:moveTo>
                <a:lnTo>
                  <a:pt x="99060" y="99060"/>
                </a:lnTo>
                <a:lnTo>
                  <a:pt x="140716" y="99060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94488" y="103632"/>
                </a:lnTo>
                <a:lnTo>
                  <a:pt x="91440" y="105155"/>
                </a:lnTo>
                <a:close/>
              </a:path>
              <a:path w="146685" h="147955">
                <a:moveTo>
                  <a:pt x="49149" y="100584"/>
                </a:moveTo>
                <a:lnTo>
                  <a:pt x="48768" y="100584"/>
                </a:lnTo>
                <a:lnTo>
                  <a:pt x="48090" y="99737"/>
                </a:lnTo>
                <a:lnTo>
                  <a:pt x="49149" y="100584"/>
                </a:lnTo>
                <a:close/>
              </a:path>
              <a:path w="146685" h="147955">
                <a:moveTo>
                  <a:pt x="54864" y="105156"/>
                </a:moveTo>
                <a:lnTo>
                  <a:pt x="51816" y="103632"/>
                </a:lnTo>
                <a:lnTo>
                  <a:pt x="52959" y="103632"/>
                </a:lnTo>
                <a:lnTo>
                  <a:pt x="54864" y="105156"/>
                </a:lnTo>
                <a:close/>
              </a:path>
              <a:path w="146685" h="147955">
                <a:moveTo>
                  <a:pt x="137160" y="108204"/>
                </a:moveTo>
                <a:lnTo>
                  <a:pt x="85344" y="108204"/>
                </a:lnTo>
                <a:lnTo>
                  <a:pt x="94488" y="103632"/>
                </a:lnTo>
                <a:lnTo>
                  <a:pt x="140208" y="103632"/>
                </a:lnTo>
                <a:lnTo>
                  <a:pt x="138684" y="105156"/>
                </a:lnTo>
                <a:lnTo>
                  <a:pt x="137160" y="108204"/>
                </a:lnTo>
                <a:close/>
              </a:path>
              <a:path w="146685" h="147955">
                <a:moveTo>
                  <a:pt x="61721" y="108204"/>
                </a:moveTo>
                <a:lnTo>
                  <a:pt x="60960" y="108204"/>
                </a:lnTo>
                <a:lnTo>
                  <a:pt x="57912" y="106680"/>
                </a:lnTo>
                <a:lnTo>
                  <a:pt x="61721" y="108204"/>
                </a:lnTo>
                <a:close/>
              </a:path>
              <a:path w="146685" h="147955">
                <a:moveTo>
                  <a:pt x="136398" y="109728"/>
                </a:moveTo>
                <a:lnTo>
                  <a:pt x="77724" y="109728"/>
                </a:lnTo>
                <a:lnTo>
                  <a:pt x="88391" y="106680"/>
                </a:lnTo>
                <a:lnTo>
                  <a:pt x="85344" y="108204"/>
                </a:lnTo>
                <a:lnTo>
                  <a:pt x="137160" y="108204"/>
                </a:lnTo>
                <a:lnTo>
                  <a:pt x="136398" y="109728"/>
                </a:lnTo>
                <a:close/>
              </a:path>
              <a:path w="146685" h="147955">
                <a:moveTo>
                  <a:pt x="100584" y="143256"/>
                </a:moveTo>
                <a:lnTo>
                  <a:pt x="44195" y="143256"/>
                </a:lnTo>
                <a:lnTo>
                  <a:pt x="44195" y="141732"/>
                </a:lnTo>
                <a:lnTo>
                  <a:pt x="102108" y="141732"/>
                </a:lnTo>
                <a:lnTo>
                  <a:pt x="100584" y="143256"/>
                </a:lnTo>
                <a:close/>
              </a:path>
              <a:path w="146685" h="147955">
                <a:moveTo>
                  <a:pt x="80772" y="147828"/>
                </a:moveTo>
                <a:lnTo>
                  <a:pt x="65532" y="147828"/>
                </a:lnTo>
                <a:lnTo>
                  <a:pt x="59436" y="146304"/>
                </a:lnTo>
                <a:lnTo>
                  <a:pt x="45719" y="143256"/>
                </a:lnTo>
                <a:lnTo>
                  <a:pt x="99060" y="143256"/>
                </a:lnTo>
                <a:lnTo>
                  <a:pt x="89916" y="146304"/>
                </a:lnTo>
                <a:lnTo>
                  <a:pt x="8077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36014" y="1892808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69">
                <a:moveTo>
                  <a:pt x="0" y="0"/>
                </a:moveTo>
                <a:lnTo>
                  <a:pt x="0" y="20421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36014" y="2493264"/>
            <a:ext cx="0" cy="984885"/>
          </a:xfrm>
          <a:custGeom>
            <a:avLst/>
            <a:gdLst/>
            <a:ahLst/>
            <a:cxnLst/>
            <a:rect l="l" t="t" r="r" b="b"/>
            <a:pathLst>
              <a:path w="0" h="984885">
                <a:moveTo>
                  <a:pt x="0" y="0"/>
                </a:moveTo>
                <a:lnTo>
                  <a:pt x="0" y="984503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65148" y="2097024"/>
            <a:ext cx="143510" cy="396240"/>
          </a:xfrm>
          <a:custGeom>
            <a:avLst/>
            <a:gdLst/>
            <a:ahLst/>
            <a:cxnLst/>
            <a:rect l="l" t="t" r="r" b="b"/>
            <a:pathLst>
              <a:path w="143510" h="396239">
                <a:moveTo>
                  <a:pt x="0" y="0"/>
                </a:moveTo>
                <a:lnTo>
                  <a:pt x="143255" y="0"/>
                </a:lnTo>
                <a:lnTo>
                  <a:pt x="143255" y="396240"/>
                </a:lnTo>
                <a:lnTo>
                  <a:pt x="0" y="3962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49908" y="2083308"/>
            <a:ext cx="173990" cy="425450"/>
          </a:xfrm>
          <a:custGeom>
            <a:avLst/>
            <a:gdLst/>
            <a:ahLst/>
            <a:cxnLst/>
            <a:rect l="l" t="t" r="r" b="b"/>
            <a:pathLst>
              <a:path w="173989" h="425450">
                <a:moveTo>
                  <a:pt x="173736" y="425195"/>
                </a:moveTo>
                <a:lnTo>
                  <a:pt x="0" y="425195"/>
                </a:lnTo>
                <a:lnTo>
                  <a:pt x="0" y="0"/>
                </a:lnTo>
                <a:lnTo>
                  <a:pt x="173736" y="0"/>
                </a:lnTo>
                <a:lnTo>
                  <a:pt x="173736" y="13716"/>
                </a:lnTo>
                <a:lnTo>
                  <a:pt x="28956" y="13716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396239"/>
                </a:lnTo>
                <a:lnTo>
                  <a:pt x="15240" y="396239"/>
                </a:lnTo>
                <a:lnTo>
                  <a:pt x="28956" y="409956"/>
                </a:lnTo>
                <a:lnTo>
                  <a:pt x="173736" y="409956"/>
                </a:lnTo>
                <a:lnTo>
                  <a:pt x="173736" y="425195"/>
                </a:lnTo>
                <a:close/>
              </a:path>
              <a:path w="173989" h="425450">
                <a:moveTo>
                  <a:pt x="28956" y="28955"/>
                </a:moveTo>
                <a:lnTo>
                  <a:pt x="15240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3989" h="425450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3989" h="425450">
                <a:moveTo>
                  <a:pt x="144779" y="409956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3736" y="28955"/>
                </a:lnTo>
                <a:lnTo>
                  <a:pt x="173736" y="396239"/>
                </a:lnTo>
                <a:lnTo>
                  <a:pt x="158495" y="396239"/>
                </a:lnTo>
                <a:lnTo>
                  <a:pt x="144779" y="409956"/>
                </a:lnTo>
                <a:close/>
              </a:path>
              <a:path w="173989" h="425450">
                <a:moveTo>
                  <a:pt x="173736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3736" y="13716"/>
                </a:lnTo>
                <a:lnTo>
                  <a:pt x="173736" y="28955"/>
                </a:lnTo>
                <a:close/>
              </a:path>
              <a:path w="173989" h="425450">
                <a:moveTo>
                  <a:pt x="28956" y="409956"/>
                </a:moveTo>
                <a:lnTo>
                  <a:pt x="15240" y="396239"/>
                </a:lnTo>
                <a:lnTo>
                  <a:pt x="28956" y="396239"/>
                </a:lnTo>
                <a:lnTo>
                  <a:pt x="28956" y="409956"/>
                </a:lnTo>
                <a:close/>
              </a:path>
              <a:path w="173989" h="425450">
                <a:moveTo>
                  <a:pt x="144779" y="409956"/>
                </a:moveTo>
                <a:lnTo>
                  <a:pt x="28956" y="409956"/>
                </a:lnTo>
                <a:lnTo>
                  <a:pt x="28956" y="396239"/>
                </a:lnTo>
                <a:lnTo>
                  <a:pt x="144779" y="396239"/>
                </a:lnTo>
                <a:lnTo>
                  <a:pt x="144779" y="409956"/>
                </a:lnTo>
                <a:close/>
              </a:path>
              <a:path w="173989" h="425450">
                <a:moveTo>
                  <a:pt x="173736" y="409956"/>
                </a:moveTo>
                <a:lnTo>
                  <a:pt x="144779" y="409956"/>
                </a:lnTo>
                <a:lnTo>
                  <a:pt x="158495" y="396239"/>
                </a:lnTo>
                <a:lnTo>
                  <a:pt x="173736" y="396239"/>
                </a:lnTo>
                <a:lnTo>
                  <a:pt x="173736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11224" y="2758440"/>
            <a:ext cx="462280" cy="462280"/>
          </a:xfrm>
          <a:custGeom>
            <a:avLst/>
            <a:gdLst/>
            <a:ahLst/>
            <a:cxnLst/>
            <a:rect l="l" t="t" r="r" b="b"/>
            <a:pathLst>
              <a:path w="462280" h="462280">
                <a:moveTo>
                  <a:pt x="231648" y="461772"/>
                </a:moveTo>
                <a:lnTo>
                  <a:pt x="184404" y="457200"/>
                </a:lnTo>
                <a:lnTo>
                  <a:pt x="141732" y="443484"/>
                </a:lnTo>
                <a:lnTo>
                  <a:pt x="83820" y="409955"/>
                </a:lnTo>
                <a:lnTo>
                  <a:pt x="53339" y="377952"/>
                </a:lnTo>
                <a:lnTo>
                  <a:pt x="27432" y="341376"/>
                </a:lnTo>
                <a:lnTo>
                  <a:pt x="10668" y="300228"/>
                </a:lnTo>
                <a:lnTo>
                  <a:pt x="0" y="254508"/>
                </a:lnTo>
                <a:lnTo>
                  <a:pt x="0" y="207264"/>
                </a:lnTo>
                <a:lnTo>
                  <a:pt x="9144" y="163068"/>
                </a:lnTo>
                <a:lnTo>
                  <a:pt x="27432" y="120396"/>
                </a:lnTo>
                <a:lnTo>
                  <a:pt x="51816" y="83820"/>
                </a:lnTo>
                <a:lnTo>
                  <a:pt x="82296" y="53340"/>
                </a:lnTo>
                <a:lnTo>
                  <a:pt x="120396" y="27431"/>
                </a:lnTo>
                <a:lnTo>
                  <a:pt x="161543" y="10667"/>
                </a:lnTo>
                <a:lnTo>
                  <a:pt x="205740" y="1524"/>
                </a:lnTo>
                <a:lnTo>
                  <a:pt x="230124" y="0"/>
                </a:lnTo>
                <a:lnTo>
                  <a:pt x="252983" y="0"/>
                </a:lnTo>
                <a:lnTo>
                  <a:pt x="298704" y="9143"/>
                </a:lnTo>
                <a:lnTo>
                  <a:pt x="320039" y="16764"/>
                </a:lnTo>
                <a:lnTo>
                  <a:pt x="339851" y="27431"/>
                </a:lnTo>
                <a:lnTo>
                  <a:pt x="231648" y="27431"/>
                </a:lnTo>
                <a:lnTo>
                  <a:pt x="210311" y="28955"/>
                </a:lnTo>
                <a:lnTo>
                  <a:pt x="170688" y="36576"/>
                </a:lnTo>
                <a:lnTo>
                  <a:pt x="134112" y="51816"/>
                </a:lnTo>
                <a:lnTo>
                  <a:pt x="102108" y="74676"/>
                </a:lnTo>
                <a:lnTo>
                  <a:pt x="62484" y="117348"/>
                </a:lnTo>
                <a:lnTo>
                  <a:pt x="44195" y="150876"/>
                </a:lnTo>
                <a:lnTo>
                  <a:pt x="32004" y="188976"/>
                </a:lnTo>
                <a:lnTo>
                  <a:pt x="27432" y="230124"/>
                </a:lnTo>
                <a:lnTo>
                  <a:pt x="28956" y="249936"/>
                </a:lnTo>
                <a:lnTo>
                  <a:pt x="36576" y="289560"/>
                </a:lnTo>
                <a:lnTo>
                  <a:pt x="51816" y="326136"/>
                </a:lnTo>
                <a:lnTo>
                  <a:pt x="73152" y="358140"/>
                </a:lnTo>
                <a:lnTo>
                  <a:pt x="100584" y="387096"/>
                </a:lnTo>
                <a:lnTo>
                  <a:pt x="117348" y="397764"/>
                </a:lnTo>
                <a:lnTo>
                  <a:pt x="132588" y="408431"/>
                </a:lnTo>
                <a:lnTo>
                  <a:pt x="169164" y="423672"/>
                </a:lnTo>
                <a:lnTo>
                  <a:pt x="188976" y="428243"/>
                </a:lnTo>
                <a:lnTo>
                  <a:pt x="208788" y="431291"/>
                </a:lnTo>
                <a:lnTo>
                  <a:pt x="230124" y="432816"/>
                </a:lnTo>
                <a:lnTo>
                  <a:pt x="341376" y="432816"/>
                </a:lnTo>
                <a:lnTo>
                  <a:pt x="321563" y="443484"/>
                </a:lnTo>
                <a:lnTo>
                  <a:pt x="300228" y="451104"/>
                </a:lnTo>
                <a:lnTo>
                  <a:pt x="277368" y="457200"/>
                </a:lnTo>
                <a:lnTo>
                  <a:pt x="254507" y="460248"/>
                </a:lnTo>
                <a:lnTo>
                  <a:pt x="231648" y="461772"/>
                </a:lnTo>
                <a:close/>
              </a:path>
              <a:path w="462280" h="462280">
                <a:moveTo>
                  <a:pt x="341376" y="432816"/>
                </a:moveTo>
                <a:lnTo>
                  <a:pt x="230124" y="432816"/>
                </a:lnTo>
                <a:lnTo>
                  <a:pt x="249936" y="431291"/>
                </a:lnTo>
                <a:lnTo>
                  <a:pt x="271272" y="428243"/>
                </a:lnTo>
                <a:lnTo>
                  <a:pt x="309372" y="417576"/>
                </a:lnTo>
                <a:lnTo>
                  <a:pt x="342900" y="399288"/>
                </a:lnTo>
                <a:lnTo>
                  <a:pt x="373380" y="374904"/>
                </a:lnTo>
                <a:lnTo>
                  <a:pt x="397763" y="344424"/>
                </a:lnTo>
                <a:lnTo>
                  <a:pt x="423672" y="291084"/>
                </a:lnTo>
                <a:lnTo>
                  <a:pt x="431291" y="251460"/>
                </a:lnTo>
                <a:lnTo>
                  <a:pt x="432815" y="231648"/>
                </a:lnTo>
                <a:lnTo>
                  <a:pt x="431291" y="210312"/>
                </a:lnTo>
                <a:lnTo>
                  <a:pt x="423672" y="170688"/>
                </a:lnTo>
                <a:lnTo>
                  <a:pt x="408432" y="134112"/>
                </a:lnTo>
                <a:lnTo>
                  <a:pt x="387095" y="102108"/>
                </a:lnTo>
                <a:lnTo>
                  <a:pt x="359663" y="74676"/>
                </a:lnTo>
                <a:lnTo>
                  <a:pt x="327660" y="53340"/>
                </a:lnTo>
                <a:lnTo>
                  <a:pt x="291083" y="38100"/>
                </a:lnTo>
                <a:lnTo>
                  <a:pt x="251459" y="28955"/>
                </a:lnTo>
                <a:lnTo>
                  <a:pt x="231648" y="27431"/>
                </a:lnTo>
                <a:lnTo>
                  <a:pt x="339851" y="27431"/>
                </a:lnTo>
                <a:lnTo>
                  <a:pt x="376428" y="51816"/>
                </a:lnTo>
                <a:lnTo>
                  <a:pt x="408432" y="83820"/>
                </a:lnTo>
                <a:lnTo>
                  <a:pt x="443484" y="140208"/>
                </a:lnTo>
                <a:lnTo>
                  <a:pt x="457200" y="182880"/>
                </a:lnTo>
                <a:lnTo>
                  <a:pt x="461772" y="230124"/>
                </a:lnTo>
                <a:lnTo>
                  <a:pt x="460248" y="252984"/>
                </a:lnTo>
                <a:lnTo>
                  <a:pt x="451104" y="298704"/>
                </a:lnTo>
                <a:lnTo>
                  <a:pt x="434339" y="339852"/>
                </a:lnTo>
                <a:lnTo>
                  <a:pt x="394715" y="393191"/>
                </a:lnTo>
                <a:lnTo>
                  <a:pt x="359663" y="422148"/>
                </a:lnTo>
                <a:lnTo>
                  <a:pt x="341376" y="432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75432" y="2735580"/>
            <a:ext cx="253365" cy="469900"/>
          </a:xfrm>
          <a:custGeom>
            <a:avLst/>
            <a:gdLst/>
            <a:ahLst/>
            <a:cxnLst/>
            <a:rect l="l" t="t" r="r" b="b"/>
            <a:pathLst>
              <a:path w="253364" h="469900">
                <a:moveTo>
                  <a:pt x="126491" y="469391"/>
                </a:moveTo>
                <a:lnTo>
                  <a:pt x="0" y="234695"/>
                </a:lnTo>
                <a:lnTo>
                  <a:pt x="126491" y="0"/>
                </a:lnTo>
                <a:lnTo>
                  <a:pt x="252983" y="234695"/>
                </a:lnTo>
                <a:lnTo>
                  <a:pt x="126491" y="4693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61716" y="2709672"/>
            <a:ext cx="280670" cy="521334"/>
          </a:xfrm>
          <a:custGeom>
            <a:avLst/>
            <a:gdLst/>
            <a:ahLst/>
            <a:cxnLst/>
            <a:rect l="l" t="t" r="r" b="b"/>
            <a:pathLst>
              <a:path w="280670" h="521335">
                <a:moveTo>
                  <a:pt x="140208" y="521208"/>
                </a:moveTo>
                <a:lnTo>
                  <a:pt x="0" y="260604"/>
                </a:lnTo>
                <a:lnTo>
                  <a:pt x="140208" y="0"/>
                </a:lnTo>
                <a:lnTo>
                  <a:pt x="157426" y="32004"/>
                </a:lnTo>
                <a:lnTo>
                  <a:pt x="129539" y="32004"/>
                </a:lnTo>
                <a:lnTo>
                  <a:pt x="140207" y="52039"/>
                </a:lnTo>
                <a:lnTo>
                  <a:pt x="32399" y="254508"/>
                </a:lnTo>
                <a:lnTo>
                  <a:pt x="25908" y="254508"/>
                </a:lnTo>
                <a:lnTo>
                  <a:pt x="25908" y="266700"/>
                </a:lnTo>
                <a:lnTo>
                  <a:pt x="32399" y="266700"/>
                </a:lnTo>
                <a:lnTo>
                  <a:pt x="140207" y="469168"/>
                </a:lnTo>
                <a:lnTo>
                  <a:pt x="129539" y="489204"/>
                </a:lnTo>
                <a:lnTo>
                  <a:pt x="157426" y="489204"/>
                </a:lnTo>
                <a:lnTo>
                  <a:pt x="140208" y="521208"/>
                </a:lnTo>
                <a:close/>
              </a:path>
              <a:path w="280670" h="521335">
                <a:moveTo>
                  <a:pt x="140207" y="52039"/>
                </a:moveTo>
                <a:lnTo>
                  <a:pt x="129539" y="32004"/>
                </a:lnTo>
                <a:lnTo>
                  <a:pt x="150876" y="32004"/>
                </a:lnTo>
                <a:lnTo>
                  <a:pt x="140207" y="52039"/>
                </a:lnTo>
                <a:close/>
              </a:path>
              <a:path w="280670" h="521335">
                <a:moveTo>
                  <a:pt x="251262" y="260604"/>
                </a:moveTo>
                <a:lnTo>
                  <a:pt x="140207" y="52039"/>
                </a:lnTo>
                <a:lnTo>
                  <a:pt x="150876" y="32004"/>
                </a:lnTo>
                <a:lnTo>
                  <a:pt x="157426" y="32004"/>
                </a:lnTo>
                <a:lnTo>
                  <a:pt x="277136" y="254508"/>
                </a:lnTo>
                <a:lnTo>
                  <a:pt x="254507" y="254508"/>
                </a:lnTo>
                <a:lnTo>
                  <a:pt x="251262" y="260604"/>
                </a:lnTo>
                <a:close/>
              </a:path>
              <a:path w="280670" h="521335">
                <a:moveTo>
                  <a:pt x="25908" y="266700"/>
                </a:moveTo>
                <a:lnTo>
                  <a:pt x="25908" y="254508"/>
                </a:lnTo>
                <a:lnTo>
                  <a:pt x="29153" y="260604"/>
                </a:lnTo>
                <a:lnTo>
                  <a:pt x="25908" y="266700"/>
                </a:lnTo>
                <a:close/>
              </a:path>
              <a:path w="280670" h="521335">
                <a:moveTo>
                  <a:pt x="29153" y="260604"/>
                </a:moveTo>
                <a:lnTo>
                  <a:pt x="25908" y="254508"/>
                </a:lnTo>
                <a:lnTo>
                  <a:pt x="32399" y="254508"/>
                </a:lnTo>
                <a:lnTo>
                  <a:pt x="29153" y="260604"/>
                </a:lnTo>
                <a:close/>
              </a:path>
              <a:path w="280670" h="521335">
                <a:moveTo>
                  <a:pt x="254507" y="266700"/>
                </a:moveTo>
                <a:lnTo>
                  <a:pt x="251262" y="260604"/>
                </a:lnTo>
                <a:lnTo>
                  <a:pt x="254507" y="254508"/>
                </a:lnTo>
                <a:lnTo>
                  <a:pt x="254507" y="266700"/>
                </a:lnTo>
                <a:close/>
              </a:path>
              <a:path w="280670" h="521335">
                <a:moveTo>
                  <a:pt x="277136" y="266700"/>
                </a:moveTo>
                <a:lnTo>
                  <a:pt x="254507" y="266700"/>
                </a:lnTo>
                <a:lnTo>
                  <a:pt x="254507" y="254508"/>
                </a:lnTo>
                <a:lnTo>
                  <a:pt x="277136" y="254508"/>
                </a:lnTo>
                <a:lnTo>
                  <a:pt x="280416" y="260604"/>
                </a:lnTo>
                <a:lnTo>
                  <a:pt x="277136" y="266700"/>
                </a:lnTo>
                <a:close/>
              </a:path>
              <a:path w="280670" h="521335">
                <a:moveTo>
                  <a:pt x="32399" y="266700"/>
                </a:moveTo>
                <a:lnTo>
                  <a:pt x="25908" y="266700"/>
                </a:lnTo>
                <a:lnTo>
                  <a:pt x="29153" y="260604"/>
                </a:lnTo>
                <a:lnTo>
                  <a:pt x="32399" y="266700"/>
                </a:lnTo>
                <a:close/>
              </a:path>
              <a:path w="280670" h="521335">
                <a:moveTo>
                  <a:pt x="157426" y="489204"/>
                </a:moveTo>
                <a:lnTo>
                  <a:pt x="150876" y="489204"/>
                </a:lnTo>
                <a:lnTo>
                  <a:pt x="140207" y="469168"/>
                </a:lnTo>
                <a:lnTo>
                  <a:pt x="251262" y="260604"/>
                </a:lnTo>
                <a:lnTo>
                  <a:pt x="254507" y="266700"/>
                </a:lnTo>
                <a:lnTo>
                  <a:pt x="277136" y="266700"/>
                </a:lnTo>
                <a:lnTo>
                  <a:pt x="157426" y="489204"/>
                </a:lnTo>
                <a:close/>
              </a:path>
              <a:path w="280670" h="521335">
                <a:moveTo>
                  <a:pt x="150876" y="489204"/>
                </a:moveTo>
                <a:lnTo>
                  <a:pt x="129539" y="489204"/>
                </a:lnTo>
                <a:lnTo>
                  <a:pt x="140207" y="469168"/>
                </a:lnTo>
                <a:lnTo>
                  <a:pt x="150876" y="48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68395" y="1911095"/>
            <a:ext cx="76200" cy="1586865"/>
          </a:xfrm>
          <a:custGeom>
            <a:avLst/>
            <a:gdLst/>
            <a:ahLst/>
            <a:cxnLst/>
            <a:rect l="l" t="t" r="r" b="b"/>
            <a:pathLst>
              <a:path w="76200" h="1586864">
                <a:moveTo>
                  <a:pt x="25907" y="1512799"/>
                </a:moveTo>
                <a:lnTo>
                  <a:pt x="25907" y="0"/>
                </a:lnTo>
                <a:lnTo>
                  <a:pt x="51815" y="0"/>
                </a:lnTo>
                <a:lnTo>
                  <a:pt x="51815" y="1510283"/>
                </a:lnTo>
                <a:lnTo>
                  <a:pt x="38099" y="1510283"/>
                </a:lnTo>
                <a:lnTo>
                  <a:pt x="25907" y="1512799"/>
                </a:lnTo>
                <a:close/>
              </a:path>
              <a:path w="76200" h="1586864">
                <a:moveTo>
                  <a:pt x="51815" y="1548383"/>
                </a:moveTo>
                <a:lnTo>
                  <a:pt x="25907" y="1548383"/>
                </a:lnTo>
                <a:lnTo>
                  <a:pt x="25907" y="1512799"/>
                </a:lnTo>
                <a:lnTo>
                  <a:pt x="38099" y="1510283"/>
                </a:lnTo>
                <a:lnTo>
                  <a:pt x="51815" y="1512992"/>
                </a:lnTo>
                <a:lnTo>
                  <a:pt x="51815" y="1548383"/>
                </a:lnTo>
                <a:close/>
              </a:path>
              <a:path w="76200" h="1586864">
                <a:moveTo>
                  <a:pt x="51815" y="1512992"/>
                </a:moveTo>
                <a:lnTo>
                  <a:pt x="38099" y="1510283"/>
                </a:lnTo>
                <a:lnTo>
                  <a:pt x="51815" y="1510283"/>
                </a:lnTo>
                <a:lnTo>
                  <a:pt x="51815" y="1512992"/>
                </a:lnTo>
                <a:close/>
              </a:path>
              <a:path w="76200" h="1586864">
                <a:moveTo>
                  <a:pt x="38099" y="1586483"/>
                </a:moveTo>
                <a:lnTo>
                  <a:pt x="23788" y="1583531"/>
                </a:lnTo>
                <a:lnTo>
                  <a:pt x="11620" y="1575434"/>
                </a:lnTo>
                <a:lnTo>
                  <a:pt x="3167" y="1563338"/>
                </a:lnTo>
                <a:lnTo>
                  <a:pt x="0" y="1548383"/>
                </a:lnTo>
                <a:lnTo>
                  <a:pt x="3167" y="1533429"/>
                </a:lnTo>
                <a:lnTo>
                  <a:pt x="11620" y="1521333"/>
                </a:lnTo>
                <a:lnTo>
                  <a:pt x="23788" y="1513236"/>
                </a:lnTo>
                <a:lnTo>
                  <a:pt x="25907" y="1512799"/>
                </a:lnTo>
                <a:lnTo>
                  <a:pt x="25907" y="1548383"/>
                </a:lnTo>
                <a:lnTo>
                  <a:pt x="76199" y="1548383"/>
                </a:lnTo>
                <a:lnTo>
                  <a:pt x="73247" y="1563338"/>
                </a:lnTo>
                <a:lnTo>
                  <a:pt x="65150" y="1575434"/>
                </a:lnTo>
                <a:lnTo>
                  <a:pt x="53054" y="1583531"/>
                </a:lnTo>
                <a:lnTo>
                  <a:pt x="38099" y="1586483"/>
                </a:lnTo>
                <a:close/>
              </a:path>
              <a:path w="76200" h="1586864">
                <a:moveTo>
                  <a:pt x="76199" y="1548383"/>
                </a:moveTo>
                <a:lnTo>
                  <a:pt x="51815" y="1548383"/>
                </a:lnTo>
                <a:lnTo>
                  <a:pt x="51815" y="1512992"/>
                </a:lnTo>
                <a:lnTo>
                  <a:pt x="53054" y="1513236"/>
                </a:lnTo>
                <a:lnTo>
                  <a:pt x="65150" y="1521333"/>
                </a:lnTo>
                <a:lnTo>
                  <a:pt x="73247" y="1533429"/>
                </a:lnTo>
                <a:lnTo>
                  <a:pt x="76199" y="1548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17648" y="2913887"/>
            <a:ext cx="329565" cy="90170"/>
          </a:xfrm>
          <a:custGeom>
            <a:avLst/>
            <a:gdLst/>
            <a:ahLst/>
            <a:cxnLst/>
            <a:rect l="l" t="t" r="r" b="b"/>
            <a:pathLst>
              <a:path w="329564" h="90169">
                <a:moveTo>
                  <a:pt x="0" y="0"/>
                </a:moveTo>
                <a:lnTo>
                  <a:pt x="329183" y="0"/>
                </a:lnTo>
                <a:lnTo>
                  <a:pt x="329183" y="89915"/>
                </a:lnTo>
                <a:lnTo>
                  <a:pt x="0" y="899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71927" y="2900172"/>
            <a:ext cx="433070" cy="117475"/>
          </a:xfrm>
          <a:custGeom>
            <a:avLst/>
            <a:gdLst/>
            <a:ahLst/>
            <a:cxnLst/>
            <a:rect l="l" t="t" r="r" b="b"/>
            <a:pathLst>
              <a:path w="433069" h="117475">
                <a:moveTo>
                  <a:pt x="432815" y="117348"/>
                </a:moveTo>
                <a:lnTo>
                  <a:pt x="0" y="117348"/>
                </a:lnTo>
                <a:lnTo>
                  <a:pt x="0" y="0"/>
                </a:lnTo>
                <a:lnTo>
                  <a:pt x="432815" y="0"/>
                </a:lnTo>
                <a:lnTo>
                  <a:pt x="432815" y="13716"/>
                </a:lnTo>
                <a:lnTo>
                  <a:pt x="28955" y="13716"/>
                </a:lnTo>
                <a:lnTo>
                  <a:pt x="13715" y="27432"/>
                </a:lnTo>
                <a:lnTo>
                  <a:pt x="28955" y="27432"/>
                </a:lnTo>
                <a:lnTo>
                  <a:pt x="28955" y="89916"/>
                </a:lnTo>
                <a:lnTo>
                  <a:pt x="13715" y="89916"/>
                </a:lnTo>
                <a:lnTo>
                  <a:pt x="28955" y="103632"/>
                </a:lnTo>
                <a:lnTo>
                  <a:pt x="432815" y="103632"/>
                </a:lnTo>
                <a:lnTo>
                  <a:pt x="432815" y="117348"/>
                </a:lnTo>
                <a:close/>
              </a:path>
              <a:path w="433069" h="117475">
                <a:moveTo>
                  <a:pt x="28955" y="27432"/>
                </a:moveTo>
                <a:lnTo>
                  <a:pt x="13715" y="27432"/>
                </a:lnTo>
                <a:lnTo>
                  <a:pt x="28955" y="13716"/>
                </a:lnTo>
                <a:lnTo>
                  <a:pt x="28955" y="27432"/>
                </a:lnTo>
                <a:close/>
              </a:path>
              <a:path w="433069" h="117475">
                <a:moveTo>
                  <a:pt x="403859" y="27432"/>
                </a:moveTo>
                <a:lnTo>
                  <a:pt x="28955" y="27432"/>
                </a:lnTo>
                <a:lnTo>
                  <a:pt x="28955" y="13716"/>
                </a:lnTo>
                <a:lnTo>
                  <a:pt x="403859" y="13716"/>
                </a:lnTo>
                <a:lnTo>
                  <a:pt x="403859" y="27432"/>
                </a:lnTo>
                <a:close/>
              </a:path>
              <a:path w="433069" h="117475">
                <a:moveTo>
                  <a:pt x="403859" y="103632"/>
                </a:moveTo>
                <a:lnTo>
                  <a:pt x="403859" y="13716"/>
                </a:lnTo>
                <a:lnTo>
                  <a:pt x="417575" y="27432"/>
                </a:lnTo>
                <a:lnTo>
                  <a:pt x="432815" y="27432"/>
                </a:lnTo>
                <a:lnTo>
                  <a:pt x="432815" y="89915"/>
                </a:lnTo>
                <a:lnTo>
                  <a:pt x="417575" y="89916"/>
                </a:lnTo>
                <a:lnTo>
                  <a:pt x="403859" y="103632"/>
                </a:lnTo>
                <a:close/>
              </a:path>
              <a:path w="433069" h="117475">
                <a:moveTo>
                  <a:pt x="432815" y="27432"/>
                </a:moveTo>
                <a:lnTo>
                  <a:pt x="417575" y="27432"/>
                </a:lnTo>
                <a:lnTo>
                  <a:pt x="403859" y="13716"/>
                </a:lnTo>
                <a:lnTo>
                  <a:pt x="432815" y="13716"/>
                </a:lnTo>
                <a:lnTo>
                  <a:pt x="432815" y="27432"/>
                </a:lnTo>
                <a:close/>
              </a:path>
              <a:path w="433069" h="117475">
                <a:moveTo>
                  <a:pt x="28955" y="103632"/>
                </a:moveTo>
                <a:lnTo>
                  <a:pt x="13715" y="89916"/>
                </a:lnTo>
                <a:lnTo>
                  <a:pt x="28955" y="89916"/>
                </a:lnTo>
                <a:lnTo>
                  <a:pt x="28955" y="103632"/>
                </a:lnTo>
                <a:close/>
              </a:path>
              <a:path w="433069" h="117475">
                <a:moveTo>
                  <a:pt x="403859" y="103632"/>
                </a:moveTo>
                <a:lnTo>
                  <a:pt x="28955" y="103632"/>
                </a:lnTo>
                <a:lnTo>
                  <a:pt x="28955" y="89916"/>
                </a:lnTo>
                <a:lnTo>
                  <a:pt x="403859" y="89916"/>
                </a:lnTo>
                <a:lnTo>
                  <a:pt x="403859" y="103632"/>
                </a:lnTo>
                <a:close/>
              </a:path>
              <a:path w="433069" h="117475">
                <a:moveTo>
                  <a:pt x="432815" y="103632"/>
                </a:moveTo>
                <a:lnTo>
                  <a:pt x="403859" y="103632"/>
                </a:lnTo>
                <a:lnTo>
                  <a:pt x="417575" y="89916"/>
                </a:lnTo>
                <a:lnTo>
                  <a:pt x="432815" y="89915"/>
                </a:lnTo>
                <a:lnTo>
                  <a:pt x="432815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46832" y="2877311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10" h="169544">
                <a:moveTo>
                  <a:pt x="105156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12492" y="2889503"/>
            <a:ext cx="105410" cy="169545"/>
          </a:xfrm>
          <a:custGeom>
            <a:avLst/>
            <a:gdLst/>
            <a:ahLst/>
            <a:cxnLst/>
            <a:rect l="l" t="t" r="r" b="b"/>
            <a:pathLst>
              <a:path w="105410" h="169544">
                <a:moveTo>
                  <a:pt x="105156" y="169164"/>
                </a:moveTo>
                <a:lnTo>
                  <a:pt x="0" y="169164"/>
                </a:lnTo>
                <a:lnTo>
                  <a:pt x="0" y="0"/>
                </a:lnTo>
                <a:lnTo>
                  <a:pt x="105156" y="0"/>
                </a:lnTo>
                <a:lnTo>
                  <a:pt x="105156" y="1691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31029" y="1909572"/>
            <a:ext cx="0" cy="574675"/>
          </a:xfrm>
          <a:custGeom>
            <a:avLst/>
            <a:gdLst/>
            <a:ahLst/>
            <a:cxnLst/>
            <a:rect l="l" t="t" r="r" b="b"/>
            <a:pathLst>
              <a:path w="0" h="574675">
                <a:moveTo>
                  <a:pt x="0" y="0"/>
                </a:moveTo>
                <a:lnTo>
                  <a:pt x="0" y="57454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31029" y="2916935"/>
            <a:ext cx="0" cy="558165"/>
          </a:xfrm>
          <a:custGeom>
            <a:avLst/>
            <a:gdLst/>
            <a:ahLst/>
            <a:cxnLst/>
            <a:rect l="l" t="t" r="r" b="b"/>
            <a:pathLst>
              <a:path w="0" h="558164">
                <a:moveTo>
                  <a:pt x="0" y="0"/>
                </a:moveTo>
                <a:lnTo>
                  <a:pt x="0" y="55778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66259" y="2484119"/>
            <a:ext cx="143510" cy="433070"/>
          </a:xfrm>
          <a:custGeom>
            <a:avLst/>
            <a:gdLst/>
            <a:ahLst/>
            <a:cxnLst/>
            <a:rect l="l" t="t" r="r" b="b"/>
            <a:pathLst>
              <a:path w="143510" h="433069">
                <a:moveTo>
                  <a:pt x="0" y="0"/>
                </a:moveTo>
                <a:lnTo>
                  <a:pt x="143256" y="0"/>
                </a:lnTo>
                <a:lnTo>
                  <a:pt x="143256" y="432816"/>
                </a:lnTo>
                <a:lnTo>
                  <a:pt x="0" y="43281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52544" y="2471927"/>
            <a:ext cx="169545" cy="457200"/>
          </a:xfrm>
          <a:custGeom>
            <a:avLst/>
            <a:gdLst/>
            <a:ahLst/>
            <a:cxnLst/>
            <a:rect l="l" t="t" r="r" b="b"/>
            <a:pathLst>
              <a:path w="169545" h="457200">
                <a:moveTo>
                  <a:pt x="169164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1"/>
                </a:lnTo>
                <a:lnTo>
                  <a:pt x="25908" y="12192"/>
                </a:lnTo>
                <a:lnTo>
                  <a:pt x="13716" y="24384"/>
                </a:lnTo>
                <a:lnTo>
                  <a:pt x="25908" y="24383"/>
                </a:lnTo>
                <a:lnTo>
                  <a:pt x="25908" y="431291"/>
                </a:lnTo>
                <a:lnTo>
                  <a:pt x="13716" y="431291"/>
                </a:lnTo>
                <a:lnTo>
                  <a:pt x="25908" y="445008"/>
                </a:lnTo>
                <a:lnTo>
                  <a:pt x="169164" y="445008"/>
                </a:lnTo>
                <a:lnTo>
                  <a:pt x="169164" y="457200"/>
                </a:lnTo>
                <a:close/>
              </a:path>
              <a:path w="169545" h="457200">
                <a:moveTo>
                  <a:pt x="25908" y="24383"/>
                </a:moveTo>
                <a:lnTo>
                  <a:pt x="13716" y="24384"/>
                </a:lnTo>
                <a:lnTo>
                  <a:pt x="25908" y="12192"/>
                </a:lnTo>
                <a:lnTo>
                  <a:pt x="25908" y="24383"/>
                </a:lnTo>
                <a:close/>
              </a:path>
              <a:path w="169545" h="457200">
                <a:moveTo>
                  <a:pt x="144779" y="24383"/>
                </a:moveTo>
                <a:lnTo>
                  <a:pt x="25908" y="24383"/>
                </a:lnTo>
                <a:lnTo>
                  <a:pt x="25908" y="12192"/>
                </a:lnTo>
                <a:lnTo>
                  <a:pt x="144779" y="12192"/>
                </a:lnTo>
                <a:lnTo>
                  <a:pt x="144779" y="24383"/>
                </a:lnTo>
                <a:close/>
              </a:path>
              <a:path w="169545" h="457200">
                <a:moveTo>
                  <a:pt x="144779" y="445008"/>
                </a:moveTo>
                <a:lnTo>
                  <a:pt x="144779" y="12192"/>
                </a:lnTo>
                <a:lnTo>
                  <a:pt x="156972" y="24384"/>
                </a:lnTo>
                <a:lnTo>
                  <a:pt x="169164" y="24383"/>
                </a:lnTo>
                <a:lnTo>
                  <a:pt x="169164" y="431291"/>
                </a:lnTo>
                <a:lnTo>
                  <a:pt x="156972" y="431291"/>
                </a:lnTo>
                <a:lnTo>
                  <a:pt x="144779" y="445008"/>
                </a:lnTo>
                <a:close/>
              </a:path>
              <a:path w="169545" h="457200">
                <a:moveTo>
                  <a:pt x="169164" y="24383"/>
                </a:moveTo>
                <a:lnTo>
                  <a:pt x="156972" y="24384"/>
                </a:lnTo>
                <a:lnTo>
                  <a:pt x="144779" y="12192"/>
                </a:lnTo>
                <a:lnTo>
                  <a:pt x="169164" y="12191"/>
                </a:lnTo>
                <a:lnTo>
                  <a:pt x="169164" y="24383"/>
                </a:lnTo>
                <a:close/>
              </a:path>
              <a:path w="169545" h="457200">
                <a:moveTo>
                  <a:pt x="25908" y="445008"/>
                </a:moveTo>
                <a:lnTo>
                  <a:pt x="13716" y="431291"/>
                </a:lnTo>
                <a:lnTo>
                  <a:pt x="25908" y="431291"/>
                </a:lnTo>
                <a:lnTo>
                  <a:pt x="25908" y="445008"/>
                </a:lnTo>
                <a:close/>
              </a:path>
              <a:path w="169545" h="457200">
                <a:moveTo>
                  <a:pt x="144779" y="445008"/>
                </a:moveTo>
                <a:lnTo>
                  <a:pt x="25908" y="445008"/>
                </a:lnTo>
                <a:lnTo>
                  <a:pt x="25908" y="431291"/>
                </a:lnTo>
                <a:lnTo>
                  <a:pt x="144779" y="431291"/>
                </a:lnTo>
                <a:lnTo>
                  <a:pt x="144779" y="445008"/>
                </a:lnTo>
                <a:close/>
              </a:path>
              <a:path w="169545" h="457200">
                <a:moveTo>
                  <a:pt x="169164" y="445008"/>
                </a:moveTo>
                <a:lnTo>
                  <a:pt x="144779" y="445008"/>
                </a:lnTo>
                <a:lnTo>
                  <a:pt x="156972" y="431291"/>
                </a:lnTo>
                <a:lnTo>
                  <a:pt x="169164" y="431291"/>
                </a:lnTo>
                <a:lnTo>
                  <a:pt x="169164" y="445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937486" y="2229587"/>
            <a:ext cx="363220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127">
                <a:latin typeface="Times New Roman"/>
                <a:cs typeface="Times New Roman"/>
              </a:rPr>
              <a:t>L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48572" y="1891301"/>
            <a:ext cx="22352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40"/>
              </a:lnSpc>
            </a:pPr>
            <a:r>
              <a:rPr dirty="0" sz="2400" spc="-110" b="1">
                <a:latin typeface="等线"/>
                <a:cs typeface="等线"/>
              </a:rPr>
              <a:t>+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32859" y="1731263"/>
            <a:ext cx="106680" cy="382905"/>
          </a:xfrm>
          <a:custGeom>
            <a:avLst/>
            <a:gdLst/>
            <a:ahLst/>
            <a:cxnLst/>
            <a:rect l="l" t="t" r="r" b="b"/>
            <a:pathLst>
              <a:path w="106679" h="382905">
                <a:moveTo>
                  <a:pt x="0" y="0"/>
                </a:moveTo>
                <a:lnTo>
                  <a:pt x="106680" y="0"/>
                </a:lnTo>
                <a:lnTo>
                  <a:pt x="106680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17620" y="1667255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5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5240"/>
                </a:lnTo>
                <a:lnTo>
                  <a:pt x="28956" y="15240"/>
                </a:lnTo>
                <a:lnTo>
                  <a:pt x="15240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5240" y="467867"/>
                </a:lnTo>
                <a:lnTo>
                  <a:pt x="28956" y="483108"/>
                </a:lnTo>
                <a:lnTo>
                  <a:pt x="137160" y="483108"/>
                </a:lnTo>
                <a:lnTo>
                  <a:pt x="137160" y="496823"/>
                </a:lnTo>
                <a:close/>
              </a:path>
              <a:path w="137160" h="497205">
                <a:moveTo>
                  <a:pt x="28956" y="28955"/>
                </a:moveTo>
                <a:lnTo>
                  <a:pt x="15240" y="28956"/>
                </a:lnTo>
                <a:lnTo>
                  <a:pt x="28956" y="15240"/>
                </a:lnTo>
                <a:lnTo>
                  <a:pt x="28956" y="28955"/>
                </a:lnTo>
                <a:close/>
              </a:path>
              <a:path w="137160" h="497205">
                <a:moveTo>
                  <a:pt x="108204" y="28955"/>
                </a:moveTo>
                <a:lnTo>
                  <a:pt x="28956" y="28955"/>
                </a:lnTo>
                <a:lnTo>
                  <a:pt x="28956" y="15240"/>
                </a:lnTo>
                <a:lnTo>
                  <a:pt x="108204" y="15240"/>
                </a:lnTo>
                <a:lnTo>
                  <a:pt x="108204" y="28955"/>
                </a:lnTo>
                <a:close/>
              </a:path>
              <a:path w="137160" h="497205">
                <a:moveTo>
                  <a:pt x="108204" y="483108"/>
                </a:moveTo>
                <a:lnTo>
                  <a:pt x="108204" y="15240"/>
                </a:lnTo>
                <a:lnTo>
                  <a:pt x="121920" y="28956"/>
                </a:lnTo>
                <a:lnTo>
                  <a:pt x="137160" y="28955"/>
                </a:lnTo>
                <a:lnTo>
                  <a:pt x="137160" y="467867"/>
                </a:lnTo>
                <a:lnTo>
                  <a:pt x="121920" y="467867"/>
                </a:lnTo>
                <a:lnTo>
                  <a:pt x="108204" y="483108"/>
                </a:lnTo>
                <a:close/>
              </a:path>
              <a:path w="137160" h="497205">
                <a:moveTo>
                  <a:pt x="137160" y="28955"/>
                </a:moveTo>
                <a:lnTo>
                  <a:pt x="121920" y="28956"/>
                </a:lnTo>
                <a:lnTo>
                  <a:pt x="108204" y="15240"/>
                </a:lnTo>
                <a:lnTo>
                  <a:pt x="137160" y="15240"/>
                </a:lnTo>
                <a:lnTo>
                  <a:pt x="137160" y="28955"/>
                </a:lnTo>
                <a:close/>
              </a:path>
              <a:path w="137160" h="497205">
                <a:moveTo>
                  <a:pt x="28956" y="483108"/>
                </a:moveTo>
                <a:lnTo>
                  <a:pt x="15240" y="467867"/>
                </a:lnTo>
                <a:lnTo>
                  <a:pt x="28956" y="467867"/>
                </a:lnTo>
                <a:lnTo>
                  <a:pt x="28956" y="483108"/>
                </a:lnTo>
                <a:close/>
              </a:path>
              <a:path w="137160" h="497205">
                <a:moveTo>
                  <a:pt x="108204" y="483108"/>
                </a:moveTo>
                <a:lnTo>
                  <a:pt x="28956" y="483108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3108"/>
                </a:lnTo>
                <a:close/>
              </a:path>
              <a:path w="137160" h="497205">
                <a:moveTo>
                  <a:pt x="137160" y="483108"/>
                </a:moveTo>
                <a:lnTo>
                  <a:pt x="108204" y="483108"/>
                </a:lnTo>
                <a:lnTo>
                  <a:pt x="121920" y="467867"/>
                </a:lnTo>
                <a:lnTo>
                  <a:pt x="137160" y="467867"/>
                </a:lnTo>
                <a:lnTo>
                  <a:pt x="137160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88664" y="1609344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02379" y="2113788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19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452902" y="146148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0008" y="2804667"/>
            <a:ext cx="318770" cy="668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705"/>
              </a:lnSpc>
            </a:pPr>
            <a:r>
              <a:rPr dirty="0" sz="2600" spc="-16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15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baseline="-16666" sz="2250">
              <a:latin typeface="Times New Roman"/>
              <a:cs typeface="Times New Roman"/>
            </a:endParaRPr>
          </a:p>
          <a:p>
            <a:pPr algn="ctr" marL="76200">
              <a:lnSpc>
                <a:spcPts val="246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77475" y="2017805"/>
            <a:ext cx="337820" cy="1107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505"/>
              </a:lnSpc>
              <a:spcBef>
                <a:spcPts val="49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745"/>
              </a:lnSpc>
            </a:pPr>
            <a:r>
              <a:rPr dirty="0" sz="2600" spc="-172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822195" y="2440177"/>
            <a:ext cx="302260" cy="1025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650" spc="-16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7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baseline="-16666" sz="2250">
              <a:latin typeface="Times New Roman"/>
              <a:cs typeface="Times New Roman"/>
            </a:endParaRPr>
          </a:p>
          <a:p>
            <a:pPr algn="ctr" marR="13970">
              <a:lnSpc>
                <a:spcPct val="100000"/>
              </a:lnSpc>
              <a:spcBef>
                <a:spcPts val="1445"/>
              </a:spcBef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45639" y="2222005"/>
            <a:ext cx="617855" cy="543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1940">
              <a:lnSpc>
                <a:spcPts val="1945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50155" y="2511805"/>
            <a:ext cx="342265" cy="8616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9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22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  <a:p>
            <a:pPr marL="34925">
              <a:lnSpc>
                <a:spcPts val="2835"/>
              </a:lnSpc>
              <a:spcBef>
                <a:spcPts val="765"/>
              </a:spcBef>
            </a:pPr>
            <a:r>
              <a:rPr dirty="0" sz="2400" b="0">
                <a:latin typeface="等线 Light"/>
                <a:cs typeface="等线 Light"/>
              </a:rPr>
              <a:t>-</a:t>
            </a:r>
            <a:endParaRPr sz="2400">
              <a:latin typeface="等线 Light"/>
              <a:cs typeface="等线 Ligh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73600" y="2421890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91559" y="2575814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96032" y="1749805"/>
            <a:ext cx="285115" cy="443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30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15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10513" y="1409943"/>
            <a:ext cx="564515" cy="665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4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6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baseline="-20833" sz="2400" spc="56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40880" sz="3975" spc="-2654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baseline="-40880" sz="3975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37663" y="2711450"/>
            <a:ext cx="360680" cy="468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4192" sz="3975" spc="165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4074" sz="2250" spc="-862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650" spc="-1995">
                <a:solidFill>
                  <a:srgbClr val="FF0000"/>
                </a:solidFill>
                <a:latin typeface="Times New Roman"/>
                <a:cs typeface="Times New Roman"/>
              </a:rPr>
              <a:t>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67475" y="2063496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136392" y="2124455"/>
            <a:ext cx="143510" cy="360045"/>
          </a:xfrm>
          <a:custGeom>
            <a:avLst/>
            <a:gdLst/>
            <a:ahLst/>
            <a:cxnLst/>
            <a:rect l="l" t="t" r="r" b="b"/>
            <a:pathLst>
              <a:path w="143510" h="360044">
                <a:moveTo>
                  <a:pt x="0" y="0"/>
                </a:moveTo>
                <a:lnTo>
                  <a:pt x="143256" y="0"/>
                </a:lnTo>
                <a:lnTo>
                  <a:pt x="143256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124200" y="2112263"/>
            <a:ext cx="169545" cy="384175"/>
          </a:xfrm>
          <a:custGeom>
            <a:avLst/>
            <a:gdLst/>
            <a:ahLst/>
            <a:cxnLst/>
            <a:rect l="l" t="t" r="r" b="b"/>
            <a:pathLst>
              <a:path w="169545" h="384175">
                <a:moveTo>
                  <a:pt x="169164" y="384048"/>
                </a:moveTo>
                <a:lnTo>
                  <a:pt x="0" y="384048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lnTo>
                  <a:pt x="24384" y="359663"/>
                </a:lnTo>
                <a:lnTo>
                  <a:pt x="12192" y="359663"/>
                </a:lnTo>
                <a:lnTo>
                  <a:pt x="24384" y="371856"/>
                </a:lnTo>
                <a:lnTo>
                  <a:pt x="169164" y="371856"/>
                </a:lnTo>
                <a:lnTo>
                  <a:pt x="169164" y="384048"/>
                </a:lnTo>
                <a:close/>
              </a:path>
              <a:path w="169545" h="384175">
                <a:moveTo>
                  <a:pt x="24384" y="24384"/>
                </a:move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close/>
              </a:path>
              <a:path w="169545" h="384175">
                <a:moveTo>
                  <a:pt x="143256" y="24384"/>
                </a:moveTo>
                <a:lnTo>
                  <a:pt x="24384" y="24384"/>
                </a:lnTo>
                <a:lnTo>
                  <a:pt x="24384" y="12192"/>
                </a:lnTo>
                <a:lnTo>
                  <a:pt x="143256" y="12192"/>
                </a:lnTo>
                <a:lnTo>
                  <a:pt x="143256" y="24384"/>
                </a:lnTo>
                <a:close/>
              </a:path>
              <a:path w="169545" h="384175">
                <a:moveTo>
                  <a:pt x="143256" y="371856"/>
                </a:moveTo>
                <a:lnTo>
                  <a:pt x="143256" y="12192"/>
                </a:lnTo>
                <a:lnTo>
                  <a:pt x="155448" y="24384"/>
                </a:lnTo>
                <a:lnTo>
                  <a:pt x="169164" y="24384"/>
                </a:lnTo>
                <a:lnTo>
                  <a:pt x="169164" y="359663"/>
                </a:lnTo>
                <a:lnTo>
                  <a:pt x="155448" y="359663"/>
                </a:lnTo>
                <a:lnTo>
                  <a:pt x="143256" y="371856"/>
                </a:lnTo>
                <a:close/>
              </a:path>
              <a:path w="169545" h="384175">
                <a:moveTo>
                  <a:pt x="169164" y="24384"/>
                </a:moveTo>
                <a:lnTo>
                  <a:pt x="155448" y="24384"/>
                </a:lnTo>
                <a:lnTo>
                  <a:pt x="143256" y="12192"/>
                </a:lnTo>
                <a:lnTo>
                  <a:pt x="169164" y="12192"/>
                </a:lnTo>
                <a:lnTo>
                  <a:pt x="169164" y="24384"/>
                </a:lnTo>
                <a:close/>
              </a:path>
              <a:path w="169545" h="384175">
                <a:moveTo>
                  <a:pt x="24384" y="371856"/>
                </a:moveTo>
                <a:lnTo>
                  <a:pt x="12192" y="359663"/>
                </a:lnTo>
                <a:lnTo>
                  <a:pt x="24384" y="359663"/>
                </a:lnTo>
                <a:lnTo>
                  <a:pt x="24384" y="371856"/>
                </a:lnTo>
                <a:close/>
              </a:path>
              <a:path w="169545" h="384175">
                <a:moveTo>
                  <a:pt x="143256" y="371856"/>
                </a:moveTo>
                <a:lnTo>
                  <a:pt x="24384" y="371856"/>
                </a:lnTo>
                <a:lnTo>
                  <a:pt x="24384" y="359663"/>
                </a:lnTo>
                <a:lnTo>
                  <a:pt x="143256" y="359663"/>
                </a:lnTo>
                <a:lnTo>
                  <a:pt x="143256" y="371856"/>
                </a:lnTo>
                <a:close/>
              </a:path>
              <a:path w="169545" h="384175">
                <a:moveTo>
                  <a:pt x="169164" y="371856"/>
                </a:moveTo>
                <a:lnTo>
                  <a:pt x="143256" y="371856"/>
                </a:lnTo>
                <a:lnTo>
                  <a:pt x="155448" y="359663"/>
                </a:lnTo>
                <a:lnTo>
                  <a:pt x="169164" y="359663"/>
                </a:lnTo>
                <a:lnTo>
                  <a:pt x="169164" y="371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341623" y="2646680"/>
            <a:ext cx="758190" cy="770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229"/>
              </a:lnSpc>
            </a:pPr>
            <a:r>
              <a:rPr dirty="0" sz="2800" spc="-135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800" spc="-54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666" sz="2250" spc="-7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sz="2650" spc="-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6666" sz="2250" spc="-7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baseline="-16666" sz="2250">
              <a:latin typeface="Times New Roman"/>
              <a:cs typeface="Times New Roman"/>
            </a:endParaRPr>
          </a:p>
          <a:p>
            <a:pPr marL="41275">
              <a:lnSpc>
                <a:spcPts val="275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07212" y="2239777"/>
            <a:ext cx="278765" cy="502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5260">
              <a:lnSpc>
                <a:spcPts val="1455"/>
              </a:lnSpc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415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96667" y="4971288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5" h="0">
                <a:moveTo>
                  <a:pt x="0" y="0"/>
                </a:moveTo>
                <a:lnTo>
                  <a:pt x="306324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559051" y="4971288"/>
            <a:ext cx="629920" cy="0"/>
          </a:xfrm>
          <a:custGeom>
            <a:avLst/>
            <a:gdLst/>
            <a:ahLst/>
            <a:cxnLst/>
            <a:rect l="l" t="t" r="r" b="b"/>
            <a:pathLst>
              <a:path w="629919" h="0">
                <a:moveTo>
                  <a:pt x="0" y="0"/>
                </a:moveTo>
                <a:lnTo>
                  <a:pt x="629412" y="0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88463" y="4785359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4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74748" y="4721352"/>
            <a:ext cx="135890" cy="497205"/>
          </a:xfrm>
          <a:custGeom>
            <a:avLst/>
            <a:gdLst/>
            <a:ahLst/>
            <a:cxnLst/>
            <a:rect l="l" t="t" r="r" b="b"/>
            <a:pathLst>
              <a:path w="135889" h="497204">
                <a:moveTo>
                  <a:pt x="135636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5636" y="0"/>
                </a:lnTo>
                <a:lnTo>
                  <a:pt x="135636" y="13716"/>
                </a:lnTo>
                <a:lnTo>
                  <a:pt x="27432" y="13716"/>
                </a:lnTo>
                <a:lnTo>
                  <a:pt x="13716" y="28956"/>
                </a:lnTo>
                <a:lnTo>
                  <a:pt x="27432" y="28955"/>
                </a:lnTo>
                <a:lnTo>
                  <a:pt x="27432" y="467867"/>
                </a:lnTo>
                <a:lnTo>
                  <a:pt x="13716" y="467867"/>
                </a:lnTo>
                <a:lnTo>
                  <a:pt x="27432" y="483108"/>
                </a:lnTo>
                <a:lnTo>
                  <a:pt x="135636" y="483108"/>
                </a:lnTo>
                <a:lnTo>
                  <a:pt x="135636" y="496823"/>
                </a:lnTo>
                <a:close/>
              </a:path>
              <a:path w="135889" h="497204">
                <a:moveTo>
                  <a:pt x="27432" y="28955"/>
                </a:moveTo>
                <a:lnTo>
                  <a:pt x="13716" y="28956"/>
                </a:lnTo>
                <a:lnTo>
                  <a:pt x="27432" y="13716"/>
                </a:lnTo>
                <a:lnTo>
                  <a:pt x="27432" y="28955"/>
                </a:lnTo>
                <a:close/>
              </a:path>
              <a:path w="135889" h="497204">
                <a:moveTo>
                  <a:pt x="108204" y="28955"/>
                </a:moveTo>
                <a:lnTo>
                  <a:pt x="27432" y="28955"/>
                </a:lnTo>
                <a:lnTo>
                  <a:pt x="27432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5889" h="497204">
                <a:moveTo>
                  <a:pt x="108204" y="483108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5636" y="28955"/>
                </a:lnTo>
                <a:lnTo>
                  <a:pt x="135636" y="467867"/>
                </a:lnTo>
                <a:lnTo>
                  <a:pt x="121920" y="467867"/>
                </a:lnTo>
                <a:lnTo>
                  <a:pt x="108204" y="483108"/>
                </a:lnTo>
                <a:close/>
              </a:path>
              <a:path w="135889" h="497204">
                <a:moveTo>
                  <a:pt x="135636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5636" y="13716"/>
                </a:lnTo>
                <a:lnTo>
                  <a:pt x="135636" y="28955"/>
                </a:lnTo>
                <a:close/>
              </a:path>
              <a:path w="135889" h="497204">
                <a:moveTo>
                  <a:pt x="27432" y="483108"/>
                </a:moveTo>
                <a:lnTo>
                  <a:pt x="13716" y="467867"/>
                </a:lnTo>
                <a:lnTo>
                  <a:pt x="27432" y="467867"/>
                </a:lnTo>
                <a:lnTo>
                  <a:pt x="27432" y="483108"/>
                </a:lnTo>
                <a:close/>
              </a:path>
              <a:path w="135889" h="497204">
                <a:moveTo>
                  <a:pt x="108204" y="483108"/>
                </a:moveTo>
                <a:lnTo>
                  <a:pt x="27432" y="483108"/>
                </a:lnTo>
                <a:lnTo>
                  <a:pt x="27432" y="467867"/>
                </a:lnTo>
                <a:lnTo>
                  <a:pt x="108204" y="467867"/>
                </a:lnTo>
                <a:lnTo>
                  <a:pt x="108204" y="483108"/>
                </a:lnTo>
                <a:close/>
              </a:path>
              <a:path w="135889" h="497204">
                <a:moveTo>
                  <a:pt x="135636" y="483108"/>
                </a:moveTo>
                <a:lnTo>
                  <a:pt x="108204" y="483108"/>
                </a:lnTo>
                <a:lnTo>
                  <a:pt x="121920" y="467867"/>
                </a:lnTo>
                <a:lnTo>
                  <a:pt x="135636" y="467867"/>
                </a:lnTo>
                <a:lnTo>
                  <a:pt x="135636" y="4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45792" y="4663440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159507" y="5167884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2343392" y="4515581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867911" y="4988814"/>
            <a:ext cx="487680" cy="0"/>
          </a:xfrm>
          <a:custGeom>
            <a:avLst/>
            <a:gdLst/>
            <a:ahLst/>
            <a:cxnLst/>
            <a:rect l="l" t="t" r="r" b="b"/>
            <a:pathLst>
              <a:path w="487679" h="0">
                <a:moveTo>
                  <a:pt x="0" y="0"/>
                </a:moveTo>
                <a:lnTo>
                  <a:pt x="487680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31819" y="4988814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4" h="0">
                <a:moveTo>
                  <a:pt x="0" y="0"/>
                </a:moveTo>
                <a:lnTo>
                  <a:pt x="627888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759964" y="5472684"/>
            <a:ext cx="76200" cy="323215"/>
          </a:xfrm>
          <a:custGeom>
            <a:avLst/>
            <a:gdLst/>
            <a:ahLst/>
            <a:cxnLst/>
            <a:rect l="l" t="t" r="r" b="b"/>
            <a:pathLst>
              <a:path w="76200" h="323214">
                <a:moveTo>
                  <a:pt x="47243" y="260604"/>
                </a:moveTo>
                <a:lnTo>
                  <a:pt x="28955" y="260604"/>
                </a:lnTo>
                <a:lnTo>
                  <a:pt x="28955" y="0"/>
                </a:lnTo>
                <a:lnTo>
                  <a:pt x="47243" y="0"/>
                </a:lnTo>
                <a:lnTo>
                  <a:pt x="47243" y="260604"/>
                </a:lnTo>
                <a:close/>
              </a:path>
              <a:path w="76200" h="323214">
                <a:moveTo>
                  <a:pt x="38099" y="323087"/>
                </a:moveTo>
                <a:lnTo>
                  <a:pt x="0" y="246888"/>
                </a:lnTo>
                <a:lnTo>
                  <a:pt x="28955" y="246888"/>
                </a:lnTo>
                <a:lnTo>
                  <a:pt x="28955" y="260604"/>
                </a:lnTo>
                <a:lnTo>
                  <a:pt x="69341" y="260604"/>
                </a:lnTo>
                <a:lnTo>
                  <a:pt x="38099" y="323087"/>
                </a:lnTo>
                <a:close/>
              </a:path>
              <a:path w="76200" h="323214">
                <a:moveTo>
                  <a:pt x="69341" y="260604"/>
                </a:moveTo>
                <a:lnTo>
                  <a:pt x="47243" y="260604"/>
                </a:lnTo>
                <a:lnTo>
                  <a:pt x="47243" y="246888"/>
                </a:lnTo>
                <a:lnTo>
                  <a:pt x="76199" y="246888"/>
                </a:lnTo>
                <a:lnTo>
                  <a:pt x="69341" y="260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168072" y="5798784"/>
            <a:ext cx="347980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10"/>
              </a:lnSpc>
            </a:pPr>
            <a:r>
              <a:rPr dirty="0" baseline="13888" sz="3600" spc="195">
                <a:latin typeface="Times New Roman"/>
                <a:cs typeface="Times New Roman"/>
              </a:rPr>
              <a:t>r</a:t>
            </a:r>
            <a:r>
              <a:rPr dirty="0" sz="1600" spc="90">
                <a:latin typeface="Times New Roman"/>
                <a:cs typeface="Times New Roman"/>
              </a:rPr>
              <a:t>b</a:t>
            </a:r>
            <a:r>
              <a:rPr dirty="0" sz="1600" spc="-5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566416" y="4977384"/>
            <a:ext cx="76200" cy="1586865"/>
          </a:xfrm>
          <a:custGeom>
            <a:avLst/>
            <a:gdLst/>
            <a:ahLst/>
            <a:cxnLst/>
            <a:rect l="l" t="t" r="r" b="b"/>
            <a:pathLst>
              <a:path w="76200" h="1586865">
                <a:moveTo>
                  <a:pt x="25908" y="1512799"/>
                </a:moveTo>
                <a:lnTo>
                  <a:pt x="25908" y="0"/>
                </a:lnTo>
                <a:lnTo>
                  <a:pt x="51816" y="0"/>
                </a:lnTo>
                <a:lnTo>
                  <a:pt x="51816" y="1510283"/>
                </a:lnTo>
                <a:lnTo>
                  <a:pt x="38100" y="1510283"/>
                </a:lnTo>
                <a:lnTo>
                  <a:pt x="25908" y="1512799"/>
                </a:lnTo>
                <a:close/>
              </a:path>
              <a:path w="76200" h="1586865">
                <a:moveTo>
                  <a:pt x="51816" y="1548383"/>
                </a:moveTo>
                <a:lnTo>
                  <a:pt x="25908" y="1548383"/>
                </a:lnTo>
                <a:lnTo>
                  <a:pt x="25908" y="1512799"/>
                </a:lnTo>
                <a:lnTo>
                  <a:pt x="38100" y="1510283"/>
                </a:lnTo>
                <a:lnTo>
                  <a:pt x="51816" y="1512992"/>
                </a:lnTo>
                <a:lnTo>
                  <a:pt x="51816" y="1548383"/>
                </a:lnTo>
                <a:close/>
              </a:path>
              <a:path w="76200" h="1586865">
                <a:moveTo>
                  <a:pt x="51816" y="1512992"/>
                </a:moveTo>
                <a:lnTo>
                  <a:pt x="38100" y="1510283"/>
                </a:lnTo>
                <a:lnTo>
                  <a:pt x="51816" y="1510283"/>
                </a:lnTo>
                <a:lnTo>
                  <a:pt x="51816" y="1512992"/>
                </a:lnTo>
                <a:close/>
              </a:path>
              <a:path w="76200" h="1586865">
                <a:moveTo>
                  <a:pt x="38100" y="1586483"/>
                </a:moveTo>
                <a:lnTo>
                  <a:pt x="23788" y="1583531"/>
                </a:lnTo>
                <a:lnTo>
                  <a:pt x="11620" y="1575434"/>
                </a:lnTo>
                <a:lnTo>
                  <a:pt x="3167" y="1563338"/>
                </a:lnTo>
                <a:lnTo>
                  <a:pt x="0" y="1548383"/>
                </a:lnTo>
                <a:lnTo>
                  <a:pt x="3167" y="1533429"/>
                </a:lnTo>
                <a:lnTo>
                  <a:pt x="11620" y="1521333"/>
                </a:lnTo>
                <a:lnTo>
                  <a:pt x="23788" y="1513236"/>
                </a:lnTo>
                <a:lnTo>
                  <a:pt x="25908" y="1512799"/>
                </a:lnTo>
                <a:lnTo>
                  <a:pt x="25908" y="1548383"/>
                </a:lnTo>
                <a:lnTo>
                  <a:pt x="76200" y="1548383"/>
                </a:lnTo>
                <a:lnTo>
                  <a:pt x="73247" y="1563338"/>
                </a:lnTo>
                <a:lnTo>
                  <a:pt x="65151" y="1575434"/>
                </a:lnTo>
                <a:lnTo>
                  <a:pt x="53054" y="1583531"/>
                </a:lnTo>
                <a:lnTo>
                  <a:pt x="38100" y="1586483"/>
                </a:lnTo>
                <a:close/>
              </a:path>
              <a:path w="76200" h="1586865">
                <a:moveTo>
                  <a:pt x="76200" y="1548383"/>
                </a:moveTo>
                <a:lnTo>
                  <a:pt x="51816" y="1548383"/>
                </a:lnTo>
                <a:lnTo>
                  <a:pt x="51816" y="1512992"/>
                </a:lnTo>
                <a:lnTo>
                  <a:pt x="53054" y="1513236"/>
                </a:lnTo>
                <a:lnTo>
                  <a:pt x="65151" y="1521333"/>
                </a:lnTo>
                <a:lnTo>
                  <a:pt x="73247" y="1533429"/>
                </a:lnTo>
                <a:lnTo>
                  <a:pt x="76200" y="1548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531364" y="5544312"/>
            <a:ext cx="144780" cy="396240"/>
          </a:xfrm>
          <a:custGeom>
            <a:avLst/>
            <a:gdLst/>
            <a:ahLst/>
            <a:cxnLst/>
            <a:rect l="l" t="t" r="r" b="b"/>
            <a:pathLst>
              <a:path w="144780" h="396239">
                <a:moveTo>
                  <a:pt x="0" y="0"/>
                </a:moveTo>
                <a:lnTo>
                  <a:pt x="144779" y="0"/>
                </a:lnTo>
                <a:lnTo>
                  <a:pt x="14477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519172" y="5532120"/>
            <a:ext cx="169545" cy="421005"/>
          </a:xfrm>
          <a:custGeom>
            <a:avLst/>
            <a:gdLst/>
            <a:ahLst/>
            <a:cxnLst/>
            <a:rect l="l" t="t" r="r" b="b"/>
            <a:pathLst>
              <a:path w="169544" h="421004">
                <a:moveTo>
                  <a:pt x="169164" y="420623"/>
                </a:moveTo>
                <a:lnTo>
                  <a:pt x="0" y="420623"/>
                </a:lnTo>
                <a:lnTo>
                  <a:pt x="0" y="0"/>
                </a:lnTo>
                <a:lnTo>
                  <a:pt x="169164" y="0"/>
                </a:lnTo>
                <a:lnTo>
                  <a:pt x="169164" y="12192"/>
                </a:ln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lnTo>
                  <a:pt x="25908" y="396239"/>
                </a:lnTo>
                <a:lnTo>
                  <a:pt x="12192" y="396239"/>
                </a:lnTo>
                <a:lnTo>
                  <a:pt x="25908" y="408432"/>
                </a:lnTo>
                <a:lnTo>
                  <a:pt x="169164" y="408432"/>
                </a:lnTo>
                <a:lnTo>
                  <a:pt x="169164" y="420623"/>
                </a:lnTo>
                <a:close/>
              </a:path>
              <a:path w="169544" h="421004">
                <a:moveTo>
                  <a:pt x="25908" y="24384"/>
                </a:move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close/>
              </a:path>
              <a:path w="169544" h="421004">
                <a:moveTo>
                  <a:pt x="143256" y="24384"/>
                </a:moveTo>
                <a:lnTo>
                  <a:pt x="25908" y="24384"/>
                </a:lnTo>
                <a:lnTo>
                  <a:pt x="25908" y="12192"/>
                </a:lnTo>
                <a:lnTo>
                  <a:pt x="143256" y="12192"/>
                </a:lnTo>
                <a:lnTo>
                  <a:pt x="143256" y="24384"/>
                </a:lnTo>
                <a:close/>
              </a:path>
              <a:path w="169544" h="421004">
                <a:moveTo>
                  <a:pt x="143256" y="408432"/>
                </a:moveTo>
                <a:lnTo>
                  <a:pt x="143256" y="12192"/>
                </a:lnTo>
                <a:lnTo>
                  <a:pt x="156972" y="24384"/>
                </a:lnTo>
                <a:lnTo>
                  <a:pt x="169164" y="24383"/>
                </a:lnTo>
                <a:lnTo>
                  <a:pt x="169164" y="396239"/>
                </a:lnTo>
                <a:lnTo>
                  <a:pt x="156972" y="396239"/>
                </a:lnTo>
                <a:lnTo>
                  <a:pt x="143256" y="408432"/>
                </a:lnTo>
                <a:close/>
              </a:path>
              <a:path w="169544" h="421004">
                <a:moveTo>
                  <a:pt x="169164" y="24383"/>
                </a:moveTo>
                <a:lnTo>
                  <a:pt x="156972" y="24384"/>
                </a:lnTo>
                <a:lnTo>
                  <a:pt x="143256" y="12192"/>
                </a:lnTo>
                <a:lnTo>
                  <a:pt x="169164" y="12192"/>
                </a:lnTo>
                <a:lnTo>
                  <a:pt x="169164" y="24383"/>
                </a:lnTo>
                <a:close/>
              </a:path>
              <a:path w="169544" h="421004">
                <a:moveTo>
                  <a:pt x="25908" y="408432"/>
                </a:moveTo>
                <a:lnTo>
                  <a:pt x="12192" y="396239"/>
                </a:lnTo>
                <a:lnTo>
                  <a:pt x="25908" y="396239"/>
                </a:lnTo>
                <a:lnTo>
                  <a:pt x="25908" y="408432"/>
                </a:lnTo>
                <a:close/>
              </a:path>
              <a:path w="169544" h="421004">
                <a:moveTo>
                  <a:pt x="143256" y="408432"/>
                </a:moveTo>
                <a:lnTo>
                  <a:pt x="25908" y="408432"/>
                </a:lnTo>
                <a:lnTo>
                  <a:pt x="25908" y="396239"/>
                </a:lnTo>
                <a:lnTo>
                  <a:pt x="143256" y="396239"/>
                </a:lnTo>
                <a:lnTo>
                  <a:pt x="143256" y="408432"/>
                </a:lnTo>
                <a:close/>
              </a:path>
              <a:path w="169544" h="421004">
                <a:moveTo>
                  <a:pt x="169164" y="408432"/>
                </a:moveTo>
                <a:lnTo>
                  <a:pt x="143256" y="408432"/>
                </a:lnTo>
                <a:lnTo>
                  <a:pt x="156972" y="396239"/>
                </a:lnTo>
                <a:lnTo>
                  <a:pt x="169164" y="396239"/>
                </a:lnTo>
                <a:lnTo>
                  <a:pt x="169164" y="408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574291" y="6537197"/>
            <a:ext cx="2771140" cy="0"/>
          </a:xfrm>
          <a:custGeom>
            <a:avLst/>
            <a:gdLst/>
            <a:ahLst/>
            <a:cxnLst/>
            <a:rect l="l" t="t" r="r" b="b"/>
            <a:pathLst>
              <a:path w="2771140" h="0">
                <a:moveTo>
                  <a:pt x="0" y="0"/>
                </a:moveTo>
                <a:lnTo>
                  <a:pt x="2770632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843783" y="6484620"/>
            <a:ext cx="85725" cy="222885"/>
          </a:xfrm>
          <a:custGeom>
            <a:avLst/>
            <a:gdLst/>
            <a:ahLst/>
            <a:cxnLst/>
            <a:rect l="l" t="t" r="r" b="b"/>
            <a:pathLst>
              <a:path w="85725" h="222884">
                <a:moveTo>
                  <a:pt x="28956" y="82724"/>
                </a:moveTo>
                <a:lnTo>
                  <a:pt x="25717" y="82105"/>
                </a:lnTo>
                <a:lnTo>
                  <a:pt x="12192" y="73152"/>
                </a:lnTo>
                <a:lnTo>
                  <a:pt x="3238" y="59626"/>
                </a:lnTo>
                <a:lnTo>
                  <a:pt x="0" y="42672"/>
                </a:lnTo>
                <a:lnTo>
                  <a:pt x="3238" y="26360"/>
                </a:lnTo>
                <a:lnTo>
                  <a:pt x="12192" y="12763"/>
                </a:lnTo>
                <a:lnTo>
                  <a:pt x="25717" y="3452"/>
                </a:lnTo>
                <a:lnTo>
                  <a:pt x="42672" y="0"/>
                </a:lnTo>
                <a:lnTo>
                  <a:pt x="58983" y="3452"/>
                </a:lnTo>
                <a:lnTo>
                  <a:pt x="72580" y="12763"/>
                </a:lnTo>
                <a:lnTo>
                  <a:pt x="81891" y="26360"/>
                </a:lnTo>
                <a:lnTo>
                  <a:pt x="85344" y="42672"/>
                </a:lnTo>
                <a:lnTo>
                  <a:pt x="28956" y="42672"/>
                </a:lnTo>
                <a:lnTo>
                  <a:pt x="28956" y="82724"/>
                </a:lnTo>
                <a:close/>
              </a:path>
              <a:path w="85725" h="222884">
                <a:moveTo>
                  <a:pt x="42672" y="85344"/>
                </a:moveTo>
                <a:lnTo>
                  <a:pt x="28956" y="82724"/>
                </a:lnTo>
                <a:lnTo>
                  <a:pt x="28956" y="42672"/>
                </a:lnTo>
                <a:lnTo>
                  <a:pt x="56388" y="42672"/>
                </a:lnTo>
                <a:lnTo>
                  <a:pt x="56388" y="82620"/>
                </a:lnTo>
                <a:lnTo>
                  <a:pt x="42672" y="85344"/>
                </a:lnTo>
                <a:close/>
              </a:path>
              <a:path w="85725" h="222884">
                <a:moveTo>
                  <a:pt x="56388" y="82620"/>
                </a:moveTo>
                <a:lnTo>
                  <a:pt x="56388" y="42672"/>
                </a:lnTo>
                <a:lnTo>
                  <a:pt x="85344" y="42672"/>
                </a:lnTo>
                <a:lnTo>
                  <a:pt x="81891" y="59626"/>
                </a:lnTo>
                <a:lnTo>
                  <a:pt x="72580" y="73152"/>
                </a:lnTo>
                <a:lnTo>
                  <a:pt x="58983" y="82105"/>
                </a:lnTo>
                <a:lnTo>
                  <a:pt x="56388" y="82620"/>
                </a:lnTo>
                <a:close/>
              </a:path>
              <a:path w="85725" h="222884">
                <a:moveTo>
                  <a:pt x="56388" y="85344"/>
                </a:moveTo>
                <a:lnTo>
                  <a:pt x="42672" y="85344"/>
                </a:lnTo>
                <a:lnTo>
                  <a:pt x="56388" y="82620"/>
                </a:lnTo>
                <a:lnTo>
                  <a:pt x="56388" y="85344"/>
                </a:lnTo>
                <a:close/>
              </a:path>
              <a:path w="85725" h="222884">
                <a:moveTo>
                  <a:pt x="56388" y="222503"/>
                </a:moveTo>
                <a:lnTo>
                  <a:pt x="28956" y="222503"/>
                </a:lnTo>
                <a:lnTo>
                  <a:pt x="28956" y="82724"/>
                </a:lnTo>
                <a:lnTo>
                  <a:pt x="42672" y="85344"/>
                </a:lnTo>
                <a:lnTo>
                  <a:pt x="56388" y="85344"/>
                </a:lnTo>
                <a:lnTo>
                  <a:pt x="56388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761488" y="6700266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842516" y="6490716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54864" y="108203"/>
                </a:moveTo>
                <a:lnTo>
                  <a:pt x="33432" y="103941"/>
                </a:lnTo>
                <a:lnTo>
                  <a:pt x="16001" y="92392"/>
                </a:lnTo>
                <a:lnTo>
                  <a:pt x="4286" y="75414"/>
                </a:lnTo>
                <a:lnTo>
                  <a:pt x="0" y="54863"/>
                </a:lnTo>
                <a:lnTo>
                  <a:pt x="4286" y="33432"/>
                </a:lnTo>
                <a:lnTo>
                  <a:pt x="16002" y="16001"/>
                </a:lnTo>
                <a:lnTo>
                  <a:pt x="33432" y="4286"/>
                </a:lnTo>
                <a:lnTo>
                  <a:pt x="54864" y="0"/>
                </a:lnTo>
                <a:lnTo>
                  <a:pt x="75414" y="4286"/>
                </a:lnTo>
                <a:lnTo>
                  <a:pt x="92392" y="16001"/>
                </a:lnTo>
                <a:lnTo>
                  <a:pt x="103941" y="33432"/>
                </a:lnTo>
                <a:lnTo>
                  <a:pt x="108204" y="54863"/>
                </a:lnTo>
                <a:lnTo>
                  <a:pt x="103941" y="75414"/>
                </a:lnTo>
                <a:lnTo>
                  <a:pt x="92392" y="92392"/>
                </a:lnTo>
                <a:lnTo>
                  <a:pt x="75414" y="103941"/>
                </a:lnTo>
                <a:lnTo>
                  <a:pt x="54864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824227" y="6470903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4">
                <a:moveTo>
                  <a:pt x="100584" y="6095"/>
                </a:moveTo>
                <a:lnTo>
                  <a:pt x="44195" y="6095"/>
                </a:lnTo>
                <a:lnTo>
                  <a:pt x="45719" y="4572"/>
                </a:lnTo>
                <a:lnTo>
                  <a:pt x="56387" y="1524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4"/>
                </a:lnTo>
                <a:lnTo>
                  <a:pt x="99060" y="4572"/>
                </a:lnTo>
                <a:lnTo>
                  <a:pt x="100584" y="6095"/>
                </a:lnTo>
                <a:close/>
              </a:path>
              <a:path w="146685" h="147954">
                <a:moveTo>
                  <a:pt x="111252" y="12192"/>
                </a:moveTo>
                <a:lnTo>
                  <a:pt x="33528" y="12192"/>
                </a:lnTo>
                <a:lnTo>
                  <a:pt x="42672" y="6095"/>
                </a:lnTo>
                <a:lnTo>
                  <a:pt x="102108" y="6095"/>
                </a:lnTo>
                <a:lnTo>
                  <a:pt x="111252" y="12192"/>
                </a:lnTo>
                <a:close/>
              </a:path>
              <a:path w="146685" h="147954">
                <a:moveTo>
                  <a:pt x="112775" y="135636"/>
                </a:moveTo>
                <a:lnTo>
                  <a:pt x="32004" y="135636"/>
                </a:lnTo>
                <a:lnTo>
                  <a:pt x="30480" y="134112"/>
                </a:lnTo>
                <a:lnTo>
                  <a:pt x="21336" y="128016"/>
                </a:lnTo>
                <a:lnTo>
                  <a:pt x="21336" y="126492"/>
                </a:lnTo>
                <a:lnTo>
                  <a:pt x="12192" y="117348"/>
                </a:lnTo>
                <a:lnTo>
                  <a:pt x="12192" y="114300"/>
                </a:lnTo>
                <a:lnTo>
                  <a:pt x="10668" y="112775"/>
                </a:lnTo>
                <a:lnTo>
                  <a:pt x="6096" y="103632"/>
                </a:lnTo>
                <a:lnTo>
                  <a:pt x="4572" y="102107"/>
                </a:lnTo>
                <a:lnTo>
                  <a:pt x="4572" y="100584"/>
                </a:lnTo>
                <a:lnTo>
                  <a:pt x="1524" y="89916"/>
                </a:lnTo>
                <a:lnTo>
                  <a:pt x="1524" y="88392"/>
                </a:lnTo>
                <a:lnTo>
                  <a:pt x="0" y="86868"/>
                </a:lnTo>
                <a:lnTo>
                  <a:pt x="0" y="60960"/>
                </a:lnTo>
                <a:lnTo>
                  <a:pt x="1524" y="59436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5719"/>
                </a:lnTo>
                <a:lnTo>
                  <a:pt x="6096" y="44196"/>
                </a:lnTo>
                <a:lnTo>
                  <a:pt x="10668" y="35052"/>
                </a:lnTo>
                <a:lnTo>
                  <a:pt x="12192" y="33527"/>
                </a:lnTo>
                <a:lnTo>
                  <a:pt x="12192" y="32004"/>
                </a:lnTo>
                <a:lnTo>
                  <a:pt x="19812" y="22860"/>
                </a:lnTo>
                <a:lnTo>
                  <a:pt x="21336" y="21335"/>
                </a:lnTo>
                <a:lnTo>
                  <a:pt x="30480" y="13716"/>
                </a:lnTo>
                <a:lnTo>
                  <a:pt x="32004" y="12192"/>
                </a:lnTo>
                <a:lnTo>
                  <a:pt x="112775" y="12192"/>
                </a:lnTo>
                <a:lnTo>
                  <a:pt x="114300" y="13716"/>
                </a:lnTo>
                <a:lnTo>
                  <a:pt x="123444" y="21335"/>
                </a:lnTo>
                <a:lnTo>
                  <a:pt x="124968" y="2286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4112" y="35052"/>
                </a:lnTo>
                <a:lnTo>
                  <a:pt x="135636" y="38100"/>
                </a:lnTo>
                <a:lnTo>
                  <a:pt x="67056" y="38100"/>
                </a:lnTo>
                <a:lnTo>
                  <a:pt x="61721" y="39624"/>
                </a:lnTo>
                <a:lnTo>
                  <a:pt x="60960" y="39624"/>
                </a:lnTo>
                <a:lnTo>
                  <a:pt x="56387" y="41148"/>
                </a:lnTo>
                <a:lnTo>
                  <a:pt x="58674" y="41148"/>
                </a:lnTo>
                <a:lnTo>
                  <a:pt x="56388" y="42672"/>
                </a:lnTo>
                <a:lnTo>
                  <a:pt x="54864" y="42672"/>
                </a:lnTo>
                <a:lnTo>
                  <a:pt x="50291" y="47244"/>
                </a:lnTo>
                <a:lnTo>
                  <a:pt x="48768" y="47244"/>
                </a:lnTo>
                <a:lnTo>
                  <a:pt x="45110" y="51816"/>
                </a:lnTo>
                <a:lnTo>
                  <a:pt x="44195" y="51816"/>
                </a:lnTo>
                <a:lnTo>
                  <a:pt x="39624" y="60960"/>
                </a:lnTo>
                <a:lnTo>
                  <a:pt x="40277" y="60960"/>
                </a:lnTo>
                <a:lnTo>
                  <a:pt x="38970" y="65532"/>
                </a:lnTo>
                <a:lnTo>
                  <a:pt x="38100" y="65532"/>
                </a:lnTo>
                <a:lnTo>
                  <a:pt x="38100" y="82296"/>
                </a:lnTo>
                <a:lnTo>
                  <a:pt x="38970" y="82296"/>
                </a:lnTo>
                <a:lnTo>
                  <a:pt x="40277" y="86868"/>
                </a:lnTo>
                <a:lnTo>
                  <a:pt x="39624" y="86868"/>
                </a:lnTo>
                <a:lnTo>
                  <a:pt x="44195" y="96012"/>
                </a:lnTo>
                <a:lnTo>
                  <a:pt x="45110" y="96012"/>
                </a:lnTo>
                <a:lnTo>
                  <a:pt x="46329" y="97536"/>
                </a:lnTo>
                <a:lnTo>
                  <a:pt x="45719" y="97536"/>
                </a:lnTo>
                <a:lnTo>
                  <a:pt x="48768" y="100584"/>
                </a:lnTo>
                <a:lnTo>
                  <a:pt x="49377" y="100584"/>
                </a:lnTo>
                <a:lnTo>
                  <a:pt x="54864" y="105156"/>
                </a:lnTo>
                <a:lnTo>
                  <a:pt x="56388" y="105156"/>
                </a:lnTo>
                <a:lnTo>
                  <a:pt x="58674" y="106680"/>
                </a:lnTo>
                <a:lnTo>
                  <a:pt x="56387" y="106680"/>
                </a:lnTo>
                <a:lnTo>
                  <a:pt x="60960" y="108204"/>
                </a:lnTo>
                <a:lnTo>
                  <a:pt x="64008" y="108204"/>
                </a:lnTo>
                <a:lnTo>
                  <a:pt x="68580" y="109728"/>
                </a:lnTo>
                <a:lnTo>
                  <a:pt x="135636" y="109728"/>
                </a:lnTo>
                <a:lnTo>
                  <a:pt x="134112" y="112775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32588" y="117348"/>
                </a:lnTo>
                <a:lnTo>
                  <a:pt x="123444" y="126492"/>
                </a:lnTo>
                <a:lnTo>
                  <a:pt x="123444" y="128016"/>
                </a:lnTo>
                <a:lnTo>
                  <a:pt x="114300" y="134112"/>
                </a:lnTo>
                <a:lnTo>
                  <a:pt x="112775" y="135636"/>
                </a:lnTo>
                <a:close/>
              </a:path>
              <a:path w="146685" h="147954">
                <a:moveTo>
                  <a:pt x="85126" y="40494"/>
                </a:moveTo>
                <a:lnTo>
                  <a:pt x="80772" y="39624"/>
                </a:lnTo>
                <a:lnTo>
                  <a:pt x="77724" y="38100"/>
                </a:lnTo>
                <a:lnTo>
                  <a:pt x="135636" y="38100"/>
                </a:lnTo>
                <a:lnTo>
                  <a:pt x="136398" y="39624"/>
                </a:lnTo>
                <a:lnTo>
                  <a:pt x="83820" y="39624"/>
                </a:lnTo>
                <a:lnTo>
                  <a:pt x="85126" y="40494"/>
                </a:lnTo>
                <a:close/>
              </a:path>
              <a:path w="146685" h="147954">
                <a:moveTo>
                  <a:pt x="56387" y="41148"/>
                </a:moveTo>
                <a:lnTo>
                  <a:pt x="60960" y="39624"/>
                </a:lnTo>
                <a:lnTo>
                  <a:pt x="60388" y="40005"/>
                </a:lnTo>
                <a:lnTo>
                  <a:pt x="56387" y="41148"/>
                </a:lnTo>
                <a:close/>
              </a:path>
              <a:path w="146685" h="147954">
                <a:moveTo>
                  <a:pt x="60388" y="40005"/>
                </a:moveTo>
                <a:lnTo>
                  <a:pt x="60960" y="39624"/>
                </a:lnTo>
                <a:lnTo>
                  <a:pt x="61721" y="39624"/>
                </a:lnTo>
                <a:lnTo>
                  <a:pt x="60388" y="40005"/>
                </a:lnTo>
                <a:close/>
              </a:path>
              <a:path w="146685" h="147954">
                <a:moveTo>
                  <a:pt x="88391" y="41148"/>
                </a:moveTo>
                <a:lnTo>
                  <a:pt x="85126" y="40494"/>
                </a:lnTo>
                <a:lnTo>
                  <a:pt x="83820" y="39624"/>
                </a:lnTo>
                <a:lnTo>
                  <a:pt x="88391" y="41148"/>
                </a:lnTo>
                <a:close/>
              </a:path>
              <a:path w="146685" h="147954">
                <a:moveTo>
                  <a:pt x="137160" y="41148"/>
                </a:moveTo>
                <a:lnTo>
                  <a:pt x="88391" y="41148"/>
                </a:lnTo>
                <a:lnTo>
                  <a:pt x="83820" y="39624"/>
                </a:lnTo>
                <a:lnTo>
                  <a:pt x="136398" y="39624"/>
                </a:lnTo>
                <a:lnTo>
                  <a:pt x="137160" y="41148"/>
                </a:lnTo>
                <a:close/>
              </a:path>
              <a:path w="146685" h="147954">
                <a:moveTo>
                  <a:pt x="58674" y="41148"/>
                </a:moveTo>
                <a:lnTo>
                  <a:pt x="56387" y="41148"/>
                </a:lnTo>
                <a:lnTo>
                  <a:pt x="60388" y="40005"/>
                </a:lnTo>
                <a:lnTo>
                  <a:pt x="58674" y="41148"/>
                </a:lnTo>
                <a:close/>
              </a:path>
              <a:path w="146685" h="147954">
                <a:moveTo>
                  <a:pt x="92964" y="45719"/>
                </a:moveTo>
                <a:lnTo>
                  <a:pt x="85126" y="40494"/>
                </a:lnTo>
                <a:lnTo>
                  <a:pt x="88391" y="41148"/>
                </a:lnTo>
                <a:lnTo>
                  <a:pt x="137160" y="41148"/>
                </a:lnTo>
                <a:lnTo>
                  <a:pt x="137922" y="42672"/>
                </a:lnTo>
                <a:lnTo>
                  <a:pt x="89916" y="42672"/>
                </a:lnTo>
                <a:lnTo>
                  <a:pt x="92964" y="45719"/>
                </a:lnTo>
                <a:close/>
              </a:path>
              <a:path w="146685" h="147954">
                <a:moveTo>
                  <a:pt x="51816" y="45719"/>
                </a:moveTo>
                <a:lnTo>
                  <a:pt x="54864" y="42672"/>
                </a:lnTo>
                <a:lnTo>
                  <a:pt x="56388" y="42672"/>
                </a:lnTo>
                <a:lnTo>
                  <a:pt x="51816" y="45719"/>
                </a:lnTo>
                <a:close/>
              </a:path>
              <a:path w="146685" h="147954">
                <a:moveTo>
                  <a:pt x="97231" y="48768"/>
                </a:moveTo>
                <a:lnTo>
                  <a:pt x="89916" y="42672"/>
                </a:lnTo>
                <a:lnTo>
                  <a:pt x="137922" y="42672"/>
                </a:lnTo>
                <a:lnTo>
                  <a:pt x="138684" y="44196"/>
                </a:lnTo>
                <a:lnTo>
                  <a:pt x="140208" y="44196"/>
                </a:lnTo>
                <a:lnTo>
                  <a:pt x="140208" y="47244"/>
                </a:lnTo>
                <a:lnTo>
                  <a:pt x="96012" y="47244"/>
                </a:lnTo>
                <a:lnTo>
                  <a:pt x="97231" y="48768"/>
                </a:lnTo>
                <a:close/>
              </a:path>
              <a:path w="146685" h="147954">
                <a:moveTo>
                  <a:pt x="47244" y="50292"/>
                </a:moveTo>
                <a:lnTo>
                  <a:pt x="48768" y="47244"/>
                </a:lnTo>
                <a:lnTo>
                  <a:pt x="50291" y="47244"/>
                </a:lnTo>
                <a:lnTo>
                  <a:pt x="47244" y="50292"/>
                </a:lnTo>
                <a:close/>
              </a:path>
              <a:path w="146685" h="147954">
                <a:moveTo>
                  <a:pt x="99060" y="50292"/>
                </a:moveTo>
                <a:lnTo>
                  <a:pt x="97231" y="48768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6685" h="147954">
                <a:moveTo>
                  <a:pt x="141078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078" y="50292"/>
                </a:lnTo>
                <a:close/>
              </a:path>
              <a:path w="146685" h="147954">
                <a:moveTo>
                  <a:pt x="102107" y="54863"/>
                </a:moveTo>
                <a:lnTo>
                  <a:pt x="97231" y="48768"/>
                </a:lnTo>
                <a:lnTo>
                  <a:pt x="99060" y="50292"/>
                </a:lnTo>
                <a:lnTo>
                  <a:pt x="141078" y="50292"/>
                </a:lnTo>
                <a:lnTo>
                  <a:pt x="141514" y="51816"/>
                </a:lnTo>
                <a:lnTo>
                  <a:pt x="100584" y="51816"/>
                </a:lnTo>
                <a:lnTo>
                  <a:pt x="102107" y="54863"/>
                </a:lnTo>
                <a:close/>
              </a:path>
              <a:path w="146685" h="147954">
                <a:moveTo>
                  <a:pt x="42672" y="54864"/>
                </a:moveTo>
                <a:lnTo>
                  <a:pt x="44195" y="51816"/>
                </a:lnTo>
                <a:lnTo>
                  <a:pt x="45110" y="51816"/>
                </a:lnTo>
                <a:lnTo>
                  <a:pt x="42672" y="54864"/>
                </a:lnTo>
                <a:close/>
              </a:path>
              <a:path w="146685" h="147954">
                <a:moveTo>
                  <a:pt x="144779" y="60960"/>
                </a:moveTo>
                <a:lnTo>
                  <a:pt x="105155" y="60960"/>
                </a:lnTo>
                <a:lnTo>
                  <a:pt x="100584" y="51816"/>
                </a:lnTo>
                <a:lnTo>
                  <a:pt x="141514" y="51816"/>
                </a:lnTo>
                <a:lnTo>
                  <a:pt x="143256" y="57912"/>
                </a:lnTo>
                <a:lnTo>
                  <a:pt x="144779" y="59436"/>
                </a:lnTo>
                <a:lnTo>
                  <a:pt x="144779" y="60960"/>
                </a:lnTo>
                <a:close/>
              </a:path>
              <a:path w="146685" h="147954">
                <a:moveTo>
                  <a:pt x="40277" y="60960"/>
                </a:moveTo>
                <a:lnTo>
                  <a:pt x="39624" y="60960"/>
                </a:lnTo>
                <a:lnTo>
                  <a:pt x="41148" y="57911"/>
                </a:lnTo>
                <a:lnTo>
                  <a:pt x="40277" y="60960"/>
                </a:lnTo>
                <a:close/>
              </a:path>
              <a:path w="146685" h="147954">
                <a:moveTo>
                  <a:pt x="106679" y="68580"/>
                </a:moveTo>
                <a:lnTo>
                  <a:pt x="103632" y="57912"/>
                </a:lnTo>
                <a:lnTo>
                  <a:pt x="105155" y="60960"/>
                </a:lnTo>
                <a:lnTo>
                  <a:pt x="144779" y="60960"/>
                </a:lnTo>
                <a:lnTo>
                  <a:pt x="144779" y="65532"/>
                </a:lnTo>
                <a:lnTo>
                  <a:pt x="106679" y="65532"/>
                </a:lnTo>
                <a:lnTo>
                  <a:pt x="106679" y="68580"/>
                </a:lnTo>
                <a:close/>
              </a:path>
              <a:path w="146685" h="147954">
                <a:moveTo>
                  <a:pt x="38100" y="68580"/>
                </a:moveTo>
                <a:lnTo>
                  <a:pt x="38100" y="65532"/>
                </a:lnTo>
                <a:lnTo>
                  <a:pt x="38970" y="65532"/>
                </a:lnTo>
                <a:lnTo>
                  <a:pt x="38100" y="68580"/>
                </a:lnTo>
                <a:close/>
              </a:path>
              <a:path w="146685" h="147954">
                <a:moveTo>
                  <a:pt x="107877" y="73914"/>
                </a:moveTo>
                <a:lnTo>
                  <a:pt x="106679" y="65532"/>
                </a:lnTo>
                <a:lnTo>
                  <a:pt x="144779" y="65532"/>
                </a:lnTo>
                <a:lnTo>
                  <a:pt x="144779" y="71628"/>
                </a:lnTo>
                <a:lnTo>
                  <a:pt x="108204" y="71628"/>
                </a:lnTo>
                <a:lnTo>
                  <a:pt x="107877" y="73914"/>
                </a:lnTo>
                <a:close/>
              </a:path>
              <a:path w="146685" h="147954">
                <a:moveTo>
                  <a:pt x="108204" y="76200"/>
                </a:moveTo>
                <a:lnTo>
                  <a:pt x="107877" y="73914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6685" h="147954">
                <a:moveTo>
                  <a:pt x="144779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4779" y="71628"/>
                </a:lnTo>
                <a:lnTo>
                  <a:pt x="146304" y="73152"/>
                </a:lnTo>
                <a:lnTo>
                  <a:pt x="146304" y="74676"/>
                </a:lnTo>
                <a:lnTo>
                  <a:pt x="144779" y="76200"/>
                </a:lnTo>
                <a:close/>
              </a:path>
              <a:path w="146685" h="147954">
                <a:moveTo>
                  <a:pt x="144779" y="82296"/>
                </a:moveTo>
                <a:lnTo>
                  <a:pt x="106679" y="82296"/>
                </a:lnTo>
                <a:lnTo>
                  <a:pt x="107877" y="73914"/>
                </a:lnTo>
                <a:lnTo>
                  <a:pt x="108204" y="76200"/>
                </a:lnTo>
                <a:lnTo>
                  <a:pt x="144779" y="76200"/>
                </a:lnTo>
                <a:lnTo>
                  <a:pt x="144779" y="82296"/>
                </a:lnTo>
                <a:close/>
              </a:path>
              <a:path w="146685" h="147954">
                <a:moveTo>
                  <a:pt x="38970" y="82296"/>
                </a:moveTo>
                <a:lnTo>
                  <a:pt x="38100" y="82296"/>
                </a:lnTo>
                <a:lnTo>
                  <a:pt x="38100" y="79248"/>
                </a:lnTo>
                <a:lnTo>
                  <a:pt x="38970" y="82296"/>
                </a:lnTo>
                <a:close/>
              </a:path>
              <a:path w="146685" h="147954">
                <a:moveTo>
                  <a:pt x="103632" y="89915"/>
                </a:moveTo>
                <a:lnTo>
                  <a:pt x="106679" y="79248"/>
                </a:lnTo>
                <a:lnTo>
                  <a:pt x="106679" y="82296"/>
                </a:lnTo>
                <a:lnTo>
                  <a:pt x="144779" y="82296"/>
                </a:lnTo>
                <a:lnTo>
                  <a:pt x="144779" y="86868"/>
                </a:lnTo>
                <a:lnTo>
                  <a:pt x="105155" y="86868"/>
                </a:lnTo>
                <a:lnTo>
                  <a:pt x="103632" y="89915"/>
                </a:lnTo>
                <a:close/>
              </a:path>
              <a:path w="146685" h="147954">
                <a:moveTo>
                  <a:pt x="41148" y="89916"/>
                </a:moveTo>
                <a:lnTo>
                  <a:pt x="39624" y="86868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6685" h="147954">
                <a:moveTo>
                  <a:pt x="141514" y="96012"/>
                </a:moveTo>
                <a:lnTo>
                  <a:pt x="100584" y="96012"/>
                </a:lnTo>
                <a:lnTo>
                  <a:pt x="105155" y="86868"/>
                </a:lnTo>
                <a:lnTo>
                  <a:pt x="144779" y="86868"/>
                </a:lnTo>
                <a:lnTo>
                  <a:pt x="144779" y="88392"/>
                </a:lnTo>
                <a:lnTo>
                  <a:pt x="143256" y="89916"/>
                </a:lnTo>
                <a:lnTo>
                  <a:pt x="141514" y="96012"/>
                </a:lnTo>
                <a:close/>
              </a:path>
              <a:path w="146685" h="147954">
                <a:moveTo>
                  <a:pt x="45110" y="96012"/>
                </a:moveTo>
                <a:lnTo>
                  <a:pt x="44195" y="96012"/>
                </a:lnTo>
                <a:lnTo>
                  <a:pt x="42671" y="92964"/>
                </a:lnTo>
                <a:lnTo>
                  <a:pt x="45110" y="96012"/>
                </a:lnTo>
                <a:close/>
              </a:path>
              <a:path w="146685" h="147954">
                <a:moveTo>
                  <a:pt x="97231" y="99060"/>
                </a:moveTo>
                <a:lnTo>
                  <a:pt x="102108" y="92964"/>
                </a:lnTo>
                <a:lnTo>
                  <a:pt x="100584" y="96012"/>
                </a:lnTo>
                <a:lnTo>
                  <a:pt x="141514" y="96012"/>
                </a:lnTo>
                <a:lnTo>
                  <a:pt x="141078" y="97536"/>
                </a:lnTo>
                <a:lnTo>
                  <a:pt x="99060" y="97536"/>
                </a:lnTo>
                <a:lnTo>
                  <a:pt x="97231" y="99060"/>
                </a:lnTo>
                <a:close/>
              </a:path>
              <a:path w="146685" h="147954">
                <a:moveTo>
                  <a:pt x="48768" y="100584"/>
                </a:moveTo>
                <a:lnTo>
                  <a:pt x="45719" y="97536"/>
                </a:lnTo>
                <a:lnTo>
                  <a:pt x="47548" y="99060"/>
                </a:lnTo>
                <a:lnTo>
                  <a:pt x="48768" y="100584"/>
                </a:lnTo>
                <a:close/>
              </a:path>
              <a:path w="146685" h="147954">
                <a:moveTo>
                  <a:pt x="47548" y="99060"/>
                </a:moveTo>
                <a:lnTo>
                  <a:pt x="45719" y="97536"/>
                </a:lnTo>
                <a:lnTo>
                  <a:pt x="46329" y="97536"/>
                </a:lnTo>
                <a:lnTo>
                  <a:pt x="47548" y="99060"/>
                </a:lnTo>
                <a:close/>
              </a:path>
              <a:path w="146685" h="147954">
                <a:moveTo>
                  <a:pt x="96012" y="100584"/>
                </a:moveTo>
                <a:lnTo>
                  <a:pt x="97231" y="99060"/>
                </a:lnTo>
                <a:lnTo>
                  <a:pt x="99060" y="97536"/>
                </a:lnTo>
                <a:lnTo>
                  <a:pt x="96012" y="100584"/>
                </a:lnTo>
                <a:close/>
              </a:path>
              <a:path w="146685" h="147954">
                <a:moveTo>
                  <a:pt x="140208" y="100584"/>
                </a:moveTo>
                <a:lnTo>
                  <a:pt x="96012" y="100584"/>
                </a:lnTo>
                <a:lnTo>
                  <a:pt x="99060" y="97536"/>
                </a:lnTo>
                <a:lnTo>
                  <a:pt x="141078" y="97536"/>
                </a:lnTo>
                <a:lnTo>
                  <a:pt x="140208" y="100584"/>
                </a:lnTo>
                <a:close/>
              </a:path>
              <a:path w="146685" h="147954">
                <a:moveTo>
                  <a:pt x="49377" y="100584"/>
                </a:moveTo>
                <a:lnTo>
                  <a:pt x="48768" y="100584"/>
                </a:lnTo>
                <a:lnTo>
                  <a:pt x="47548" y="99060"/>
                </a:lnTo>
                <a:lnTo>
                  <a:pt x="49377" y="100584"/>
                </a:lnTo>
                <a:close/>
              </a:path>
              <a:path w="146685" h="147954">
                <a:moveTo>
                  <a:pt x="137922" y="105156"/>
                </a:moveTo>
                <a:lnTo>
                  <a:pt x="89916" y="105156"/>
                </a:lnTo>
                <a:lnTo>
                  <a:pt x="97231" y="99060"/>
                </a:lnTo>
                <a:lnTo>
                  <a:pt x="96012" y="100584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138684" y="103632"/>
                </a:lnTo>
                <a:lnTo>
                  <a:pt x="137922" y="105156"/>
                </a:lnTo>
                <a:close/>
              </a:path>
              <a:path w="146685" h="147954">
                <a:moveTo>
                  <a:pt x="56388" y="105156"/>
                </a:moveTo>
                <a:lnTo>
                  <a:pt x="54864" y="105156"/>
                </a:lnTo>
                <a:lnTo>
                  <a:pt x="51816" y="102107"/>
                </a:lnTo>
                <a:lnTo>
                  <a:pt x="56388" y="105156"/>
                </a:lnTo>
                <a:close/>
              </a:path>
              <a:path w="146685" h="147954">
                <a:moveTo>
                  <a:pt x="84391" y="107823"/>
                </a:moveTo>
                <a:lnTo>
                  <a:pt x="92964" y="102107"/>
                </a:lnTo>
                <a:lnTo>
                  <a:pt x="89916" y="105156"/>
                </a:lnTo>
                <a:lnTo>
                  <a:pt x="137922" y="105156"/>
                </a:lnTo>
                <a:lnTo>
                  <a:pt x="137160" y="106680"/>
                </a:lnTo>
                <a:lnTo>
                  <a:pt x="88391" y="106680"/>
                </a:lnTo>
                <a:lnTo>
                  <a:pt x="84391" y="107823"/>
                </a:lnTo>
                <a:close/>
              </a:path>
              <a:path w="146685" h="147954">
                <a:moveTo>
                  <a:pt x="60960" y="108204"/>
                </a:moveTo>
                <a:lnTo>
                  <a:pt x="56387" y="106680"/>
                </a:lnTo>
                <a:lnTo>
                  <a:pt x="59653" y="107333"/>
                </a:lnTo>
                <a:lnTo>
                  <a:pt x="60960" y="108204"/>
                </a:lnTo>
                <a:close/>
              </a:path>
              <a:path w="146685" h="147954">
                <a:moveTo>
                  <a:pt x="59653" y="107333"/>
                </a:moveTo>
                <a:lnTo>
                  <a:pt x="56387" y="106680"/>
                </a:lnTo>
                <a:lnTo>
                  <a:pt x="58674" y="106680"/>
                </a:lnTo>
                <a:lnTo>
                  <a:pt x="59653" y="107333"/>
                </a:lnTo>
                <a:close/>
              </a:path>
              <a:path w="146685" h="147954">
                <a:moveTo>
                  <a:pt x="83820" y="108204"/>
                </a:moveTo>
                <a:lnTo>
                  <a:pt x="84391" y="107823"/>
                </a:lnTo>
                <a:lnTo>
                  <a:pt x="88391" y="106680"/>
                </a:lnTo>
                <a:lnTo>
                  <a:pt x="83820" y="108204"/>
                </a:lnTo>
                <a:close/>
              </a:path>
              <a:path w="146685" h="147954">
                <a:moveTo>
                  <a:pt x="136398" y="108204"/>
                </a:moveTo>
                <a:lnTo>
                  <a:pt x="83820" y="108204"/>
                </a:lnTo>
                <a:lnTo>
                  <a:pt x="88391" y="106680"/>
                </a:lnTo>
                <a:lnTo>
                  <a:pt x="137160" y="106680"/>
                </a:lnTo>
                <a:lnTo>
                  <a:pt x="136398" y="108204"/>
                </a:lnTo>
                <a:close/>
              </a:path>
              <a:path w="146685" h="147954">
                <a:moveTo>
                  <a:pt x="64008" y="108204"/>
                </a:moveTo>
                <a:lnTo>
                  <a:pt x="60960" y="108204"/>
                </a:lnTo>
                <a:lnTo>
                  <a:pt x="59653" y="107333"/>
                </a:lnTo>
                <a:lnTo>
                  <a:pt x="64008" y="108204"/>
                </a:lnTo>
                <a:close/>
              </a:path>
              <a:path w="146685" h="147954">
                <a:moveTo>
                  <a:pt x="135636" y="109728"/>
                </a:moveTo>
                <a:lnTo>
                  <a:pt x="77724" y="109728"/>
                </a:lnTo>
                <a:lnTo>
                  <a:pt x="84391" y="107823"/>
                </a:lnTo>
                <a:lnTo>
                  <a:pt x="83820" y="108204"/>
                </a:lnTo>
                <a:lnTo>
                  <a:pt x="136398" y="108204"/>
                </a:lnTo>
                <a:lnTo>
                  <a:pt x="135636" y="109728"/>
                </a:lnTo>
                <a:close/>
              </a:path>
              <a:path w="146685" h="147954">
                <a:moveTo>
                  <a:pt x="102108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111252" y="135636"/>
                </a:lnTo>
                <a:lnTo>
                  <a:pt x="102108" y="141732"/>
                </a:lnTo>
                <a:close/>
              </a:path>
              <a:path w="146685" h="147954">
                <a:moveTo>
                  <a:pt x="80772" y="147828"/>
                </a:moveTo>
                <a:lnTo>
                  <a:pt x="65532" y="147828"/>
                </a:lnTo>
                <a:lnTo>
                  <a:pt x="57912" y="146304"/>
                </a:lnTo>
                <a:lnTo>
                  <a:pt x="45719" y="143256"/>
                </a:lnTo>
                <a:lnTo>
                  <a:pt x="44195" y="141732"/>
                </a:lnTo>
                <a:lnTo>
                  <a:pt x="100584" y="141732"/>
                </a:lnTo>
                <a:lnTo>
                  <a:pt x="99060" y="143256"/>
                </a:lnTo>
                <a:lnTo>
                  <a:pt x="88391" y="146304"/>
                </a:lnTo>
                <a:lnTo>
                  <a:pt x="8077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1819117" y="5004265"/>
            <a:ext cx="22796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10">
                <a:latin typeface="Times New Roman"/>
                <a:cs typeface="Times New Roman"/>
              </a:rPr>
              <a:t>+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819117" y="6101622"/>
            <a:ext cx="14414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5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879092" y="4917948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53339" y="108203"/>
                </a:moveTo>
                <a:lnTo>
                  <a:pt x="32789" y="103941"/>
                </a:lnTo>
                <a:lnTo>
                  <a:pt x="15811" y="92392"/>
                </a:lnTo>
                <a:lnTo>
                  <a:pt x="4262" y="75414"/>
                </a:lnTo>
                <a:lnTo>
                  <a:pt x="0" y="54863"/>
                </a:lnTo>
                <a:lnTo>
                  <a:pt x="4262" y="33432"/>
                </a:lnTo>
                <a:lnTo>
                  <a:pt x="15811" y="16001"/>
                </a:lnTo>
                <a:lnTo>
                  <a:pt x="32789" y="4286"/>
                </a:lnTo>
                <a:lnTo>
                  <a:pt x="53339" y="0"/>
                </a:lnTo>
                <a:lnTo>
                  <a:pt x="74771" y="4286"/>
                </a:lnTo>
                <a:lnTo>
                  <a:pt x="92202" y="16001"/>
                </a:lnTo>
                <a:lnTo>
                  <a:pt x="103917" y="33432"/>
                </a:lnTo>
                <a:lnTo>
                  <a:pt x="108204" y="54863"/>
                </a:lnTo>
                <a:lnTo>
                  <a:pt x="103917" y="75414"/>
                </a:lnTo>
                <a:lnTo>
                  <a:pt x="92202" y="92392"/>
                </a:lnTo>
                <a:lnTo>
                  <a:pt x="74771" y="103941"/>
                </a:lnTo>
                <a:lnTo>
                  <a:pt x="53339" y="1082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860804" y="4898135"/>
            <a:ext cx="144780" cy="147955"/>
          </a:xfrm>
          <a:custGeom>
            <a:avLst/>
            <a:gdLst/>
            <a:ahLst/>
            <a:cxnLst/>
            <a:rect l="l" t="t" r="r" b="b"/>
            <a:pathLst>
              <a:path w="144780" h="147954">
                <a:moveTo>
                  <a:pt x="100584" y="6095"/>
                </a:moveTo>
                <a:lnTo>
                  <a:pt x="44195" y="6095"/>
                </a:lnTo>
                <a:lnTo>
                  <a:pt x="45719" y="4572"/>
                </a:lnTo>
                <a:lnTo>
                  <a:pt x="56387" y="1524"/>
                </a:lnTo>
                <a:lnTo>
                  <a:pt x="64008" y="0"/>
                </a:lnTo>
                <a:lnTo>
                  <a:pt x="79248" y="0"/>
                </a:lnTo>
                <a:lnTo>
                  <a:pt x="86868" y="1524"/>
                </a:lnTo>
                <a:lnTo>
                  <a:pt x="99060" y="4572"/>
                </a:lnTo>
                <a:lnTo>
                  <a:pt x="100584" y="6095"/>
                </a:lnTo>
                <a:close/>
              </a:path>
              <a:path w="144780" h="147954">
                <a:moveTo>
                  <a:pt x="111252" y="12192"/>
                </a:moveTo>
                <a:lnTo>
                  <a:pt x="33528" y="12192"/>
                </a:lnTo>
                <a:lnTo>
                  <a:pt x="42672" y="6095"/>
                </a:lnTo>
                <a:lnTo>
                  <a:pt x="102108" y="6095"/>
                </a:lnTo>
                <a:lnTo>
                  <a:pt x="111252" y="12192"/>
                </a:lnTo>
                <a:close/>
              </a:path>
              <a:path w="144780" h="147954">
                <a:moveTo>
                  <a:pt x="112775" y="135636"/>
                </a:moveTo>
                <a:lnTo>
                  <a:pt x="32004" y="135636"/>
                </a:lnTo>
                <a:lnTo>
                  <a:pt x="30480" y="134112"/>
                </a:lnTo>
                <a:lnTo>
                  <a:pt x="21336" y="128016"/>
                </a:lnTo>
                <a:lnTo>
                  <a:pt x="21336" y="126492"/>
                </a:lnTo>
                <a:lnTo>
                  <a:pt x="12192" y="117348"/>
                </a:lnTo>
                <a:lnTo>
                  <a:pt x="12192" y="115824"/>
                </a:lnTo>
                <a:lnTo>
                  <a:pt x="10668" y="114300"/>
                </a:lnTo>
                <a:lnTo>
                  <a:pt x="10668" y="112775"/>
                </a:lnTo>
                <a:lnTo>
                  <a:pt x="6096" y="103632"/>
                </a:lnTo>
                <a:lnTo>
                  <a:pt x="4572" y="103632"/>
                </a:lnTo>
                <a:lnTo>
                  <a:pt x="4572" y="100584"/>
                </a:lnTo>
                <a:lnTo>
                  <a:pt x="1524" y="89916"/>
                </a:lnTo>
                <a:lnTo>
                  <a:pt x="0" y="88392"/>
                </a:lnTo>
                <a:lnTo>
                  <a:pt x="0" y="59436"/>
                </a:lnTo>
                <a:lnTo>
                  <a:pt x="1524" y="57912"/>
                </a:lnTo>
                <a:lnTo>
                  <a:pt x="4572" y="47244"/>
                </a:lnTo>
                <a:lnTo>
                  <a:pt x="4572" y="44196"/>
                </a:lnTo>
                <a:lnTo>
                  <a:pt x="6096" y="44196"/>
                </a:lnTo>
                <a:lnTo>
                  <a:pt x="10668" y="35052"/>
                </a:lnTo>
                <a:lnTo>
                  <a:pt x="10668" y="33527"/>
                </a:lnTo>
                <a:lnTo>
                  <a:pt x="12192" y="32004"/>
                </a:lnTo>
                <a:lnTo>
                  <a:pt x="19812" y="22860"/>
                </a:lnTo>
                <a:lnTo>
                  <a:pt x="21336" y="21335"/>
                </a:lnTo>
                <a:lnTo>
                  <a:pt x="30480" y="13716"/>
                </a:lnTo>
                <a:lnTo>
                  <a:pt x="32004" y="12192"/>
                </a:lnTo>
                <a:lnTo>
                  <a:pt x="112775" y="12192"/>
                </a:lnTo>
                <a:lnTo>
                  <a:pt x="114300" y="13716"/>
                </a:lnTo>
                <a:lnTo>
                  <a:pt x="123444" y="21335"/>
                </a:lnTo>
                <a:lnTo>
                  <a:pt x="124968" y="22860"/>
                </a:lnTo>
                <a:lnTo>
                  <a:pt x="132588" y="32004"/>
                </a:lnTo>
                <a:lnTo>
                  <a:pt x="134112" y="33527"/>
                </a:lnTo>
                <a:lnTo>
                  <a:pt x="134112" y="35052"/>
                </a:lnTo>
                <a:lnTo>
                  <a:pt x="135636" y="38100"/>
                </a:lnTo>
                <a:lnTo>
                  <a:pt x="67056" y="38100"/>
                </a:lnTo>
                <a:lnTo>
                  <a:pt x="61721" y="39624"/>
                </a:lnTo>
                <a:lnTo>
                  <a:pt x="60960" y="39624"/>
                </a:lnTo>
                <a:lnTo>
                  <a:pt x="56387" y="41148"/>
                </a:lnTo>
                <a:lnTo>
                  <a:pt x="58674" y="41148"/>
                </a:lnTo>
                <a:lnTo>
                  <a:pt x="56388" y="42672"/>
                </a:lnTo>
                <a:lnTo>
                  <a:pt x="54864" y="42672"/>
                </a:lnTo>
                <a:lnTo>
                  <a:pt x="50291" y="47244"/>
                </a:lnTo>
                <a:lnTo>
                  <a:pt x="48768" y="47244"/>
                </a:lnTo>
                <a:lnTo>
                  <a:pt x="45110" y="51816"/>
                </a:lnTo>
                <a:lnTo>
                  <a:pt x="44195" y="51816"/>
                </a:lnTo>
                <a:lnTo>
                  <a:pt x="39624" y="60960"/>
                </a:lnTo>
                <a:lnTo>
                  <a:pt x="40277" y="60960"/>
                </a:lnTo>
                <a:lnTo>
                  <a:pt x="38970" y="65532"/>
                </a:lnTo>
                <a:lnTo>
                  <a:pt x="38100" y="65532"/>
                </a:lnTo>
                <a:lnTo>
                  <a:pt x="38100" y="82296"/>
                </a:lnTo>
                <a:lnTo>
                  <a:pt x="38970" y="82296"/>
                </a:lnTo>
                <a:lnTo>
                  <a:pt x="40277" y="86868"/>
                </a:lnTo>
                <a:lnTo>
                  <a:pt x="39624" y="86868"/>
                </a:lnTo>
                <a:lnTo>
                  <a:pt x="44195" y="96012"/>
                </a:lnTo>
                <a:lnTo>
                  <a:pt x="45110" y="96012"/>
                </a:lnTo>
                <a:lnTo>
                  <a:pt x="46329" y="97536"/>
                </a:lnTo>
                <a:lnTo>
                  <a:pt x="45719" y="97536"/>
                </a:lnTo>
                <a:lnTo>
                  <a:pt x="48768" y="100584"/>
                </a:lnTo>
                <a:lnTo>
                  <a:pt x="49377" y="100584"/>
                </a:lnTo>
                <a:lnTo>
                  <a:pt x="54864" y="105156"/>
                </a:lnTo>
                <a:lnTo>
                  <a:pt x="56388" y="105156"/>
                </a:lnTo>
                <a:lnTo>
                  <a:pt x="58674" y="106680"/>
                </a:lnTo>
                <a:lnTo>
                  <a:pt x="56387" y="106680"/>
                </a:lnTo>
                <a:lnTo>
                  <a:pt x="60960" y="108204"/>
                </a:lnTo>
                <a:lnTo>
                  <a:pt x="64008" y="108204"/>
                </a:lnTo>
                <a:lnTo>
                  <a:pt x="68580" y="109728"/>
                </a:lnTo>
                <a:lnTo>
                  <a:pt x="135636" y="109728"/>
                </a:lnTo>
                <a:lnTo>
                  <a:pt x="134112" y="112775"/>
                </a:lnTo>
                <a:lnTo>
                  <a:pt x="134112" y="114300"/>
                </a:lnTo>
                <a:lnTo>
                  <a:pt x="132588" y="115824"/>
                </a:lnTo>
                <a:lnTo>
                  <a:pt x="132588" y="117348"/>
                </a:lnTo>
                <a:lnTo>
                  <a:pt x="123444" y="126492"/>
                </a:lnTo>
                <a:lnTo>
                  <a:pt x="123444" y="128016"/>
                </a:lnTo>
                <a:lnTo>
                  <a:pt x="114300" y="134112"/>
                </a:lnTo>
                <a:lnTo>
                  <a:pt x="112775" y="135636"/>
                </a:lnTo>
                <a:close/>
              </a:path>
              <a:path w="144780" h="147954">
                <a:moveTo>
                  <a:pt x="85126" y="40494"/>
                </a:moveTo>
                <a:lnTo>
                  <a:pt x="80772" y="39624"/>
                </a:lnTo>
                <a:lnTo>
                  <a:pt x="76200" y="38100"/>
                </a:lnTo>
                <a:lnTo>
                  <a:pt x="135636" y="38100"/>
                </a:lnTo>
                <a:lnTo>
                  <a:pt x="136398" y="39624"/>
                </a:lnTo>
                <a:lnTo>
                  <a:pt x="83820" y="39624"/>
                </a:lnTo>
                <a:lnTo>
                  <a:pt x="85126" y="40494"/>
                </a:lnTo>
                <a:close/>
              </a:path>
              <a:path w="144780" h="147954">
                <a:moveTo>
                  <a:pt x="56387" y="41148"/>
                </a:moveTo>
                <a:lnTo>
                  <a:pt x="60960" y="39624"/>
                </a:lnTo>
                <a:lnTo>
                  <a:pt x="60388" y="40005"/>
                </a:lnTo>
                <a:lnTo>
                  <a:pt x="56387" y="41148"/>
                </a:lnTo>
                <a:close/>
              </a:path>
              <a:path w="144780" h="147954">
                <a:moveTo>
                  <a:pt x="60388" y="40005"/>
                </a:moveTo>
                <a:lnTo>
                  <a:pt x="60960" y="39624"/>
                </a:lnTo>
                <a:lnTo>
                  <a:pt x="61721" y="39624"/>
                </a:lnTo>
                <a:lnTo>
                  <a:pt x="60388" y="40005"/>
                </a:lnTo>
                <a:close/>
              </a:path>
              <a:path w="144780" h="147954">
                <a:moveTo>
                  <a:pt x="88391" y="41148"/>
                </a:moveTo>
                <a:lnTo>
                  <a:pt x="85126" y="40494"/>
                </a:lnTo>
                <a:lnTo>
                  <a:pt x="83820" y="39624"/>
                </a:lnTo>
                <a:lnTo>
                  <a:pt x="88391" y="41148"/>
                </a:lnTo>
                <a:close/>
              </a:path>
              <a:path w="144780" h="147954">
                <a:moveTo>
                  <a:pt x="137160" y="41148"/>
                </a:moveTo>
                <a:lnTo>
                  <a:pt x="88391" y="41148"/>
                </a:lnTo>
                <a:lnTo>
                  <a:pt x="83820" y="39624"/>
                </a:lnTo>
                <a:lnTo>
                  <a:pt x="136398" y="39624"/>
                </a:lnTo>
                <a:lnTo>
                  <a:pt x="137160" y="41148"/>
                </a:lnTo>
                <a:close/>
              </a:path>
              <a:path w="144780" h="147954">
                <a:moveTo>
                  <a:pt x="58674" y="41148"/>
                </a:moveTo>
                <a:lnTo>
                  <a:pt x="56387" y="41148"/>
                </a:lnTo>
                <a:lnTo>
                  <a:pt x="60388" y="40005"/>
                </a:lnTo>
                <a:lnTo>
                  <a:pt x="58674" y="41148"/>
                </a:lnTo>
                <a:close/>
              </a:path>
              <a:path w="144780" h="147954">
                <a:moveTo>
                  <a:pt x="92964" y="45719"/>
                </a:moveTo>
                <a:lnTo>
                  <a:pt x="85126" y="40494"/>
                </a:lnTo>
                <a:lnTo>
                  <a:pt x="88391" y="41148"/>
                </a:lnTo>
                <a:lnTo>
                  <a:pt x="137160" y="41148"/>
                </a:lnTo>
                <a:lnTo>
                  <a:pt x="137922" y="42672"/>
                </a:lnTo>
                <a:lnTo>
                  <a:pt x="89916" y="42672"/>
                </a:lnTo>
                <a:lnTo>
                  <a:pt x="92964" y="45719"/>
                </a:lnTo>
                <a:close/>
              </a:path>
              <a:path w="144780" h="147954">
                <a:moveTo>
                  <a:pt x="51816" y="45719"/>
                </a:moveTo>
                <a:lnTo>
                  <a:pt x="54864" y="42672"/>
                </a:lnTo>
                <a:lnTo>
                  <a:pt x="56388" y="42672"/>
                </a:lnTo>
                <a:lnTo>
                  <a:pt x="51816" y="45719"/>
                </a:lnTo>
                <a:close/>
              </a:path>
              <a:path w="144780" h="147954">
                <a:moveTo>
                  <a:pt x="97231" y="48768"/>
                </a:moveTo>
                <a:lnTo>
                  <a:pt x="89916" y="42672"/>
                </a:lnTo>
                <a:lnTo>
                  <a:pt x="137922" y="42672"/>
                </a:lnTo>
                <a:lnTo>
                  <a:pt x="138684" y="44196"/>
                </a:lnTo>
                <a:lnTo>
                  <a:pt x="140208" y="44196"/>
                </a:lnTo>
                <a:lnTo>
                  <a:pt x="140208" y="47244"/>
                </a:lnTo>
                <a:lnTo>
                  <a:pt x="96012" y="47244"/>
                </a:lnTo>
                <a:lnTo>
                  <a:pt x="97231" y="48768"/>
                </a:lnTo>
                <a:close/>
              </a:path>
              <a:path w="144780" h="147954">
                <a:moveTo>
                  <a:pt x="47244" y="50292"/>
                </a:moveTo>
                <a:lnTo>
                  <a:pt x="48768" y="47244"/>
                </a:lnTo>
                <a:lnTo>
                  <a:pt x="50291" y="47244"/>
                </a:lnTo>
                <a:lnTo>
                  <a:pt x="47244" y="50292"/>
                </a:lnTo>
                <a:close/>
              </a:path>
              <a:path w="144780" h="147954">
                <a:moveTo>
                  <a:pt x="99060" y="50292"/>
                </a:moveTo>
                <a:lnTo>
                  <a:pt x="97231" y="48768"/>
                </a:lnTo>
                <a:lnTo>
                  <a:pt x="96012" y="47244"/>
                </a:lnTo>
                <a:lnTo>
                  <a:pt x="99060" y="50292"/>
                </a:lnTo>
                <a:close/>
              </a:path>
              <a:path w="144780" h="147954">
                <a:moveTo>
                  <a:pt x="141078" y="50292"/>
                </a:moveTo>
                <a:lnTo>
                  <a:pt x="99060" y="50292"/>
                </a:lnTo>
                <a:lnTo>
                  <a:pt x="96012" y="47244"/>
                </a:lnTo>
                <a:lnTo>
                  <a:pt x="140208" y="47244"/>
                </a:lnTo>
                <a:lnTo>
                  <a:pt x="141078" y="50292"/>
                </a:lnTo>
                <a:close/>
              </a:path>
              <a:path w="144780" h="147954">
                <a:moveTo>
                  <a:pt x="102107" y="54863"/>
                </a:moveTo>
                <a:lnTo>
                  <a:pt x="97231" y="48768"/>
                </a:lnTo>
                <a:lnTo>
                  <a:pt x="99060" y="50292"/>
                </a:lnTo>
                <a:lnTo>
                  <a:pt x="141078" y="50292"/>
                </a:lnTo>
                <a:lnTo>
                  <a:pt x="141514" y="51816"/>
                </a:lnTo>
                <a:lnTo>
                  <a:pt x="100584" y="51816"/>
                </a:lnTo>
                <a:lnTo>
                  <a:pt x="102107" y="54863"/>
                </a:lnTo>
                <a:close/>
              </a:path>
              <a:path w="144780" h="147954">
                <a:moveTo>
                  <a:pt x="42672" y="54864"/>
                </a:moveTo>
                <a:lnTo>
                  <a:pt x="44195" y="51816"/>
                </a:lnTo>
                <a:lnTo>
                  <a:pt x="45110" y="51816"/>
                </a:lnTo>
                <a:lnTo>
                  <a:pt x="42672" y="54864"/>
                </a:lnTo>
                <a:close/>
              </a:path>
              <a:path w="144780" h="147954">
                <a:moveTo>
                  <a:pt x="144779" y="60960"/>
                </a:moveTo>
                <a:lnTo>
                  <a:pt x="105155" y="60960"/>
                </a:lnTo>
                <a:lnTo>
                  <a:pt x="100584" y="51816"/>
                </a:lnTo>
                <a:lnTo>
                  <a:pt x="141514" y="51816"/>
                </a:lnTo>
                <a:lnTo>
                  <a:pt x="143256" y="57912"/>
                </a:lnTo>
                <a:lnTo>
                  <a:pt x="144779" y="59436"/>
                </a:lnTo>
                <a:lnTo>
                  <a:pt x="144779" y="60960"/>
                </a:lnTo>
                <a:close/>
              </a:path>
              <a:path w="144780" h="147954">
                <a:moveTo>
                  <a:pt x="40277" y="60960"/>
                </a:moveTo>
                <a:lnTo>
                  <a:pt x="39624" y="60960"/>
                </a:lnTo>
                <a:lnTo>
                  <a:pt x="41148" y="57911"/>
                </a:lnTo>
                <a:lnTo>
                  <a:pt x="40277" y="60960"/>
                </a:lnTo>
                <a:close/>
              </a:path>
              <a:path w="144780" h="147954">
                <a:moveTo>
                  <a:pt x="106679" y="68580"/>
                </a:moveTo>
                <a:lnTo>
                  <a:pt x="103632" y="57912"/>
                </a:lnTo>
                <a:lnTo>
                  <a:pt x="105155" y="60960"/>
                </a:lnTo>
                <a:lnTo>
                  <a:pt x="144779" y="60960"/>
                </a:lnTo>
                <a:lnTo>
                  <a:pt x="144779" y="65532"/>
                </a:lnTo>
                <a:lnTo>
                  <a:pt x="106679" y="65532"/>
                </a:lnTo>
                <a:lnTo>
                  <a:pt x="106679" y="68580"/>
                </a:lnTo>
                <a:close/>
              </a:path>
              <a:path w="144780" h="147954">
                <a:moveTo>
                  <a:pt x="38100" y="68580"/>
                </a:moveTo>
                <a:lnTo>
                  <a:pt x="38100" y="65532"/>
                </a:lnTo>
                <a:lnTo>
                  <a:pt x="38970" y="65532"/>
                </a:lnTo>
                <a:lnTo>
                  <a:pt x="38100" y="68580"/>
                </a:lnTo>
                <a:close/>
              </a:path>
              <a:path w="144780" h="147954">
                <a:moveTo>
                  <a:pt x="107877" y="73914"/>
                </a:moveTo>
                <a:lnTo>
                  <a:pt x="106679" y="65532"/>
                </a:lnTo>
                <a:lnTo>
                  <a:pt x="144779" y="65532"/>
                </a:lnTo>
                <a:lnTo>
                  <a:pt x="144779" y="71628"/>
                </a:lnTo>
                <a:lnTo>
                  <a:pt x="108204" y="71628"/>
                </a:lnTo>
                <a:lnTo>
                  <a:pt x="107877" y="73914"/>
                </a:lnTo>
                <a:close/>
              </a:path>
              <a:path w="144780" h="147954">
                <a:moveTo>
                  <a:pt x="108204" y="76200"/>
                </a:moveTo>
                <a:lnTo>
                  <a:pt x="107877" y="73914"/>
                </a:lnTo>
                <a:lnTo>
                  <a:pt x="108204" y="71628"/>
                </a:lnTo>
                <a:lnTo>
                  <a:pt x="108204" y="76200"/>
                </a:lnTo>
                <a:close/>
              </a:path>
              <a:path w="144780" h="147954">
                <a:moveTo>
                  <a:pt x="144779" y="76200"/>
                </a:moveTo>
                <a:lnTo>
                  <a:pt x="108204" y="76200"/>
                </a:lnTo>
                <a:lnTo>
                  <a:pt x="108204" y="71628"/>
                </a:lnTo>
                <a:lnTo>
                  <a:pt x="144779" y="71628"/>
                </a:lnTo>
                <a:lnTo>
                  <a:pt x="144779" y="76200"/>
                </a:lnTo>
                <a:close/>
              </a:path>
              <a:path w="144780" h="147954">
                <a:moveTo>
                  <a:pt x="144779" y="82296"/>
                </a:moveTo>
                <a:lnTo>
                  <a:pt x="106679" y="82296"/>
                </a:lnTo>
                <a:lnTo>
                  <a:pt x="107877" y="73914"/>
                </a:lnTo>
                <a:lnTo>
                  <a:pt x="108204" y="76200"/>
                </a:lnTo>
                <a:lnTo>
                  <a:pt x="144779" y="76200"/>
                </a:lnTo>
                <a:lnTo>
                  <a:pt x="144779" y="82296"/>
                </a:lnTo>
                <a:close/>
              </a:path>
              <a:path w="144780" h="147954">
                <a:moveTo>
                  <a:pt x="38970" y="82296"/>
                </a:moveTo>
                <a:lnTo>
                  <a:pt x="38100" y="82296"/>
                </a:lnTo>
                <a:lnTo>
                  <a:pt x="38100" y="79248"/>
                </a:lnTo>
                <a:lnTo>
                  <a:pt x="38970" y="82296"/>
                </a:lnTo>
                <a:close/>
              </a:path>
              <a:path w="144780" h="147954">
                <a:moveTo>
                  <a:pt x="103632" y="89915"/>
                </a:moveTo>
                <a:lnTo>
                  <a:pt x="106679" y="79248"/>
                </a:lnTo>
                <a:lnTo>
                  <a:pt x="106679" y="82296"/>
                </a:lnTo>
                <a:lnTo>
                  <a:pt x="144779" y="82296"/>
                </a:lnTo>
                <a:lnTo>
                  <a:pt x="144779" y="86868"/>
                </a:lnTo>
                <a:lnTo>
                  <a:pt x="105155" y="86868"/>
                </a:lnTo>
                <a:lnTo>
                  <a:pt x="103632" y="89915"/>
                </a:lnTo>
                <a:close/>
              </a:path>
              <a:path w="144780" h="147954">
                <a:moveTo>
                  <a:pt x="41148" y="89916"/>
                </a:moveTo>
                <a:lnTo>
                  <a:pt x="39624" y="86868"/>
                </a:lnTo>
                <a:lnTo>
                  <a:pt x="40277" y="86868"/>
                </a:lnTo>
                <a:lnTo>
                  <a:pt x="41148" y="89916"/>
                </a:lnTo>
                <a:close/>
              </a:path>
              <a:path w="144780" h="147954">
                <a:moveTo>
                  <a:pt x="141514" y="96012"/>
                </a:moveTo>
                <a:lnTo>
                  <a:pt x="100584" y="96012"/>
                </a:lnTo>
                <a:lnTo>
                  <a:pt x="105155" y="86868"/>
                </a:lnTo>
                <a:lnTo>
                  <a:pt x="144779" y="86868"/>
                </a:lnTo>
                <a:lnTo>
                  <a:pt x="144779" y="88392"/>
                </a:lnTo>
                <a:lnTo>
                  <a:pt x="143256" y="89916"/>
                </a:lnTo>
                <a:lnTo>
                  <a:pt x="141514" y="96012"/>
                </a:lnTo>
                <a:close/>
              </a:path>
              <a:path w="144780" h="147954">
                <a:moveTo>
                  <a:pt x="45110" y="96012"/>
                </a:moveTo>
                <a:lnTo>
                  <a:pt x="44195" y="96012"/>
                </a:lnTo>
                <a:lnTo>
                  <a:pt x="42671" y="92964"/>
                </a:lnTo>
                <a:lnTo>
                  <a:pt x="45110" y="96012"/>
                </a:lnTo>
                <a:close/>
              </a:path>
              <a:path w="144780" h="147954">
                <a:moveTo>
                  <a:pt x="97231" y="99060"/>
                </a:moveTo>
                <a:lnTo>
                  <a:pt x="102108" y="92964"/>
                </a:lnTo>
                <a:lnTo>
                  <a:pt x="100584" y="96012"/>
                </a:lnTo>
                <a:lnTo>
                  <a:pt x="141514" y="96012"/>
                </a:lnTo>
                <a:lnTo>
                  <a:pt x="141078" y="97536"/>
                </a:lnTo>
                <a:lnTo>
                  <a:pt x="99060" y="97536"/>
                </a:lnTo>
                <a:lnTo>
                  <a:pt x="97231" y="99060"/>
                </a:lnTo>
                <a:close/>
              </a:path>
              <a:path w="144780" h="147954">
                <a:moveTo>
                  <a:pt x="48768" y="100584"/>
                </a:moveTo>
                <a:lnTo>
                  <a:pt x="45719" y="97536"/>
                </a:lnTo>
                <a:lnTo>
                  <a:pt x="47548" y="99060"/>
                </a:lnTo>
                <a:lnTo>
                  <a:pt x="48768" y="100584"/>
                </a:lnTo>
                <a:close/>
              </a:path>
              <a:path w="144780" h="147954">
                <a:moveTo>
                  <a:pt x="47548" y="99060"/>
                </a:moveTo>
                <a:lnTo>
                  <a:pt x="45719" y="97536"/>
                </a:lnTo>
                <a:lnTo>
                  <a:pt x="46329" y="97536"/>
                </a:lnTo>
                <a:lnTo>
                  <a:pt x="47548" y="99060"/>
                </a:lnTo>
                <a:close/>
              </a:path>
              <a:path w="144780" h="147954">
                <a:moveTo>
                  <a:pt x="96012" y="100584"/>
                </a:moveTo>
                <a:lnTo>
                  <a:pt x="97231" y="99060"/>
                </a:lnTo>
                <a:lnTo>
                  <a:pt x="99060" y="97536"/>
                </a:lnTo>
                <a:lnTo>
                  <a:pt x="96012" y="100584"/>
                </a:lnTo>
                <a:close/>
              </a:path>
              <a:path w="144780" h="147954">
                <a:moveTo>
                  <a:pt x="140208" y="100584"/>
                </a:moveTo>
                <a:lnTo>
                  <a:pt x="96012" y="100584"/>
                </a:lnTo>
                <a:lnTo>
                  <a:pt x="99060" y="97536"/>
                </a:lnTo>
                <a:lnTo>
                  <a:pt x="141078" y="97536"/>
                </a:lnTo>
                <a:lnTo>
                  <a:pt x="140208" y="100584"/>
                </a:lnTo>
                <a:close/>
              </a:path>
              <a:path w="144780" h="147954">
                <a:moveTo>
                  <a:pt x="49377" y="100584"/>
                </a:moveTo>
                <a:lnTo>
                  <a:pt x="48768" y="100584"/>
                </a:lnTo>
                <a:lnTo>
                  <a:pt x="47548" y="99060"/>
                </a:lnTo>
                <a:lnTo>
                  <a:pt x="49377" y="100584"/>
                </a:lnTo>
                <a:close/>
              </a:path>
              <a:path w="144780" h="147954">
                <a:moveTo>
                  <a:pt x="137922" y="105156"/>
                </a:moveTo>
                <a:lnTo>
                  <a:pt x="89916" y="105156"/>
                </a:lnTo>
                <a:lnTo>
                  <a:pt x="97231" y="99060"/>
                </a:lnTo>
                <a:lnTo>
                  <a:pt x="96012" y="100584"/>
                </a:lnTo>
                <a:lnTo>
                  <a:pt x="140208" y="100584"/>
                </a:lnTo>
                <a:lnTo>
                  <a:pt x="140208" y="103632"/>
                </a:lnTo>
                <a:lnTo>
                  <a:pt x="138684" y="103632"/>
                </a:lnTo>
                <a:lnTo>
                  <a:pt x="137922" y="105156"/>
                </a:lnTo>
                <a:close/>
              </a:path>
              <a:path w="144780" h="147954">
                <a:moveTo>
                  <a:pt x="56388" y="105156"/>
                </a:moveTo>
                <a:lnTo>
                  <a:pt x="54864" y="105156"/>
                </a:lnTo>
                <a:lnTo>
                  <a:pt x="51816" y="102107"/>
                </a:lnTo>
                <a:lnTo>
                  <a:pt x="56388" y="105156"/>
                </a:lnTo>
                <a:close/>
              </a:path>
              <a:path w="144780" h="147954">
                <a:moveTo>
                  <a:pt x="84391" y="107823"/>
                </a:moveTo>
                <a:lnTo>
                  <a:pt x="92964" y="102107"/>
                </a:lnTo>
                <a:lnTo>
                  <a:pt x="89916" y="105156"/>
                </a:lnTo>
                <a:lnTo>
                  <a:pt x="137922" y="105156"/>
                </a:lnTo>
                <a:lnTo>
                  <a:pt x="137160" y="106680"/>
                </a:lnTo>
                <a:lnTo>
                  <a:pt x="88391" y="106680"/>
                </a:lnTo>
                <a:lnTo>
                  <a:pt x="84391" y="107823"/>
                </a:lnTo>
                <a:close/>
              </a:path>
              <a:path w="144780" h="147954">
                <a:moveTo>
                  <a:pt x="60960" y="108204"/>
                </a:moveTo>
                <a:lnTo>
                  <a:pt x="56387" y="106680"/>
                </a:lnTo>
                <a:lnTo>
                  <a:pt x="59653" y="107333"/>
                </a:lnTo>
                <a:lnTo>
                  <a:pt x="60960" y="108204"/>
                </a:lnTo>
                <a:close/>
              </a:path>
              <a:path w="144780" h="147954">
                <a:moveTo>
                  <a:pt x="59653" y="107333"/>
                </a:moveTo>
                <a:lnTo>
                  <a:pt x="56387" y="106680"/>
                </a:lnTo>
                <a:lnTo>
                  <a:pt x="58674" y="106680"/>
                </a:lnTo>
                <a:lnTo>
                  <a:pt x="59653" y="107333"/>
                </a:lnTo>
                <a:close/>
              </a:path>
              <a:path w="144780" h="147954">
                <a:moveTo>
                  <a:pt x="83820" y="108204"/>
                </a:moveTo>
                <a:lnTo>
                  <a:pt x="84391" y="107823"/>
                </a:lnTo>
                <a:lnTo>
                  <a:pt x="88391" y="106680"/>
                </a:lnTo>
                <a:lnTo>
                  <a:pt x="83820" y="108204"/>
                </a:lnTo>
                <a:close/>
              </a:path>
              <a:path w="144780" h="147954">
                <a:moveTo>
                  <a:pt x="136398" y="108204"/>
                </a:moveTo>
                <a:lnTo>
                  <a:pt x="83820" y="108204"/>
                </a:lnTo>
                <a:lnTo>
                  <a:pt x="88391" y="106680"/>
                </a:lnTo>
                <a:lnTo>
                  <a:pt x="137160" y="106680"/>
                </a:lnTo>
                <a:lnTo>
                  <a:pt x="136398" y="108204"/>
                </a:lnTo>
                <a:close/>
              </a:path>
              <a:path w="144780" h="147954">
                <a:moveTo>
                  <a:pt x="64008" y="108204"/>
                </a:moveTo>
                <a:lnTo>
                  <a:pt x="60960" y="108204"/>
                </a:lnTo>
                <a:lnTo>
                  <a:pt x="59653" y="107333"/>
                </a:lnTo>
                <a:lnTo>
                  <a:pt x="64008" y="108204"/>
                </a:lnTo>
                <a:close/>
              </a:path>
              <a:path w="144780" h="147954">
                <a:moveTo>
                  <a:pt x="135636" y="109728"/>
                </a:moveTo>
                <a:lnTo>
                  <a:pt x="77724" y="109728"/>
                </a:lnTo>
                <a:lnTo>
                  <a:pt x="84391" y="107823"/>
                </a:lnTo>
                <a:lnTo>
                  <a:pt x="83820" y="108204"/>
                </a:lnTo>
                <a:lnTo>
                  <a:pt x="136398" y="108204"/>
                </a:lnTo>
                <a:lnTo>
                  <a:pt x="135636" y="109728"/>
                </a:lnTo>
                <a:close/>
              </a:path>
              <a:path w="144780" h="147954">
                <a:moveTo>
                  <a:pt x="102108" y="141732"/>
                </a:moveTo>
                <a:lnTo>
                  <a:pt x="42672" y="141732"/>
                </a:lnTo>
                <a:lnTo>
                  <a:pt x="33528" y="135636"/>
                </a:lnTo>
                <a:lnTo>
                  <a:pt x="111252" y="135636"/>
                </a:lnTo>
                <a:lnTo>
                  <a:pt x="102108" y="141732"/>
                </a:lnTo>
                <a:close/>
              </a:path>
              <a:path w="144780" h="147954">
                <a:moveTo>
                  <a:pt x="80772" y="147828"/>
                </a:moveTo>
                <a:lnTo>
                  <a:pt x="65532" y="147828"/>
                </a:lnTo>
                <a:lnTo>
                  <a:pt x="57912" y="146304"/>
                </a:lnTo>
                <a:lnTo>
                  <a:pt x="45719" y="143256"/>
                </a:lnTo>
                <a:lnTo>
                  <a:pt x="44195" y="141732"/>
                </a:lnTo>
                <a:lnTo>
                  <a:pt x="100584" y="141732"/>
                </a:lnTo>
                <a:lnTo>
                  <a:pt x="99060" y="143256"/>
                </a:lnTo>
                <a:lnTo>
                  <a:pt x="88391" y="146304"/>
                </a:lnTo>
                <a:lnTo>
                  <a:pt x="80772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564386" y="4966715"/>
            <a:ext cx="0" cy="204470"/>
          </a:xfrm>
          <a:custGeom>
            <a:avLst/>
            <a:gdLst/>
            <a:ahLst/>
            <a:cxnLst/>
            <a:rect l="l" t="t" r="r" b="b"/>
            <a:pathLst>
              <a:path w="0" h="204470">
                <a:moveTo>
                  <a:pt x="0" y="0"/>
                </a:moveTo>
                <a:lnTo>
                  <a:pt x="0" y="204216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564386" y="5567171"/>
            <a:ext cx="0" cy="984885"/>
          </a:xfrm>
          <a:custGeom>
            <a:avLst/>
            <a:gdLst/>
            <a:ahLst/>
            <a:cxnLst/>
            <a:rect l="l" t="t" r="r" b="b"/>
            <a:pathLst>
              <a:path w="0" h="984884">
                <a:moveTo>
                  <a:pt x="0" y="0"/>
                </a:moveTo>
                <a:lnTo>
                  <a:pt x="0" y="984504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491995" y="5170932"/>
            <a:ext cx="144780" cy="396240"/>
          </a:xfrm>
          <a:custGeom>
            <a:avLst/>
            <a:gdLst/>
            <a:ahLst/>
            <a:cxnLst/>
            <a:rect l="l" t="t" r="r" b="b"/>
            <a:pathLst>
              <a:path w="144780" h="396239">
                <a:moveTo>
                  <a:pt x="0" y="0"/>
                </a:moveTo>
                <a:lnTo>
                  <a:pt x="144779" y="0"/>
                </a:lnTo>
                <a:lnTo>
                  <a:pt x="144779" y="396239"/>
                </a:lnTo>
                <a:lnTo>
                  <a:pt x="0" y="3962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478280" y="5157215"/>
            <a:ext cx="172720" cy="424180"/>
          </a:xfrm>
          <a:custGeom>
            <a:avLst/>
            <a:gdLst/>
            <a:ahLst/>
            <a:cxnLst/>
            <a:rect l="l" t="t" r="r" b="b"/>
            <a:pathLst>
              <a:path w="172719" h="424179">
                <a:moveTo>
                  <a:pt x="172211" y="423672"/>
                </a:moveTo>
                <a:lnTo>
                  <a:pt x="0" y="423672"/>
                </a:lnTo>
                <a:lnTo>
                  <a:pt x="0" y="0"/>
                </a:lnTo>
                <a:lnTo>
                  <a:pt x="172211" y="0"/>
                </a:lnTo>
                <a:lnTo>
                  <a:pt x="172211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396239"/>
                </a:lnTo>
                <a:lnTo>
                  <a:pt x="13716" y="396239"/>
                </a:lnTo>
                <a:lnTo>
                  <a:pt x="28956" y="409956"/>
                </a:lnTo>
                <a:lnTo>
                  <a:pt x="172211" y="409956"/>
                </a:lnTo>
                <a:lnTo>
                  <a:pt x="172211" y="423672"/>
                </a:lnTo>
                <a:close/>
              </a:path>
              <a:path w="172719" h="424179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72719" h="424179">
                <a:moveTo>
                  <a:pt x="144779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44779" y="13716"/>
                </a:lnTo>
                <a:lnTo>
                  <a:pt x="144779" y="28955"/>
                </a:lnTo>
                <a:close/>
              </a:path>
              <a:path w="172719" h="424179">
                <a:moveTo>
                  <a:pt x="144779" y="409956"/>
                </a:moveTo>
                <a:lnTo>
                  <a:pt x="144779" y="13716"/>
                </a:lnTo>
                <a:lnTo>
                  <a:pt x="158495" y="28956"/>
                </a:lnTo>
                <a:lnTo>
                  <a:pt x="172211" y="28955"/>
                </a:lnTo>
                <a:lnTo>
                  <a:pt x="172211" y="396239"/>
                </a:lnTo>
                <a:lnTo>
                  <a:pt x="158495" y="396239"/>
                </a:lnTo>
                <a:lnTo>
                  <a:pt x="144779" y="409956"/>
                </a:lnTo>
                <a:close/>
              </a:path>
              <a:path w="172719" h="424179">
                <a:moveTo>
                  <a:pt x="172211" y="28955"/>
                </a:moveTo>
                <a:lnTo>
                  <a:pt x="158495" y="28956"/>
                </a:lnTo>
                <a:lnTo>
                  <a:pt x="144779" y="13716"/>
                </a:lnTo>
                <a:lnTo>
                  <a:pt x="172211" y="13716"/>
                </a:lnTo>
                <a:lnTo>
                  <a:pt x="172211" y="28955"/>
                </a:lnTo>
                <a:close/>
              </a:path>
              <a:path w="172719" h="424179">
                <a:moveTo>
                  <a:pt x="28956" y="409956"/>
                </a:moveTo>
                <a:lnTo>
                  <a:pt x="13716" y="396239"/>
                </a:lnTo>
                <a:lnTo>
                  <a:pt x="28956" y="396239"/>
                </a:lnTo>
                <a:lnTo>
                  <a:pt x="28956" y="409956"/>
                </a:lnTo>
                <a:close/>
              </a:path>
              <a:path w="172719" h="424179">
                <a:moveTo>
                  <a:pt x="144779" y="409956"/>
                </a:moveTo>
                <a:lnTo>
                  <a:pt x="28956" y="409956"/>
                </a:lnTo>
                <a:lnTo>
                  <a:pt x="28956" y="396239"/>
                </a:lnTo>
                <a:lnTo>
                  <a:pt x="144779" y="396239"/>
                </a:lnTo>
                <a:lnTo>
                  <a:pt x="144779" y="409956"/>
                </a:lnTo>
                <a:close/>
              </a:path>
              <a:path w="172719" h="424179">
                <a:moveTo>
                  <a:pt x="172211" y="409956"/>
                </a:moveTo>
                <a:lnTo>
                  <a:pt x="144779" y="409956"/>
                </a:lnTo>
                <a:lnTo>
                  <a:pt x="158495" y="396239"/>
                </a:lnTo>
                <a:lnTo>
                  <a:pt x="172211" y="396239"/>
                </a:lnTo>
                <a:lnTo>
                  <a:pt x="172211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338072" y="5830823"/>
            <a:ext cx="462280" cy="463550"/>
          </a:xfrm>
          <a:custGeom>
            <a:avLst/>
            <a:gdLst/>
            <a:ahLst/>
            <a:cxnLst/>
            <a:rect l="l" t="t" r="r" b="b"/>
            <a:pathLst>
              <a:path w="462280" h="463550">
                <a:moveTo>
                  <a:pt x="231648" y="463296"/>
                </a:moveTo>
                <a:lnTo>
                  <a:pt x="185928" y="458724"/>
                </a:lnTo>
                <a:lnTo>
                  <a:pt x="141732" y="445008"/>
                </a:lnTo>
                <a:lnTo>
                  <a:pt x="103632" y="423672"/>
                </a:lnTo>
                <a:lnTo>
                  <a:pt x="68580" y="394716"/>
                </a:lnTo>
                <a:lnTo>
                  <a:pt x="28956" y="342900"/>
                </a:lnTo>
                <a:lnTo>
                  <a:pt x="19812" y="321564"/>
                </a:lnTo>
                <a:lnTo>
                  <a:pt x="10668" y="301752"/>
                </a:lnTo>
                <a:lnTo>
                  <a:pt x="1524" y="256032"/>
                </a:lnTo>
                <a:lnTo>
                  <a:pt x="0" y="231648"/>
                </a:lnTo>
                <a:lnTo>
                  <a:pt x="1524" y="208788"/>
                </a:lnTo>
                <a:lnTo>
                  <a:pt x="10668" y="163068"/>
                </a:lnTo>
                <a:lnTo>
                  <a:pt x="28956" y="121920"/>
                </a:lnTo>
                <a:lnTo>
                  <a:pt x="53339" y="85344"/>
                </a:lnTo>
                <a:lnTo>
                  <a:pt x="83820" y="53340"/>
                </a:lnTo>
                <a:lnTo>
                  <a:pt x="120396" y="28955"/>
                </a:lnTo>
                <a:lnTo>
                  <a:pt x="141732" y="19812"/>
                </a:lnTo>
                <a:lnTo>
                  <a:pt x="161543" y="10667"/>
                </a:lnTo>
                <a:lnTo>
                  <a:pt x="207264" y="1524"/>
                </a:lnTo>
                <a:lnTo>
                  <a:pt x="230124" y="0"/>
                </a:lnTo>
                <a:lnTo>
                  <a:pt x="254507" y="1524"/>
                </a:lnTo>
                <a:lnTo>
                  <a:pt x="277368" y="4572"/>
                </a:lnTo>
                <a:lnTo>
                  <a:pt x="300228" y="10667"/>
                </a:lnTo>
                <a:lnTo>
                  <a:pt x="321563" y="18288"/>
                </a:lnTo>
                <a:lnTo>
                  <a:pt x="341376" y="28955"/>
                </a:lnTo>
                <a:lnTo>
                  <a:pt x="231648" y="28955"/>
                </a:lnTo>
                <a:lnTo>
                  <a:pt x="211836" y="30479"/>
                </a:lnTo>
                <a:lnTo>
                  <a:pt x="172211" y="38100"/>
                </a:lnTo>
                <a:lnTo>
                  <a:pt x="135636" y="53340"/>
                </a:lnTo>
                <a:lnTo>
                  <a:pt x="103632" y="74676"/>
                </a:lnTo>
                <a:lnTo>
                  <a:pt x="76200" y="102108"/>
                </a:lnTo>
                <a:lnTo>
                  <a:pt x="53339" y="134112"/>
                </a:lnTo>
                <a:lnTo>
                  <a:pt x="38100" y="170688"/>
                </a:lnTo>
                <a:lnTo>
                  <a:pt x="30480" y="210312"/>
                </a:lnTo>
                <a:lnTo>
                  <a:pt x="28956" y="230124"/>
                </a:lnTo>
                <a:lnTo>
                  <a:pt x="30480" y="251460"/>
                </a:lnTo>
                <a:lnTo>
                  <a:pt x="38100" y="291084"/>
                </a:lnTo>
                <a:lnTo>
                  <a:pt x="53339" y="327660"/>
                </a:lnTo>
                <a:lnTo>
                  <a:pt x="74676" y="359664"/>
                </a:lnTo>
                <a:lnTo>
                  <a:pt x="102108" y="387096"/>
                </a:lnTo>
                <a:lnTo>
                  <a:pt x="134112" y="409955"/>
                </a:lnTo>
                <a:lnTo>
                  <a:pt x="170688" y="425196"/>
                </a:lnTo>
                <a:lnTo>
                  <a:pt x="210311" y="432816"/>
                </a:lnTo>
                <a:lnTo>
                  <a:pt x="230124" y="434340"/>
                </a:lnTo>
                <a:lnTo>
                  <a:pt x="342900" y="434340"/>
                </a:lnTo>
                <a:lnTo>
                  <a:pt x="300228" y="452628"/>
                </a:lnTo>
                <a:lnTo>
                  <a:pt x="278892" y="457200"/>
                </a:lnTo>
                <a:lnTo>
                  <a:pt x="256031" y="461772"/>
                </a:lnTo>
                <a:lnTo>
                  <a:pt x="231648" y="463296"/>
                </a:lnTo>
                <a:close/>
              </a:path>
              <a:path w="462280" h="463550">
                <a:moveTo>
                  <a:pt x="342900" y="434340"/>
                </a:moveTo>
                <a:lnTo>
                  <a:pt x="230124" y="434340"/>
                </a:lnTo>
                <a:lnTo>
                  <a:pt x="251459" y="432816"/>
                </a:lnTo>
                <a:lnTo>
                  <a:pt x="271272" y="429767"/>
                </a:lnTo>
                <a:lnTo>
                  <a:pt x="309372" y="419100"/>
                </a:lnTo>
                <a:lnTo>
                  <a:pt x="344423" y="399288"/>
                </a:lnTo>
                <a:lnTo>
                  <a:pt x="374904" y="374904"/>
                </a:lnTo>
                <a:lnTo>
                  <a:pt x="409956" y="329184"/>
                </a:lnTo>
                <a:lnTo>
                  <a:pt x="425195" y="292608"/>
                </a:lnTo>
                <a:lnTo>
                  <a:pt x="432815" y="252984"/>
                </a:lnTo>
                <a:lnTo>
                  <a:pt x="434339" y="231648"/>
                </a:lnTo>
                <a:lnTo>
                  <a:pt x="432815" y="211836"/>
                </a:lnTo>
                <a:lnTo>
                  <a:pt x="425195" y="172212"/>
                </a:lnTo>
                <a:lnTo>
                  <a:pt x="409956" y="135636"/>
                </a:lnTo>
                <a:lnTo>
                  <a:pt x="388619" y="103632"/>
                </a:lnTo>
                <a:lnTo>
                  <a:pt x="361187" y="76200"/>
                </a:lnTo>
                <a:lnTo>
                  <a:pt x="329184" y="53340"/>
                </a:lnTo>
                <a:lnTo>
                  <a:pt x="292607" y="38100"/>
                </a:lnTo>
                <a:lnTo>
                  <a:pt x="252983" y="30479"/>
                </a:lnTo>
                <a:lnTo>
                  <a:pt x="231648" y="28955"/>
                </a:lnTo>
                <a:lnTo>
                  <a:pt x="341376" y="28955"/>
                </a:lnTo>
                <a:lnTo>
                  <a:pt x="377952" y="53340"/>
                </a:lnTo>
                <a:lnTo>
                  <a:pt x="409956" y="83820"/>
                </a:lnTo>
                <a:lnTo>
                  <a:pt x="434339" y="120396"/>
                </a:lnTo>
                <a:lnTo>
                  <a:pt x="443484" y="141732"/>
                </a:lnTo>
                <a:lnTo>
                  <a:pt x="452628" y="161544"/>
                </a:lnTo>
                <a:lnTo>
                  <a:pt x="461772" y="207264"/>
                </a:lnTo>
                <a:lnTo>
                  <a:pt x="461772" y="254508"/>
                </a:lnTo>
                <a:lnTo>
                  <a:pt x="452628" y="300228"/>
                </a:lnTo>
                <a:lnTo>
                  <a:pt x="434339" y="341376"/>
                </a:lnTo>
                <a:lnTo>
                  <a:pt x="409956" y="377952"/>
                </a:lnTo>
                <a:lnTo>
                  <a:pt x="379476" y="409955"/>
                </a:lnTo>
                <a:lnTo>
                  <a:pt x="342900" y="434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003803" y="5809488"/>
            <a:ext cx="251460" cy="467995"/>
          </a:xfrm>
          <a:custGeom>
            <a:avLst/>
            <a:gdLst/>
            <a:ahLst/>
            <a:cxnLst/>
            <a:rect l="l" t="t" r="r" b="b"/>
            <a:pathLst>
              <a:path w="251460" h="467995">
                <a:moveTo>
                  <a:pt x="126492" y="467867"/>
                </a:moveTo>
                <a:lnTo>
                  <a:pt x="0" y="234696"/>
                </a:lnTo>
                <a:lnTo>
                  <a:pt x="126492" y="0"/>
                </a:lnTo>
                <a:lnTo>
                  <a:pt x="251460" y="234696"/>
                </a:lnTo>
                <a:lnTo>
                  <a:pt x="126492" y="467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990088" y="5783579"/>
            <a:ext cx="280670" cy="521334"/>
          </a:xfrm>
          <a:custGeom>
            <a:avLst/>
            <a:gdLst/>
            <a:ahLst/>
            <a:cxnLst/>
            <a:rect l="l" t="t" r="r" b="b"/>
            <a:pathLst>
              <a:path w="280670" h="521335">
                <a:moveTo>
                  <a:pt x="140208" y="521208"/>
                </a:moveTo>
                <a:lnTo>
                  <a:pt x="0" y="260604"/>
                </a:lnTo>
                <a:lnTo>
                  <a:pt x="140208" y="0"/>
                </a:lnTo>
                <a:lnTo>
                  <a:pt x="157426" y="32004"/>
                </a:lnTo>
                <a:lnTo>
                  <a:pt x="128016" y="32004"/>
                </a:lnTo>
                <a:lnTo>
                  <a:pt x="139445" y="53211"/>
                </a:lnTo>
                <a:lnTo>
                  <a:pt x="30955" y="254508"/>
                </a:lnTo>
                <a:lnTo>
                  <a:pt x="24384" y="254508"/>
                </a:lnTo>
                <a:lnTo>
                  <a:pt x="24384" y="266700"/>
                </a:lnTo>
                <a:lnTo>
                  <a:pt x="30997" y="266700"/>
                </a:lnTo>
                <a:lnTo>
                  <a:pt x="139445" y="466610"/>
                </a:lnTo>
                <a:lnTo>
                  <a:pt x="128016" y="487680"/>
                </a:lnTo>
                <a:lnTo>
                  <a:pt x="158246" y="487680"/>
                </a:lnTo>
                <a:lnTo>
                  <a:pt x="140208" y="521208"/>
                </a:lnTo>
                <a:close/>
              </a:path>
              <a:path w="280670" h="521335">
                <a:moveTo>
                  <a:pt x="139445" y="53211"/>
                </a:moveTo>
                <a:lnTo>
                  <a:pt x="128016" y="32004"/>
                </a:lnTo>
                <a:lnTo>
                  <a:pt x="150876" y="32004"/>
                </a:lnTo>
                <a:lnTo>
                  <a:pt x="139445" y="53211"/>
                </a:lnTo>
                <a:close/>
              </a:path>
              <a:path w="280670" h="521335">
                <a:moveTo>
                  <a:pt x="251211" y="260584"/>
                </a:moveTo>
                <a:lnTo>
                  <a:pt x="139445" y="53211"/>
                </a:lnTo>
                <a:lnTo>
                  <a:pt x="150876" y="32004"/>
                </a:lnTo>
                <a:lnTo>
                  <a:pt x="157426" y="32004"/>
                </a:lnTo>
                <a:lnTo>
                  <a:pt x="277136" y="254508"/>
                </a:lnTo>
                <a:lnTo>
                  <a:pt x="254507" y="254508"/>
                </a:lnTo>
                <a:lnTo>
                  <a:pt x="251211" y="260584"/>
                </a:lnTo>
                <a:close/>
              </a:path>
              <a:path w="280670" h="521335">
                <a:moveTo>
                  <a:pt x="24384" y="266700"/>
                </a:moveTo>
                <a:lnTo>
                  <a:pt x="24384" y="254508"/>
                </a:lnTo>
                <a:lnTo>
                  <a:pt x="27680" y="260584"/>
                </a:lnTo>
                <a:lnTo>
                  <a:pt x="24384" y="266700"/>
                </a:lnTo>
                <a:close/>
              </a:path>
              <a:path w="280670" h="521335">
                <a:moveTo>
                  <a:pt x="27680" y="260584"/>
                </a:moveTo>
                <a:lnTo>
                  <a:pt x="24384" y="254508"/>
                </a:lnTo>
                <a:lnTo>
                  <a:pt x="30955" y="254508"/>
                </a:lnTo>
                <a:lnTo>
                  <a:pt x="27680" y="260584"/>
                </a:lnTo>
                <a:close/>
              </a:path>
              <a:path w="280670" h="521335">
                <a:moveTo>
                  <a:pt x="254507" y="266700"/>
                </a:moveTo>
                <a:lnTo>
                  <a:pt x="251211" y="260584"/>
                </a:lnTo>
                <a:lnTo>
                  <a:pt x="254507" y="254508"/>
                </a:lnTo>
                <a:lnTo>
                  <a:pt x="254507" y="266700"/>
                </a:lnTo>
                <a:close/>
              </a:path>
              <a:path w="280670" h="521335">
                <a:moveTo>
                  <a:pt x="277136" y="266700"/>
                </a:moveTo>
                <a:lnTo>
                  <a:pt x="254507" y="266700"/>
                </a:lnTo>
                <a:lnTo>
                  <a:pt x="254507" y="254508"/>
                </a:lnTo>
                <a:lnTo>
                  <a:pt x="277136" y="254508"/>
                </a:lnTo>
                <a:lnTo>
                  <a:pt x="280416" y="260604"/>
                </a:lnTo>
                <a:lnTo>
                  <a:pt x="277136" y="266700"/>
                </a:lnTo>
                <a:close/>
              </a:path>
              <a:path w="280670" h="521335">
                <a:moveTo>
                  <a:pt x="30997" y="266700"/>
                </a:moveTo>
                <a:lnTo>
                  <a:pt x="24384" y="266700"/>
                </a:lnTo>
                <a:lnTo>
                  <a:pt x="27680" y="260584"/>
                </a:lnTo>
                <a:lnTo>
                  <a:pt x="30997" y="266700"/>
                </a:lnTo>
                <a:close/>
              </a:path>
              <a:path w="280670" h="521335">
                <a:moveTo>
                  <a:pt x="158246" y="487680"/>
                </a:moveTo>
                <a:lnTo>
                  <a:pt x="150876" y="487680"/>
                </a:lnTo>
                <a:lnTo>
                  <a:pt x="139445" y="466610"/>
                </a:lnTo>
                <a:lnTo>
                  <a:pt x="251211" y="260584"/>
                </a:lnTo>
                <a:lnTo>
                  <a:pt x="254507" y="266700"/>
                </a:lnTo>
                <a:lnTo>
                  <a:pt x="277136" y="266700"/>
                </a:lnTo>
                <a:lnTo>
                  <a:pt x="158246" y="487680"/>
                </a:lnTo>
                <a:close/>
              </a:path>
              <a:path w="280670" h="521335">
                <a:moveTo>
                  <a:pt x="150876" y="487680"/>
                </a:moveTo>
                <a:lnTo>
                  <a:pt x="128016" y="487680"/>
                </a:lnTo>
                <a:lnTo>
                  <a:pt x="139445" y="466610"/>
                </a:lnTo>
                <a:lnTo>
                  <a:pt x="150876" y="48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096767" y="4985003"/>
            <a:ext cx="76200" cy="1586865"/>
          </a:xfrm>
          <a:custGeom>
            <a:avLst/>
            <a:gdLst/>
            <a:ahLst/>
            <a:cxnLst/>
            <a:rect l="l" t="t" r="r" b="b"/>
            <a:pathLst>
              <a:path w="76200" h="1586865">
                <a:moveTo>
                  <a:pt x="25907" y="1512691"/>
                </a:moveTo>
                <a:lnTo>
                  <a:pt x="25907" y="0"/>
                </a:lnTo>
                <a:lnTo>
                  <a:pt x="51815" y="0"/>
                </a:lnTo>
                <a:lnTo>
                  <a:pt x="51815" y="1510283"/>
                </a:lnTo>
                <a:lnTo>
                  <a:pt x="38099" y="1510283"/>
                </a:lnTo>
                <a:lnTo>
                  <a:pt x="25907" y="1512691"/>
                </a:lnTo>
                <a:close/>
              </a:path>
              <a:path w="76200" h="1586865">
                <a:moveTo>
                  <a:pt x="51815" y="1548383"/>
                </a:moveTo>
                <a:lnTo>
                  <a:pt x="25907" y="1548383"/>
                </a:lnTo>
                <a:lnTo>
                  <a:pt x="25907" y="1512691"/>
                </a:lnTo>
                <a:lnTo>
                  <a:pt x="38099" y="1510283"/>
                </a:lnTo>
                <a:lnTo>
                  <a:pt x="51815" y="1512992"/>
                </a:lnTo>
                <a:lnTo>
                  <a:pt x="51815" y="1548383"/>
                </a:lnTo>
                <a:close/>
              </a:path>
              <a:path w="76200" h="1586865">
                <a:moveTo>
                  <a:pt x="51815" y="1512992"/>
                </a:moveTo>
                <a:lnTo>
                  <a:pt x="38099" y="1510283"/>
                </a:lnTo>
                <a:lnTo>
                  <a:pt x="51815" y="1510283"/>
                </a:lnTo>
                <a:lnTo>
                  <a:pt x="51815" y="1512992"/>
                </a:lnTo>
                <a:close/>
              </a:path>
              <a:path w="76200" h="1586865">
                <a:moveTo>
                  <a:pt x="38099" y="1586483"/>
                </a:moveTo>
                <a:lnTo>
                  <a:pt x="23145" y="1583531"/>
                </a:lnTo>
                <a:lnTo>
                  <a:pt x="11048" y="1575434"/>
                </a:lnTo>
                <a:lnTo>
                  <a:pt x="2952" y="1563338"/>
                </a:lnTo>
                <a:lnTo>
                  <a:pt x="0" y="1548383"/>
                </a:lnTo>
                <a:lnTo>
                  <a:pt x="2952" y="1533429"/>
                </a:lnTo>
                <a:lnTo>
                  <a:pt x="11048" y="1521333"/>
                </a:lnTo>
                <a:lnTo>
                  <a:pt x="23145" y="1513236"/>
                </a:lnTo>
                <a:lnTo>
                  <a:pt x="25907" y="1512691"/>
                </a:lnTo>
                <a:lnTo>
                  <a:pt x="25907" y="1548383"/>
                </a:lnTo>
                <a:lnTo>
                  <a:pt x="76199" y="1548383"/>
                </a:lnTo>
                <a:lnTo>
                  <a:pt x="73247" y="1563338"/>
                </a:lnTo>
                <a:lnTo>
                  <a:pt x="65150" y="1575434"/>
                </a:lnTo>
                <a:lnTo>
                  <a:pt x="53054" y="1583531"/>
                </a:lnTo>
                <a:lnTo>
                  <a:pt x="38099" y="1586483"/>
                </a:lnTo>
                <a:close/>
              </a:path>
              <a:path w="76200" h="1586865">
                <a:moveTo>
                  <a:pt x="76199" y="1548383"/>
                </a:moveTo>
                <a:lnTo>
                  <a:pt x="51815" y="1548383"/>
                </a:lnTo>
                <a:lnTo>
                  <a:pt x="51815" y="1512992"/>
                </a:lnTo>
                <a:lnTo>
                  <a:pt x="53054" y="1513236"/>
                </a:lnTo>
                <a:lnTo>
                  <a:pt x="65150" y="1521333"/>
                </a:lnTo>
                <a:lnTo>
                  <a:pt x="73247" y="1533429"/>
                </a:lnTo>
                <a:lnTo>
                  <a:pt x="76199" y="1548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358640" y="4981955"/>
            <a:ext cx="0" cy="576580"/>
          </a:xfrm>
          <a:custGeom>
            <a:avLst/>
            <a:gdLst/>
            <a:ahLst/>
            <a:cxnLst/>
            <a:rect l="l" t="t" r="r" b="b"/>
            <a:pathLst>
              <a:path w="0"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358640" y="5989320"/>
            <a:ext cx="0" cy="559435"/>
          </a:xfrm>
          <a:custGeom>
            <a:avLst/>
            <a:gdLst/>
            <a:ahLst/>
            <a:cxnLst/>
            <a:rect l="l" t="t" r="r" b="b"/>
            <a:pathLst>
              <a:path w="0" h="559434">
                <a:moveTo>
                  <a:pt x="0" y="0"/>
                </a:moveTo>
                <a:lnTo>
                  <a:pt x="0" y="559308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293108" y="5558028"/>
            <a:ext cx="144780" cy="431800"/>
          </a:xfrm>
          <a:custGeom>
            <a:avLst/>
            <a:gdLst/>
            <a:ahLst/>
            <a:cxnLst/>
            <a:rect l="l" t="t" r="r" b="b"/>
            <a:pathLst>
              <a:path w="144779" h="431800">
                <a:moveTo>
                  <a:pt x="0" y="0"/>
                </a:moveTo>
                <a:lnTo>
                  <a:pt x="144780" y="0"/>
                </a:lnTo>
                <a:lnTo>
                  <a:pt x="144780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280915" y="5544312"/>
            <a:ext cx="169545" cy="459105"/>
          </a:xfrm>
          <a:custGeom>
            <a:avLst/>
            <a:gdLst/>
            <a:ahLst/>
            <a:cxnLst/>
            <a:rect l="l" t="t" r="r" b="b"/>
            <a:pathLst>
              <a:path w="169545" h="459104">
                <a:moveTo>
                  <a:pt x="169164" y="458723"/>
                </a:moveTo>
                <a:lnTo>
                  <a:pt x="0" y="458723"/>
                </a:lnTo>
                <a:lnTo>
                  <a:pt x="0" y="0"/>
                </a:lnTo>
                <a:lnTo>
                  <a:pt x="169164" y="0"/>
                </a:lnTo>
                <a:lnTo>
                  <a:pt x="169164" y="13716"/>
                </a:lnTo>
                <a:lnTo>
                  <a:pt x="25908" y="13716"/>
                </a:lnTo>
                <a:lnTo>
                  <a:pt x="12192" y="25908"/>
                </a:lnTo>
                <a:lnTo>
                  <a:pt x="25908" y="25907"/>
                </a:lnTo>
                <a:lnTo>
                  <a:pt x="25908" y="432815"/>
                </a:lnTo>
                <a:lnTo>
                  <a:pt x="12192" y="432815"/>
                </a:lnTo>
                <a:lnTo>
                  <a:pt x="25908" y="445008"/>
                </a:lnTo>
                <a:lnTo>
                  <a:pt x="169164" y="445008"/>
                </a:lnTo>
                <a:lnTo>
                  <a:pt x="169164" y="458723"/>
                </a:lnTo>
                <a:close/>
              </a:path>
              <a:path w="169545" h="459104">
                <a:moveTo>
                  <a:pt x="25908" y="25907"/>
                </a:moveTo>
                <a:lnTo>
                  <a:pt x="12192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69545" h="459104">
                <a:moveTo>
                  <a:pt x="143256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43256" y="13716"/>
                </a:lnTo>
                <a:lnTo>
                  <a:pt x="143256" y="25907"/>
                </a:lnTo>
                <a:close/>
              </a:path>
              <a:path w="169545" h="459104">
                <a:moveTo>
                  <a:pt x="143256" y="445008"/>
                </a:moveTo>
                <a:lnTo>
                  <a:pt x="143256" y="13716"/>
                </a:lnTo>
                <a:lnTo>
                  <a:pt x="156972" y="25908"/>
                </a:lnTo>
                <a:lnTo>
                  <a:pt x="169164" y="25907"/>
                </a:lnTo>
                <a:lnTo>
                  <a:pt x="169164" y="432815"/>
                </a:lnTo>
                <a:lnTo>
                  <a:pt x="156972" y="432815"/>
                </a:lnTo>
                <a:lnTo>
                  <a:pt x="143256" y="445008"/>
                </a:lnTo>
                <a:close/>
              </a:path>
              <a:path w="169545" h="459104">
                <a:moveTo>
                  <a:pt x="169164" y="25907"/>
                </a:moveTo>
                <a:lnTo>
                  <a:pt x="156972" y="25908"/>
                </a:lnTo>
                <a:lnTo>
                  <a:pt x="143256" y="13716"/>
                </a:lnTo>
                <a:lnTo>
                  <a:pt x="169164" y="13716"/>
                </a:lnTo>
                <a:lnTo>
                  <a:pt x="169164" y="25907"/>
                </a:lnTo>
                <a:close/>
              </a:path>
              <a:path w="169545" h="459104">
                <a:moveTo>
                  <a:pt x="25908" y="445008"/>
                </a:moveTo>
                <a:lnTo>
                  <a:pt x="12192" y="432815"/>
                </a:lnTo>
                <a:lnTo>
                  <a:pt x="25908" y="432815"/>
                </a:lnTo>
                <a:lnTo>
                  <a:pt x="25908" y="445008"/>
                </a:lnTo>
                <a:close/>
              </a:path>
              <a:path w="169545" h="459104">
                <a:moveTo>
                  <a:pt x="143256" y="445008"/>
                </a:moveTo>
                <a:lnTo>
                  <a:pt x="25908" y="445008"/>
                </a:lnTo>
                <a:lnTo>
                  <a:pt x="25908" y="432815"/>
                </a:lnTo>
                <a:lnTo>
                  <a:pt x="143256" y="432815"/>
                </a:lnTo>
                <a:lnTo>
                  <a:pt x="143256" y="445008"/>
                </a:lnTo>
                <a:close/>
              </a:path>
              <a:path w="169545" h="459104">
                <a:moveTo>
                  <a:pt x="169164" y="445008"/>
                </a:moveTo>
                <a:lnTo>
                  <a:pt x="143256" y="445008"/>
                </a:lnTo>
                <a:lnTo>
                  <a:pt x="156972" y="432815"/>
                </a:lnTo>
                <a:lnTo>
                  <a:pt x="169164" y="432815"/>
                </a:lnTo>
                <a:lnTo>
                  <a:pt x="169164" y="445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3864411" y="5303475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067044" y="5479761"/>
            <a:ext cx="160655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85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475498" y="4965190"/>
            <a:ext cx="223520" cy="36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835"/>
              </a:lnSpc>
            </a:pPr>
            <a:r>
              <a:rPr dirty="0" sz="2400" spc="-110" b="1">
                <a:latin typeface="等线"/>
                <a:cs typeface="等线"/>
              </a:rPr>
              <a:t>+</a:t>
            </a:r>
            <a:endParaRPr sz="2400">
              <a:latin typeface="等线"/>
              <a:cs typeface="等线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759708" y="4805171"/>
            <a:ext cx="108585" cy="382905"/>
          </a:xfrm>
          <a:custGeom>
            <a:avLst/>
            <a:gdLst/>
            <a:ahLst/>
            <a:cxnLst/>
            <a:rect l="l" t="t" r="r" b="b"/>
            <a:pathLst>
              <a:path w="108585" h="382904">
                <a:moveTo>
                  <a:pt x="0" y="0"/>
                </a:moveTo>
                <a:lnTo>
                  <a:pt x="108203" y="0"/>
                </a:lnTo>
                <a:lnTo>
                  <a:pt x="108203" y="382524"/>
                </a:lnTo>
                <a:lnTo>
                  <a:pt x="0" y="3825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745991" y="4741164"/>
            <a:ext cx="137160" cy="497205"/>
          </a:xfrm>
          <a:custGeom>
            <a:avLst/>
            <a:gdLst/>
            <a:ahLst/>
            <a:cxnLst/>
            <a:rect l="l" t="t" r="r" b="b"/>
            <a:pathLst>
              <a:path w="137160" h="497204">
                <a:moveTo>
                  <a:pt x="137160" y="496823"/>
                </a:moveTo>
                <a:lnTo>
                  <a:pt x="0" y="496823"/>
                </a:lnTo>
                <a:lnTo>
                  <a:pt x="0" y="0"/>
                </a:lnTo>
                <a:lnTo>
                  <a:pt x="137160" y="0"/>
                </a:lnTo>
                <a:lnTo>
                  <a:pt x="137160" y="13716"/>
                </a:lnTo>
                <a:lnTo>
                  <a:pt x="28956" y="13716"/>
                </a:lnTo>
                <a:lnTo>
                  <a:pt x="13716" y="28956"/>
                </a:lnTo>
                <a:lnTo>
                  <a:pt x="28956" y="28955"/>
                </a:lnTo>
                <a:lnTo>
                  <a:pt x="28956" y="467867"/>
                </a:lnTo>
                <a:lnTo>
                  <a:pt x="13716" y="467867"/>
                </a:lnTo>
                <a:lnTo>
                  <a:pt x="28956" y="481584"/>
                </a:lnTo>
                <a:lnTo>
                  <a:pt x="137160" y="481584"/>
                </a:lnTo>
                <a:lnTo>
                  <a:pt x="137160" y="496823"/>
                </a:lnTo>
                <a:close/>
              </a:path>
              <a:path w="137160" h="497204">
                <a:moveTo>
                  <a:pt x="28956" y="28955"/>
                </a:moveTo>
                <a:lnTo>
                  <a:pt x="13716" y="28956"/>
                </a:lnTo>
                <a:lnTo>
                  <a:pt x="28956" y="13716"/>
                </a:lnTo>
                <a:lnTo>
                  <a:pt x="28956" y="28955"/>
                </a:lnTo>
                <a:close/>
              </a:path>
              <a:path w="137160" h="497204">
                <a:moveTo>
                  <a:pt x="108204" y="28955"/>
                </a:moveTo>
                <a:lnTo>
                  <a:pt x="28956" y="28955"/>
                </a:lnTo>
                <a:lnTo>
                  <a:pt x="28956" y="13716"/>
                </a:lnTo>
                <a:lnTo>
                  <a:pt x="108204" y="13716"/>
                </a:lnTo>
                <a:lnTo>
                  <a:pt x="108204" y="28955"/>
                </a:lnTo>
                <a:close/>
              </a:path>
              <a:path w="137160" h="497204">
                <a:moveTo>
                  <a:pt x="108204" y="481584"/>
                </a:moveTo>
                <a:lnTo>
                  <a:pt x="108204" y="13716"/>
                </a:lnTo>
                <a:lnTo>
                  <a:pt x="121920" y="28956"/>
                </a:lnTo>
                <a:lnTo>
                  <a:pt x="137160" y="28955"/>
                </a:lnTo>
                <a:lnTo>
                  <a:pt x="137160" y="467867"/>
                </a:lnTo>
                <a:lnTo>
                  <a:pt x="121920" y="467867"/>
                </a:lnTo>
                <a:lnTo>
                  <a:pt x="108204" y="481584"/>
                </a:lnTo>
                <a:close/>
              </a:path>
              <a:path w="137160" h="497204">
                <a:moveTo>
                  <a:pt x="137160" y="28955"/>
                </a:moveTo>
                <a:lnTo>
                  <a:pt x="121920" y="28956"/>
                </a:lnTo>
                <a:lnTo>
                  <a:pt x="108204" y="13716"/>
                </a:lnTo>
                <a:lnTo>
                  <a:pt x="137160" y="13716"/>
                </a:lnTo>
                <a:lnTo>
                  <a:pt x="137160" y="28955"/>
                </a:lnTo>
                <a:close/>
              </a:path>
              <a:path w="137160" h="497204">
                <a:moveTo>
                  <a:pt x="28956" y="481584"/>
                </a:moveTo>
                <a:lnTo>
                  <a:pt x="13716" y="467867"/>
                </a:lnTo>
                <a:lnTo>
                  <a:pt x="28956" y="467867"/>
                </a:lnTo>
                <a:lnTo>
                  <a:pt x="28956" y="481584"/>
                </a:lnTo>
                <a:close/>
              </a:path>
              <a:path w="137160" h="497204">
                <a:moveTo>
                  <a:pt x="108204" y="481584"/>
                </a:moveTo>
                <a:lnTo>
                  <a:pt x="28956" y="481584"/>
                </a:lnTo>
                <a:lnTo>
                  <a:pt x="28956" y="467867"/>
                </a:lnTo>
                <a:lnTo>
                  <a:pt x="108204" y="467867"/>
                </a:lnTo>
                <a:lnTo>
                  <a:pt x="108204" y="481584"/>
                </a:lnTo>
                <a:close/>
              </a:path>
              <a:path w="137160" h="497204">
                <a:moveTo>
                  <a:pt x="137160" y="481584"/>
                </a:moveTo>
                <a:lnTo>
                  <a:pt x="108204" y="481584"/>
                </a:lnTo>
                <a:lnTo>
                  <a:pt x="121920" y="467867"/>
                </a:lnTo>
                <a:lnTo>
                  <a:pt x="137160" y="467867"/>
                </a:lnTo>
                <a:lnTo>
                  <a:pt x="137160" y="481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717035" y="4683252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1" y="121920"/>
                </a:moveTo>
                <a:lnTo>
                  <a:pt x="0" y="121920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730752" y="5187696"/>
            <a:ext cx="203200" cy="121920"/>
          </a:xfrm>
          <a:custGeom>
            <a:avLst/>
            <a:gdLst/>
            <a:ahLst/>
            <a:cxnLst/>
            <a:rect l="l" t="t" r="r" b="b"/>
            <a:pathLst>
              <a:path w="203200" h="121920">
                <a:moveTo>
                  <a:pt x="202691" y="121919"/>
                </a:moveTo>
                <a:lnTo>
                  <a:pt x="0" y="121919"/>
                </a:lnTo>
                <a:lnTo>
                  <a:pt x="0" y="0"/>
                </a:lnTo>
                <a:lnTo>
                  <a:pt x="202691" y="0"/>
                </a:lnTo>
                <a:lnTo>
                  <a:pt x="202691" y="121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3379679" y="4533887"/>
            <a:ext cx="32956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aseline="-20833" sz="2400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20833" sz="2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08380" y="5878576"/>
            <a:ext cx="318770" cy="666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700"/>
              </a:lnSpc>
            </a:pPr>
            <a:r>
              <a:rPr dirty="0" sz="2600" spc="-165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15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endParaRPr baseline="-16666" sz="2250">
              <a:latin typeface="Times New Roman"/>
              <a:cs typeface="Times New Roman"/>
            </a:endParaRPr>
          </a:p>
          <a:p>
            <a:pPr algn="ctr" marL="76200">
              <a:lnSpc>
                <a:spcPts val="246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05889" y="5091693"/>
            <a:ext cx="337820" cy="1107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R</a:t>
            </a:r>
            <a:r>
              <a:rPr dirty="0" baseline="-20833" sz="2400" spc="-7">
                <a:latin typeface="Times New Roman"/>
                <a:cs typeface="Times New Roman"/>
              </a:rPr>
              <a:t>s</a:t>
            </a:r>
            <a:endParaRPr baseline="-20833" sz="2400">
              <a:latin typeface="Times New Roman"/>
              <a:cs typeface="Times New Roman"/>
            </a:endParaRPr>
          </a:p>
          <a:p>
            <a:pPr marL="12700">
              <a:lnSpc>
                <a:spcPts val="2505"/>
              </a:lnSpc>
              <a:spcBef>
                <a:spcPts val="490"/>
              </a:spcBef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745"/>
              </a:lnSpc>
            </a:pPr>
            <a:r>
              <a:rPr dirty="0" sz="2600" spc="-172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973072" y="5715000"/>
            <a:ext cx="7937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750567" y="5424169"/>
            <a:ext cx="260985" cy="504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675" sz="3975" spc="-2092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sz="2650" spc="-139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478527" y="5585714"/>
            <a:ext cx="342900" cy="8616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9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dirty="0" baseline="-16666" sz="2250" spc="22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endParaRPr baseline="-16666" sz="2250">
              <a:latin typeface="Times New Roman"/>
              <a:cs typeface="Times New Roman"/>
            </a:endParaRPr>
          </a:p>
          <a:p>
            <a:pPr marL="33655">
              <a:lnSpc>
                <a:spcPts val="2835"/>
              </a:lnSpc>
              <a:spcBef>
                <a:spcPts val="765"/>
              </a:spcBef>
            </a:pPr>
            <a:r>
              <a:rPr dirty="0" sz="2400" b="0">
                <a:latin typeface="等线 Light"/>
                <a:cs typeface="等线 Light"/>
              </a:rPr>
              <a:t>-</a:t>
            </a:r>
            <a:endParaRPr sz="2400">
              <a:latin typeface="等线 Light"/>
              <a:cs typeface="等线 Light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601972" y="5495797"/>
            <a:ext cx="13779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611372" y="5942076"/>
            <a:ext cx="41719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</a:tabLst>
            </a:pPr>
            <a:r>
              <a:rPr dirty="0" sz="1500" spc="10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sz="1500" spc="1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1500" spc="1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269996" y="5720588"/>
            <a:ext cx="713105" cy="43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35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800" spc="-50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-114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14675" sz="3975" spc="-171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r>
              <a:rPr dirty="0" baseline="14675" sz="3975" spc="-2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50" spc="-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2873756" y="5161788"/>
            <a:ext cx="133985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10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724403" y="4869433"/>
            <a:ext cx="179070" cy="5054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4675" sz="3975" spc="-847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sz="2650" spc="-1770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295889" y="5137384"/>
            <a:ext cx="2286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3498560" y="5313689"/>
            <a:ext cx="115570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3064764" y="5198364"/>
            <a:ext cx="143510" cy="360045"/>
          </a:xfrm>
          <a:custGeom>
            <a:avLst/>
            <a:gdLst/>
            <a:ahLst/>
            <a:cxnLst/>
            <a:rect l="l" t="t" r="r" b="b"/>
            <a:pathLst>
              <a:path w="143510" h="360045">
                <a:moveTo>
                  <a:pt x="0" y="0"/>
                </a:moveTo>
                <a:lnTo>
                  <a:pt x="143255" y="0"/>
                </a:lnTo>
                <a:lnTo>
                  <a:pt x="143255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051048" y="5184648"/>
            <a:ext cx="169545" cy="386080"/>
          </a:xfrm>
          <a:custGeom>
            <a:avLst/>
            <a:gdLst/>
            <a:ahLst/>
            <a:cxnLst/>
            <a:rect l="l" t="t" r="r" b="b"/>
            <a:pathLst>
              <a:path w="169544" h="386079">
                <a:moveTo>
                  <a:pt x="169164" y="385572"/>
                </a:moveTo>
                <a:lnTo>
                  <a:pt x="0" y="385572"/>
                </a:lnTo>
                <a:lnTo>
                  <a:pt x="0" y="0"/>
                </a:lnTo>
                <a:lnTo>
                  <a:pt x="169164" y="0"/>
                </a:lnTo>
                <a:lnTo>
                  <a:pt x="169164" y="13716"/>
                </a:lnTo>
                <a:lnTo>
                  <a:pt x="25908" y="13716"/>
                </a:lnTo>
                <a:lnTo>
                  <a:pt x="13716" y="25908"/>
                </a:lnTo>
                <a:lnTo>
                  <a:pt x="25908" y="25907"/>
                </a:lnTo>
                <a:lnTo>
                  <a:pt x="25908" y="359663"/>
                </a:lnTo>
                <a:lnTo>
                  <a:pt x="13716" y="359663"/>
                </a:lnTo>
                <a:lnTo>
                  <a:pt x="25908" y="373380"/>
                </a:lnTo>
                <a:lnTo>
                  <a:pt x="169164" y="373380"/>
                </a:lnTo>
                <a:lnTo>
                  <a:pt x="169164" y="385572"/>
                </a:lnTo>
                <a:close/>
              </a:path>
              <a:path w="169544" h="386079">
                <a:moveTo>
                  <a:pt x="25908" y="25907"/>
                </a:moveTo>
                <a:lnTo>
                  <a:pt x="13716" y="25908"/>
                </a:lnTo>
                <a:lnTo>
                  <a:pt x="25908" y="13716"/>
                </a:lnTo>
                <a:lnTo>
                  <a:pt x="25908" y="25907"/>
                </a:lnTo>
                <a:close/>
              </a:path>
              <a:path w="169544" h="386079">
                <a:moveTo>
                  <a:pt x="144779" y="25907"/>
                </a:moveTo>
                <a:lnTo>
                  <a:pt x="25908" y="25907"/>
                </a:lnTo>
                <a:lnTo>
                  <a:pt x="25908" y="13716"/>
                </a:lnTo>
                <a:lnTo>
                  <a:pt x="144779" y="13716"/>
                </a:lnTo>
                <a:lnTo>
                  <a:pt x="144779" y="25907"/>
                </a:lnTo>
                <a:close/>
              </a:path>
              <a:path w="169544" h="386079">
                <a:moveTo>
                  <a:pt x="144779" y="373380"/>
                </a:moveTo>
                <a:lnTo>
                  <a:pt x="144779" y="13716"/>
                </a:lnTo>
                <a:lnTo>
                  <a:pt x="156972" y="25908"/>
                </a:lnTo>
                <a:lnTo>
                  <a:pt x="169164" y="25907"/>
                </a:lnTo>
                <a:lnTo>
                  <a:pt x="169164" y="359663"/>
                </a:lnTo>
                <a:lnTo>
                  <a:pt x="156972" y="359663"/>
                </a:lnTo>
                <a:lnTo>
                  <a:pt x="144779" y="373380"/>
                </a:lnTo>
                <a:close/>
              </a:path>
              <a:path w="169544" h="386079">
                <a:moveTo>
                  <a:pt x="169164" y="25907"/>
                </a:moveTo>
                <a:lnTo>
                  <a:pt x="156972" y="25908"/>
                </a:lnTo>
                <a:lnTo>
                  <a:pt x="144779" y="13716"/>
                </a:lnTo>
                <a:lnTo>
                  <a:pt x="169164" y="13716"/>
                </a:lnTo>
                <a:lnTo>
                  <a:pt x="169164" y="25907"/>
                </a:lnTo>
                <a:close/>
              </a:path>
              <a:path w="169544" h="386079">
                <a:moveTo>
                  <a:pt x="25908" y="373380"/>
                </a:moveTo>
                <a:lnTo>
                  <a:pt x="13716" y="359663"/>
                </a:lnTo>
                <a:lnTo>
                  <a:pt x="25908" y="359663"/>
                </a:lnTo>
                <a:lnTo>
                  <a:pt x="25908" y="373380"/>
                </a:lnTo>
                <a:close/>
              </a:path>
              <a:path w="169544" h="386079">
                <a:moveTo>
                  <a:pt x="144779" y="373380"/>
                </a:moveTo>
                <a:lnTo>
                  <a:pt x="25908" y="373380"/>
                </a:lnTo>
                <a:lnTo>
                  <a:pt x="25908" y="359663"/>
                </a:lnTo>
                <a:lnTo>
                  <a:pt x="144779" y="359663"/>
                </a:lnTo>
                <a:lnTo>
                  <a:pt x="144779" y="373380"/>
                </a:lnTo>
                <a:close/>
              </a:path>
              <a:path w="169544" h="386079">
                <a:moveTo>
                  <a:pt x="169164" y="373380"/>
                </a:moveTo>
                <a:lnTo>
                  <a:pt x="144779" y="373380"/>
                </a:lnTo>
                <a:lnTo>
                  <a:pt x="156972" y="359663"/>
                </a:lnTo>
                <a:lnTo>
                  <a:pt x="169164" y="359663"/>
                </a:lnTo>
                <a:lnTo>
                  <a:pt x="169164" y="373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3299014" y="6114289"/>
            <a:ext cx="19939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335477" y="5437569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752343" y="3779520"/>
            <a:ext cx="405383" cy="643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744724" y="3776471"/>
            <a:ext cx="421005" cy="650875"/>
          </a:xfrm>
          <a:custGeom>
            <a:avLst/>
            <a:gdLst/>
            <a:ahLst/>
            <a:cxnLst/>
            <a:rect l="l" t="t" r="r" b="b"/>
            <a:pathLst>
              <a:path w="421005" h="650875">
                <a:moveTo>
                  <a:pt x="106679" y="443484"/>
                </a:moveTo>
                <a:lnTo>
                  <a:pt x="106679" y="0"/>
                </a:lnTo>
                <a:lnTo>
                  <a:pt x="315467" y="0"/>
                </a:lnTo>
                <a:lnTo>
                  <a:pt x="315467" y="3048"/>
                </a:lnTo>
                <a:lnTo>
                  <a:pt x="112775" y="3048"/>
                </a:lnTo>
                <a:lnTo>
                  <a:pt x="109728" y="7620"/>
                </a:lnTo>
                <a:lnTo>
                  <a:pt x="112775" y="7620"/>
                </a:lnTo>
                <a:lnTo>
                  <a:pt x="112775" y="440436"/>
                </a:lnTo>
                <a:lnTo>
                  <a:pt x="109728" y="440436"/>
                </a:lnTo>
                <a:lnTo>
                  <a:pt x="106679" y="443484"/>
                </a:lnTo>
                <a:close/>
              </a:path>
              <a:path w="421005" h="650875">
                <a:moveTo>
                  <a:pt x="112775" y="7620"/>
                </a:moveTo>
                <a:lnTo>
                  <a:pt x="109728" y="7620"/>
                </a:lnTo>
                <a:lnTo>
                  <a:pt x="112775" y="3048"/>
                </a:lnTo>
                <a:lnTo>
                  <a:pt x="112775" y="7620"/>
                </a:lnTo>
                <a:close/>
              </a:path>
              <a:path w="421005" h="650875">
                <a:moveTo>
                  <a:pt x="309372" y="7620"/>
                </a:moveTo>
                <a:lnTo>
                  <a:pt x="112775" y="7620"/>
                </a:lnTo>
                <a:lnTo>
                  <a:pt x="112775" y="3048"/>
                </a:lnTo>
                <a:lnTo>
                  <a:pt x="309372" y="3048"/>
                </a:lnTo>
                <a:lnTo>
                  <a:pt x="309372" y="7620"/>
                </a:lnTo>
                <a:close/>
              </a:path>
              <a:path w="421005" h="650875">
                <a:moveTo>
                  <a:pt x="406873" y="446532"/>
                </a:moveTo>
                <a:lnTo>
                  <a:pt x="309372" y="446532"/>
                </a:lnTo>
                <a:lnTo>
                  <a:pt x="309372" y="3048"/>
                </a:lnTo>
                <a:lnTo>
                  <a:pt x="312419" y="7620"/>
                </a:lnTo>
                <a:lnTo>
                  <a:pt x="315467" y="7620"/>
                </a:lnTo>
                <a:lnTo>
                  <a:pt x="315467" y="440436"/>
                </a:lnTo>
                <a:lnTo>
                  <a:pt x="312419" y="440436"/>
                </a:lnTo>
                <a:lnTo>
                  <a:pt x="315467" y="443484"/>
                </a:lnTo>
                <a:lnTo>
                  <a:pt x="409944" y="443484"/>
                </a:lnTo>
                <a:lnTo>
                  <a:pt x="406873" y="446532"/>
                </a:lnTo>
                <a:close/>
              </a:path>
              <a:path w="421005" h="650875">
                <a:moveTo>
                  <a:pt x="315467" y="7620"/>
                </a:moveTo>
                <a:lnTo>
                  <a:pt x="312419" y="7620"/>
                </a:lnTo>
                <a:lnTo>
                  <a:pt x="309372" y="3048"/>
                </a:lnTo>
                <a:lnTo>
                  <a:pt x="315467" y="3048"/>
                </a:lnTo>
                <a:lnTo>
                  <a:pt x="315467" y="7620"/>
                </a:lnTo>
                <a:close/>
              </a:path>
              <a:path w="421005" h="650875">
                <a:moveTo>
                  <a:pt x="210311" y="650748"/>
                </a:moveTo>
                <a:lnTo>
                  <a:pt x="0" y="440436"/>
                </a:lnTo>
                <a:lnTo>
                  <a:pt x="106679" y="440436"/>
                </a:lnTo>
                <a:lnTo>
                  <a:pt x="106679" y="441960"/>
                </a:lnTo>
                <a:lnTo>
                  <a:pt x="10668" y="441960"/>
                </a:lnTo>
                <a:lnTo>
                  <a:pt x="7620" y="446532"/>
                </a:lnTo>
                <a:lnTo>
                  <a:pt x="15274" y="446532"/>
                </a:lnTo>
                <a:lnTo>
                  <a:pt x="211074" y="640859"/>
                </a:lnTo>
                <a:lnTo>
                  <a:pt x="208788" y="643128"/>
                </a:lnTo>
                <a:lnTo>
                  <a:pt x="217931" y="643128"/>
                </a:lnTo>
                <a:lnTo>
                  <a:pt x="210311" y="650748"/>
                </a:lnTo>
                <a:close/>
              </a:path>
              <a:path w="421005" h="650875">
                <a:moveTo>
                  <a:pt x="112775" y="443484"/>
                </a:moveTo>
                <a:lnTo>
                  <a:pt x="106679" y="443484"/>
                </a:lnTo>
                <a:lnTo>
                  <a:pt x="109728" y="440436"/>
                </a:lnTo>
                <a:lnTo>
                  <a:pt x="112775" y="440436"/>
                </a:lnTo>
                <a:lnTo>
                  <a:pt x="112775" y="443484"/>
                </a:lnTo>
                <a:close/>
              </a:path>
              <a:path w="421005" h="650875">
                <a:moveTo>
                  <a:pt x="315467" y="443484"/>
                </a:moveTo>
                <a:lnTo>
                  <a:pt x="312419" y="440436"/>
                </a:lnTo>
                <a:lnTo>
                  <a:pt x="315467" y="440436"/>
                </a:lnTo>
                <a:lnTo>
                  <a:pt x="315467" y="443484"/>
                </a:lnTo>
                <a:close/>
              </a:path>
              <a:path w="421005" h="650875">
                <a:moveTo>
                  <a:pt x="409944" y="443484"/>
                </a:moveTo>
                <a:lnTo>
                  <a:pt x="315467" y="443484"/>
                </a:lnTo>
                <a:lnTo>
                  <a:pt x="315467" y="440436"/>
                </a:lnTo>
                <a:lnTo>
                  <a:pt x="420623" y="440436"/>
                </a:lnTo>
                <a:lnTo>
                  <a:pt x="419100" y="441960"/>
                </a:lnTo>
                <a:lnTo>
                  <a:pt x="411480" y="441960"/>
                </a:lnTo>
                <a:lnTo>
                  <a:pt x="409944" y="443484"/>
                </a:lnTo>
                <a:close/>
              </a:path>
              <a:path w="421005" h="650875">
                <a:moveTo>
                  <a:pt x="15274" y="446532"/>
                </a:moveTo>
                <a:lnTo>
                  <a:pt x="7620" y="446532"/>
                </a:lnTo>
                <a:lnTo>
                  <a:pt x="10668" y="441960"/>
                </a:lnTo>
                <a:lnTo>
                  <a:pt x="15274" y="446532"/>
                </a:lnTo>
                <a:close/>
              </a:path>
              <a:path w="421005" h="650875">
                <a:moveTo>
                  <a:pt x="112775" y="446532"/>
                </a:moveTo>
                <a:lnTo>
                  <a:pt x="15274" y="446532"/>
                </a:lnTo>
                <a:lnTo>
                  <a:pt x="10668" y="441960"/>
                </a:lnTo>
                <a:lnTo>
                  <a:pt x="106679" y="441960"/>
                </a:lnTo>
                <a:lnTo>
                  <a:pt x="106679" y="443484"/>
                </a:lnTo>
                <a:lnTo>
                  <a:pt x="112775" y="443484"/>
                </a:lnTo>
                <a:lnTo>
                  <a:pt x="112775" y="446532"/>
                </a:lnTo>
                <a:close/>
              </a:path>
              <a:path w="421005" h="650875">
                <a:moveTo>
                  <a:pt x="217931" y="643128"/>
                </a:moveTo>
                <a:lnTo>
                  <a:pt x="213359" y="643128"/>
                </a:lnTo>
                <a:lnTo>
                  <a:pt x="211074" y="640859"/>
                </a:lnTo>
                <a:lnTo>
                  <a:pt x="411480" y="441960"/>
                </a:lnTo>
                <a:lnTo>
                  <a:pt x="413004" y="446532"/>
                </a:lnTo>
                <a:lnTo>
                  <a:pt x="414528" y="446532"/>
                </a:lnTo>
                <a:lnTo>
                  <a:pt x="217931" y="643128"/>
                </a:lnTo>
                <a:close/>
              </a:path>
              <a:path w="421005" h="650875">
                <a:moveTo>
                  <a:pt x="414528" y="446532"/>
                </a:moveTo>
                <a:lnTo>
                  <a:pt x="413004" y="446532"/>
                </a:lnTo>
                <a:lnTo>
                  <a:pt x="411480" y="441960"/>
                </a:lnTo>
                <a:lnTo>
                  <a:pt x="419100" y="441960"/>
                </a:lnTo>
                <a:lnTo>
                  <a:pt x="414528" y="446532"/>
                </a:lnTo>
                <a:close/>
              </a:path>
              <a:path w="421005" h="650875">
                <a:moveTo>
                  <a:pt x="213359" y="643128"/>
                </a:moveTo>
                <a:lnTo>
                  <a:pt x="208788" y="643128"/>
                </a:lnTo>
                <a:lnTo>
                  <a:pt x="211074" y="640859"/>
                </a:lnTo>
                <a:lnTo>
                  <a:pt x="213359" y="643128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5859462" y="1429940"/>
            <a:ext cx="3099435" cy="803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 indent="-26034">
              <a:lnSpc>
                <a:spcPct val="100000"/>
              </a:lnSpc>
            </a:pP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低频等效电路的简化：</a:t>
            </a:r>
            <a:endParaRPr sz="24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dirty="0" sz="2400">
                <a:latin typeface="宋体"/>
                <a:cs typeface="宋体"/>
              </a:rPr>
              <a:t>合并两个串联的电容：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854188" y="2553461"/>
            <a:ext cx="10350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9179255" y="2553461"/>
            <a:ext cx="12382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146702" y="2827020"/>
            <a:ext cx="646430" cy="402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10">
                <a:latin typeface="Times New Roman"/>
                <a:cs typeface="Times New Roman"/>
              </a:rPr>
              <a:t>C</a:t>
            </a:r>
            <a:r>
              <a:rPr dirty="0" baseline="-16460" sz="2025" spc="254">
                <a:latin typeface="Times New Roman"/>
                <a:cs typeface="Times New Roman"/>
              </a:rPr>
              <a:t>b</a:t>
            </a:r>
            <a:r>
              <a:rPr dirty="0" sz="2400" spc="100">
                <a:latin typeface="Times New Roman"/>
                <a:cs typeface="Times New Roman"/>
              </a:rPr>
              <a:t>C</a:t>
            </a:r>
            <a:r>
              <a:rPr dirty="0" baseline="-16460" sz="2025" spc="22">
                <a:latin typeface="Times New Roman"/>
                <a:cs typeface="Times New Roman"/>
              </a:rPr>
              <a:t>e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636255" y="2268220"/>
            <a:ext cx="1554480" cy="5168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49250" algn="l"/>
              </a:tabLst>
            </a:pPr>
            <a:r>
              <a:rPr dirty="0" sz="2400" spc="-5" u="heavy">
                <a:latin typeface="Times New Roman"/>
                <a:cs typeface="Times New Roman"/>
              </a:rPr>
              <a:t>C	</a:t>
            </a:r>
            <a:r>
              <a:rPr dirty="0" sz="2400" spc="10" u="heavy">
                <a:latin typeface="Times New Roman"/>
                <a:cs typeface="Times New Roman"/>
              </a:rPr>
              <a:t>+</a:t>
            </a:r>
            <a:r>
              <a:rPr dirty="0" sz="2400" spc="-340" u="heavy">
                <a:latin typeface="Times New Roman"/>
                <a:cs typeface="Times New Roman"/>
              </a:rPr>
              <a:t> </a:t>
            </a:r>
            <a:r>
              <a:rPr dirty="0" baseline="-2604" sz="4800" spc="-1417" b="1" u="heavy">
                <a:latin typeface="Times New Roman"/>
                <a:cs typeface="Times New Roman"/>
              </a:rPr>
              <a:t></a:t>
            </a:r>
            <a:r>
              <a:rPr dirty="0" sz="2400" spc="-944" u="heavy">
                <a:latin typeface="Times New Roman"/>
                <a:cs typeface="Times New Roman"/>
              </a:rPr>
              <a:t>1</a:t>
            </a:r>
            <a:r>
              <a:rPr dirty="0" sz="2400" spc="-944" u="heavy">
                <a:latin typeface="Times New Roman"/>
                <a:cs typeface="Times New Roman"/>
              </a:rPr>
              <a:t>+</a:t>
            </a:r>
            <a:r>
              <a:rPr dirty="0" sz="2500" spc="-944" i="1" u="heavy">
                <a:latin typeface="Times New Roman"/>
                <a:cs typeface="Times New Roman"/>
              </a:rPr>
              <a:t></a:t>
            </a:r>
            <a:r>
              <a:rPr dirty="0" sz="2500" spc="-125" i="1" u="heavy">
                <a:latin typeface="Times New Roman"/>
                <a:cs typeface="Times New Roman"/>
              </a:rPr>
              <a:t> </a:t>
            </a:r>
            <a:r>
              <a:rPr dirty="0" baseline="-2604" sz="4800" spc="-3584" b="1" u="heavy">
                <a:latin typeface="Times New Roman"/>
                <a:cs typeface="Times New Roman"/>
              </a:rPr>
              <a:t></a:t>
            </a:r>
            <a:r>
              <a:rPr dirty="0" baseline="-2604" sz="4800" spc="-802" b="1" u="heavy">
                <a:latin typeface="Times New Roman"/>
                <a:cs typeface="Times New Roman"/>
              </a:rPr>
              <a:t> </a:t>
            </a:r>
            <a:r>
              <a:rPr dirty="0" sz="2400" spc="-5" u="heavy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075679" y="2593848"/>
            <a:ext cx="15265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7865" algn="l"/>
                <a:tab pos="1339850" algn="l"/>
              </a:tabLst>
            </a:pPr>
            <a:r>
              <a:rPr dirty="0" sz="2400" spc="-225">
                <a:latin typeface="Times New Roman"/>
                <a:cs typeface="Times New Roman"/>
              </a:rPr>
              <a:t></a:t>
            </a:r>
            <a:r>
              <a:rPr dirty="0" sz="2400" spc="-225">
                <a:latin typeface="Times New Roman"/>
                <a:cs typeface="Times New Roman"/>
              </a:rPr>
              <a:t>	</a:t>
            </a:r>
            <a:r>
              <a:rPr dirty="0" sz="2400" spc="-1085">
                <a:latin typeface="Times New Roman"/>
                <a:cs typeface="Times New Roman"/>
              </a:rPr>
              <a:t></a:t>
            </a:r>
            <a:r>
              <a:rPr dirty="0" sz="2400" spc="-1085">
                <a:latin typeface="Times New Roman"/>
                <a:cs typeface="Times New Roman"/>
              </a:rPr>
              <a:t>	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646388" y="2397252"/>
            <a:ext cx="1729739" cy="832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3420" algn="l"/>
                <a:tab pos="1365250" algn="l"/>
                <a:tab pos="1716405" algn="l"/>
              </a:tabLst>
            </a:pPr>
            <a:r>
              <a:rPr dirty="0" sz="2400" spc="160" u="heavy">
                <a:latin typeface="Times New Roman"/>
                <a:cs typeface="Times New Roman"/>
              </a:rPr>
              <a:t> </a:t>
            </a:r>
            <a:r>
              <a:rPr dirty="0" sz="2400" u="heavy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u="heavy">
                <a:latin typeface="Times New Roman"/>
                <a:cs typeface="Times New Roman"/>
              </a:rPr>
              <a:t> </a:t>
            </a:r>
            <a:r>
              <a:rPr dirty="0" sz="2400" u="heavy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u="heavy">
                <a:latin typeface="Times New Roman"/>
                <a:cs typeface="Times New Roman"/>
              </a:rPr>
              <a:t> </a:t>
            </a:r>
            <a:r>
              <a:rPr dirty="0" sz="2400" u="heavy">
                <a:latin typeface="Times New Roman"/>
                <a:cs typeface="Times New Roman"/>
              </a:rPr>
              <a:t>1	</a:t>
            </a:r>
            <a:endParaRPr sz="24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500"/>
              </a:spcBef>
              <a:tabLst>
                <a:tab pos="702310" algn="l"/>
                <a:tab pos="1376045" algn="l"/>
              </a:tabLst>
            </a:pPr>
            <a:r>
              <a:rPr dirty="0" sz="2400" spc="40">
                <a:latin typeface="Times New Roman"/>
                <a:cs typeface="Times New Roman"/>
              </a:rPr>
              <a:t>C</a:t>
            </a:r>
            <a:r>
              <a:rPr dirty="0" baseline="-16460" sz="2025" spc="60">
                <a:latin typeface="Times New Roman"/>
                <a:cs typeface="Times New Roman"/>
              </a:rPr>
              <a:t>1	</a:t>
            </a:r>
            <a:r>
              <a:rPr dirty="0" sz="2400" spc="100">
                <a:latin typeface="Times New Roman"/>
                <a:cs typeface="Times New Roman"/>
              </a:rPr>
              <a:t>C</a:t>
            </a:r>
            <a:r>
              <a:rPr dirty="0" baseline="-16460" sz="2025" spc="150">
                <a:latin typeface="Times New Roman"/>
                <a:cs typeface="Times New Roman"/>
              </a:rPr>
              <a:t>b	</a:t>
            </a:r>
            <a:r>
              <a:rPr dirty="0" sz="2400" spc="-740">
                <a:latin typeface="Times New Roman"/>
                <a:cs typeface="Times New Roman"/>
              </a:rPr>
              <a:t>C</a:t>
            </a:r>
            <a:r>
              <a:rPr dirty="0" baseline="-16460" sz="2025" spc="-1110">
                <a:latin typeface="Times New Roman"/>
                <a:cs typeface="Times New Roman"/>
              </a:rPr>
              <a:t>e</a:t>
            </a:r>
            <a:r>
              <a:rPr dirty="0" baseline="4629" sz="3600" spc="-1110">
                <a:latin typeface="Times New Roman"/>
                <a:cs typeface="Times New Roman"/>
              </a:rPr>
              <a:t></a:t>
            </a:r>
            <a:endParaRPr baseline="4629" sz="36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6304597" y="3703605"/>
            <a:ext cx="1659889" cy="0"/>
          </a:xfrm>
          <a:custGeom>
            <a:avLst/>
            <a:gdLst/>
            <a:ahLst/>
            <a:cxnLst/>
            <a:rect l="l" t="t" r="r" b="b"/>
            <a:pathLst>
              <a:path w="1659890" h="0">
                <a:moveTo>
                  <a:pt x="0" y="0"/>
                </a:moveTo>
                <a:lnTo>
                  <a:pt x="1659349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5856223" y="3664458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297928" y="3897630"/>
            <a:ext cx="12382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95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826545" y="3897630"/>
            <a:ext cx="103505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793483" y="3282696"/>
            <a:ext cx="645795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05">
                <a:latin typeface="Times New Roman"/>
                <a:cs typeface="Times New Roman"/>
              </a:rPr>
              <a:t>C</a:t>
            </a:r>
            <a:r>
              <a:rPr dirty="0" baseline="-16460" sz="2025" spc="262">
                <a:latin typeface="Times New Roman"/>
                <a:cs typeface="Times New Roman"/>
              </a:rPr>
              <a:t>b</a:t>
            </a:r>
            <a:r>
              <a:rPr dirty="0" sz="2400" spc="95">
                <a:latin typeface="Times New Roman"/>
                <a:cs typeface="Times New Roman"/>
              </a:rPr>
              <a:t>C</a:t>
            </a:r>
            <a:r>
              <a:rPr dirty="0" baseline="-16460" sz="2025" spc="22">
                <a:latin typeface="Times New Roman"/>
                <a:cs typeface="Times New Roman"/>
              </a:rPr>
              <a:t>e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301189" y="3610864"/>
            <a:ext cx="1537970" cy="5187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49350" algn="l"/>
              </a:tabLst>
            </a:pPr>
            <a:r>
              <a:rPr dirty="0" baseline="-2604" sz="4800" spc="-3600" b="1">
                <a:latin typeface="Times New Roman"/>
                <a:cs typeface="Times New Roman"/>
              </a:rPr>
              <a:t></a:t>
            </a:r>
            <a:r>
              <a:rPr dirty="0" sz="2400" spc="-16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500" spc="-1185" i="1">
                <a:latin typeface="Times New Roman"/>
                <a:cs typeface="Times New Roman"/>
              </a:rPr>
              <a:t></a:t>
            </a:r>
            <a:r>
              <a:rPr dirty="0" sz="2500" spc="-105" i="1">
                <a:latin typeface="Times New Roman"/>
                <a:cs typeface="Times New Roman"/>
              </a:rPr>
              <a:t> </a:t>
            </a:r>
            <a:r>
              <a:rPr dirty="0" baseline="-2604" sz="4800" spc="-3584" b="1">
                <a:latin typeface="Times New Roman"/>
                <a:cs typeface="Times New Roman"/>
              </a:rPr>
              <a:t></a:t>
            </a:r>
            <a:r>
              <a:rPr dirty="0" baseline="-2604" sz="4800" spc="-787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644388" y="3479291"/>
            <a:ext cx="58737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07034" algn="l"/>
              </a:tabLst>
            </a:pPr>
            <a:r>
              <a:rPr dirty="0" sz="2400" spc="-5">
                <a:latin typeface="Times New Roman"/>
                <a:cs typeface="Times New Roman"/>
              </a:rPr>
              <a:t>C </a:t>
            </a:r>
            <a:r>
              <a:rPr dirty="0" sz="2400">
                <a:latin typeface="Times New Roman"/>
                <a:cs typeface="Times New Roman"/>
              </a:rPr>
              <a:t>	 </a:t>
            </a: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6268497" y="4863750"/>
            <a:ext cx="108585" cy="337185"/>
          </a:xfrm>
          <a:custGeom>
            <a:avLst/>
            <a:gdLst/>
            <a:ahLst/>
            <a:cxnLst/>
            <a:rect l="l" t="t" r="r" b="b"/>
            <a:pathLst>
              <a:path w="108585" h="337185">
                <a:moveTo>
                  <a:pt x="108013" y="0"/>
                </a:moveTo>
                <a:lnTo>
                  <a:pt x="0" y="336994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5269484" y="5013197"/>
            <a:ext cx="1380490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61694" algn="l"/>
                <a:tab pos="1299210" algn="l"/>
              </a:tabLst>
            </a:pPr>
            <a:r>
              <a:rPr dirty="0" sz="1350" spc="-80">
                <a:latin typeface="Times New Roman"/>
                <a:cs typeface="Times New Roman"/>
              </a:rPr>
              <a:t>V</a:t>
            </a:r>
            <a:r>
              <a:rPr dirty="0" sz="1350" spc="15">
                <a:latin typeface="Times New Roman"/>
                <a:cs typeface="Times New Roman"/>
              </a:rPr>
              <a:t>S</a:t>
            </a:r>
            <a:r>
              <a:rPr dirty="0" sz="1350" spc="95">
                <a:latin typeface="Times New Roman"/>
                <a:cs typeface="Times New Roman"/>
              </a:rPr>
              <a:t>L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15">
                <a:latin typeface="Times New Roman"/>
                <a:cs typeface="Times New Roman"/>
              </a:rPr>
              <a:t>o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10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098796" y="4744211"/>
            <a:ext cx="183515" cy="4622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046" sz="3600" spc="-2250">
                <a:latin typeface="Times New Roman"/>
                <a:cs typeface="Times New Roman"/>
              </a:rPr>
              <a:t>A</a:t>
            </a:r>
            <a:r>
              <a:rPr dirty="0" sz="2400" spc="-1500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5705347" y="4829555"/>
            <a:ext cx="45275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6060" indent="-213360">
              <a:lnSpc>
                <a:spcPct val="100000"/>
              </a:lnSpc>
              <a:buFont typeface="Times New Roman"/>
              <a:buChar char="□"/>
              <a:tabLst>
                <a:tab pos="226695" algn="l"/>
              </a:tabLst>
            </a:pPr>
            <a:r>
              <a:rPr dirty="0" sz="2400" spc="-1260">
                <a:latin typeface="Times New Roman"/>
                <a:cs typeface="Times New Roman"/>
              </a:rPr>
              <a:t>V</a:t>
            </a:r>
            <a:r>
              <a:rPr dirty="0" baseline="15046" sz="3600" spc="-1889">
                <a:latin typeface="Times New Roman"/>
                <a:cs typeface="Times New Roman"/>
              </a:rPr>
              <a:t></a:t>
            </a:r>
            <a:endParaRPr baseline="15046" sz="360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6356413" y="4748783"/>
            <a:ext cx="239395" cy="4578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5046" sz="3600" spc="-1889">
                <a:latin typeface="Times New Roman"/>
                <a:cs typeface="Times New Roman"/>
              </a:rPr>
              <a:t>V</a:t>
            </a:r>
            <a:r>
              <a:rPr dirty="0" sz="2400" spc="-1260"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6466998" y="6260306"/>
            <a:ext cx="712470" cy="0"/>
          </a:xfrm>
          <a:custGeom>
            <a:avLst/>
            <a:gdLst/>
            <a:ahLst/>
            <a:cxnLst/>
            <a:rect l="l" t="t" r="r" b="b"/>
            <a:pathLst>
              <a:path w="712470" h="0">
                <a:moveTo>
                  <a:pt x="0" y="0"/>
                </a:moveTo>
                <a:lnTo>
                  <a:pt x="711898" y="0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368766" y="5873114"/>
            <a:ext cx="1833880" cy="0"/>
          </a:xfrm>
          <a:custGeom>
            <a:avLst/>
            <a:gdLst/>
            <a:ahLst/>
            <a:cxnLst/>
            <a:rect l="l" t="t" r="r" b="b"/>
            <a:pathLst>
              <a:path w="1833879" h="0">
                <a:moveTo>
                  <a:pt x="0" y="0"/>
                </a:moveTo>
                <a:lnTo>
                  <a:pt x="1833847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 txBox="1"/>
          <p:nvPr/>
        </p:nvSpPr>
        <p:spPr>
          <a:xfrm>
            <a:off x="7034276" y="6448805"/>
            <a:ext cx="113664" cy="219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734047" y="5844539"/>
            <a:ext cx="1778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389879" y="6036564"/>
            <a:ext cx="1650364" cy="609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290"/>
              </a:lnSpc>
            </a:pPr>
            <a:r>
              <a:rPr dirty="0" sz="2400" spc="-35"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latin typeface="Times New Roman"/>
                <a:cs typeface="Times New Roman"/>
              </a:rPr>
              <a:t>c </a:t>
            </a:r>
            <a:r>
              <a:rPr dirty="0" sz="2400" spc="5">
                <a:latin typeface="Times New Roman"/>
                <a:cs typeface="Times New Roman"/>
              </a:rPr>
              <a:t>+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baseline="-16460" sz="2025" spc="7">
                <a:latin typeface="Times New Roman"/>
                <a:cs typeface="Times New Roman"/>
              </a:rPr>
              <a:t>L</a:t>
            </a:r>
            <a:r>
              <a:rPr dirty="0" baseline="-16460" sz="2025" spc="-67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410"/>
              </a:lnSpc>
            </a:pPr>
            <a:r>
              <a:rPr dirty="0" sz="2400" spc="120">
                <a:latin typeface="Times New Roman"/>
                <a:cs typeface="Times New Roman"/>
              </a:rPr>
              <a:t>j</a:t>
            </a:r>
            <a:r>
              <a:rPr dirty="0" sz="2500" spc="-740" i="1">
                <a:latin typeface="Times New Roman"/>
                <a:cs typeface="Times New Roman"/>
              </a:rPr>
              <a:t>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5606288" y="5440171"/>
            <a:ext cx="1330325" cy="415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90">
                <a:solidFill>
                  <a:srgbClr val="0000FF"/>
                </a:solidFill>
                <a:latin typeface="Times New Roman"/>
                <a:cs typeface="Times New Roman"/>
              </a:rPr>
              <a:t></a:t>
            </a:r>
            <a:r>
              <a:rPr dirty="0" sz="2400" spc="-4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500" spc="-1190" i="1">
                <a:solidFill>
                  <a:srgbClr val="0000FF"/>
                </a:solidFill>
                <a:latin typeface="Times New Roman"/>
                <a:cs typeface="Times New Roman"/>
              </a:rPr>
              <a:t></a:t>
            </a:r>
            <a:r>
              <a:rPr dirty="0" sz="2500" spc="-16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175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460" sz="2025" spc="262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-16460" sz="2025" spc="-14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baseline="-16460" sz="2025" spc="-52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dirty="0" baseline="-16460" sz="2025" spc="-15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R</a:t>
            </a:r>
            <a:r>
              <a:rPr dirty="0" baseline="-16460" sz="2025" spc="30">
                <a:latin typeface="Times New Roman"/>
                <a:cs typeface="Times New Roman"/>
              </a:rPr>
              <a:t>L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103367" y="5649467"/>
            <a:ext cx="19240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25">
                <a:latin typeface="Times New Roman"/>
                <a:cs typeface="Times New Roman"/>
              </a:rPr>
              <a:t>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063488" y="5372100"/>
            <a:ext cx="12700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05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8879776" y="6301645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 h="0">
                <a:moveTo>
                  <a:pt x="0" y="0"/>
                </a:moveTo>
                <a:lnTo>
                  <a:pt x="679418" y="0"/>
                </a:lnTo>
              </a:path>
            </a:pathLst>
          </a:custGeom>
          <a:ln w="7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363682" y="5863304"/>
            <a:ext cx="2373630" cy="0"/>
          </a:xfrm>
          <a:custGeom>
            <a:avLst/>
            <a:gdLst/>
            <a:ahLst/>
            <a:cxnLst/>
            <a:rect l="l" t="t" r="r" b="b"/>
            <a:pathLst>
              <a:path w="2373629" h="0">
                <a:moveTo>
                  <a:pt x="0" y="0"/>
                </a:moveTo>
                <a:lnTo>
                  <a:pt x="2373344" y="0"/>
                </a:lnTo>
              </a:path>
            </a:pathLst>
          </a:custGeom>
          <a:ln w="150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 txBox="1"/>
          <p:nvPr/>
        </p:nvSpPr>
        <p:spPr>
          <a:xfrm>
            <a:off x="8462264" y="5442203"/>
            <a:ext cx="17843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9122136" y="6823420"/>
            <a:ext cx="8572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5"/>
              </a:lnSpc>
            </a:pPr>
            <a:r>
              <a:rPr dirty="0" sz="900" spc="20">
                <a:solidFill>
                  <a:srgbClr val="898989"/>
                </a:solidFill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9131300" y="5885688"/>
            <a:ext cx="60198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71805" algn="l"/>
              </a:tabLst>
            </a:pPr>
            <a:r>
              <a:rPr dirty="0" sz="2400">
                <a:latin typeface="Times New Roman"/>
                <a:cs typeface="Times New Roman"/>
              </a:rPr>
              <a:t>1	</a:t>
            </a:r>
            <a:r>
              <a:rPr dirty="0" baseline="1157" sz="3600" spc="-2227">
                <a:latin typeface="Times New Roman"/>
                <a:cs typeface="Times New Roman"/>
              </a:rPr>
              <a:t></a:t>
            </a:r>
            <a:endParaRPr baseline="1157" sz="36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9590684" y="6156960"/>
            <a:ext cx="14224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85">
                <a:latin typeface="Times New Roman"/>
                <a:cs typeface="Times New Roman"/>
              </a:rPr>
              <a:t>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384796" y="6077711"/>
            <a:ext cx="1457960" cy="673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05"/>
              </a:lnSpc>
            </a:pPr>
            <a:r>
              <a:rPr dirty="0" sz="2400" spc="17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dirty="0" baseline="-16460" sz="2025" spc="254">
                <a:solidFill>
                  <a:srgbClr val="0000FF"/>
                </a:solidFill>
                <a:latin typeface="Times New Roman"/>
                <a:cs typeface="Times New Roman"/>
              </a:rPr>
              <a:t>b </a:t>
            </a:r>
            <a:r>
              <a:rPr dirty="0" baseline="-13888" sz="3600" spc="-2227">
                <a:latin typeface="Times New Roman"/>
                <a:cs typeface="Times New Roman"/>
              </a:rPr>
              <a:t></a:t>
            </a:r>
            <a:r>
              <a:rPr dirty="0" baseline="-13888" sz="3600" spc="-322">
                <a:latin typeface="Times New Roman"/>
                <a:cs typeface="Times New Roman"/>
              </a:rPr>
              <a:t> </a:t>
            </a:r>
            <a:r>
              <a:rPr dirty="0" sz="2400" spc="30">
                <a:latin typeface="Times New Roman"/>
                <a:cs typeface="Times New Roman"/>
              </a:rPr>
              <a:t>r</a:t>
            </a:r>
            <a:r>
              <a:rPr dirty="0" baseline="-16460" sz="2025" spc="44">
                <a:latin typeface="Times New Roman"/>
                <a:cs typeface="Times New Roman"/>
              </a:rPr>
              <a:t>be </a:t>
            </a:r>
            <a:r>
              <a:rPr dirty="0" sz="2400" spc="-30">
                <a:latin typeface="Times New Roman"/>
                <a:cs typeface="Times New Roman"/>
              </a:rPr>
              <a:t>+</a:t>
            </a:r>
            <a:r>
              <a:rPr dirty="0" sz="2400" spc="-30">
                <a:latin typeface="Times New Roman"/>
                <a:cs typeface="Times New Roman"/>
              </a:rPr>
              <a:t>R</a:t>
            </a:r>
            <a:r>
              <a:rPr dirty="0" baseline="-16460" sz="2025" spc="-44">
                <a:latin typeface="Times New Roman"/>
                <a:cs typeface="Times New Roman"/>
              </a:rPr>
              <a:t>s</a:t>
            </a:r>
            <a:r>
              <a:rPr dirty="0" baseline="-16460" sz="2025" spc="-15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312420">
              <a:lnSpc>
                <a:spcPts val="2605"/>
              </a:lnSpc>
            </a:pPr>
            <a:r>
              <a:rPr dirty="0" sz="2400" spc="-1485">
                <a:latin typeface="Times New Roman"/>
                <a:cs typeface="Times New Roman"/>
              </a:rPr>
              <a:t>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8901176" y="6293611"/>
            <a:ext cx="831850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40">
                <a:latin typeface="Times New Roman"/>
                <a:cs typeface="Times New Roman"/>
              </a:rPr>
              <a:t>j</a:t>
            </a:r>
            <a:r>
              <a:rPr dirty="0" sz="2500" spc="-140" i="1">
                <a:latin typeface="Times New Roman"/>
                <a:cs typeface="Times New Roman"/>
              </a:rPr>
              <a:t></a:t>
            </a:r>
            <a:r>
              <a:rPr dirty="0" sz="2400" spc="-140">
                <a:latin typeface="Times New Roman"/>
                <a:cs typeface="Times New Roman"/>
              </a:rPr>
              <a:t>C</a:t>
            </a:r>
            <a:r>
              <a:rPr dirty="0" baseline="-16460" sz="2025" spc="-209">
                <a:latin typeface="Times New Roman"/>
                <a:cs typeface="Times New Roman"/>
              </a:rPr>
              <a:t>1 </a:t>
            </a:r>
            <a:r>
              <a:rPr dirty="0" baseline="-16460" sz="2025" spc="-142">
                <a:latin typeface="Times New Roman"/>
                <a:cs typeface="Times New Roman"/>
              </a:rPr>
              <a:t> </a:t>
            </a:r>
            <a:r>
              <a:rPr dirty="0" baseline="-12731" sz="3600" spc="-2227">
                <a:latin typeface="Times New Roman"/>
                <a:cs typeface="Times New Roman"/>
              </a:rPr>
              <a:t></a:t>
            </a:r>
            <a:endParaRPr baseline="-12731" sz="36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7422896" y="5878067"/>
            <a:ext cx="404495" cy="4959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274320" algn="l"/>
              </a:tabLst>
            </a:pPr>
            <a:r>
              <a:rPr dirty="0" baseline="-21990" sz="3600" spc="-2407">
                <a:solidFill>
                  <a:srgbClr val="0000FF"/>
                </a:solidFill>
                <a:latin typeface="Times New Roman"/>
                <a:cs typeface="Times New Roman"/>
              </a:rPr>
              <a:t></a:t>
            </a:r>
            <a:r>
              <a:rPr dirty="0" baseline="-21990" sz="3600" spc="-2407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400" spc="-1485">
                <a:latin typeface="Times New Roman"/>
                <a:cs typeface="Times New Roman"/>
              </a:rPr>
              <a:t>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246111" y="5638800"/>
            <a:ext cx="118110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675">
                <a:latin typeface="Times New Roman"/>
                <a:cs typeface="Times New Roman"/>
              </a:rPr>
              <a:t>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306105" y="4285494"/>
            <a:ext cx="3085465" cy="377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2.</a:t>
            </a:r>
            <a:r>
              <a:rPr dirty="0" sz="2400" spc="-75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0000CC"/>
                </a:solidFill>
                <a:latin typeface="宋体"/>
                <a:cs typeface="宋体"/>
              </a:rPr>
              <a:t>计算低频源电压增益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junyu</dc:creator>
  <dc:title>Microsoft PowerPoint - ç¬¬ä¹šè®²</dc:title>
  <dcterms:created xsi:type="dcterms:W3CDTF">2018-11-26T08:38:36Z</dcterms:created>
  <dcterms:modified xsi:type="dcterms:W3CDTF">2018-11-26T08:38:36Z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2018-10-09T00:00:00Z</vt:filetime>
  </property>
  <property fmtid="{D5CDD505-2E9C-101B-9397-08002B2CF9AE}" pid="3" name="LastSaved">
    <vt:filetime>2018-11-26T00:00:00Z</vt:filetime>
  </property>
</Properties>
</file>