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2668" y="35052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0" y="0"/>
                </a:moveTo>
                <a:lnTo>
                  <a:pt x="9143999" y="0"/>
                </a:lnTo>
                <a:lnTo>
                  <a:pt x="9143999" y="1124712"/>
                </a:lnTo>
                <a:lnTo>
                  <a:pt x="0" y="1124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1188" y="365088"/>
            <a:ext cx="8591022" cy="1421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1031" y="1335013"/>
            <a:ext cx="5111337" cy="496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5987" y="1397793"/>
            <a:ext cx="185991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电压比较器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171" y="1397491"/>
            <a:ext cx="257492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35">
                <a:latin typeface="Times New Roman"/>
                <a:cs typeface="Times New Roman"/>
              </a:rPr>
              <a:t>voltage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comparator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9127" y="6813761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428" y="3363468"/>
            <a:ext cx="127000" cy="3416935"/>
          </a:xfrm>
          <a:custGeom>
            <a:avLst/>
            <a:gdLst/>
            <a:ahLst/>
            <a:cxnLst/>
            <a:rect l="l" t="t" r="r" b="b"/>
            <a:pathLst>
              <a:path w="127000" h="3416934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3339" y="76200"/>
                </a:lnTo>
                <a:lnTo>
                  <a:pt x="53339" y="84836"/>
                </a:lnTo>
                <a:lnTo>
                  <a:pt x="0" y="128016"/>
                </a:lnTo>
                <a:close/>
              </a:path>
              <a:path w="127000" h="3416934">
                <a:moveTo>
                  <a:pt x="53339" y="84836"/>
                </a:moveTo>
                <a:lnTo>
                  <a:pt x="53339" y="76200"/>
                </a:lnTo>
                <a:lnTo>
                  <a:pt x="64007" y="76200"/>
                </a:lnTo>
                <a:lnTo>
                  <a:pt x="53339" y="84836"/>
                </a:lnTo>
                <a:close/>
              </a:path>
              <a:path w="127000" h="3416934">
                <a:moveTo>
                  <a:pt x="73151" y="3416808"/>
                </a:moveTo>
                <a:lnTo>
                  <a:pt x="53339" y="3416808"/>
                </a:lnTo>
                <a:lnTo>
                  <a:pt x="53339" y="84836"/>
                </a:lnTo>
                <a:lnTo>
                  <a:pt x="64007" y="76200"/>
                </a:lnTo>
                <a:lnTo>
                  <a:pt x="73151" y="83782"/>
                </a:lnTo>
                <a:lnTo>
                  <a:pt x="73151" y="3416808"/>
                </a:lnTo>
                <a:close/>
              </a:path>
              <a:path w="127000" h="3416934">
                <a:moveTo>
                  <a:pt x="73151" y="83782"/>
                </a:moveTo>
                <a:lnTo>
                  <a:pt x="64007" y="76200"/>
                </a:lnTo>
                <a:lnTo>
                  <a:pt x="73151" y="76200"/>
                </a:lnTo>
                <a:lnTo>
                  <a:pt x="73151" y="83782"/>
                </a:lnTo>
                <a:close/>
              </a:path>
              <a:path w="127000" h="3416934">
                <a:moveTo>
                  <a:pt x="126491" y="128016"/>
                </a:moveTo>
                <a:lnTo>
                  <a:pt x="73151" y="83782"/>
                </a:lnTo>
                <a:lnTo>
                  <a:pt x="73151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93764" y="5009388"/>
            <a:ext cx="2816860" cy="127000"/>
          </a:xfrm>
          <a:custGeom>
            <a:avLst/>
            <a:gdLst/>
            <a:ahLst/>
            <a:cxnLst/>
            <a:rect l="l" t="t" r="r" b="b"/>
            <a:pathLst>
              <a:path w="2816859" h="127000">
                <a:moveTo>
                  <a:pt x="2740151" y="62483"/>
                </a:moveTo>
                <a:lnTo>
                  <a:pt x="2689859" y="0"/>
                </a:lnTo>
                <a:lnTo>
                  <a:pt x="2797840" y="53339"/>
                </a:lnTo>
                <a:lnTo>
                  <a:pt x="2740151" y="53339"/>
                </a:lnTo>
                <a:lnTo>
                  <a:pt x="2740151" y="62483"/>
                </a:lnTo>
                <a:close/>
              </a:path>
              <a:path w="2816859" h="127000">
                <a:moveTo>
                  <a:pt x="2731769" y="73151"/>
                </a:moveTo>
                <a:lnTo>
                  <a:pt x="0" y="73151"/>
                </a:lnTo>
                <a:lnTo>
                  <a:pt x="0" y="53339"/>
                </a:lnTo>
                <a:lnTo>
                  <a:pt x="2732792" y="53339"/>
                </a:lnTo>
                <a:lnTo>
                  <a:pt x="2740151" y="62483"/>
                </a:lnTo>
                <a:lnTo>
                  <a:pt x="2731769" y="73151"/>
                </a:lnTo>
                <a:close/>
              </a:path>
              <a:path w="2816859" h="127000">
                <a:moveTo>
                  <a:pt x="2795269" y="73151"/>
                </a:moveTo>
                <a:lnTo>
                  <a:pt x="2740151" y="73151"/>
                </a:lnTo>
                <a:lnTo>
                  <a:pt x="2740151" y="53339"/>
                </a:lnTo>
                <a:lnTo>
                  <a:pt x="2797840" y="53339"/>
                </a:lnTo>
                <a:lnTo>
                  <a:pt x="2816351" y="62483"/>
                </a:lnTo>
                <a:lnTo>
                  <a:pt x="2795269" y="73151"/>
                </a:lnTo>
                <a:close/>
              </a:path>
              <a:path w="2816859" h="127000">
                <a:moveTo>
                  <a:pt x="2689859" y="126491"/>
                </a:moveTo>
                <a:lnTo>
                  <a:pt x="2740151" y="62483"/>
                </a:lnTo>
                <a:lnTo>
                  <a:pt x="2740151" y="73151"/>
                </a:lnTo>
                <a:lnTo>
                  <a:pt x="2795269" y="73151"/>
                </a:lnTo>
                <a:lnTo>
                  <a:pt x="26898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3490" y="3205004"/>
            <a:ext cx="31877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7280" y="5076364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1394" y="5109999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2805" y="510077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525" y="1914525"/>
            <a:ext cx="8361680" cy="139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095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(1)</a:t>
            </a:r>
            <a:r>
              <a:rPr dirty="0" sz="2400" spc="-1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单门限电压比较器</a:t>
            </a:r>
            <a:endParaRPr sz="2400">
              <a:latin typeface="宋体"/>
              <a:cs typeface="宋体"/>
            </a:endParaRPr>
          </a:p>
          <a:p>
            <a:pPr marL="1083945" marR="5080" indent="-1071880">
              <a:lnSpc>
                <a:spcPct val="125000"/>
              </a:lnSpc>
              <a:spcBef>
                <a:spcPts val="475"/>
              </a:spcBef>
            </a:pPr>
            <a:r>
              <a:rPr dirty="0" sz="2400" spc="5">
                <a:latin typeface="宋体"/>
                <a:cs typeface="宋体"/>
              </a:rPr>
              <a:t>功能：将输入模拟电压信号</a:t>
            </a:r>
            <a:r>
              <a:rPr dirty="0" sz="2400" spc="-315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与一个门限电压</a:t>
            </a:r>
            <a:r>
              <a:rPr dirty="0" sz="2400" spc="-31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宋体"/>
                <a:cs typeface="宋体"/>
              </a:rPr>
              <a:t>相比较，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输出高电平或者低电平信号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O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0036" y="3657600"/>
            <a:ext cx="2532888" cy="252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0311" y="5138928"/>
            <a:ext cx="1106805" cy="605155"/>
          </a:xfrm>
          <a:custGeom>
            <a:avLst/>
            <a:gdLst/>
            <a:ahLst/>
            <a:cxnLst/>
            <a:rect l="l" t="t" r="r" b="b"/>
            <a:pathLst>
              <a:path w="1106804" h="605154">
                <a:moveTo>
                  <a:pt x="0" y="0"/>
                </a:moveTo>
                <a:lnTo>
                  <a:pt x="1106424" y="0"/>
                </a:lnTo>
                <a:lnTo>
                  <a:pt x="110642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9079" y="5212080"/>
            <a:ext cx="1007744" cy="512445"/>
          </a:xfrm>
          <a:custGeom>
            <a:avLst/>
            <a:gdLst/>
            <a:ahLst/>
            <a:cxnLst/>
            <a:rect l="l" t="t" r="r" b="b"/>
            <a:pathLst>
              <a:path w="1007745" h="512445">
                <a:moveTo>
                  <a:pt x="0" y="0"/>
                </a:moveTo>
                <a:lnTo>
                  <a:pt x="1007364" y="0"/>
                </a:lnTo>
                <a:lnTo>
                  <a:pt x="1007364" y="512064"/>
                </a:lnTo>
                <a:lnTo>
                  <a:pt x="0" y="512064"/>
                </a:lnTo>
                <a:lnTo>
                  <a:pt x="0" y="0"/>
                </a:lnTo>
                <a:close/>
              </a:path>
            </a:pathLst>
          </a:custGeom>
          <a:solidFill>
            <a:srgbClr val="F9B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69079" y="572338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ln w="1066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69079" y="5212079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ln w="9143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9841" y="5212080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9338" y="5212080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066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77284" y="5212080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4"/>
                </a:lnTo>
              </a:path>
            </a:pathLst>
          </a:custGeom>
          <a:ln w="91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9079" y="5468111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4" y="0"/>
                </a:lnTo>
              </a:path>
            </a:pathLst>
          </a:custGeom>
          <a:ln w="91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68140" y="5253227"/>
            <a:ext cx="845819" cy="428625"/>
          </a:xfrm>
          <a:custGeom>
            <a:avLst/>
            <a:gdLst/>
            <a:ahLst/>
            <a:cxnLst/>
            <a:rect l="l" t="t" r="r" b="b"/>
            <a:pathLst>
              <a:path w="845820" h="428625">
                <a:moveTo>
                  <a:pt x="363663" y="205259"/>
                </a:moveTo>
                <a:lnTo>
                  <a:pt x="432816" y="106680"/>
                </a:lnTo>
                <a:lnTo>
                  <a:pt x="434339" y="106680"/>
                </a:lnTo>
                <a:lnTo>
                  <a:pt x="434339" y="105156"/>
                </a:lnTo>
                <a:lnTo>
                  <a:pt x="542544" y="3047"/>
                </a:lnTo>
                <a:lnTo>
                  <a:pt x="544068" y="1523"/>
                </a:lnTo>
                <a:lnTo>
                  <a:pt x="547116" y="0"/>
                </a:lnTo>
                <a:lnTo>
                  <a:pt x="624839" y="0"/>
                </a:lnTo>
                <a:lnTo>
                  <a:pt x="627887" y="3047"/>
                </a:lnTo>
                <a:lnTo>
                  <a:pt x="629412" y="7619"/>
                </a:lnTo>
                <a:lnTo>
                  <a:pt x="631628" y="13716"/>
                </a:lnTo>
                <a:lnTo>
                  <a:pt x="612648" y="13716"/>
                </a:lnTo>
                <a:lnTo>
                  <a:pt x="613739" y="16764"/>
                </a:lnTo>
                <a:lnTo>
                  <a:pt x="556259" y="16764"/>
                </a:lnTo>
                <a:lnTo>
                  <a:pt x="548639" y="19812"/>
                </a:lnTo>
                <a:lnTo>
                  <a:pt x="553030" y="19812"/>
                </a:lnTo>
                <a:lnTo>
                  <a:pt x="449671" y="117348"/>
                </a:lnTo>
                <a:lnTo>
                  <a:pt x="448056" y="118872"/>
                </a:lnTo>
                <a:lnTo>
                  <a:pt x="448510" y="118872"/>
                </a:lnTo>
                <a:lnTo>
                  <a:pt x="388642" y="204216"/>
                </a:lnTo>
                <a:lnTo>
                  <a:pt x="367283" y="204216"/>
                </a:lnTo>
                <a:lnTo>
                  <a:pt x="363663" y="205259"/>
                </a:lnTo>
                <a:close/>
              </a:path>
              <a:path w="845820" h="428625">
                <a:moveTo>
                  <a:pt x="841248" y="121920"/>
                </a:moveTo>
                <a:lnTo>
                  <a:pt x="653796" y="121920"/>
                </a:lnTo>
                <a:lnTo>
                  <a:pt x="649223" y="118872"/>
                </a:lnTo>
                <a:lnTo>
                  <a:pt x="649223" y="115824"/>
                </a:lnTo>
                <a:lnTo>
                  <a:pt x="612648" y="13716"/>
                </a:lnTo>
                <a:lnTo>
                  <a:pt x="620268" y="19812"/>
                </a:lnTo>
                <a:lnTo>
                  <a:pt x="633845" y="19812"/>
                </a:lnTo>
                <a:lnTo>
                  <a:pt x="663771" y="102108"/>
                </a:lnTo>
                <a:lnTo>
                  <a:pt x="656844" y="102108"/>
                </a:lnTo>
                <a:lnTo>
                  <a:pt x="665987" y="108204"/>
                </a:lnTo>
                <a:lnTo>
                  <a:pt x="845819" y="108204"/>
                </a:lnTo>
                <a:lnTo>
                  <a:pt x="845819" y="117348"/>
                </a:lnTo>
                <a:lnTo>
                  <a:pt x="841248" y="121920"/>
                </a:lnTo>
                <a:close/>
              </a:path>
              <a:path w="845820" h="428625">
                <a:moveTo>
                  <a:pt x="633845" y="19812"/>
                </a:moveTo>
                <a:lnTo>
                  <a:pt x="620268" y="19812"/>
                </a:lnTo>
                <a:lnTo>
                  <a:pt x="612648" y="13716"/>
                </a:lnTo>
                <a:lnTo>
                  <a:pt x="631628" y="13716"/>
                </a:lnTo>
                <a:lnTo>
                  <a:pt x="633845" y="19812"/>
                </a:lnTo>
                <a:close/>
              </a:path>
              <a:path w="845820" h="428625">
                <a:moveTo>
                  <a:pt x="553030" y="19812"/>
                </a:moveTo>
                <a:lnTo>
                  <a:pt x="548639" y="19812"/>
                </a:lnTo>
                <a:lnTo>
                  <a:pt x="556259" y="16764"/>
                </a:lnTo>
                <a:lnTo>
                  <a:pt x="553030" y="19812"/>
                </a:lnTo>
                <a:close/>
              </a:path>
              <a:path w="845820" h="428625">
                <a:moveTo>
                  <a:pt x="614831" y="19812"/>
                </a:moveTo>
                <a:lnTo>
                  <a:pt x="553030" y="19812"/>
                </a:lnTo>
                <a:lnTo>
                  <a:pt x="556259" y="16764"/>
                </a:lnTo>
                <a:lnTo>
                  <a:pt x="613739" y="16764"/>
                </a:lnTo>
                <a:lnTo>
                  <a:pt x="614831" y="19812"/>
                </a:lnTo>
                <a:close/>
              </a:path>
              <a:path w="845820" h="428625">
                <a:moveTo>
                  <a:pt x="665987" y="108204"/>
                </a:moveTo>
                <a:lnTo>
                  <a:pt x="656844" y="102108"/>
                </a:lnTo>
                <a:lnTo>
                  <a:pt x="663771" y="102108"/>
                </a:lnTo>
                <a:lnTo>
                  <a:pt x="665987" y="108204"/>
                </a:lnTo>
                <a:close/>
              </a:path>
              <a:path w="845820" h="428625">
                <a:moveTo>
                  <a:pt x="845819" y="108204"/>
                </a:moveTo>
                <a:lnTo>
                  <a:pt x="665987" y="108204"/>
                </a:lnTo>
                <a:lnTo>
                  <a:pt x="663771" y="102108"/>
                </a:lnTo>
                <a:lnTo>
                  <a:pt x="841248" y="102108"/>
                </a:lnTo>
                <a:lnTo>
                  <a:pt x="845819" y="106680"/>
                </a:lnTo>
                <a:lnTo>
                  <a:pt x="845819" y="108204"/>
                </a:lnTo>
                <a:close/>
              </a:path>
              <a:path w="845820" h="428625">
                <a:moveTo>
                  <a:pt x="448056" y="118872"/>
                </a:moveTo>
                <a:lnTo>
                  <a:pt x="449580" y="117348"/>
                </a:lnTo>
                <a:lnTo>
                  <a:pt x="449401" y="117602"/>
                </a:lnTo>
                <a:lnTo>
                  <a:pt x="448056" y="118872"/>
                </a:lnTo>
                <a:close/>
              </a:path>
              <a:path w="845820" h="428625">
                <a:moveTo>
                  <a:pt x="449401" y="117602"/>
                </a:moveTo>
                <a:lnTo>
                  <a:pt x="449580" y="117348"/>
                </a:lnTo>
                <a:lnTo>
                  <a:pt x="449401" y="117602"/>
                </a:lnTo>
                <a:close/>
              </a:path>
              <a:path w="845820" h="428625">
                <a:moveTo>
                  <a:pt x="448510" y="118872"/>
                </a:moveTo>
                <a:lnTo>
                  <a:pt x="448056" y="118872"/>
                </a:lnTo>
                <a:lnTo>
                  <a:pt x="449401" y="117602"/>
                </a:lnTo>
                <a:lnTo>
                  <a:pt x="448510" y="118872"/>
                </a:lnTo>
                <a:close/>
              </a:path>
              <a:path w="845820" h="428625">
                <a:moveTo>
                  <a:pt x="361187" y="208788"/>
                </a:moveTo>
                <a:lnTo>
                  <a:pt x="363663" y="205259"/>
                </a:lnTo>
                <a:lnTo>
                  <a:pt x="367283" y="204216"/>
                </a:lnTo>
                <a:lnTo>
                  <a:pt x="361187" y="208788"/>
                </a:lnTo>
                <a:close/>
              </a:path>
              <a:path w="845820" h="428625">
                <a:moveTo>
                  <a:pt x="385435" y="208788"/>
                </a:moveTo>
                <a:lnTo>
                  <a:pt x="361187" y="208788"/>
                </a:lnTo>
                <a:lnTo>
                  <a:pt x="367283" y="204216"/>
                </a:lnTo>
                <a:lnTo>
                  <a:pt x="388642" y="204216"/>
                </a:lnTo>
                <a:lnTo>
                  <a:pt x="385435" y="208788"/>
                </a:lnTo>
                <a:close/>
              </a:path>
              <a:path w="845820" h="428625">
                <a:moveTo>
                  <a:pt x="73152" y="413004"/>
                </a:moveTo>
                <a:lnTo>
                  <a:pt x="144780" y="310896"/>
                </a:lnTo>
                <a:lnTo>
                  <a:pt x="181356" y="260604"/>
                </a:lnTo>
                <a:lnTo>
                  <a:pt x="363663" y="205259"/>
                </a:lnTo>
                <a:lnTo>
                  <a:pt x="361187" y="208788"/>
                </a:lnTo>
                <a:lnTo>
                  <a:pt x="385435" y="208788"/>
                </a:lnTo>
                <a:lnTo>
                  <a:pt x="377952" y="219456"/>
                </a:lnTo>
                <a:lnTo>
                  <a:pt x="374904" y="222504"/>
                </a:lnTo>
                <a:lnTo>
                  <a:pt x="371856" y="222504"/>
                </a:lnTo>
                <a:lnTo>
                  <a:pt x="202602" y="271272"/>
                </a:lnTo>
                <a:lnTo>
                  <a:pt x="198120" y="271272"/>
                </a:lnTo>
                <a:lnTo>
                  <a:pt x="192024" y="274320"/>
                </a:lnTo>
                <a:lnTo>
                  <a:pt x="195903" y="274320"/>
                </a:lnTo>
                <a:lnTo>
                  <a:pt x="161544" y="321564"/>
                </a:lnTo>
                <a:lnTo>
                  <a:pt x="100449" y="409956"/>
                </a:lnTo>
                <a:lnTo>
                  <a:pt x="80772" y="409956"/>
                </a:lnTo>
                <a:lnTo>
                  <a:pt x="73152" y="413004"/>
                </a:lnTo>
                <a:close/>
              </a:path>
              <a:path w="845820" h="428625">
                <a:moveTo>
                  <a:pt x="192024" y="274320"/>
                </a:moveTo>
                <a:lnTo>
                  <a:pt x="198120" y="271272"/>
                </a:lnTo>
                <a:lnTo>
                  <a:pt x="196931" y="272905"/>
                </a:lnTo>
                <a:lnTo>
                  <a:pt x="192024" y="274320"/>
                </a:lnTo>
                <a:close/>
              </a:path>
              <a:path w="845820" h="428625">
                <a:moveTo>
                  <a:pt x="196931" y="272905"/>
                </a:moveTo>
                <a:lnTo>
                  <a:pt x="198120" y="271272"/>
                </a:lnTo>
                <a:lnTo>
                  <a:pt x="202602" y="271272"/>
                </a:lnTo>
                <a:lnTo>
                  <a:pt x="196931" y="272905"/>
                </a:lnTo>
                <a:close/>
              </a:path>
              <a:path w="845820" h="428625">
                <a:moveTo>
                  <a:pt x="195903" y="274320"/>
                </a:moveTo>
                <a:lnTo>
                  <a:pt x="192024" y="274320"/>
                </a:lnTo>
                <a:lnTo>
                  <a:pt x="196931" y="272905"/>
                </a:lnTo>
                <a:lnTo>
                  <a:pt x="195903" y="274320"/>
                </a:lnTo>
                <a:close/>
              </a:path>
              <a:path w="845820" h="428625">
                <a:moveTo>
                  <a:pt x="85344" y="428244"/>
                </a:moveTo>
                <a:lnTo>
                  <a:pt x="4572" y="428244"/>
                </a:lnTo>
                <a:lnTo>
                  <a:pt x="0" y="423672"/>
                </a:lnTo>
                <a:lnTo>
                  <a:pt x="0" y="414528"/>
                </a:lnTo>
                <a:lnTo>
                  <a:pt x="4572" y="409956"/>
                </a:lnTo>
                <a:lnTo>
                  <a:pt x="75290" y="409956"/>
                </a:lnTo>
                <a:lnTo>
                  <a:pt x="73152" y="413004"/>
                </a:lnTo>
                <a:lnTo>
                  <a:pt x="98342" y="413004"/>
                </a:lnTo>
                <a:lnTo>
                  <a:pt x="89916" y="425196"/>
                </a:lnTo>
                <a:lnTo>
                  <a:pt x="86868" y="426720"/>
                </a:lnTo>
                <a:lnTo>
                  <a:pt x="85344" y="428244"/>
                </a:lnTo>
                <a:close/>
              </a:path>
              <a:path w="845820" h="428625">
                <a:moveTo>
                  <a:pt x="98342" y="413004"/>
                </a:moveTo>
                <a:lnTo>
                  <a:pt x="73152" y="413004"/>
                </a:lnTo>
                <a:lnTo>
                  <a:pt x="80772" y="409956"/>
                </a:lnTo>
                <a:lnTo>
                  <a:pt x="100449" y="409956"/>
                </a:lnTo>
                <a:lnTo>
                  <a:pt x="9834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14280" y="5840276"/>
            <a:ext cx="1306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传</a:t>
            </a:r>
            <a:r>
              <a:rPr dirty="0" sz="2000" b="1">
                <a:latin typeface="Microsoft JhengHei"/>
                <a:cs typeface="Microsoft JhengHei"/>
              </a:rPr>
              <a:t>感</a:t>
            </a:r>
            <a:r>
              <a:rPr dirty="0" sz="2000" spc="20" b="1">
                <a:latin typeface="Microsoft JhengHei"/>
                <a:cs typeface="Microsoft JhengHei"/>
              </a:rPr>
              <a:t>器信</a:t>
            </a:r>
            <a:r>
              <a:rPr dirty="0" sz="2000" b="1">
                <a:latin typeface="Microsoft JhengHei"/>
                <a:cs typeface="Microsoft JhengHei"/>
              </a:rPr>
              <a:t>号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19727" y="5303520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 h="0">
                <a:moveTo>
                  <a:pt x="0" y="0"/>
                </a:moveTo>
                <a:lnTo>
                  <a:pt x="1245108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263372" y="5122483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警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戒线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6676" y="4724400"/>
            <a:ext cx="173990" cy="315595"/>
          </a:xfrm>
          <a:custGeom>
            <a:avLst/>
            <a:gdLst/>
            <a:ahLst/>
            <a:cxnLst/>
            <a:rect l="l" t="t" r="r" b="b"/>
            <a:pathLst>
              <a:path w="173989" h="315595">
                <a:moveTo>
                  <a:pt x="15239" y="85344"/>
                </a:moveTo>
                <a:lnTo>
                  <a:pt x="10667" y="76200"/>
                </a:lnTo>
                <a:lnTo>
                  <a:pt x="86867" y="0"/>
                </a:lnTo>
                <a:lnTo>
                  <a:pt x="96011" y="9144"/>
                </a:lnTo>
                <a:lnTo>
                  <a:pt x="83819" y="9144"/>
                </a:lnTo>
                <a:lnTo>
                  <a:pt x="86867" y="12254"/>
                </a:lnTo>
                <a:lnTo>
                  <a:pt x="15239" y="85344"/>
                </a:lnTo>
                <a:close/>
              </a:path>
              <a:path w="173989" h="315595">
                <a:moveTo>
                  <a:pt x="86867" y="12254"/>
                </a:moveTo>
                <a:lnTo>
                  <a:pt x="83819" y="9144"/>
                </a:lnTo>
                <a:lnTo>
                  <a:pt x="89915" y="9144"/>
                </a:lnTo>
                <a:lnTo>
                  <a:pt x="86867" y="12254"/>
                </a:lnTo>
                <a:close/>
              </a:path>
              <a:path w="173989" h="315595">
                <a:moveTo>
                  <a:pt x="158495" y="85344"/>
                </a:moveTo>
                <a:lnTo>
                  <a:pt x="86867" y="12254"/>
                </a:lnTo>
                <a:lnTo>
                  <a:pt x="89915" y="9144"/>
                </a:lnTo>
                <a:lnTo>
                  <a:pt x="96011" y="9144"/>
                </a:lnTo>
                <a:lnTo>
                  <a:pt x="163067" y="76200"/>
                </a:lnTo>
                <a:lnTo>
                  <a:pt x="158495" y="85344"/>
                </a:lnTo>
                <a:close/>
              </a:path>
              <a:path w="173989" h="315595">
                <a:moveTo>
                  <a:pt x="44195" y="86867"/>
                </a:moveTo>
                <a:lnTo>
                  <a:pt x="0" y="86868"/>
                </a:lnTo>
                <a:lnTo>
                  <a:pt x="10667" y="76200"/>
                </a:lnTo>
                <a:lnTo>
                  <a:pt x="15239" y="85344"/>
                </a:lnTo>
                <a:lnTo>
                  <a:pt x="44195" y="85344"/>
                </a:lnTo>
                <a:lnTo>
                  <a:pt x="44195" y="86867"/>
                </a:lnTo>
                <a:close/>
              </a:path>
              <a:path w="173989" h="315595">
                <a:moveTo>
                  <a:pt x="44195" y="85344"/>
                </a:moveTo>
                <a:lnTo>
                  <a:pt x="15239" y="85344"/>
                </a:lnTo>
                <a:lnTo>
                  <a:pt x="24201" y="76200"/>
                </a:lnTo>
                <a:lnTo>
                  <a:pt x="53339" y="76200"/>
                </a:lnTo>
                <a:lnTo>
                  <a:pt x="53339" y="82296"/>
                </a:lnTo>
                <a:lnTo>
                  <a:pt x="44195" y="82296"/>
                </a:lnTo>
                <a:lnTo>
                  <a:pt x="44195" y="85344"/>
                </a:lnTo>
                <a:close/>
              </a:path>
              <a:path w="173989" h="315595">
                <a:moveTo>
                  <a:pt x="120395" y="310895"/>
                </a:moveTo>
                <a:lnTo>
                  <a:pt x="120395" y="76200"/>
                </a:lnTo>
                <a:lnTo>
                  <a:pt x="149534" y="76200"/>
                </a:lnTo>
                <a:lnTo>
                  <a:pt x="155508" y="82296"/>
                </a:lnTo>
                <a:lnTo>
                  <a:pt x="129539" y="82296"/>
                </a:lnTo>
                <a:lnTo>
                  <a:pt x="124967" y="86868"/>
                </a:lnTo>
                <a:lnTo>
                  <a:pt x="129539" y="86867"/>
                </a:lnTo>
                <a:lnTo>
                  <a:pt x="129539" y="306323"/>
                </a:lnTo>
                <a:lnTo>
                  <a:pt x="124967" y="306323"/>
                </a:lnTo>
                <a:lnTo>
                  <a:pt x="120395" y="310895"/>
                </a:lnTo>
                <a:close/>
              </a:path>
              <a:path w="173989" h="315595">
                <a:moveTo>
                  <a:pt x="172211" y="85344"/>
                </a:moveTo>
                <a:lnTo>
                  <a:pt x="158495" y="85344"/>
                </a:lnTo>
                <a:lnTo>
                  <a:pt x="163067" y="76200"/>
                </a:lnTo>
                <a:lnTo>
                  <a:pt x="172211" y="85344"/>
                </a:lnTo>
                <a:close/>
              </a:path>
              <a:path w="173989" h="315595">
                <a:moveTo>
                  <a:pt x="129539" y="315467"/>
                </a:moveTo>
                <a:lnTo>
                  <a:pt x="44195" y="315467"/>
                </a:lnTo>
                <a:lnTo>
                  <a:pt x="44195" y="82296"/>
                </a:lnTo>
                <a:lnTo>
                  <a:pt x="48767" y="86868"/>
                </a:lnTo>
                <a:lnTo>
                  <a:pt x="53339" y="86867"/>
                </a:lnTo>
                <a:lnTo>
                  <a:pt x="53339" y="306323"/>
                </a:lnTo>
                <a:lnTo>
                  <a:pt x="48767" y="306323"/>
                </a:lnTo>
                <a:lnTo>
                  <a:pt x="53339" y="310895"/>
                </a:lnTo>
                <a:lnTo>
                  <a:pt x="129539" y="310895"/>
                </a:lnTo>
                <a:lnTo>
                  <a:pt x="129539" y="315467"/>
                </a:lnTo>
                <a:close/>
              </a:path>
              <a:path w="173989" h="315595">
                <a:moveTo>
                  <a:pt x="53339" y="86867"/>
                </a:moveTo>
                <a:lnTo>
                  <a:pt x="48767" y="86868"/>
                </a:lnTo>
                <a:lnTo>
                  <a:pt x="44195" y="82296"/>
                </a:lnTo>
                <a:lnTo>
                  <a:pt x="53339" y="82296"/>
                </a:lnTo>
                <a:lnTo>
                  <a:pt x="53339" y="86867"/>
                </a:lnTo>
                <a:close/>
              </a:path>
              <a:path w="173989" h="315595">
                <a:moveTo>
                  <a:pt x="129539" y="86867"/>
                </a:moveTo>
                <a:lnTo>
                  <a:pt x="124967" y="86868"/>
                </a:lnTo>
                <a:lnTo>
                  <a:pt x="129539" y="82296"/>
                </a:lnTo>
                <a:lnTo>
                  <a:pt x="129539" y="86867"/>
                </a:lnTo>
                <a:close/>
              </a:path>
              <a:path w="173989" h="315595">
                <a:moveTo>
                  <a:pt x="173735" y="86868"/>
                </a:moveTo>
                <a:lnTo>
                  <a:pt x="129539" y="86867"/>
                </a:lnTo>
                <a:lnTo>
                  <a:pt x="129539" y="82296"/>
                </a:lnTo>
                <a:lnTo>
                  <a:pt x="155508" y="82296"/>
                </a:lnTo>
                <a:lnTo>
                  <a:pt x="158495" y="85344"/>
                </a:lnTo>
                <a:lnTo>
                  <a:pt x="172211" y="85344"/>
                </a:lnTo>
                <a:lnTo>
                  <a:pt x="173735" y="86868"/>
                </a:lnTo>
                <a:close/>
              </a:path>
              <a:path w="173989" h="315595">
                <a:moveTo>
                  <a:pt x="53339" y="310895"/>
                </a:moveTo>
                <a:lnTo>
                  <a:pt x="48767" y="306323"/>
                </a:lnTo>
                <a:lnTo>
                  <a:pt x="53339" y="306323"/>
                </a:lnTo>
                <a:lnTo>
                  <a:pt x="53339" y="310895"/>
                </a:lnTo>
                <a:close/>
              </a:path>
              <a:path w="173989" h="315595">
                <a:moveTo>
                  <a:pt x="120395" y="310895"/>
                </a:moveTo>
                <a:lnTo>
                  <a:pt x="53339" y="310895"/>
                </a:lnTo>
                <a:lnTo>
                  <a:pt x="53339" y="306323"/>
                </a:lnTo>
                <a:lnTo>
                  <a:pt x="120395" y="306323"/>
                </a:lnTo>
                <a:lnTo>
                  <a:pt x="120395" y="310895"/>
                </a:lnTo>
                <a:close/>
              </a:path>
              <a:path w="173989" h="315595">
                <a:moveTo>
                  <a:pt x="129539" y="310895"/>
                </a:moveTo>
                <a:lnTo>
                  <a:pt x="120395" y="310895"/>
                </a:lnTo>
                <a:lnTo>
                  <a:pt x="124967" y="306323"/>
                </a:lnTo>
                <a:lnTo>
                  <a:pt x="129539" y="306323"/>
                </a:lnTo>
                <a:lnTo>
                  <a:pt x="129539" y="3108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0915" y="4218432"/>
            <a:ext cx="905255" cy="504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10528" y="3665220"/>
            <a:ext cx="2394585" cy="2814955"/>
          </a:xfrm>
          <a:custGeom>
            <a:avLst/>
            <a:gdLst/>
            <a:ahLst/>
            <a:cxnLst/>
            <a:rect l="l" t="t" r="r" b="b"/>
            <a:pathLst>
              <a:path w="2394584" h="2814954">
                <a:moveTo>
                  <a:pt x="0" y="80772"/>
                </a:moveTo>
                <a:lnTo>
                  <a:pt x="0" y="4572"/>
                </a:lnTo>
                <a:lnTo>
                  <a:pt x="1505712" y="0"/>
                </a:lnTo>
                <a:lnTo>
                  <a:pt x="1540002" y="21859"/>
                </a:lnTo>
                <a:lnTo>
                  <a:pt x="1544094" y="41148"/>
                </a:lnTo>
                <a:lnTo>
                  <a:pt x="1467612" y="41148"/>
                </a:lnTo>
                <a:lnTo>
                  <a:pt x="1469783" y="76309"/>
                </a:lnTo>
                <a:lnTo>
                  <a:pt x="0" y="80772"/>
                </a:lnTo>
                <a:close/>
              </a:path>
              <a:path w="2394584" h="2814954">
                <a:moveTo>
                  <a:pt x="1469783" y="76309"/>
                </a:moveTo>
                <a:lnTo>
                  <a:pt x="1467612" y="41148"/>
                </a:lnTo>
                <a:lnTo>
                  <a:pt x="1505712" y="76200"/>
                </a:lnTo>
                <a:lnTo>
                  <a:pt x="1469783" y="76309"/>
                </a:lnTo>
                <a:close/>
              </a:path>
              <a:path w="2394584" h="2814954">
                <a:moveTo>
                  <a:pt x="1674875" y="2814828"/>
                </a:moveTo>
                <a:lnTo>
                  <a:pt x="1640585" y="2793611"/>
                </a:lnTo>
                <a:lnTo>
                  <a:pt x="1469783" y="76309"/>
                </a:lnTo>
                <a:lnTo>
                  <a:pt x="1505712" y="76200"/>
                </a:lnTo>
                <a:lnTo>
                  <a:pt x="1467612" y="41148"/>
                </a:lnTo>
                <a:lnTo>
                  <a:pt x="1544094" y="41148"/>
                </a:lnTo>
                <a:lnTo>
                  <a:pt x="1710795" y="2738399"/>
                </a:lnTo>
                <a:lnTo>
                  <a:pt x="1674875" y="2738628"/>
                </a:lnTo>
                <a:lnTo>
                  <a:pt x="1712975" y="2773680"/>
                </a:lnTo>
                <a:lnTo>
                  <a:pt x="2394204" y="2773680"/>
                </a:lnTo>
                <a:lnTo>
                  <a:pt x="2394204" y="2810255"/>
                </a:lnTo>
                <a:lnTo>
                  <a:pt x="1674875" y="2814828"/>
                </a:lnTo>
                <a:close/>
              </a:path>
              <a:path w="2394584" h="2814954">
                <a:moveTo>
                  <a:pt x="2394204" y="2773680"/>
                </a:moveTo>
                <a:lnTo>
                  <a:pt x="1712975" y="2773680"/>
                </a:lnTo>
                <a:lnTo>
                  <a:pt x="1710795" y="2738399"/>
                </a:lnTo>
                <a:lnTo>
                  <a:pt x="2394204" y="2734055"/>
                </a:lnTo>
                <a:lnTo>
                  <a:pt x="2394204" y="2773680"/>
                </a:lnTo>
                <a:close/>
              </a:path>
              <a:path w="2394584" h="2814954">
                <a:moveTo>
                  <a:pt x="1712975" y="2773680"/>
                </a:moveTo>
                <a:lnTo>
                  <a:pt x="1674875" y="2738628"/>
                </a:lnTo>
                <a:lnTo>
                  <a:pt x="1710795" y="2738399"/>
                </a:lnTo>
                <a:lnTo>
                  <a:pt x="1712975" y="2773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87667" y="3685031"/>
            <a:ext cx="2382520" cy="2781300"/>
          </a:xfrm>
          <a:custGeom>
            <a:avLst/>
            <a:gdLst/>
            <a:ahLst/>
            <a:cxnLst/>
            <a:rect l="l" t="t" r="r" b="b"/>
            <a:pathLst>
              <a:path w="2382520" h="2781300">
                <a:moveTo>
                  <a:pt x="304800" y="2770632"/>
                </a:moveTo>
                <a:lnTo>
                  <a:pt x="0" y="2769108"/>
                </a:lnTo>
                <a:lnTo>
                  <a:pt x="0" y="2731008"/>
                </a:lnTo>
                <a:lnTo>
                  <a:pt x="304800" y="2732532"/>
                </a:lnTo>
                <a:lnTo>
                  <a:pt x="304800" y="2770632"/>
                </a:lnTo>
                <a:close/>
              </a:path>
              <a:path w="2382520" h="2781300">
                <a:moveTo>
                  <a:pt x="723900" y="2775204"/>
                </a:moveTo>
                <a:lnTo>
                  <a:pt x="419100" y="2772156"/>
                </a:lnTo>
                <a:lnTo>
                  <a:pt x="419100" y="2734056"/>
                </a:lnTo>
                <a:lnTo>
                  <a:pt x="723900" y="2737104"/>
                </a:lnTo>
                <a:lnTo>
                  <a:pt x="723900" y="2775204"/>
                </a:lnTo>
                <a:close/>
              </a:path>
              <a:path w="2382520" h="2781300">
                <a:moveTo>
                  <a:pt x="1143000" y="2778252"/>
                </a:moveTo>
                <a:lnTo>
                  <a:pt x="838200" y="2775204"/>
                </a:lnTo>
                <a:lnTo>
                  <a:pt x="838200" y="2737104"/>
                </a:lnTo>
                <a:lnTo>
                  <a:pt x="1143000" y="2740152"/>
                </a:lnTo>
                <a:lnTo>
                  <a:pt x="1143000" y="2778252"/>
                </a:lnTo>
                <a:close/>
              </a:path>
              <a:path w="2382520" h="2781300">
                <a:moveTo>
                  <a:pt x="1519651" y="2759964"/>
                </a:moveTo>
                <a:lnTo>
                  <a:pt x="1481328" y="2759964"/>
                </a:lnTo>
                <a:lnTo>
                  <a:pt x="1499616" y="2743200"/>
                </a:lnTo>
                <a:lnTo>
                  <a:pt x="1482570" y="2742985"/>
                </a:lnTo>
                <a:lnTo>
                  <a:pt x="1485900" y="2697480"/>
                </a:lnTo>
                <a:lnTo>
                  <a:pt x="1524000" y="2700528"/>
                </a:lnTo>
                <a:lnTo>
                  <a:pt x="1519651" y="2759964"/>
                </a:lnTo>
                <a:close/>
              </a:path>
              <a:path w="2382520" h="2781300">
                <a:moveTo>
                  <a:pt x="1499616" y="2781300"/>
                </a:moveTo>
                <a:lnTo>
                  <a:pt x="1257300" y="2778252"/>
                </a:lnTo>
                <a:lnTo>
                  <a:pt x="1257300" y="2740152"/>
                </a:lnTo>
                <a:lnTo>
                  <a:pt x="1482570" y="2742985"/>
                </a:lnTo>
                <a:lnTo>
                  <a:pt x="1481328" y="2759964"/>
                </a:lnTo>
                <a:lnTo>
                  <a:pt x="1519651" y="2759964"/>
                </a:lnTo>
                <a:lnTo>
                  <a:pt x="1519428" y="2763012"/>
                </a:lnTo>
                <a:lnTo>
                  <a:pt x="1517189" y="2770370"/>
                </a:lnTo>
                <a:lnTo>
                  <a:pt x="1512951" y="2776156"/>
                </a:lnTo>
                <a:lnTo>
                  <a:pt x="1506997" y="2779942"/>
                </a:lnTo>
                <a:lnTo>
                  <a:pt x="1499616" y="2781300"/>
                </a:lnTo>
                <a:close/>
              </a:path>
              <a:path w="2382520" h="2781300">
                <a:moveTo>
                  <a:pt x="1481328" y="2759964"/>
                </a:moveTo>
                <a:lnTo>
                  <a:pt x="1482570" y="2742985"/>
                </a:lnTo>
                <a:lnTo>
                  <a:pt x="1499616" y="2743200"/>
                </a:lnTo>
                <a:lnTo>
                  <a:pt x="1481328" y="2759964"/>
                </a:lnTo>
                <a:close/>
              </a:path>
              <a:path w="2382520" h="2781300">
                <a:moveTo>
                  <a:pt x="1533144" y="2587752"/>
                </a:moveTo>
                <a:lnTo>
                  <a:pt x="1495044" y="2584704"/>
                </a:lnTo>
                <a:lnTo>
                  <a:pt x="1519428" y="2279904"/>
                </a:lnTo>
                <a:lnTo>
                  <a:pt x="1557528" y="2282952"/>
                </a:lnTo>
                <a:lnTo>
                  <a:pt x="1533144" y="2587752"/>
                </a:lnTo>
                <a:close/>
              </a:path>
              <a:path w="2382520" h="2781300">
                <a:moveTo>
                  <a:pt x="1566671" y="2168652"/>
                </a:moveTo>
                <a:lnTo>
                  <a:pt x="1528571" y="2165604"/>
                </a:lnTo>
                <a:lnTo>
                  <a:pt x="1552955" y="1862328"/>
                </a:lnTo>
                <a:lnTo>
                  <a:pt x="1591055" y="1865376"/>
                </a:lnTo>
                <a:lnTo>
                  <a:pt x="1566671" y="2168652"/>
                </a:lnTo>
                <a:close/>
              </a:path>
              <a:path w="2382520" h="2781300">
                <a:moveTo>
                  <a:pt x="1600200" y="1751076"/>
                </a:moveTo>
                <a:lnTo>
                  <a:pt x="1562100" y="1748028"/>
                </a:lnTo>
                <a:lnTo>
                  <a:pt x="1586483" y="1444752"/>
                </a:lnTo>
                <a:lnTo>
                  <a:pt x="1624583" y="1447800"/>
                </a:lnTo>
                <a:lnTo>
                  <a:pt x="1600200" y="1751076"/>
                </a:lnTo>
                <a:close/>
              </a:path>
              <a:path w="2382520" h="2781300">
                <a:moveTo>
                  <a:pt x="1633728" y="1333500"/>
                </a:moveTo>
                <a:lnTo>
                  <a:pt x="1595628" y="1330452"/>
                </a:lnTo>
                <a:lnTo>
                  <a:pt x="1620012" y="1027175"/>
                </a:lnTo>
                <a:lnTo>
                  <a:pt x="1658112" y="1030224"/>
                </a:lnTo>
                <a:lnTo>
                  <a:pt x="1633728" y="1333500"/>
                </a:lnTo>
                <a:close/>
              </a:path>
              <a:path w="2382520" h="2781300">
                <a:moveTo>
                  <a:pt x="1667255" y="915924"/>
                </a:moveTo>
                <a:lnTo>
                  <a:pt x="1629155" y="912875"/>
                </a:lnTo>
                <a:lnTo>
                  <a:pt x="1653540" y="609600"/>
                </a:lnTo>
                <a:lnTo>
                  <a:pt x="1691640" y="612648"/>
                </a:lnTo>
                <a:lnTo>
                  <a:pt x="1667255" y="915924"/>
                </a:lnTo>
                <a:close/>
              </a:path>
              <a:path w="2382520" h="2781300">
                <a:moveTo>
                  <a:pt x="1700783" y="498348"/>
                </a:moveTo>
                <a:lnTo>
                  <a:pt x="1662683" y="495300"/>
                </a:lnTo>
                <a:lnTo>
                  <a:pt x="1687067" y="192024"/>
                </a:lnTo>
                <a:lnTo>
                  <a:pt x="1725167" y="195072"/>
                </a:lnTo>
                <a:lnTo>
                  <a:pt x="1700783" y="498348"/>
                </a:lnTo>
                <a:close/>
              </a:path>
              <a:path w="2382520" h="2781300">
                <a:moveTo>
                  <a:pt x="1734312" y="80772"/>
                </a:moveTo>
                <a:lnTo>
                  <a:pt x="1696212" y="77724"/>
                </a:lnTo>
                <a:lnTo>
                  <a:pt x="1700783" y="16764"/>
                </a:lnTo>
                <a:lnTo>
                  <a:pt x="1700783" y="7619"/>
                </a:lnTo>
                <a:lnTo>
                  <a:pt x="1709928" y="0"/>
                </a:lnTo>
                <a:lnTo>
                  <a:pt x="1962912" y="0"/>
                </a:lnTo>
                <a:lnTo>
                  <a:pt x="1962912" y="19811"/>
                </a:lnTo>
                <a:lnTo>
                  <a:pt x="1738883" y="19811"/>
                </a:lnTo>
                <a:lnTo>
                  <a:pt x="1719071" y="38099"/>
                </a:lnTo>
                <a:lnTo>
                  <a:pt x="1737512" y="38099"/>
                </a:lnTo>
                <a:lnTo>
                  <a:pt x="1734312" y="80772"/>
                </a:lnTo>
                <a:close/>
              </a:path>
              <a:path w="2382520" h="2781300">
                <a:moveTo>
                  <a:pt x="1737512" y="38099"/>
                </a:moveTo>
                <a:lnTo>
                  <a:pt x="1719071" y="38099"/>
                </a:lnTo>
                <a:lnTo>
                  <a:pt x="1738883" y="19811"/>
                </a:lnTo>
                <a:lnTo>
                  <a:pt x="1737512" y="38099"/>
                </a:lnTo>
                <a:close/>
              </a:path>
              <a:path w="2382520" h="2781300">
                <a:moveTo>
                  <a:pt x="1962912" y="38099"/>
                </a:moveTo>
                <a:lnTo>
                  <a:pt x="1737512" y="38099"/>
                </a:lnTo>
                <a:lnTo>
                  <a:pt x="1738883" y="19811"/>
                </a:lnTo>
                <a:lnTo>
                  <a:pt x="1962912" y="19811"/>
                </a:lnTo>
                <a:lnTo>
                  <a:pt x="1962912" y="38099"/>
                </a:lnTo>
                <a:close/>
              </a:path>
              <a:path w="2382520" h="2781300">
                <a:moveTo>
                  <a:pt x="2382012" y="38099"/>
                </a:moveTo>
                <a:lnTo>
                  <a:pt x="2077212" y="38099"/>
                </a:lnTo>
                <a:lnTo>
                  <a:pt x="2077212" y="0"/>
                </a:lnTo>
                <a:lnTo>
                  <a:pt x="2382012" y="0"/>
                </a:lnTo>
                <a:lnTo>
                  <a:pt x="2382012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29855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18247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06640" y="644499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96555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84947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73340" y="644499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63255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51647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40040" y="644499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29955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18347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06740" y="644499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96655" y="644499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66916" y="3701034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90" h="0">
                <a:moveTo>
                  <a:pt x="0" y="0"/>
                </a:moveTo>
                <a:lnTo>
                  <a:pt x="15453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96250" y="3707891"/>
            <a:ext cx="0" cy="2737485"/>
          </a:xfrm>
          <a:custGeom>
            <a:avLst/>
            <a:gdLst/>
            <a:ahLst/>
            <a:cxnLst/>
            <a:rect l="l" t="t" r="r" b="b"/>
            <a:pathLst>
              <a:path w="0" h="2737485">
                <a:moveTo>
                  <a:pt x="0" y="0"/>
                </a:moveTo>
                <a:lnTo>
                  <a:pt x="0" y="27371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06155" y="6444234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 h="0">
                <a:moveTo>
                  <a:pt x="0" y="0"/>
                </a:moveTo>
                <a:lnTo>
                  <a:pt x="7940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61959" y="5035295"/>
            <a:ext cx="73660" cy="71755"/>
          </a:xfrm>
          <a:custGeom>
            <a:avLst/>
            <a:gdLst/>
            <a:ahLst/>
            <a:cxnLst/>
            <a:rect l="l" t="t" r="r" b="b"/>
            <a:pathLst>
              <a:path w="73659" h="71754">
                <a:moveTo>
                  <a:pt x="36576" y="71627"/>
                </a:moveTo>
                <a:lnTo>
                  <a:pt x="22502" y="68937"/>
                </a:lnTo>
                <a:lnTo>
                  <a:pt x="10858" y="61531"/>
                </a:lnTo>
                <a:lnTo>
                  <a:pt x="2928" y="50411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0649" y="2928"/>
                </a:lnTo>
                <a:lnTo>
                  <a:pt x="62293" y="10858"/>
                </a:lnTo>
                <a:lnTo>
                  <a:pt x="70223" y="22502"/>
                </a:lnTo>
                <a:lnTo>
                  <a:pt x="73152" y="36575"/>
                </a:lnTo>
                <a:lnTo>
                  <a:pt x="70223" y="50411"/>
                </a:lnTo>
                <a:lnTo>
                  <a:pt x="62293" y="61531"/>
                </a:lnTo>
                <a:lnTo>
                  <a:pt x="50649" y="68937"/>
                </a:lnTo>
                <a:lnTo>
                  <a:pt x="36576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57388" y="50307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41148" y="82296"/>
                </a:moveTo>
                <a:lnTo>
                  <a:pt x="7620" y="64008"/>
                </a:lnTo>
                <a:lnTo>
                  <a:pt x="0" y="41148"/>
                </a:lnTo>
                <a:lnTo>
                  <a:pt x="1524" y="32004"/>
                </a:lnTo>
                <a:lnTo>
                  <a:pt x="41148" y="0"/>
                </a:lnTo>
                <a:lnTo>
                  <a:pt x="56387" y="3048"/>
                </a:lnTo>
                <a:lnTo>
                  <a:pt x="64008" y="7620"/>
                </a:lnTo>
                <a:lnTo>
                  <a:pt x="66040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10668" y="47244"/>
                </a:lnTo>
                <a:lnTo>
                  <a:pt x="12192" y="53340"/>
                </a:lnTo>
                <a:lnTo>
                  <a:pt x="12954" y="53340"/>
                </a:lnTo>
                <a:lnTo>
                  <a:pt x="15240" y="57912"/>
                </a:lnTo>
                <a:lnTo>
                  <a:pt x="19812" y="62484"/>
                </a:lnTo>
                <a:lnTo>
                  <a:pt x="18288" y="62484"/>
                </a:lnTo>
                <a:lnTo>
                  <a:pt x="24384" y="67056"/>
                </a:lnTo>
                <a:lnTo>
                  <a:pt x="22859" y="67056"/>
                </a:lnTo>
                <a:lnTo>
                  <a:pt x="28956" y="70104"/>
                </a:lnTo>
                <a:lnTo>
                  <a:pt x="35052" y="71628"/>
                </a:lnTo>
                <a:lnTo>
                  <a:pt x="68072" y="71628"/>
                </a:lnTo>
                <a:lnTo>
                  <a:pt x="64008" y="74676"/>
                </a:lnTo>
                <a:lnTo>
                  <a:pt x="48768" y="80772"/>
                </a:lnTo>
                <a:lnTo>
                  <a:pt x="41148" y="82296"/>
                </a:lnTo>
                <a:close/>
              </a:path>
              <a:path w="82550" h="82550">
                <a:moveTo>
                  <a:pt x="67056" y="24384"/>
                </a:moveTo>
                <a:lnTo>
                  <a:pt x="62484" y="18288"/>
                </a:lnTo>
                <a:lnTo>
                  <a:pt x="64008" y="18288"/>
                </a:lnTo>
                <a:lnTo>
                  <a:pt x="57912" y="15240"/>
                </a:lnTo>
                <a:lnTo>
                  <a:pt x="59436" y="15240"/>
                </a:lnTo>
                <a:lnTo>
                  <a:pt x="53339" y="12192"/>
                </a:lnTo>
                <a:lnTo>
                  <a:pt x="41148" y="9144"/>
                </a:lnTo>
                <a:lnTo>
                  <a:pt x="66040" y="9144"/>
                </a:lnTo>
                <a:lnTo>
                  <a:pt x="70104" y="12192"/>
                </a:lnTo>
                <a:lnTo>
                  <a:pt x="78105" y="22860"/>
                </a:lnTo>
                <a:lnTo>
                  <a:pt x="67056" y="22860"/>
                </a:lnTo>
                <a:lnTo>
                  <a:pt x="67056" y="24384"/>
                </a:lnTo>
                <a:close/>
              </a:path>
              <a:path w="82550" h="8255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2550" h="82550">
                <a:moveTo>
                  <a:pt x="70104" y="28956"/>
                </a:moveTo>
                <a:lnTo>
                  <a:pt x="67056" y="22860"/>
                </a:lnTo>
                <a:lnTo>
                  <a:pt x="78105" y="22860"/>
                </a:lnTo>
                <a:lnTo>
                  <a:pt x="79248" y="24384"/>
                </a:lnTo>
                <a:lnTo>
                  <a:pt x="79857" y="27432"/>
                </a:lnTo>
                <a:lnTo>
                  <a:pt x="70104" y="27432"/>
                </a:lnTo>
                <a:lnTo>
                  <a:pt x="70104" y="28956"/>
                </a:lnTo>
                <a:close/>
              </a:path>
              <a:path w="82550" h="82550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82550" h="82550">
                <a:moveTo>
                  <a:pt x="71628" y="35052"/>
                </a:moveTo>
                <a:lnTo>
                  <a:pt x="70104" y="27432"/>
                </a:lnTo>
                <a:lnTo>
                  <a:pt x="79857" y="27432"/>
                </a:lnTo>
                <a:lnTo>
                  <a:pt x="80772" y="32004"/>
                </a:lnTo>
                <a:lnTo>
                  <a:pt x="81026" y="33528"/>
                </a:lnTo>
                <a:lnTo>
                  <a:pt x="71628" y="33528"/>
                </a:lnTo>
                <a:lnTo>
                  <a:pt x="71628" y="35052"/>
                </a:lnTo>
                <a:close/>
              </a:path>
              <a:path w="82550" h="82550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82550" h="82550">
                <a:moveTo>
                  <a:pt x="72999" y="40386"/>
                </a:moveTo>
                <a:lnTo>
                  <a:pt x="71628" y="33528"/>
                </a:lnTo>
                <a:lnTo>
                  <a:pt x="81026" y="33528"/>
                </a:lnTo>
                <a:lnTo>
                  <a:pt x="82042" y="39624"/>
                </a:lnTo>
                <a:lnTo>
                  <a:pt x="73152" y="39624"/>
                </a:lnTo>
                <a:lnTo>
                  <a:pt x="72999" y="40386"/>
                </a:lnTo>
                <a:close/>
              </a:path>
              <a:path w="82550" h="82550">
                <a:moveTo>
                  <a:pt x="73152" y="41148"/>
                </a:moveTo>
                <a:lnTo>
                  <a:pt x="72999" y="40386"/>
                </a:lnTo>
                <a:lnTo>
                  <a:pt x="73152" y="39624"/>
                </a:lnTo>
                <a:lnTo>
                  <a:pt x="73152" y="41148"/>
                </a:lnTo>
                <a:close/>
              </a:path>
              <a:path w="82550" h="82550">
                <a:moveTo>
                  <a:pt x="82296" y="41148"/>
                </a:moveTo>
                <a:lnTo>
                  <a:pt x="73152" y="41148"/>
                </a:lnTo>
                <a:lnTo>
                  <a:pt x="73152" y="39624"/>
                </a:lnTo>
                <a:lnTo>
                  <a:pt x="82042" y="39624"/>
                </a:lnTo>
                <a:lnTo>
                  <a:pt x="82296" y="41148"/>
                </a:lnTo>
                <a:close/>
              </a:path>
              <a:path w="82550" h="82550">
                <a:moveTo>
                  <a:pt x="79857" y="53340"/>
                </a:moveTo>
                <a:lnTo>
                  <a:pt x="70104" y="53340"/>
                </a:lnTo>
                <a:lnTo>
                  <a:pt x="71628" y="47244"/>
                </a:lnTo>
                <a:lnTo>
                  <a:pt x="72999" y="40386"/>
                </a:lnTo>
                <a:lnTo>
                  <a:pt x="73152" y="41148"/>
                </a:lnTo>
                <a:lnTo>
                  <a:pt x="82296" y="41148"/>
                </a:lnTo>
                <a:lnTo>
                  <a:pt x="79857" y="53340"/>
                </a:lnTo>
                <a:close/>
              </a:path>
              <a:path w="82550" h="82550">
                <a:moveTo>
                  <a:pt x="12954" y="53340"/>
                </a:moveTo>
                <a:lnTo>
                  <a:pt x="12192" y="53340"/>
                </a:lnTo>
                <a:lnTo>
                  <a:pt x="12192" y="51816"/>
                </a:lnTo>
                <a:lnTo>
                  <a:pt x="12954" y="53340"/>
                </a:lnTo>
                <a:close/>
              </a:path>
              <a:path w="82550" h="82550">
                <a:moveTo>
                  <a:pt x="68072" y="71628"/>
                </a:moveTo>
                <a:lnTo>
                  <a:pt x="47244" y="71628"/>
                </a:lnTo>
                <a:lnTo>
                  <a:pt x="53339" y="70104"/>
                </a:lnTo>
                <a:lnTo>
                  <a:pt x="59436" y="67056"/>
                </a:lnTo>
                <a:lnTo>
                  <a:pt x="57912" y="67056"/>
                </a:lnTo>
                <a:lnTo>
                  <a:pt x="64008" y="62484"/>
                </a:lnTo>
                <a:lnTo>
                  <a:pt x="62484" y="62484"/>
                </a:lnTo>
                <a:lnTo>
                  <a:pt x="67056" y="57912"/>
                </a:lnTo>
                <a:lnTo>
                  <a:pt x="70104" y="51816"/>
                </a:lnTo>
                <a:lnTo>
                  <a:pt x="70104" y="53340"/>
                </a:lnTo>
                <a:lnTo>
                  <a:pt x="79857" y="53340"/>
                </a:lnTo>
                <a:lnTo>
                  <a:pt x="79248" y="56388"/>
                </a:lnTo>
                <a:lnTo>
                  <a:pt x="74676" y="64008"/>
                </a:lnTo>
                <a:lnTo>
                  <a:pt x="70104" y="70104"/>
                </a:lnTo>
                <a:lnTo>
                  <a:pt x="6807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457509" y="3200748"/>
            <a:ext cx="1560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传输</a:t>
            </a:r>
            <a:r>
              <a:rPr dirty="0" sz="2000" b="1">
                <a:latin typeface="Microsoft JhengHei"/>
                <a:cs typeface="Microsoft JhengHei"/>
              </a:rPr>
              <a:t>特</a:t>
            </a:r>
            <a:r>
              <a:rPr dirty="0" sz="2000" spc="20" b="1">
                <a:latin typeface="Microsoft JhengHei"/>
                <a:cs typeface="Microsoft JhengHei"/>
              </a:rPr>
              <a:t>性</a:t>
            </a:r>
            <a:r>
              <a:rPr dirty="0" sz="2000" b="1">
                <a:latin typeface="Microsoft JhengHei"/>
                <a:cs typeface="Microsoft JhengHei"/>
              </a:rPr>
              <a:t>曲线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368300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2900"/>
              </a:spcBef>
            </a:pPr>
            <a:r>
              <a:rPr dirty="0">
                <a:latin typeface="Times New Roman"/>
                <a:cs typeface="Times New Roman"/>
              </a:rPr>
              <a:t>9.8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10"/>
              <a:t>非正弦信号产生电路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1844" y="2989072"/>
            <a:ext cx="59182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20">
                <a:latin typeface="Times New Roman"/>
                <a:cs typeface="Times New Roman"/>
              </a:rPr>
              <a:t>V</a:t>
            </a:r>
            <a:r>
              <a:rPr dirty="0" baseline="-17094" sz="1950" spc="-30">
                <a:latin typeface="Times New Roman"/>
                <a:cs typeface="Times New Roman"/>
              </a:rPr>
              <a:t>T </a:t>
            </a:r>
            <a:r>
              <a:rPr dirty="0" baseline="-17094" sz="1950" spc="67">
                <a:latin typeface="Times New Roman"/>
                <a:cs typeface="Times New Roman"/>
              </a:rPr>
              <a:t> </a:t>
            </a:r>
            <a:r>
              <a:rPr dirty="0" sz="2300" spc="-1035">
                <a:latin typeface="Times New Roman"/>
                <a:cs typeface="Times New Roman"/>
              </a:rPr>
              <a:t>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481" y="4249769"/>
            <a:ext cx="907415" cy="0"/>
          </a:xfrm>
          <a:custGeom>
            <a:avLst/>
            <a:gdLst/>
            <a:ahLst/>
            <a:cxnLst/>
            <a:rect l="l" t="t" r="r" b="b"/>
            <a:pathLst>
              <a:path w="907414" h="0">
                <a:moveTo>
                  <a:pt x="0" y="0"/>
                </a:moveTo>
                <a:lnTo>
                  <a:pt x="906970" y="0"/>
                </a:lnTo>
              </a:path>
            </a:pathLst>
          </a:custGeom>
          <a:ln w="14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8677" y="4249769"/>
            <a:ext cx="907415" cy="0"/>
          </a:xfrm>
          <a:custGeom>
            <a:avLst/>
            <a:gdLst/>
            <a:ahLst/>
            <a:cxnLst/>
            <a:rect l="l" t="t" r="r" b="b"/>
            <a:pathLst>
              <a:path w="907414" h="0">
                <a:moveTo>
                  <a:pt x="0" y="0"/>
                </a:moveTo>
                <a:lnTo>
                  <a:pt x="906970" y="0"/>
                </a:lnTo>
              </a:path>
            </a:pathLst>
          </a:custGeom>
          <a:ln w="14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78811" y="4024376"/>
            <a:ext cx="60833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z="1300">
                <a:latin typeface="Times New Roman"/>
                <a:cs typeface="Times New Roman"/>
              </a:rPr>
              <a:t>1	</a:t>
            </a:r>
            <a:r>
              <a:rPr dirty="0" sz="1300" spc="70">
                <a:latin typeface="Times New Roman"/>
                <a:cs typeface="Times New Roman"/>
              </a:rPr>
              <a:t>R</a:t>
            </a:r>
            <a:r>
              <a:rPr dirty="0" sz="1300" spc="70">
                <a:latin typeface="Times New Roman"/>
                <a:cs typeface="Times New Roman"/>
              </a:rPr>
              <a:t>E</a:t>
            </a:r>
            <a:r>
              <a:rPr dirty="0" sz="1300" spc="7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012" y="4208780"/>
            <a:ext cx="13589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7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7221" y="4208780"/>
            <a:ext cx="245745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>
                <a:latin typeface="Times New Roman"/>
                <a:cs typeface="Times New Roman"/>
              </a:rPr>
              <a:t>o</a:t>
            </a:r>
            <a:r>
              <a:rPr dirty="0" sz="1300" spc="7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027" y="3854958"/>
            <a:ext cx="45275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5">
                <a:latin typeface="Times New Roman"/>
                <a:cs typeface="Times New Roman"/>
              </a:rPr>
              <a:t>R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13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8617" y="3854958"/>
            <a:ext cx="29654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5">
                <a:latin typeface="Times New Roman"/>
                <a:cs typeface="Times New Roman"/>
              </a:rPr>
              <a:t>R</a:t>
            </a:r>
            <a:r>
              <a:rPr dirty="0" baseline="-17094" sz="1950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1549" y="3911346"/>
            <a:ext cx="365125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4691" sz="3375" spc="-195">
                <a:latin typeface="Times New Roman"/>
                <a:cs typeface="Times New Roman"/>
              </a:rPr>
              <a:t>V</a:t>
            </a:r>
            <a:r>
              <a:rPr dirty="0" baseline="-24691" sz="3375" spc="-300">
                <a:latin typeface="Times New Roman"/>
                <a:cs typeface="Times New Roman"/>
              </a:rPr>
              <a:t> </a:t>
            </a:r>
            <a:r>
              <a:rPr dirty="0" sz="1300" spc="-590">
                <a:latin typeface="Times New Roman"/>
                <a:cs typeface="Times New Roman"/>
              </a:rPr>
              <a:t>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208" y="4019550"/>
            <a:ext cx="9652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695">
                <a:latin typeface="Times New Roman"/>
                <a:cs typeface="Times New Roman"/>
              </a:rPr>
              <a:t>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4036" y="4039361"/>
            <a:ext cx="57721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2250" spc="-130">
                <a:latin typeface="Times New Roman"/>
                <a:cs typeface="Times New Roman"/>
              </a:rPr>
              <a:t>V</a:t>
            </a:r>
            <a:r>
              <a:rPr dirty="0" sz="2250" spc="-130">
                <a:latin typeface="Times New Roman"/>
                <a:cs typeface="Times New Roman"/>
              </a:rPr>
              <a:t>	</a:t>
            </a:r>
            <a:r>
              <a:rPr dirty="0" sz="2250" spc="-1019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4001" y="4039361"/>
            <a:ext cx="18224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019">
                <a:latin typeface="Times New Roman"/>
                <a:cs typeface="Times New Roman"/>
              </a:rPr>
              <a:t>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8500" y="4258817"/>
            <a:ext cx="859790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60">
                <a:latin typeface="Times New Roman"/>
                <a:cs typeface="Times New Roman"/>
              </a:rPr>
              <a:t>R</a:t>
            </a:r>
            <a:r>
              <a:rPr dirty="0" baseline="-14957" sz="1950" spc="-89">
                <a:latin typeface="Times New Roman"/>
                <a:cs typeface="Times New Roman"/>
              </a:rPr>
              <a:t>1</a:t>
            </a:r>
            <a:r>
              <a:rPr dirty="0" baseline="-14957" sz="1950" spc="284">
                <a:latin typeface="Times New Roman"/>
                <a:cs typeface="Times New Roman"/>
              </a:rPr>
              <a:t> </a:t>
            </a:r>
            <a:r>
              <a:rPr dirty="0" sz="2250" spc="-1019">
                <a:latin typeface="Times New Roman"/>
                <a:cs typeface="Times New Roman"/>
              </a:rPr>
              <a:t></a:t>
            </a:r>
            <a:r>
              <a:rPr dirty="0" sz="2250" spc="-20">
                <a:latin typeface="Times New Roman"/>
                <a:cs typeface="Times New Roman"/>
              </a:rPr>
              <a:t> </a:t>
            </a:r>
            <a:r>
              <a:rPr dirty="0" sz="2250" spc="-10">
                <a:latin typeface="Times New Roman"/>
                <a:cs typeface="Times New Roman"/>
              </a:rPr>
              <a:t>R</a:t>
            </a:r>
            <a:r>
              <a:rPr dirty="0" baseline="-14957" sz="1950" spc="-15">
                <a:latin typeface="Times New Roman"/>
                <a:cs typeface="Times New Roman"/>
              </a:rPr>
              <a:t>2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6613" y="4258817"/>
            <a:ext cx="86042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60">
                <a:latin typeface="Times New Roman"/>
                <a:cs typeface="Times New Roman"/>
              </a:rPr>
              <a:t>R</a:t>
            </a:r>
            <a:r>
              <a:rPr dirty="0" baseline="-14957" sz="1950" spc="-89">
                <a:latin typeface="Times New Roman"/>
                <a:cs typeface="Times New Roman"/>
              </a:rPr>
              <a:t>1 </a:t>
            </a:r>
            <a:r>
              <a:rPr dirty="0" baseline="-14957" sz="1950" spc="-82">
                <a:latin typeface="Times New Roman"/>
                <a:cs typeface="Times New Roman"/>
              </a:rPr>
              <a:t> </a:t>
            </a:r>
            <a:r>
              <a:rPr dirty="0" sz="2250" spc="-1019">
                <a:latin typeface="Times New Roman"/>
                <a:cs typeface="Times New Roman"/>
              </a:rPr>
              <a:t>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R</a:t>
            </a:r>
            <a:r>
              <a:rPr dirty="0" baseline="-14957" sz="1950" spc="-30">
                <a:latin typeface="Times New Roman"/>
                <a:cs typeface="Times New Roman"/>
              </a:rPr>
              <a:t>2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7684" y="3057525"/>
            <a:ext cx="635000" cy="165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上限  阈值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下限  阈值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6800" y="6123384"/>
            <a:ext cx="2490470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46785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传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特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性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（以</a:t>
            </a:r>
            <a:r>
              <a:rPr dirty="0" sz="2400" spc="10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3300"/>
                </a:solidFill>
                <a:latin typeface="Times New Roman"/>
                <a:cs typeface="Times New Roman"/>
              </a:rPr>
              <a:t>REF</a:t>
            </a:r>
            <a:r>
              <a:rPr dirty="0" sz="2400" spc="10">
                <a:solidFill>
                  <a:srgbClr val="FF3300"/>
                </a:solidFill>
                <a:latin typeface="Times New Roman"/>
                <a:cs typeface="Times New Roman"/>
              </a:rPr>
              <a:t>=0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为例）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6271" y="1657858"/>
            <a:ext cx="2663190" cy="1022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00"/>
              </a:lnSpc>
              <a:tabLst>
                <a:tab pos="1216025" algn="l"/>
              </a:tabLst>
            </a:pPr>
            <a:r>
              <a:rPr dirty="0" baseline="1157" sz="3600">
                <a:latin typeface="宋体"/>
                <a:cs typeface="宋体"/>
              </a:rPr>
              <a:t>已知</a:t>
            </a:r>
            <a:r>
              <a:rPr dirty="0" baseline="1157" sz="3600" spc="547">
                <a:latin typeface="宋体"/>
                <a:cs typeface="宋体"/>
              </a:rPr>
              <a:t> </a:t>
            </a:r>
            <a:r>
              <a:rPr dirty="0" sz="2450" spc="-145">
                <a:latin typeface="Times New Roman"/>
                <a:cs typeface="Times New Roman"/>
              </a:rPr>
              <a:t>v	</a:t>
            </a:r>
            <a:r>
              <a:rPr dirty="0" sz="2450" spc="-1110">
                <a:latin typeface="Times New Roman"/>
                <a:cs typeface="Times New Roman"/>
              </a:rPr>
              <a:t></a:t>
            </a:r>
            <a:r>
              <a:rPr dirty="0" sz="2450" spc="-240">
                <a:latin typeface="Times New Roman"/>
                <a:cs typeface="Times New Roman"/>
              </a:rPr>
              <a:t> </a:t>
            </a:r>
            <a:r>
              <a:rPr dirty="0" sz="2450" spc="-140">
                <a:latin typeface="Times New Roman"/>
                <a:cs typeface="Times New Roman"/>
              </a:rPr>
              <a:t>V </a:t>
            </a:r>
            <a:r>
              <a:rPr dirty="0" baseline="43650" sz="2100" spc="-937">
                <a:latin typeface="Times New Roman"/>
                <a:cs typeface="Times New Roman"/>
              </a:rPr>
              <a:t></a:t>
            </a:r>
            <a:r>
              <a:rPr dirty="0" baseline="43650" sz="2100" spc="40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宋体"/>
                <a:cs typeface="宋体"/>
              </a:rPr>
              <a:t>或</a:t>
            </a:r>
            <a:r>
              <a:rPr dirty="0" sz="2450" spc="-45">
                <a:latin typeface="Times New Roman"/>
                <a:cs typeface="Times New Roman"/>
              </a:rPr>
              <a:t>V</a:t>
            </a:r>
            <a:r>
              <a:rPr dirty="0" sz="2450" spc="-130">
                <a:latin typeface="Times New Roman"/>
                <a:cs typeface="Times New Roman"/>
              </a:rPr>
              <a:t> </a:t>
            </a:r>
            <a:r>
              <a:rPr dirty="0" baseline="43650" sz="2100" spc="-937">
                <a:latin typeface="Times New Roman"/>
                <a:cs typeface="Times New Roman"/>
              </a:rPr>
              <a:t></a:t>
            </a:r>
            <a:endParaRPr baseline="43650" sz="2100">
              <a:latin typeface="Times New Roman"/>
              <a:cs typeface="Times New Roman"/>
            </a:endParaRPr>
          </a:p>
          <a:p>
            <a:pPr marL="969010">
              <a:lnSpc>
                <a:spcPts val="940"/>
              </a:lnSpc>
              <a:tabLst>
                <a:tab pos="1637664" algn="l"/>
                <a:tab pos="2408555" algn="l"/>
              </a:tabLst>
            </a:pPr>
            <a:r>
              <a:rPr dirty="0" sz="1400" spc="85">
                <a:latin typeface="Times New Roman"/>
                <a:cs typeface="Times New Roman"/>
              </a:rPr>
              <a:t>O</a:t>
            </a:r>
            <a:r>
              <a:rPr dirty="0" sz="1400" spc="85">
                <a:latin typeface="Times New Roman"/>
                <a:cs typeface="Times New Roman"/>
              </a:rPr>
              <a:t>	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8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85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700">
              <a:latin typeface="Times New Roman"/>
              <a:cs typeface="Times New Roman"/>
            </a:endParaRPr>
          </a:p>
          <a:p>
            <a:pPr marL="80518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则，双门限：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0913" y="5738621"/>
            <a:ext cx="877569" cy="0"/>
          </a:xfrm>
          <a:custGeom>
            <a:avLst/>
            <a:gdLst/>
            <a:ahLst/>
            <a:cxnLst/>
            <a:rect l="l" t="t" r="r" b="b"/>
            <a:pathLst>
              <a:path w="877569" h="0">
                <a:moveTo>
                  <a:pt x="0" y="0"/>
                </a:moveTo>
                <a:lnTo>
                  <a:pt x="87706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73793" y="5406430"/>
            <a:ext cx="118745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-2720" b="1">
                <a:latin typeface="Times New Roman"/>
                <a:cs typeface="Times New Roman"/>
              </a:rPr>
              <a:t>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4901" y="5406430"/>
            <a:ext cx="118745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-2720" b="1">
                <a:latin typeface="Times New Roman"/>
                <a:cs typeface="Times New Roman"/>
              </a:rPr>
              <a:t>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748" y="4935982"/>
            <a:ext cx="6540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1124" y="5699505"/>
            <a:ext cx="890269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3575" algn="l"/>
              </a:tabLst>
            </a:pPr>
            <a:r>
              <a:rPr dirty="0" sz="1250">
                <a:latin typeface="Times New Roman"/>
                <a:cs typeface="Times New Roman"/>
              </a:rPr>
              <a:t>o</a:t>
            </a:r>
            <a:r>
              <a:rPr dirty="0" sz="1250" spc="75">
                <a:latin typeface="Times New Roman"/>
                <a:cs typeface="Times New Roman"/>
              </a:rPr>
              <a:t>m</a:t>
            </a:r>
            <a:r>
              <a:rPr dirty="0" sz="1250" spc="75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o</a:t>
            </a:r>
            <a:r>
              <a:rPr dirty="0" sz="1250" spc="75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1107" y="5359653"/>
            <a:ext cx="2870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0">
                <a:latin typeface="Times New Roman"/>
                <a:cs typeface="Times New Roman"/>
              </a:rPr>
              <a:t>R</a:t>
            </a:r>
            <a:r>
              <a:rPr dirty="0" baseline="-15555" sz="1875">
                <a:latin typeface="Times New Roman"/>
                <a:cs typeface="Times New Roman"/>
              </a:rPr>
              <a:t>2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2083" y="5528817"/>
            <a:ext cx="11366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560">
                <a:latin typeface="Times New Roman"/>
                <a:cs typeface="Times New Roman"/>
              </a:rPr>
              <a:t>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6416" y="4945126"/>
            <a:ext cx="151892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445">
                <a:latin typeface="Times New Roman"/>
                <a:cs typeface="Times New Roman"/>
              </a:rPr>
              <a:t></a:t>
            </a:r>
            <a:r>
              <a:rPr dirty="0" sz="2150" spc="-445">
                <a:latin typeface="Times New Roman"/>
                <a:cs typeface="Times New Roman"/>
              </a:rPr>
              <a:t>V        </a:t>
            </a:r>
            <a:r>
              <a:rPr dirty="0" sz="2150" spc="-960">
                <a:latin typeface="Times New Roman"/>
                <a:cs typeface="Times New Roman"/>
              </a:rPr>
              <a:t></a:t>
            </a:r>
            <a:r>
              <a:rPr dirty="0" sz="2150" spc="-260">
                <a:latin typeface="Times New Roman"/>
                <a:cs typeface="Times New Roman"/>
              </a:rPr>
              <a:t> </a:t>
            </a:r>
            <a:r>
              <a:rPr dirty="0" sz="2150" spc="-15">
                <a:latin typeface="Times New Roman"/>
                <a:cs typeface="Times New Roman"/>
              </a:rPr>
              <a:t>V</a:t>
            </a:r>
            <a:r>
              <a:rPr dirty="0" baseline="-15555" sz="1875" spc="-22">
                <a:latin typeface="Times New Roman"/>
                <a:cs typeface="Times New Roman"/>
              </a:rPr>
              <a:t>T</a:t>
            </a:r>
            <a:r>
              <a:rPr dirty="0" baseline="-15555" sz="1875" spc="209">
                <a:latin typeface="Times New Roman"/>
                <a:cs typeface="Times New Roman"/>
              </a:rPr>
              <a:t> </a:t>
            </a:r>
            <a:r>
              <a:rPr dirty="0" sz="2150" spc="-685">
                <a:latin typeface="Times New Roman"/>
                <a:cs typeface="Times New Roman"/>
              </a:rPr>
              <a:t></a:t>
            </a:r>
            <a:r>
              <a:rPr dirty="0" sz="2150" spc="-685">
                <a:latin typeface="Times New Roman"/>
                <a:cs typeface="Times New Roman"/>
              </a:rPr>
              <a:t>V</a:t>
            </a:r>
            <a:r>
              <a:rPr dirty="0" baseline="-15555" sz="1875" spc="-1027">
                <a:latin typeface="Times New Roman"/>
                <a:cs typeface="Times New Roman"/>
              </a:rPr>
              <a:t>T</a:t>
            </a:r>
            <a:r>
              <a:rPr dirty="0" baseline="3875" sz="3225" spc="-1027">
                <a:latin typeface="Times New Roman"/>
                <a:cs typeface="Times New Roman"/>
              </a:rPr>
              <a:t></a:t>
            </a:r>
            <a:endParaRPr baseline="3875" sz="32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9232" y="5539485"/>
            <a:ext cx="17716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60">
                <a:latin typeface="Times New Roman"/>
                <a:cs typeface="Times New Roman"/>
              </a:rPr>
              <a:t>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1292" y="5539485"/>
            <a:ext cx="100520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5775" algn="l"/>
              </a:tabLst>
            </a:pPr>
            <a:r>
              <a:rPr dirty="0" sz="2150" spc="-105">
                <a:latin typeface="Times New Roman"/>
                <a:cs typeface="Times New Roman"/>
              </a:rPr>
              <a:t>V	</a:t>
            </a:r>
            <a:r>
              <a:rPr dirty="0" sz="2150" spc="-355">
                <a:latin typeface="Times New Roman"/>
                <a:cs typeface="Times New Roman"/>
              </a:rPr>
              <a:t></a:t>
            </a:r>
            <a:r>
              <a:rPr dirty="0" sz="2150" spc="-355">
                <a:latin typeface="Times New Roman"/>
                <a:cs typeface="Times New Roman"/>
              </a:rPr>
              <a:t>V</a:t>
            </a:r>
            <a:r>
              <a:rPr dirty="0" sz="2150" spc="-345">
                <a:latin typeface="Times New Roman"/>
                <a:cs typeface="Times New Roman"/>
              </a:rPr>
              <a:t> </a:t>
            </a:r>
            <a:r>
              <a:rPr dirty="0" baseline="44444" sz="1875" spc="-839">
                <a:latin typeface="Times New Roman"/>
                <a:cs typeface="Times New Roman"/>
              </a:rPr>
              <a:t>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8311" y="5751321"/>
            <a:ext cx="833119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45">
                <a:latin typeface="Times New Roman"/>
                <a:cs typeface="Times New Roman"/>
              </a:rPr>
              <a:t>R</a:t>
            </a:r>
            <a:r>
              <a:rPr dirty="0" baseline="-15555" sz="1875" spc="-67">
                <a:latin typeface="Times New Roman"/>
                <a:cs typeface="Times New Roman"/>
              </a:rPr>
              <a:t>1</a:t>
            </a:r>
            <a:r>
              <a:rPr dirty="0" baseline="-15555" sz="1875" spc="277">
                <a:latin typeface="Times New Roman"/>
                <a:cs typeface="Times New Roman"/>
              </a:rPr>
              <a:t> </a:t>
            </a:r>
            <a:r>
              <a:rPr dirty="0" sz="2150" spc="-960">
                <a:latin typeface="Times New Roman"/>
                <a:cs typeface="Times New Roman"/>
              </a:rPr>
              <a:t></a:t>
            </a:r>
            <a:r>
              <a:rPr dirty="0" sz="2150" spc="-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</a:t>
            </a:r>
            <a:r>
              <a:rPr dirty="0" baseline="-15555" sz="1875">
                <a:latin typeface="Times New Roman"/>
                <a:cs typeface="Times New Roman"/>
              </a:rPr>
              <a:t>2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14043" y="496252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回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差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70694" y="3204210"/>
            <a:ext cx="932180" cy="0"/>
          </a:xfrm>
          <a:custGeom>
            <a:avLst/>
            <a:gdLst/>
            <a:ahLst/>
            <a:cxnLst/>
            <a:rect l="l" t="t" r="r" b="b"/>
            <a:pathLst>
              <a:path w="932179" h="0">
                <a:moveTo>
                  <a:pt x="0" y="0"/>
                </a:moveTo>
                <a:lnTo>
                  <a:pt x="931640" y="0"/>
                </a:lnTo>
              </a:path>
            </a:pathLst>
          </a:custGeom>
          <a:ln w="14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399279" y="3166364"/>
            <a:ext cx="25146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Times New Roman"/>
                <a:cs typeface="Times New Roman"/>
              </a:rPr>
              <a:t>o</a:t>
            </a:r>
            <a:r>
              <a:rPr dirty="0" sz="1300" spc="10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79367" y="2800096"/>
            <a:ext cx="30416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15">
                <a:latin typeface="Times New Roman"/>
                <a:cs typeface="Times New Roman"/>
              </a:rPr>
              <a:t>R</a:t>
            </a:r>
            <a:r>
              <a:rPr dirty="0" baseline="-17094" sz="1950" spc="22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8779" y="2858008"/>
            <a:ext cx="374650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5362" sz="3450" spc="-187">
                <a:latin typeface="Times New Roman"/>
                <a:cs typeface="Times New Roman"/>
              </a:rPr>
              <a:t>V</a:t>
            </a:r>
            <a:r>
              <a:rPr dirty="0" baseline="-25362" sz="3450" spc="-300">
                <a:latin typeface="Times New Roman"/>
                <a:cs typeface="Times New Roman"/>
              </a:rPr>
              <a:t> </a:t>
            </a:r>
            <a:r>
              <a:rPr dirty="0" sz="1300" spc="-570">
                <a:latin typeface="Times New Roman"/>
                <a:cs typeface="Times New Roman"/>
              </a:rPr>
              <a:t>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36824" y="2990596"/>
            <a:ext cx="18605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1040">
                <a:latin typeface="Times New Roman"/>
                <a:cs typeface="Times New Roman"/>
              </a:rPr>
              <a:t>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89808" y="3214623"/>
            <a:ext cx="88328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40">
                <a:latin typeface="Times New Roman"/>
                <a:cs typeface="Times New Roman"/>
              </a:rPr>
              <a:t>R</a:t>
            </a:r>
            <a:r>
              <a:rPr dirty="0" baseline="-17094" sz="1950" spc="-60">
                <a:latin typeface="Times New Roman"/>
                <a:cs typeface="Times New Roman"/>
              </a:rPr>
              <a:t>1</a:t>
            </a:r>
            <a:r>
              <a:rPr dirty="0" baseline="-17094" sz="1950" spc="315">
                <a:latin typeface="Times New Roman"/>
                <a:cs typeface="Times New Roman"/>
              </a:rPr>
              <a:t> </a:t>
            </a:r>
            <a:r>
              <a:rPr dirty="0" sz="2300" spc="-1040">
                <a:latin typeface="Times New Roman"/>
                <a:cs typeface="Times New Roman"/>
              </a:rPr>
              <a:t>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96725" y="3217926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 h="0">
                <a:moveTo>
                  <a:pt x="0" y="0"/>
                </a:moveTo>
                <a:lnTo>
                  <a:pt x="931354" y="0"/>
                </a:lnTo>
              </a:path>
            </a:pathLst>
          </a:custGeom>
          <a:ln w="14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50795" y="2862580"/>
            <a:ext cx="80645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0"/>
              </a:lnSpc>
            </a:pPr>
            <a:r>
              <a:rPr dirty="0" baseline="9661" sz="3450" spc="-150">
                <a:latin typeface="Times New Roman"/>
                <a:cs typeface="Times New Roman"/>
              </a:rPr>
              <a:t>R</a:t>
            </a:r>
            <a:r>
              <a:rPr dirty="0" sz="1300" spc="-180">
                <a:latin typeface="Times New Roman"/>
                <a:cs typeface="Times New Roman"/>
              </a:rPr>
              <a:t>1</a:t>
            </a:r>
            <a:r>
              <a:rPr dirty="0" baseline="9661" sz="3450" spc="-150">
                <a:latin typeface="Times New Roman"/>
                <a:cs typeface="Times New Roman"/>
              </a:rPr>
              <a:t>V</a:t>
            </a:r>
            <a:r>
              <a:rPr dirty="0" sz="1300" spc="95">
                <a:latin typeface="Times New Roman"/>
                <a:cs typeface="Times New Roman"/>
              </a:rPr>
              <a:t>R</a:t>
            </a:r>
            <a:r>
              <a:rPr dirty="0" sz="1300" spc="90">
                <a:latin typeface="Times New Roman"/>
                <a:cs typeface="Times New Roman"/>
              </a:rPr>
              <a:t>E</a:t>
            </a:r>
            <a:r>
              <a:rPr dirty="0" sz="1300" spc="9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15744" y="3228340"/>
            <a:ext cx="88328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40">
                <a:latin typeface="Times New Roman"/>
                <a:cs typeface="Times New Roman"/>
              </a:rPr>
              <a:t>R</a:t>
            </a:r>
            <a:r>
              <a:rPr dirty="0" baseline="-17094" sz="1950" spc="-60">
                <a:latin typeface="Times New Roman"/>
                <a:cs typeface="Times New Roman"/>
              </a:rPr>
              <a:t>1</a:t>
            </a:r>
            <a:r>
              <a:rPr dirty="0" baseline="-17094" sz="1950" spc="315">
                <a:latin typeface="Times New Roman"/>
                <a:cs typeface="Times New Roman"/>
              </a:rPr>
              <a:t> </a:t>
            </a:r>
            <a:r>
              <a:rPr dirty="0" sz="2300" spc="-1040">
                <a:latin typeface="Times New Roman"/>
                <a:cs typeface="Times New Roman"/>
              </a:rPr>
              <a:t>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15459" y="1341085"/>
            <a:ext cx="29159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latin typeface="宋体"/>
                <a:cs typeface="宋体"/>
              </a:rPr>
              <a:t>在输出反转瞬间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-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55079" y="1866138"/>
            <a:ext cx="3204971" cy="1719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282687" y="3243104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81131" y="1970484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73367" y="2098547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60960" y="114300"/>
                </a:moveTo>
                <a:lnTo>
                  <a:pt x="37290" y="109775"/>
                </a:lnTo>
                <a:lnTo>
                  <a:pt x="17907" y="97536"/>
                </a:lnTo>
                <a:lnTo>
                  <a:pt x="4810" y="79581"/>
                </a:lnTo>
                <a:lnTo>
                  <a:pt x="0" y="57912"/>
                </a:lnTo>
                <a:lnTo>
                  <a:pt x="4810" y="35361"/>
                </a:lnTo>
                <a:lnTo>
                  <a:pt x="17907" y="16954"/>
                </a:lnTo>
                <a:lnTo>
                  <a:pt x="37290" y="4548"/>
                </a:lnTo>
                <a:lnTo>
                  <a:pt x="60960" y="0"/>
                </a:lnTo>
                <a:lnTo>
                  <a:pt x="84629" y="4548"/>
                </a:lnTo>
                <a:lnTo>
                  <a:pt x="104013" y="16954"/>
                </a:lnTo>
                <a:lnTo>
                  <a:pt x="117109" y="35361"/>
                </a:lnTo>
                <a:lnTo>
                  <a:pt x="121920" y="57912"/>
                </a:lnTo>
                <a:lnTo>
                  <a:pt x="117109" y="79581"/>
                </a:lnTo>
                <a:lnTo>
                  <a:pt x="104013" y="97536"/>
                </a:lnTo>
                <a:lnTo>
                  <a:pt x="84629" y="109775"/>
                </a:lnTo>
                <a:lnTo>
                  <a:pt x="6096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5079" y="2080260"/>
            <a:ext cx="158750" cy="152400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94488" y="1524"/>
                </a:moveTo>
                <a:lnTo>
                  <a:pt x="64008" y="1524"/>
                </a:lnTo>
                <a:lnTo>
                  <a:pt x="70104" y="0"/>
                </a:lnTo>
                <a:lnTo>
                  <a:pt x="86868" y="0"/>
                </a:lnTo>
                <a:lnTo>
                  <a:pt x="94488" y="1524"/>
                </a:lnTo>
                <a:close/>
              </a:path>
              <a:path w="158750" h="152400">
                <a:moveTo>
                  <a:pt x="108204" y="4572"/>
                </a:moveTo>
                <a:lnTo>
                  <a:pt x="50292" y="4572"/>
                </a:lnTo>
                <a:lnTo>
                  <a:pt x="62484" y="1524"/>
                </a:lnTo>
                <a:lnTo>
                  <a:pt x="97536" y="1524"/>
                </a:lnTo>
                <a:lnTo>
                  <a:pt x="108204" y="4572"/>
                </a:lnTo>
                <a:close/>
              </a:path>
              <a:path w="158750" h="152400">
                <a:moveTo>
                  <a:pt x="121920" y="12192"/>
                </a:moveTo>
                <a:lnTo>
                  <a:pt x="36576" y="12192"/>
                </a:lnTo>
                <a:lnTo>
                  <a:pt x="47244" y="6095"/>
                </a:lnTo>
                <a:lnTo>
                  <a:pt x="48768" y="6095"/>
                </a:lnTo>
                <a:lnTo>
                  <a:pt x="48768" y="4572"/>
                </a:lnTo>
                <a:lnTo>
                  <a:pt x="109728" y="4572"/>
                </a:lnTo>
                <a:lnTo>
                  <a:pt x="111252" y="6095"/>
                </a:lnTo>
                <a:lnTo>
                  <a:pt x="121920" y="12192"/>
                </a:lnTo>
                <a:close/>
              </a:path>
              <a:path w="158750" h="152400">
                <a:moveTo>
                  <a:pt x="134112" y="21335"/>
                </a:moveTo>
                <a:lnTo>
                  <a:pt x="24384" y="21335"/>
                </a:lnTo>
                <a:lnTo>
                  <a:pt x="24384" y="19812"/>
                </a:lnTo>
                <a:lnTo>
                  <a:pt x="33528" y="13716"/>
                </a:lnTo>
                <a:lnTo>
                  <a:pt x="35052" y="12192"/>
                </a:lnTo>
                <a:lnTo>
                  <a:pt x="123444" y="12192"/>
                </a:lnTo>
                <a:lnTo>
                  <a:pt x="124968" y="13716"/>
                </a:lnTo>
                <a:lnTo>
                  <a:pt x="134112" y="19812"/>
                </a:lnTo>
                <a:lnTo>
                  <a:pt x="134112" y="21335"/>
                </a:lnTo>
                <a:close/>
              </a:path>
              <a:path w="158750" h="152400">
                <a:moveTo>
                  <a:pt x="143256" y="32004"/>
                </a:moveTo>
                <a:lnTo>
                  <a:pt x="15240" y="32004"/>
                </a:lnTo>
                <a:lnTo>
                  <a:pt x="22859" y="22860"/>
                </a:lnTo>
                <a:lnTo>
                  <a:pt x="22859" y="21335"/>
                </a:lnTo>
                <a:lnTo>
                  <a:pt x="135636" y="21335"/>
                </a:lnTo>
                <a:lnTo>
                  <a:pt x="137160" y="22860"/>
                </a:lnTo>
                <a:lnTo>
                  <a:pt x="143256" y="32004"/>
                </a:lnTo>
                <a:close/>
              </a:path>
              <a:path w="158750" h="152400">
                <a:moveTo>
                  <a:pt x="57912" y="108204"/>
                </a:moveTo>
                <a:lnTo>
                  <a:pt x="54864" y="106680"/>
                </a:lnTo>
                <a:lnTo>
                  <a:pt x="6096" y="106680"/>
                </a:lnTo>
                <a:lnTo>
                  <a:pt x="6096" y="105156"/>
                </a:lnTo>
                <a:lnTo>
                  <a:pt x="4572" y="99060"/>
                </a:lnTo>
                <a:lnTo>
                  <a:pt x="1524" y="92964"/>
                </a:lnTo>
                <a:lnTo>
                  <a:pt x="0" y="85344"/>
                </a:lnTo>
                <a:lnTo>
                  <a:pt x="0" y="68580"/>
                </a:lnTo>
                <a:lnTo>
                  <a:pt x="3048" y="53340"/>
                </a:lnTo>
                <a:lnTo>
                  <a:pt x="6096" y="47244"/>
                </a:lnTo>
                <a:lnTo>
                  <a:pt x="6096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3716" y="33527"/>
                </a:lnTo>
                <a:lnTo>
                  <a:pt x="13716" y="32004"/>
                </a:lnTo>
                <a:lnTo>
                  <a:pt x="144779" y="32004"/>
                </a:lnTo>
                <a:lnTo>
                  <a:pt x="144779" y="33527"/>
                </a:lnTo>
                <a:lnTo>
                  <a:pt x="146304" y="35052"/>
                </a:lnTo>
                <a:lnTo>
                  <a:pt x="147828" y="38100"/>
                </a:lnTo>
                <a:lnTo>
                  <a:pt x="73152" y="38100"/>
                </a:lnTo>
                <a:lnTo>
                  <a:pt x="67055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4864" y="45719"/>
                </a:lnTo>
                <a:lnTo>
                  <a:pt x="55626" y="45719"/>
                </a:lnTo>
                <a:lnTo>
                  <a:pt x="53340" y="47244"/>
                </a:lnTo>
                <a:lnTo>
                  <a:pt x="50292" y="47244"/>
                </a:lnTo>
                <a:lnTo>
                  <a:pt x="46228" y="53340"/>
                </a:lnTo>
                <a:lnTo>
                  <a:pt x="45719" y="53340"/>
                </a:lnTo>
                <a:lnTo>
                  <a:pt x="39624" y="62484"/>
                </a:lnTo>
                <a:lnTo>
                  <a:pt x="40386" y="62484"/>
                </a:lnTo>
                <a:lnTo>
                  <a:pt x="39624" y="64008"/>
                </a:lnTo>
                <a:lnTo>
                  <a:pt x="39624" y="67056"/>
                </a:lnTo>
                <a:lnTo>
                  <a:pt x="38100" y="71628"/>
                </a:lnTo>
                <a:lnTo>
                  <a:pt x="38100" y="82296"/>
                </a:lnTo>
                <a:lnTo>
                  <a:pt x="39624" y="85344"/>
                </a:lnTo>
                <a:lnTo>
                  <a:pt x="40386" y="88392"/>
                </a:lnTo>
                <a:lnTo>
                  <a:pt x="39624" y="88392"/>
                </a:lnTo>
                <a:lnTo>
                  <a:pt x="41148" y="91440"/>
                </a:lnTo>
                <a:lnTo>
                  <a:pt x="41365" y="91440"/>
                </a:lnTo>
                <a:lnTo>
                  <a:pt x="45719" y="99060"/>
                </a:lnTo>
                <a:lnTo>
                  <a:pt x="47244" y="99060"/>
                </a:lnTo>
                <a:lnTo>
                  <a:pt x="50292" y="103632"/>
                </a:lnTo>
                <a:lnTo>
                  <a:pt x="52425" y="103632"/>
                </a:lnTo>
                <a:lnTo>
                  <a:pt x="57912" y="108204"/>
                </a:lnTo>
                <a:close/>
              </a:path>
              <a:path w="158750" h="152400">
                <a:moveTo>
                  <a:pt x="96202" y="40767"/>
                </a:moveTo>
                <a:lnTo>
                  <a:pt x="86868" y="38100"/>
                </a:lnTo>
                <a:lnTo>
                  <a:pt x="147828" y="38100"/>
                </a:lnTo>
                <a:lnTo>
                  <a:pt x="148590" y="39624"/>
                </a:lnTo>
                <a:lnTo>
                  <a:pt x="94488" y="39624"/>
                </a:lnTo>
                <a:lnTo>
                  <a:pt x="96202" y="40767"/>
                </a:lnTo>
                <a:close/>
              </a:path>
              <a:path w="158750" h="152400">
                <a:moveTo>
                  <a:pt x="60960" y="41148"/>
                </a:moveTo>
                <a:lnTo>
                  <a:pt x="64008" y="39624"/>
                </a:lnTo>
                <a:lnTo>
                  <a:pt x="62179" y="40843"/>
                </a:lnTo>
                <a:lnTo>
                  <a:pt x="60960" y="41148"/>
                </a:lnTo>
                <a:close/>
              </a:path>
              <a:path w="158750" h="152400">
                <a:moveTo>
                  <a:pt x="62179" y="40843"/>
                </a:moveTo>
                <a:lnTo>
                  <a:pt x="64008" y="39624"/>
                </a:lnTo>
                <a:lnTo>
                  <a:pt x="67055" y="39624"/>
                </a:lnTo>
                <a:lnTo>
                  <a:pt x="62179" y="40843"/>
                </a:lnTo>
                <a:close/>
              </a:path>
              <a:path w="158750" h="152400">
                <a:moveTo>
                  <a:pt x="97536" y="41148"/>
                </a:moveTo>
                <a:lnTo>
                  <a:pt x="96202" y="40767"/>
                </a:lnTo>
                <a:lnTo>
                  <a:pt x="94488" y="39624"/>
                </a:lnTo>
                <a:lnTo>
                  <a:pt x="97536" y="41148"/>
                </a:lnTo>
                <a:close/>
              </a:path>
              <a:path w="158750" h="152400">
                <a:moveTo>
                  <a:pt x="149352" y="41148"/>
                </a:moveTo>
                <a:lnTo>
                  <a:pt x="97536" y="41148"/>
                </a:lnTo>
                <a:lnTo>
                  <a:pt x="94488" y="39624"/>
                </a:lnTo>
                <a:lnTo>
                  <a:pt x="148590" y="39624"/>
                </a:lnTo>
                <a:lnTo>
                  <a:pt x="149352" y="41148"/>
                </a:lnTo>
                <a:close/>
              </a:path>
              <a:path w="158750" h="152400">
                <a:moveTo>
                  <a:pt x="103632" y="45719"/>
                </a:moveTo>
                <a:lnTo>
                  <a:pt x="96202" y="40767"/>
                </a:lnTo>
                <a:lnTo>
                  <a:pt x="97536" y="41148"/>
                </a:lnTo>
                <a:lnTo>
                  <a:pt x="149352" y="41148"/>
                </a:lnTo>
                <a:lnTo>
                  <a:pt x="150876" y="44196"/>
                </a:lnTo>
                <a:lnTo>
                  <a:pt x="102108" y="44196"/>
                </a:lnTo>
                <a:lnTo>
                  <a:pt x="103632" y="45719"/>
                </a:lnTo>
                <a:close/>
              </a:path>
              <a:path w="158750" h="152400">
                <a:moveTo>
                  <a:pt x="61721" y="41148"/>
                </a:moveTo>
                <a:lnTo>
                  <a:pt x="60960" y="41148"/>
                </a:lnTo>
                <a:lnTo>
                  <a:pt x="62179" y="40843"/>
                </a:lnTo>
                <a:lnTo>
                  <a:pt x="61721" y="41148"/>
                </a:lnTo>
                <a:close/>
              </a:path>
              <a:path w="158750" h="152400">
                <a:moveTo>
                  <a:pt x="55626" y="45719"/>
                </a:moveTo>
                <a:lnTo>
                  <a:pt x="54864" y="45719"/>
                </a:lnTo>
                <a:lnTo>
                  <a:pt x="57912" y="44196"/>
                </a:lnTo>
                <a:lnTo>
                  <a:pt x="55626" y="45719"/>
                </a:lnTo>
                <a:close/>
              </a:path>
              <a:path w="158750" h="152400">
                <a:moveTo>
                  <a:pt x="109728" y="50292"/>
                </a:moveTo>
                <a:lnTo>
                  <a:pt x="102108" y="44196"/>
                </a:lnTo>
                <a:lnTo>
                  <a:pt x="150876" y="44196"/>
                </a:lnTo>
                <a:lnTo>
                  <a:pt x="152400" y="45719"/>
                </a:lnTo>
                <a:lnTo>
                  <a:pt x="152400" y="47244"/>
                </a:lnTo>
                <a:lnTo>
                  <a:pt x="108204" y="47244"/>
                </a:lnTo>
                <a:lnTo>
                  <a:pt x="109728" y="50292"/>
                </a:lnTo>
                <a:close/>
              </a:path>
              <a:path w="158750" h="152400">
                <a:moveTo>
                  <a:pt x="48768" y="50292"/>
                </a:moveTo>
                <a:lnTo>
                  <a:pt x="50292" y="47244"/>
                </a:lnTo>
                <a:lnTo>
                  <a:pt x="53340" y="47244"/>
                </a:lnTo>
                <a:lnTo>
                  <a:pt x="48768" y="50292"/>
                </a:lnTo>
                <a:close/>
              </a:path>
              <a:path w="158750" h="152400">
                <a:moveTo>
                  <a:pt x="114300" y="56387"/>
                </a:moveTo>
                <a:lnTo>
                  <a:pt x="108204" y="47244"/>
                </a:lnTo>
                <a:lnTo>
                  <a:pt x="152400" y="47244"/>
                </a:lnTo>
                <a:lnTo>
                  <a:pt x="155012" y="53340"/>
                </a:lnTo>
                <a:lnTo>
                  <a:pt x="112775" y="53340"/>
                </a:lnTo>
                <a:lnTo>
                  <a:pt x="114300" y="56387"/>
                </a:lnTo>
                <a:close/>
              </a:path>
              <a:path w="158750" h="152400">
                <a:moveTo>
                  <a:pt x="44195" y="56387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7"/>
                </a:lnTo>
                <a:close/>
              </a:path>
              <a:path w="158750" h="152400">
                <a:moveTo>
                  <a:pt x="117729" y="60769"/>
                </a:moveTo>
                <a:lnTo>
                  <a:pt x="112775" y="53340"/>
                </a:lnTo>
                <a:lnTo>
                  <a:pt x="155012" y="53340"/>
                </a:lnTo>
                <a:lnTo>
                  <a:pt x="156972" y="57912"/>
                </a:lnTo>
                <a:lnTo>
                  <a:pt x="156972" y="59436"/>
                </a:lnTo>
                <a:lnTo>
                  <a:pt x="117348" y="59436"/>
                </a:lnTo>
                <a:lnTo>
                  <a:pt x="117729" y="60769"/>
                </a:lnTo>
                <a:close/>
              </a:path>
              <a:path w="158750" h="152400">
                <a:moveTo>
                  <a:pt x="118872" y="62484"/>
                </a:moveTo>
                <a:lnTo>
                  <a:pt x="117729" y="60769"/>
                </a:lnTo>
                <a:lnTo>
                  <a:pt x="117348" y="59436"/>
                </a:lnTo>
                <a:lnTo>
                  <a:pt x="118872" y="62484"/>
                </a:lnTo>
                <a:close/>
              </a:path>
              <a:path w="158750" h="152400">
                <a:moveTo>
                  <a:pt x="157352" y="62484"/>
                </a:moveTo>
                <a:lnTo>
                  <a:pt x="118872" y="62484"/>
                </a:lnTo>
                <a:lnTo>
                  <a:pt x="117348" y="59436"/>
                </a:lnTo>
                <a:lnTo>
                  <a:pt x="156972" y="59436"/>
                </a:lnTo>
                <a:lnTo>
                  <a:pt x="156972" y="60960"/>
                </a:lnTo>
                <a:lnTo>
                  <a:pt x="157352" y="62484"/>
                </a:lnTo>
                <a:close/>
              </a:path>
              <a:path w="158750" h="152400">
                <a:moveTo>
                  <a:pt x="158495" y="70104"/>
                </a:moveTo>
                <a:lnTo>
                  <a:pt x="120396" y="70104"/>
                </a:lnTo>
                <a:lnTo>
                  <a:pt x="117729" y="60769"/>
                </a:lnTo>
                <a:lnTo>
                  <a:pt x="118872" y="62484"/>
                </a:lnTo>
                <a:lnTo>
                  <a:pt x="157352" y="62484"/>
                </a:lnTo>
                <a:lnTo>
                  <a:pt x="158495" y="67056"/>
                </a:lnTo>
                <a:lnTo>
                  <a:pt x="158495" y="70104"/>
                </a:lnTo>
                <a:close/>
              </a:path>
              <a:path w="158750" h="152400">
                <a:moveTo>
                  <a:pt x="40386" y="62484"/>
                </a:moveTo>
                <a:lnTo>
                  <a:pt x="39624" y="62484"/>
                </a:lnTo>
                <a:lnTo>
                  <a:pt x="41148" y="60960"/>
                </a:lnTo>
                <a:lnTo>
                  <a:pt x="40386" y="62484"/>
                </a:lnTo>
                <a:close/>
              </a:path>
              <a:path w="158750" h="152400">
                <a:moveTo>
                  <a:pt x="117565" y="90678"/>
                </a:moveTo>
                <a:lnTo>
                  <a:pt x="120396" y="80772"/>
                </a:lnTo>
                <a:lnTo>
                  <a:pt x="120396" y="73152"/>
                </a:lnTo>
                <a:lnTo>
                  <a:pt x="118872" y="67056"/>
                </a:lnTo>
                <a:lnTo>
                  <a:pt x="120396" y="70104"/>
                </a:lnTo>
                <a:lnTo>
                  <a:pt x="158495" y="70104"/>
                </a:lnTo>
                <a:lnTo>
                  <a:pt x="158495" y="82296"/>
                </a:lnTo>
                <a:lnTo>
                  <a:pt x="157276" y="88392"/>
                </a:lnTo>
                <a:lnTo>
                  <a:pt x="118872" y="88392"/>
                </a:lnTo>
                <a:lnTo>
                  <a:pt x="117565" y="90678"/>
                </a:lnTo>
                <a:close/>
              </a:path>
              <a:path w="158750" h="152400">
                <a:moveTo>
                  <a:pt x="41148" y="91440"/>
                </a:moveTo>
                <a:lnTo>
                  <a:pt x="39624" y="88392"/>
                </a:lnTo>
                <a:lnTo>
                  <a:pt x="40978" y="90762"/>
                </a:lnTo>
                <a:lnTo>
                  <a:pt x="41148" y="91440"/>
                </a:lnTo>
                <a:close/>
              </a:path>
              <a:path w="158750" h="152400">
                <a:moveTo>
                  <a:pt x="40978" y="90762"/>
                </a:moveTo>
                <a:lnTo>
                  <a:pt x="39624" y="88392"/>
                </a:lnTo>
                <a:lnTo>
                  <a:pt x="40386" y="88392"/>
                </a:lnTo>
                <a:lnTo>
                  <a:pt x="40978" y="90762"/>
                </a:lnTo>
                <a:close/>
              </a:path>
              <a:path w="158750" h="152400">
                <a:moveTo>
                  <a:pt x="117348" y="91440"/>
                </a:moveTo>
                <a:lnTo>
                  <a:pt x="117565" y="90678"/>
                </a:lnTo>
                <a:lnTo>
                  <a:pt x="118872" y="88392"/>
                </a:lnTo>
                <a:lnTo>
                  <a:pt x="117348" y="91440"/>
                </a:lnTo>
                <a:close/>
              </a:path>
              <a:path w="158750" h="152400">
                <a:moveTo>
                  <a:pt x="156972" y="91440"/>
                </a:moveTo>
                <a:lnTo>
                  <a:pt x="117348" y="91440"/>
                </a:lnTo>
                <a:lnTo>
                  <a:pt x="118872" y="88392"/>
                </a:lnTo>
                <a:lnTo>
                  <a:pt x="157276" y="88392"/>
                </a:lnTo>
                <a:lnTo>
                  <a:pt x="156972" y="89916"/>
                </a:lnTo>
                <a:lnTo>
                  <a:pt x="156972" y="91440"/>
                </a:lnTo>
                <a:close/>
              </a:path>
              <a:path w="158750" h="152400">
                <a:moveTo>
                  <a:pt x="154359" y="99060"/>
                </a:moveTo>
                <a:lnTo>
                  <a:pt x="112775" y="99060"/>
                </a:lnTo>
                <a:lnTo>
                  <a:pt x="117565" y="90678"/>
                </a:lnTo>
                <a:lnTo>
                  <a:pt x="117348" y="91440"/>
                </a:lnTo>
                <a:lnTo>
                  <a:pt x="156972" y="91440"/>
                </a:lnTo>
                <a:lnTo>
                  <a:pt x="156972" y="92964"/>
                </a:lnTo>
                <a:lnTo>
                  <a:pt x="154359" y="99060"/>
                </a:lnTo>
                <a:close/>
              </a:path>
              <a:path w="158750" h="152400">
                <a:moveTo>
                  <a:pt x="41365" y="91440"/>
                </a:moveTo>
                <a:lnTo>
                  <a:pt x="41148" y="91440"/>
                </a:lnTo>
                <a:lnTo>
                  <a:pt x="40978" y="90762"/>
                </a:lnTo>
                <a:lnTo>
                  <a:pt x="41365" y="91440"/>
                </a:lnTo>
                <a:close/>
              </a:path>
              <a:path w="158750" h="152400">
                <a:moveTo>
                  <a:pt x="47244" y="99060"/>
                </a:moveTo>
                <a:lnTo>
                  <a:pt x="45719" y="99060"/>
                </a:lnTo>
                <a:lnTo>
                  <a:pt x="44195" y="94488"/>
                </a:lnTo>
                <a:lnTo>
                  <a:pt x="47244" y="99060"/>
                </a:lnTo>
                <a:close/>
              </a:path>
              <a:path w="158750" h="152400">
                <a:moveTo>
                  <a:pt x="152400" y="103632"/>
                </a:moveTo>
                <a:lnTo>
                  <a:pt x="108204" y="103632"/>
                </a:lnTo>
                <a:lnTo>
                  <a:pt x="114300" y="96012"/>
                </a:lnTo>
                <a:lnTo>
                  <a:pt x="112775" y="99060"/>
                </a:lnTo>
                <a:lnTo>
                  <a:pt x="154359" y="99060"/>
                </a:lnTo>
                <a:lnTo>
                  <a:pt x="152400" y="103632"/>
                </a:lnTo>
                <a:close/>
              </a:path>
              <a:path w="158750" h="152400">
                <a:moveTo>
                  <a:pt x="52425" y="103632"/>
                </a:moveTo>
                <a:lnTo>
                  <a:pt x="50292" y="103632"/>
                </a:lnTo>
                <a:lnTo>
                  <a:pt x="48768" y="100584"/>
                </a:lnTo>
                <a:lnTo>
                  <a:pt x="52425" y="103632"/>
                </a:lnTo>
                <a:close/>
              </a:path>
              <a:path w="158750" h="152400">
                <a:moveTo>
                  <a:pt x="150222" y="108204"/>
                </a:moveTo>
                <a:lnTo>
                  <a:pt x="102108" y="108204"/>
                </a:lnTo>
                <a:lnTo>
                  <a:pt x="109728" y="100584"/>
                </a:lnTo>
                <a:lnTo>
                  <a:pt x="108204" y="103632"/>
                </a:lnTo>
                <a:lnTo>
                  <a:pt x="152400" y="103632"/>
                </a:lnTo>
                <a:lnTo>
                  <a:pt x="152400" y="106680"/>
                </a:lnTo>
                <a:lnTo>
                  <a:pt x="150876" y="106680"/>
                </a:lnTo>
                <a:lnTo>
                  <a:pt x="150222" y="108204"/>
                </a:lnTo>
                <a:close/>
              </a:path>
              <a:path w="158750" h="152400">
                <a:moveTo>
                  <a:pt x="124968" y="138684"/>
                </a:moveTo>
                <a:lnTo>
                  <a:pt x="33528" y="138684"/>
                </a:lnTo>
                <a:lnTo>
                  <a:pt x="24384" y="131064"/>
                </a:lnTo>
                <a:lnTo>
                  <a:pt x="22859" y="129539"/>
                </a:lnTo>
                <a:lnTo>
                  <a:pt x="22859" y="128016"/>
                </a:lnTo>
                <a:lnTo>
                  <a:pt x="12192" y="117348"/>
                </a:lnTo>
                <a:lnTo>
                  <a:pt x="7620" y="106680"/>
                </a:lnTo>
                <a:lnTo>
                  <a:pt x="54864" y="106680"/>
                </a:lnTo>
                <a:lnTo>
                  <a:pt x="64008" y="111252"/>
                </a:lnTo>
                <a:lnTo>
                  <a:pt x="65023" y="111252"/>
                </a:lnTo>
                <a:lnTo>
                  <a:pt x="73152" y="114300"/>
                </a:lnTo>
                <a:lnTo>
                  <a:pt x="147610" y="114300"/>
                </a:lnTo>
                <a:lnTo>
                  <a:pt x="146304" y="117348"/>
                </a:lnTo>
                <a:lnTo>
                  <a:pt x="143256" y="120396"/>
                </a:lnTo>
                <a:lnTo>
                  <a:pt x="137160" y="128016"/>
                </a:lnTo>
                <a:lnTo>
                  <a:pt x="134112" y="131064"/>
                </a:lnTo>
                <a:lnTo>
                  <a:pt x="124968" y="138684"/>
                </a:lnTo>
                <a:close/>
              </a:path>
              <a:path w="158750" h="152400">
                <a:moveTo>
                  <a:pt x="148916" y="111252"/>
                </a:moveTo>
                <a:lnTo>
                  <a:pt x="94488" y="111252"/>
                </a:lnTo>
                <a:lnTo>
                  <a:pt x="103632" y="106680"/>
                </a:lnTo>
                <a:lnTo>
                  <a:pt x="102108" y="108204"/>
                </a:lnTo>
                <a:lnTo>
                  <a:pt x="150222" y="108204"/>
                </a:lnTo>
                <a:lnTo>
                  <a:pt x="148916" y="111252"/>
                </a:lnTo>
                <a:close/>
              </a:path>
              <a:path w="158750" h="152400">
                <a:moveTo>
                  <a:pt x="65023" y="111252"/>
                </a:moveTo>
                <a:lnTo>
                  <a:pt x="64008" y="111252"/>
                </a:lnTo>
                <a:lnTo>
                  <a:pt x="60960" y="109728"/>
                </a:lnTo>
                <a:lnTo>
                  <a:pt x="65023" y="111252"/>
                </a:lnTo>
                <a:close/>
              </a:path>
              <a:path w="158750" h="152400">
                <a:moveTo>
                  <a:pt x="147610" y="114300"/>
                </a:moveTo>
                <a:lnTo>
                  <a:pt x="86868" y="114300"/>
                </a:lnTo>
                <a:lnTo>
                  <a:pt x="97536" y="109728"/>
                </a:lnTo>
                <a:lnTo>
                  <a:pt x="94488" y="111252"/>
                </a:lnTo>
                <a:lnTo>
                  <a:pt x="148916" y="111252"/>
                </a:lnTo>
                <a:lnTo>
                  <a:pt x="147610" y="114300"/>
                </a:lnTo>
                <a:close/>
              </a:path>
              <a:path w="158750" h="152400">
                <a:moveTo>
                  <a:pt x="74676" y="114300"/>
                </a:moveTo>
                <a:lnTo>
                  <a:pt x="73152" y="114300"/>
                </a:lnTo>
                <a:lnTo>
                  <a:pt x="70104" y="112775"/>
                </a:lnTo>
                <a:lnTo>
                  <a:pt x="74676" y="114300"/>
                </a:lnTo>
                <a:close/>
              </a:path>
              <a:path w="158750" h="152400">
                <a:moveTo>
                  <a:pt x="86868" y="114300"/>
                </a:moveTo>
                <a:lnTo>
                  <a:pt x="82296" y="114300"/>
                </a:lnTo>
                <a:lnTo>
                  <a:pt x="88391" y="112775"/>
                </a:lnTo>
                <a:lnTo>
                  <a:pt x="86868" y="114300"/>
                </a:lnTo>
                <a:close/>
              </a:path>
              <a:path w="158750" h="152400">
                <a:moveTo>
                  <a:pt x="123444" y="140208"/>
                </a:moveTo>
                <a:lnTo>
                  <a:pt x="35052" y="140208"/>
                </a:lnTo>
                <a:lnTo>
                  <a:pt x="35052" y="138684"/>
                </a:lnTo>
                <a:lnTo>
                  <a:pt x="123444" y="138684"/>
                </a:lnTo>
                <a:lnTo>
                  <a:pt x="123444" y="140208"/>
                </a:lnTo>
                <a:close/>
              </a:path>
              <a:path w="158750" h="152400">
                <a:moveTo>
                  <a:pt x="111252" y="146304"/>
                </a:moveTo>
                <a:lnTo>
                  <a:pt x="48768" y="146304"/>
                </a:lnTo>
                <a:lnTo>
                  <a:pt x="47244" y="144780"/>
                </a:lnTo>
                <a:lnTo>
                  <a:pt x="36576" y="140208"/>
                </a:lnTo>
                <a:lnTo>
                  <a:pt x="121920" y="140208"/>
                </a:lnTo>
                <a:lnTo>
                  <a:pt x="111252" y="144780"/>
                </a:lnTo>
                <a:lnTo>
                  <a:pt x="111252" y="146304"/>
                </a:lnTo>
                <a:close/>
              </a:path>
              <a:path w="158750" h="152400">
                <a:moveTo>
                  <a:pt x="96012" y="150876"/>
                </a:moveTo>
                <a:lnTo>
                  <a:pt x="62484" y="150876"/>
                </a:lnTo>
                <a:lnTo>
                  <a:pt x="62484" y="149352"/>
                </a:lnTo>
                <a:lnTo>
                  <a:pt x="50292" y="146304"/>
                </a:lnTo>
                <a:lnTo>
                  <a:pt x="108204" y="146304"/>
                </a:lnTo>
                <a:lnTo>
                  <a:pt x="97536" y="149352"/>
                </a:lnTo>
                <a:lnTo>
                  <a:pt x="96012" y="150876"/>
                </a:lnTo>
                <a:close/>
              </a:path>
              <a:path w="158750" h="152400">
                <a:moveTo>
                  <a:pt x="80772" y="152400"/>
                </a:moveTo>
                <a:lnTo>
                  <a:pt x="71628" y="152400"/>
                </a:lnTo>
                <a:lnTo>
                  <a:pt x="64008" y="150876"/>
                </a:lnTo>
                <a:lnTo>
                  <a:pt x="88391" y="150876"/>
                </a:lnTo>
                <a:lnTo>
                  <a:pt x="80772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030004" y="1885200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09875" y="2961113"/>
            <a:ext cx="5670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82775" y="1961217"/>
            <a:ext cx="329565" cy="1274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7470">
              <a:lnSpc>
                <a:spcPct val="166700"/>
              </a:lnSpc>
            </a:pPr>
            <a:r>
              <a:rPr dirty="0" sz="2400" spc="-5">
                <a:latin typeface="Times New Roman"/>
                <a:cs typeface="Times New Roman"/>
              </a:rPr>
              <a:t>R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53774" y="2401490"/>
            <a:ext cx="262890" cy="957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ts val="243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3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18415">
              <a:lnSpc>
                <a:spcPts val="275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9169" rIns="0" bIns="0" rtlCol="0" vert="horz">
            <a:spAutoFit/>
          </a:bodyPr>
          <a:lstStyle/>
          <a:p>
            <a:pPr marL="23495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1.电压比较器</a:t>
            </a:r>
            <a:r>
              <a:rPr dirty="0" sz="2800" spc="-740"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0000CC"/>
                </a:solidFill>
              </a:rPr>
              <a:t>（2）双门限（滞回、迟滞）比较器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63271" y="2171693"/>
            <a:ext cx="1032510" cy="1633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316865">
              <a:lnSpc>
                <a:spcPct val="100000"/>
              </a:lnSpc>
              <a:spcBef>
                <a:spcPts val="45"/>
              </a:spcBef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985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正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4002" y="3306984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 h="0">
                <a:moveTo>
                  <a:pt x="0" y="0"/>
                </a:moveTo>
                <a:lnTo>
                  <a:pt x="2006536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3538" y="421014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 h="0">
                <a:moveTo>
                  <a:pt x="0" y="0"/>
                </a:moveTo>
                <a:lnTo>
                  <a:pt x="198977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69439" y="3266440"/>
            <a:ext cx="147320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860" y="4168647"/>
            <a:ext cx="29654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0">
                <a:latin typeface="Times New Roman"/>
                <a:cs typeface="Times New Roman"/>
              </a:rPr>
              <a:t>C</a:t>
            </a:r>
            <a:r>
              <a:rPr dirty="0" sz="1400" spc="10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5537" y="4168647"/>
            <a:ext cx="157480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936" y="3079750"/>
            <a:ext cx="236220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14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700" y="2875534"/>
            <a:ext cx="2223770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6281" sz="3675" spc="44">
                <a:latin typeface="Times New Roman"/>
                <a:cs typeface="Times New Roman"/>
              </a:rPr>
              <a:t>= </a:t>
            </a:r>
            <a:r>
              <a:rPr dirty="0" sz="2450" spc="15">
                <a:latin typeface="Times New Roman"/>
                <a:cs typeface="Times New Roman"/>
              </a:rPr>
              <a:t>(</a:t>
            </a:r>
            <a:r>
              <a:rPr dirty="0" sz="2450" spc="15">
                <a:latin typeface="Times New Roman"/>
                <a:cs typeface="Times New Roman"/>
              </a:rPr>
              <a:t>V</a:t>
            </a:r>
            <a:r>
              <a:rPr dirty="0" baseline="-15873" sz="2100" spc="22">
                <a:latin typeface="Times New Roman"/>
                <a:cs typeface="Times New Roman"/>
              </a:rPr>
              <a:t>CC  </a:t>
            </a:r>
            <a:r>
              <a:rPr dirty="0" sz="2450" spc="-1090">
                <a:latin typeface="Times New Roman"/>
                <a:cs typeface="Times New Roman"/>
              </a:rPr>
              <a:t></a:t>
            </a:r>
            <a:r>
              <a:rPr dirty="0" sz="2450" spc="-20">
                <a:latin typeface="Times New Roman"/>
                <a:cs typeface="Times New Roman"/>
              </a:rPr>
              <a:t> </a:t>
            </a:r>
            <a:r>
              <a:rPr dirty="0" sz="2450" spc="35">
                <a:latin typeface="Times New Roman"/>
                <a:cs typeface="Times New Roman"/>
              </a:rPr>
              <a:t>2</a:t>
            </a:r>
            <a:r>
              <a:rPr dirty="0" sz="2450" spc="35">
                <a:latin typeface="Times New Roman"/>
                <a:cs typeface="Times New Roman"/>
              </a:rPr>
              <a:t>V</a:t>
            </a:r>
            <a:r>
              <a:rPr dirty="0" baseline="-15873" sz="2100" spc="52">
                <a:latin typeface="Times New Roman"/>
                <a:cs typeface="Times New Roman"/>
              </a:rPr>
              <a:t>D </a:t>
            </a:r>
            <a:r>
              <a:rPr dirty="0" sz="2450" spc="10">
                <a:latin typeface="Times New Roman"/>
                <a:cs typeface="Times New Roman"/>
              </a:rPr>
              <a:t>)</a:t>
            </a:r>
            <a:r>
              <a:rPr dirty="0" sz="2450" spc="-425">
                <a:latin typeface="Times New Roman"/>
                <a:cs typeface="Times New Roman"/>
              </a:rPr>
              <a:t> </a:t>
            </a:r>
            <a:r>
              <a:rPr dirty="0" sz="2450" spc="40">
                <a:latin typeface="Times New Roman"/>
                <a:cs typeface="Times New Roman"/>
              </a:rPr>
              <a:t>R</a:t>
            </a:r>
            <a:r>
              <a:rPr dirty="0" baseline="-15873" sz="2100" spc="60">
                <a:latin typeface="Times New Roman"/>
                <a:cs typeface="Times New Roman"/>
              </a:rPr>
              <a:t>2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0603" y="3322065"/>
            <a:ext cx="99631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5">
                <a:latin typeface="Times New Roman"/>
                <a:cs typeface="Times New Roman"/>
              </a:rPr>
              <a:t>R</a:t>
            </a:r>
            <a:r>
              <a:rPr dirty="0" baseline="-15873" sz="2100" spc="7">
                <a:latin typeface="Times New Roman"/>
                <a:cs typeface="Times New Roman"/>
              </a:rPr>
              <a:t>1</a:t>
            </a:r>
            <a:r>
              <a:rPr dirty="0" baseline="-15873" sz="2100" spc="465">
                <a:latin typeface="Times New Roman"/>
                <a:cs typeface="Times New Roman"/>
              </a:rPr>
              <a:t> </a:t>
            </a:r>
            <a:r>
              <a:rPr dirty="0" sz="2450" spc="-1090">
                <a:latin typeface="Times New Roman"/>
                <a:cs typeface="Times New Roman"/>
              </a:rPr>
              <a:t>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 spc="50">
                <a:latin typeface="Times New Roman"/>
                <a:cs typeface="Times New Roman"/>
              </a:rPr>
              <a:t>R</a:t>
            </a:r>
            <a:r>
              <a:rPr dirty="0" baseline="-15873" sz="2100" spc="75">
                <a:latin typeface="Times New Roman"/>
                <a:cs typeface="Times New Roman"/>
              </a:rPr>
              <a:t>2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279" y="3779265"/>
            <a:ext cx="848994" cy="81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71755">
              <a:lnSpc>
                <a:spcPts val="2275"/>
              </a:lnSpc>
            </a:pPr>
            <a:r>
              <a:rPr dirty="0" sz="2450" spc="1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algn="ctr" marL="12700" marR="5080">
              <a:lnSpc>
                <a:spcPct val="64500"/>
              </a:lnSpc>
              <a:spcBef>
                <a:spcPts val="375"/>
              </a:spcBef>
              <a:buFont typeface="Times New Roman"/>
              <a:buChar char="□"/>
              <a:tabLst>
                <a:tab pos="537210" algn="l"/>
              </a:tabLst>
            </a:pPr>
            <a:r>
              <a:rPr dirty="0" sz="2450" spc="-125">
                <a:latin typeface="Times New Roman"/>
                <a:cs typeface="Times New Roman"/>
              </a:rPr>
              <a:t>(</a:t>
            </a:r>
            <a:r>
              <a:rPr dirty="0" sz="2450" spc="-65">
                <a:latin typeface="Times New Roman"/>
                <a:cs typeface="Times New Roman"/>
              </a:rPr>
              <a:t>V  </a:t>
            </a:r>
            <a:r>
              <a:rPr dirty="0" sz="2450" spc="15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3593" y="3983482"/>
            <a:ext cx="955040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6930" algn="l"/>
              </a:tabLst>
            </a:pPr>
            <a:r>
              <a:rPr dirty="0" sz="2450" spc="-1090">
                <a:latin typeface="Times New Roman"/>
                <a:cs typeface="Times New Roman"/>
              </a:rPr>
              <a:t></a:t>
            </a:r>
            <a:r>
              <a:rPr dirty="0" sz="2450" spc="-15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Times New Roman"/>
                <a:cs typeface="Times New Roman"/>
              </a:rPr>
              <a:t>2</a:t>
            </a:r>
            <a:r>
              <a:rPr dirty="0" sz="2450" spc="-114">
                <a:latin typeface="Times New Roman"/>
                <a:cs typeface="Times New Roman"/>
              </a:rPr>
              <a:t>V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1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106" y="1601390"/>
            <a:ext cx="3255645" cy="107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传输特性: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设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baseline="-20833" sz="2400" spc="172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=R</a:t>
            </a:r>
            <a:r>
              <a:rPr dirty="0" baseline="-20833" sz="2400" spc="7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，则</a:t>
            </a:r>
            <a:r>
              <a:rPr dirty="0" sz="2400" spc="5">
                <a:solidFill>
                  <a:srgbClr val="1F497C"/>
                </a:solidFill>
                <a:latin typeface="宋体"/>
                <a:cs typeface="宋体"/>
              </a:rPr>
              <a:t>两门限</a:t>
            </a:r>
            <a:r>
              <a:rPr dirty="0" sz="2400" spc="5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651" y="4958842"/>
            <a:ext cx="174625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5">
                <a:latin typeface="Times New Roman"/>
                <a:cs typeface="Times New Roman"/>
              </a:rPr>
              <a:t>V</a:t>
            </a:r>
            <a:r>
              <a:rPr dirty="0" baseline="-15873" sz="2100" spc="-7">
                <a:latin typeface="Times New Roman"/>
                <a:cs typeface="Times New Roman"/>
              </a:rPr>
              <a:t>H </a:t>
            </a:r>
            <a:r>
              <a:rPr dirty="0" sz="2450">
                <a:latin typeface="Times New Roman"/>
                <a:cs typeface="Times New Roman"/>
              </a:rPr>
              <a:t>=</a:t>
            </a:r>
            <a:r>
              <a:rPr dirty="0" sz="2450">
                <a:latin typeface="Times New Roman"/>
                <a:cs typeface="Times New Roman"/>
              </a:rPr>
              <a:t>V</a:t>
            </a:r>
            <a:r>
              <a:rPr dirty="0" baseline="-15873" sz="2100">
                <a:latin typeface="Times New Roman"/>
                <a:cs typeface="Times New Roman"/>
              </a:rPr>
              <a:t>L</a:t>
            </a:r>
            <a:r>
              <a:rPr dirty="0" baseline="-15873" sz="2100" spc="509">
                <a:latin typeface="Times New Roman"/>
                <a:cs typeface="Times New Roman"/>
              </a:rPr>
              <a:t> </a:t>
            </a:r>
            <a:r>
              <a:rPr dirty="0" sz="2450" spc="-1090">
                <a:latin typeface="Times New Roman"/>
                <a:cs typeface="Times New Roman"/>
              </a:rPr>
              <a:t></a:t>
            </a:r>
            <a:r>
              <a:rPr dirty="0" sz="2450" spc="-70">
                <a:latin typeface="Times New Roman"/>
                <a:cs typeface="Times New Roman"/>
              </a:rPr>
              <a:t> </a:t>
            </a:r>
            <a:r>
              <a:rPr dirty="0" sz="2450" spc="-100">
                <a:latin typeface="Times New Roman"/>
                <a:cs typeface="Times New Roman"/>
              </a:rPr>
              <a:t>2</a:t>
            </a:r>
            <a:r>
              <a:rPr dirty="0" sz="2450" spc="-100">
                <a:latin typeface="Times New Roman"/>
                <a:cs typeface="Times New Roman"/>
              </a:rPr>
              <a:t>V</a:t>
            </a:r>
            <a:r>
              <a:rPr dirty="0" baseline="-15873" sz="2100" spc="-150">
                <a:latin typeface="Times New Roman"/>
                <a:cs typeface="Times New Roman"/>
              </a:rPr>
              <a:t>D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59779" y="4654296"/>
            <a:ext cx="3752087" cy="2343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2264" y="4704588"/>
            <a:ext cx="3581400" cy="2168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64352" y="4648200"/>
            <a:ext cx="3695700" cy="2283460"/>
          </a:xfrm>
          <a:custGeom>
            <a:avLst/>
            <a:gdLst/>
            <a:ahLst/>
            <a:cxnLst/>
            <a:rect l="l" t="t" r="r" b="b"/>
            <a:pathLst>
              <a:path w="3695700" h="2283459">
                <a:moveTo>
                  <a:pt x="3695700" y="2282951"/>
                </a:moveTo>
                <a:lnTo>
                  <a:pt x="0" y="2282951"/>
                </a:lnTo>
                <a:lnTo>
                  <a:pt x="0" y="0"/>
                </a:lnTo>
                <a:lnTo>
                  <a:pt x="3695700" y="0"/>
                </a:lnTo>
                <a:lnTo>
                  <a:pt x="3695700" y="28956"/>
                </a:lnTo>
                <a:lnTo>
                  <a:pt x="57912" y="28956"/>
                </a:lnTo>
                <a:lnTo>
                  <a:pt x="28956" y="56387"/>
                </a:lnTo>
                <a:lnTo>
                  <a:pt x="57912" y="56387"/>
                </a:lnTo>
                <a:lnTo>
                  <a:pt x="57912" y="2225040"/>
                </a:lnTo>
                <a:lnTo>
                  <a:pt x="28956" y="2225040"/>
                </a:lnTo>
                <a:lnTo>
                  <a:pt x="57912" y="2253995"/>
                </a:lnTo>
                <a:lnTo>
                  <a:pt x="3695700" y="2253995"/>
                </a:lnTo>
                <a:lnTo>
                  <a:pt x="3695700" y="2282951"/>
                </a:lnTo>
                <a:close/>
              </a:path>
              <a:path w="3695700" h="2283459">
                <a:moveTo>
                  <a:pt x="57912" y="56387"/>
                </a:moveTo>
                <a:lnTo>
                  <a:pt x="28956" y="56387"/>
                </a:lnTo>
                <a:lnTo>
                  <a:pt x="57912" y="28956"/>
                </a:lnTo>
                <a:lnTo>
                  <a:pt x="57912" y="56387"/>
                </a:lnTo>
                <a:close/>
              </a:path>
              <a:path w="3695700" h="2283459">
                <a:moveTo>
                  <a:pt x="3639311" y="56387"/>
                </a:moveTo>
                <a:lnTo>
                  <a:pt x="57912" y="56387"/>
                </a:lnTo>
                <a:lnTo>
                  <a:pt x="57912" y="28956"/>
                </a:lnTo>
                <a:lnTo>
                  <a:pt x="3639311" y="28956"/>
                </a:lnTo>
                <a:lnTo>
                  <a:pt x="3639311" y="56387"/>
                </a:lnTo>
                <a:close/>
              </a:path>
              <a:path w="3695700" h="2283459">
                <a:moveTo>
                  <a:pt x="3639311" y="2253995"/>
                </a:moveTo>
                <a:lnTo>
                  <a:pt x="3639311" y="28956"/>
                </a:lnTo>
                <a:lnTo>
                  <a:pt x="3666743" y="56387"/>
                </a:lnTo>
                <a:lnTo>
                  <a:pt x="3695700" y="56387"/>
                </a:lnTo>
                <a:lnTo>
                  <a:pt x="3695700" y="2225040"/>
                </a:lnTo>
                <a:lnTo>
                  <a:pt x="3666743" y="2225040"/>
                </a:lnTo>
                <a:lnTo>
                  <a:pt x="3639311" y="2253995"/>
                </a:lnTo>
                <a:close/>
              </a:path>
              <a:path w="3695700" h="2283459">
                <a:moveTo>
                  <a:pt x="3695700" y="56387"/>
                </a:moveTo>
                <a:lnTo>
                  <a:pt x="3666743" y="56387"/>
                </a:lnTo>
                <a:lnTo>
                  <a:pt x="3639311" y="28956"/>
                </a:lnTo>
                <a:lnTo>
                  <a:pt x="3695700" y="28956"/>
                </a:lnTo>
                <a:lnTo>
                  <a:pt x="3695700" y="56387"/>
                </a:lnTo>
                <a:close/>
              </a:path>
              <a:path w="3695700" h="2283459">
                <a:moveTo>
                  <a:pt x="57912" y="2253995"/>
                </a:moveTo>
                <a:lnTo>
                  <a:pt x="28956" y="2225040"/>
                </a:lnTo>
                <a:lnTo>
                  <a:pt x="57912" y="2225040"/>
                </a:lnTo>
                <a:lnTo>
                  <a:pt x="57912" y="2253995"/>
                </a:lnTo>
                <a:close/>
              </a:path>
              <a:path w="3695700" h="2283459">
                <a:moveTo>
                  <a:pt x="3639311" y="2253995"/>
                </a:moveTo>
                <a:lnTo>
                  <a:pt x="57912" y="2253995"/>
                </a:lnTo>
                <a:lnTo>
                  <a:pt x="57912" y="2225040"/>
                </a:lnTo>
                <a:lnTo>
                  <a:pt x="3639311" y="2225040"/>
                </a:lnTo>
                <a:lnTo>
                  <a:pt x="3639311" y="2253995"/>
                </a:lnTo>
                <a:close/>
              </a:path>
              <a:path w="3695700" h="2283459">
                <a:moveTo>
                  <a:pt x="3695700" y="2253995"/>
                </a:moveTo>
                <a:lnTo>
                  <a:pt x="3639311" y="2253995"/>
                </a:lnTo>
                <a:lnTo>
                  <a:pt x="3666743" y="2225040"/>
                </a:lnTo>
                <a:lnTo>
                  <a:pt x="3695700" y="2225040"/>
                </a:lnTo>
                <a:lnTo>
                  <a:pt x="3695700" y="2253995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09092" y="6036601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solidFill>
                  <a:srgbClr val="1F497C"/>
                </a:solidFill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solidFill>
                  <a:srgbClr val="1F497C"/>
                </a:solidFill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3696" y="6036601"/>
            <a:ext cx="3467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solidFill>
                  <a:srgbClr val="1F497C"/>
                </a:solidFill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solidFill>
                  <a:srgbClr val="1F497C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0593" y="4682728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窗</a:t>
            </a:r>
            <a:r>
              <a:rPr dirty="0" sz="2400" spc="20">
                <a:latin typeface="宋体"/>
                <a:cs typeface="宋体"/>
              </a:rPr>
              <a:t>口特</a:t>
            </a:r>
            <a:r>
              <a:rPr dirty="0" sz="2400">
                <a:latin typeface="宋体"/>
                <a:cs typeface="宋体"/>
              </a:rPr>
              <a:t>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4312" y="5790541"/>
            <a:ext cx="32359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应</a:t>
            </a:r>
            <a:r>
              <a:rPr dirty="0" sz="2800" spc="20">
                <a:latin typeface="宋体"/>
                <a:cs typeface="宋体"/>
              </a:rPr>
              <a:t>用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20">
                <a:latin typeface="宋体"/>
                <a:cs typeface="宋体"/>
              </a:rPr>
              <a:t>拣</a:t>
            </a:r>
            <a:r>
              <a:rPr dirty="0" sz="2800" spc="-5">
                <a:latin typeface="宋体"/>
                <a:cs typeface="宋体"/>
              </a:rPr>
              <a:t>选</a:t>
            </a:r>
            <a:r>
              <a:rPr dirty="0" sz="2800" spc="2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报</a:t>
            </a:r>
            <a:r>
              <a:rPr dirty="0" sz="2800" spc="20">
                <a:latin typeface="宋体"/>
                <a:cs typeface="宋体"/>
              </a:rPr>
              <a:t>警</a:t>
            </a:r>
            <a:r>
              <a:rPr dirty="0" sz="2800" spc="-5">
                <a:latin typeface="宋体"/>
                <a:cs typeface="宋体"/>
              </a:rPr>
              <a:t>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9169" rIns="0" bIns="0" rtlCol="0" vert="horz">
            <a:spAutoFit/>
          </a:bodyPr>
          <a:lstStyle/>
          <a:p>
            <a:pPr marL="23495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1.电压比较器</a:t>
            </a:r>
            <a:r>
              <a:rPr dirty="0" sz="2800" spc="-765"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0000CC"/>
                </a:solidFill>
              </a:rPr>
              <a:t>（3）窗口比较器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93" rIns="0" bIns="0" rtlCol="0" vert="horz">
            <a:spAutoFit/>
          </a:bodyPr>
          <a:lstStyle/>
          <a:p>
            <a:pPr marL="566420">
              <a:lnSpc>
                <a:spcPct val="100000"/>
              </a:lnSpc>
              <a:tabLst>
                <a:tab pos="1079500" algn="l"/>
              </a:tabLst>
            </a:pPr>
            <a:r>
              <a:rPr dirty="0">
                <a:solidFill>
                  <a:srgbClr val="0000CC"/>
                </a:solidFill>
                <a:latin typeface="宋体"/>
                <a:cs typeface="宋体"/>
              </a:rPr>
              <a:t>2	</a:t>
            </a:r>
            <a:r>
              <a:rPr dirty="0" spc="10">
                <a:solidFill>
                  <a:srgbClr val="0000CC"/>
                </a:solidFill>
                <a:latin typeface="宋体"/>
                <a:cs typeface="宋体"/>
              </a:rPr>
              <a:t>方波发生器</a:t>
            </a:r>
            <a:r>
              <a:rPr dirty="0" sz="2400" spc="10">
                <a:solidFill>
                  <a:srgbClr val="0000CC"/>
                </a:solidFill>
              </a:rPr>
              <a:t>（弛张振荡器、多谐信号发生器）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6796" y="1446214"/>
            <a:ext cx="85725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要</a:t>
            </a:r>
            <a:r>
              <a:rPr dirty="0" sz="2800" spc="10">
                <a:latin typeface="宋体"/>
                <a:cs typeface="宋体"/>
              </a:rPr>
              <a:t>求</a:t>
            </a:r>
            <a:r>
              <a:rPr dirty="0" sz="2800" spc="15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79" y="4503420"/>
            <a:ext cx="3657599" cy="150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3007" y="6634924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 h="0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6644" y="6624066"/>
            <a:ext cx="16129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4214" y="6624066"/>
            <a:ext cx="34417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25">
                <a:latin typeface="Times New Roman"/>
                <a:cs typeface="Times New Roman"/>
              </a:rPr>
              <a:t>O</a:t>
            </a:r>
            <a:r>
              <a:rPr dirty="0" sz="1350" spc="9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9048" y="6624066"/>
            <a:ext cx="14224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0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195" y="6416294"/>
            <a:ext cx="110236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dirty="0" sz="2350" spc="-125">
                <a:latin typeface="Times New Roman"/>
                <a:cs typeface="Times New Roman"/>
              </a:rPr>
              <a:t>v	</a:t>
            </a:r>
            <a:r>
              <a:rPr dirty="0" sz="2350" spc="-195">
                <a:latin typeface="Times New Roman"/>
                <a:cs typeface="Times New Roman"/>
              </a:rPr>
              <a:t> 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295">
                <a:latin typeface="Times New Roman"/>
                <a:cs typeface="Times New Roman"/>
              </a:rPr>
              <a:t> </a:t>
            </a:r>
            <a:r>
              <a:rPr dirty="0" sz="2350" spc="-545">
                <a:latin typeface="Times New Roman"/>
                <a:cs typeface="Times New Roman"/>
              </a:rPr>
              <a:t></a:t>
            </a:r>
            <a:r>
              <a:rPr dirty="0" sz="2350" spc="-545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524" y="6416294"/>
            <a:ext cx="201739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57655" algn="l"/>
              </a:tabLst>
            </a:pPr>
            <a:r>
              <a:rPr dirty="0" sz="2350" spc="5">
                <a:latin typeface="Times New Roman"/>
                <a:cs typeface="Times New Roman"/>
              </a:rPr>
              <a:t>,            </a:t>
            </a:r>
            <a:r>
              <a:rPr dirty="0" sz="2350" spc="175">
                <a:latin typeface="Times New Roman"/>
                <a:cs typeface="Times New Roman"/>
              </a:rPr>
              <a:t> </a:t>
            </a:r>
            <a:r>
              <a:rPr dirty="0" sz="2350" spc="-114">
                <a:latin typeface="Times New Roman"/>
                <a:cs typeface="Times New Roman"/>
              </a:rPr>
              <a:t>V	</a:t>
            </a:r>
            <a:r>
              <a:rPr dirty="0" sz="2350" spc="-195">
                <a:latin typeface="Times New Roman"/>
                <a:cs typeface="Times New Roman"/>
              </a:rPr>
              <a:t> 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 spc="-1050">
                <a:latin typeface="Times New Roman"/>
                <a:cs typeface="Times New Roman"/>
              </a:rPr>
              <a:t>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7835" y="6647942"/>
            <a:ext cx="106870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20">
                <a:latin typeface="Times New Roman"/>
                <a:cs typeface="Times New Roman"/>
              </a:rPr>
              <a:t>R</a:t>
            </a:r>
            <a:r>
              <a:rPr dirty="0" baseline="-26748" sz="2025" spc="30">
                <a:latin typeface="Times New Roman"/>
                <a:cs typeface="Times New Roman"/>
              </a:rPr>
              <a:t>1 </a:t>
            </a:r>
            <a:r>
              <a:rPr dirty="0" baseline="-26748" sz="2025" spc="67">
                <a:latin typeface="Times New Roman"/>
                <a:cs typeface="Times New Roman"/>
              </a:rPr>
              <a:t> </a:t>
            </a:r>
            <a:r>
              <a:rPr dirty="0" sz="2350" spc="-1050">
                <a:latin typeface="Times New Roman"/>
                <a:cs typeface="Times New Roman"/>
              </a:rPr>
              <a:t></a:t>
            </a:r>
            <a:r>
              <a:rPr dirty="0" sz="2350" spc="250">
                <a:latin typeface="Times New Roman"/>
                <a:cs typeface="Times New Roman"/>
              </a:rPr>
              <a:t> </a:t>
            </a:r>
            <a:r>
              <a:rPr dirty="0" sz="2350" spc="80">
                <a:latin typeface="Times New Roman"/>
                <a:cs typeface="Times New Roman"/>
              </a:rPr>
              <a:t>R</a:t>
            </a:r>
            <a:r>
              <a:rPr dirty="0" baseline="-26748" sz="2025" spc="120">
                <a:latin typeface="Times New Roman"/>
                <a:cs typeface="Times New Roman"/>
              </a:rPr>
              <a:t>2f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1380" y="5563552"/>
            <a:ext cx="1029335" cy="0"/>
          </a:xfrm>
          <a:custGeom>
            <a:avLst/>
            <a:gdLst/>
            <a:ahLst/>
            <a:cxnLst/>
            <a:rect l="l" t="t" r="r" b="b"/>
            <a:pathLst>
              <a:path w="1029335" h="0">
                <a:moveTo>
                  <a:pt x="0" y="0"/>
                </a:moveTo>
                <a:lnTo>
                  <a:pt x="1028795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48047" y="5552694"/>
            <a:ext cx="16129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8984" y="5224526"/>
            <a:ext cx="758190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5"/>
              </a:lnSpc>
            </a:pPr>
            <a:r>
              <a:rPr dirty="0" baseline="15366" sz="3525" spc="-247">
                <a:latin typeface="Times New Roman"/>
                <a:cs typeface="Times New Roman"/>
              </a:rPr>
              <a:t>R</a:t>
            </a:r>
            <a:r>
              <a:rPr dirty="0" sz="1350" spc="-180">
                <a:latin typeface="Times New Roman"/>
                <a:cs typeface="Times New Roman"/>
              </a:rPr>
              <a:t>1</a:t>
            </a:r>
            <a:r>
              <a:rPr dirty="0" baseline="15366" sz="3525" spc="-284">
                <a:latin typeface="Times New Roman"/>
                <a:cs typeface="Times New Roman"/>
              </a:rPr>
              <a:t>V</a:t>
            </a:r>
            <a:r>
              <a:rPr dirty="0" sz="1350" spc="80">
                <a:latin typeface="Times New Roman"/>
                <a:cs typeface="Times New Roman"/>
              </a:rPr>
              <a:t>O</a:t>
            </a:r>
            <a:r>
              <a:rPr dirty="0" sz="1350" spc="9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2976" y="5344921"/>
            <a:ext cx="62738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2350" spc="-114">
                <a:latin typeface="Times New Roman"/>
                <a:cs typeface="Times New Roman"/>
              </a:rPr>
              <a:t>V </a:t>
            </a:r>
            <a:r>
              <a:rPr dirty="0" sz="2350">
                <a:latin typeface="Times New Roman"/>
                <a:cs typeface="Times New Roman"/>
              </a:rPr>
              <a:t>	 </a:t>
            </a:r>
            <a:r>
              <a:rPr dirty="0" sz="2350" spc="-195">
                <a:latin typeface="Times New Roman"/>
                <a:cs typeface="Times New Roman"/>
              </a:rPr>
              <a:t>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2303" y="5299963"/>
            <a:ext cx="1021080" cy="1332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ts val="5660"/>
              </a:lnSpc>
            </a:pPr>
            <a:r>
              <a:rPr dirty="0" sz="2350" spc="-80">
                <a:latin typeface="Times New Roman"/>
                <a:cs typeface="Times New Roman"/>
              </a:rPr>
              <a:t>R</a:t>
            </a:r>
            <a:r>
              <a:rPr dirty="0" baseline="-26748" sz="2025" spc="-120">
                <a:latin typeface="Times New Roman"/>
                <a:cs typeface="Times New Roman"/>
              </a:rPr>
              <a:t>1 </a:t>
            </a:r>
            <a:r>
              <a:rPr dirty="0" sz="2350" spc="-1050">
                <a:latin typeface="Times New Roman"/>
                <a:cs typeface="Times New Roman"/>
              </a:rPr>
              <a:t>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R</a:t>
            </a:r>
            <a:r>
              <a:rPr dirty="0" baseline="-26748" sz="2025" spc="-7">
                <a:latin typeface="Times New Roman"/>
                <a:cs typeface="Times New Roman"/>
              </a:rPr>
              <a:t>2f </a:t>
            </a:r>
            <a:r>
              <a:rPr dirty="0" baseline="-26748" sz="2025" spc="-315">
                <a:latin typeface="Times New Roman"/>
                <a:cs typeface="Times New Roman"/>
              </a:rPr>
              <a:t> </a:t>
            </a:r>
            <a:r>
              <a:rPr dirty="0" baseline="15366" sz="3525">
                <a:latin typeface="Times New Roman"/>
                <a:cs typeface="Times New Roman"/>
              </a:rPr>
              <a:t>R</a:t>
            </a:r>
            <a:r>
              <a:rPr dirty="0" sz="1350">
                <a:latin typeface="Times New Roman"/>
                <a:cs typeface="Times New Roman"/>
              </a:rPr>
              <a:t>1</a:t>
            </a:r>
            <a:r>
              <a:rPr dirty="0" baseline="15366" sz="3525">
                <a:latin typeface="Times New Roman"/>
                <a:cs typeface="Times New Roman"/>
              </a:rPr>
              <a:t>V</a:t>
            </a:r>
            <a:r>
              <a:rPr dirty="0" sz="1350">
                <a:latin typeface="Times New Roman"/>
                <a:cs typeface="Times New Roman"/>
              </a:rPr>
              <a:t>O</a:t>
            </a:r>
            <a:r>
              <a:rPr dirty="0" sz="1350" spc="-270">
                <a:latin typeface="Times New Roman"/>
                <a:cs typeface="Times New Roman"/>
              </a:rPr>
              <a:t> </a:t>
            </a:r>
            <a:r>
              <a:rPr dirty="0" sz="1350" spc="9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34911" y="4148328"/>
            <a:ext cx="3203448" cy="2944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08778" y="1967501"/>
            <a:ext cx="3701415" cy="1921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</a:t>
            </a:r>
            <a:r>
              <a:rPr dirty="0" sz="2400" spc="5">
                <a:latin typeface="宋体"/>
                <a:cs typeface="宋体"/>
              </a:rPr>
              <a:t>比较器能连续翻转</a:t>
            </a:r>
            <a:r>
              <a:rPr dirty="0" sz="2400" spc="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919"/>
              </a:spcBef>
            </a:pPr>
            <a:r>
              <a:rPr dirty="0" sz="2400" spc="-7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400" spc="-75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0000FF"/>
                </a:solidFill>
                <a:latin typeface="Times New Roman"/>
                <a:cs typeface="Times New Roman"/>
              </a:rPr>
              <a:t>2f</a:t>
            </a:r>
            <a:r>
              <a:rPr dirty="0" sz="2400" spc="5">
                <a:latin typeface="宋体"/>
                <a:cs typeface="宋体"/>
              </a:rPr>
              <a:t>组成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迟滞比较器</a:t>
            </a:r>
            <a:endParaRPr sz="2400">
              <a:latin typeface="宋体"/>
              <a:cs typeface="宋体"/>
            </a:endParaRPr>
          </a:p>
          <a:p>
            <a:pPr marL="350520" marR="89535" indent="-329565">
              <a:lnSpc>
                <a:spcPct val="142100"/>
              </a:lnSpc>
              <a:spcBef>
                <a:spcPts val="200"/>
              </a:spcBef>
              <a:tabLst>
                <a:tab pos="365125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	</a:t>
            </a:r>
            <a:r>
              <a:rPr dirty="0" sz="2400" spc="5">
                <a:latin typeface="宋体"/>
                <a:cs typeface="宋体"/>
              </a:rPr>
              <a:t>周期能受控（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RC</a:t>
            </a:r>
            <a:r>
              <a:rPr dirty="0" sz="2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电路</a:t>
            </a:r>
            <a:r>
              <a:rPr dirty="0" sz="2400" spc="5">
                <a:latin typeface="宋体"/>
                <a:cs typeface="宋体"/>
              </a:rPr>
              <a:t>）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BF0000"/>
                </a:solidFill>
                <a:latin typeface="宋体"/>
                <a:cs typeface="宋体"/>
              </a:rPr>
              <a:t>反相输入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6780" y="1974342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38059" y="1974342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 h="0">
                <a:moveTo>
                  <a:pt x="0" y="0"/>
                </a:moveTo>
                <a:lnTo>
                  <a:pt x="8656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1335" y="2736342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20583" y="319430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67571" y="296494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77278" y="180289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56119" y="3098292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5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2211"/>
                </a:lnTo>
                <a:lnTo>
                  <a:pt x="361187" y="172211"/>
                </a:lnTo>
                <a:lnTo>
                  <a:pt x="361187" y="190500"/>
                </a:lnTo>
                <a:close/>
              </a:path>
              <a:path w="361315" h="1905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1315" h="190500">
                <a:moveTo>
                  <a:pt x="3230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3087" y="19812"/>
                </a:lnTo>
                <a:lnTo>
                  <a:pt x="323087" y="38100"/>
                </a:lnTo>
                <a:close/>
              </a:path>
              <a:path w="361315" h="190500">
                <a:moveTo>
                  <a:pt x="323087" y="172211"/>
                </a:moveTo>
                <a:lnTo>
                  <a:pt x="323087" y="19812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2211"/>
                </a:lnTo>
                <a:close/>
              </a:path>
              <a:path w="361315" h="190500">
                <a:moveTo>
                  <a:pt x="361187" y="38100"/>
                </a:moveTo>
                <a:lnTo>
                  <a:pt x="341376" y="38100"/>
                </a:lnTo>
                <a:lnTo>
                  <a:pt x="323087" y="19812"/>
                </a:lnTo>
                <a:lnTo>
                  <a:pt x="361187" y="19812"/>
                </a:lnTo>
                <a:lnTo>
                  <a:pt x="361187" y="38100"/>
                </a:lnTo>
                <a:close/>
              </a:path>
              <a:path w="361315" h="190500">
                <a:moveTo>
                  <a:pt x="38100" y="172211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1315" h="190500">
                <a:moveTo>
                  <a:pt x="323087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2211"/>
                </a:lnTo>
                <a:close/>
              </a:path>
              <a:path w="361315" h="190500">
                <a:moveTo>
                  <a:pt x="361187" y="172211"/>
                </a:moveTo>
                <a:lnTo>
                  <a:pt x="323087" y="172211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221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15911" y="319354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97496" y="319354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03692" y="1917192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5" h="152400">
                <a:moveTo>
                  <a:pt x="0" y="0"/>
                </a:moveTo>
                <a:lnTo>
                  <a:pt x="323087" y="0"/>
                </a:lnTo>
                <a:lnTo>
                  <a:pt x="323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85403" y="1898904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5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5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3596" y="319354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 h="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97496" y="319354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4" h="0">
                <a:moveTo>
                  <a:pt x="0" y="0"/>
                </a:moveTo>
                <a:lnTo>
                  <a:pt x="565403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73596" y="197434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40573" y="19751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40573" y="31943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9116" y="2964942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11233" y="1975104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199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74357" y="1975104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12052" y="4031741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247388" y="151030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75370" y="3303975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03186" y="345339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05818" y="3629614"/>
            <a:ext cx="19431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9009" y="180289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154695" y="223717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77726" y="1610417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10142" y="2922976"/>
            <a:ext cx="26289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613392" y="2889504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60960" y="114299"/>
                </a:moveTo>
                <a:lnTo>
                  <a:pt x="37290" y="109751"/>
                </a:lnTo>
                <a:lnTo>
                  <a:pt x="17907" y="97345"/>
                </a:lnTo>
                <a:lnTo>
                  <a:pt x="4810" y="78938"/>
                </a:lnTo>
                <a:lnTo>
                  <a:pt x="0" y="56387"/>
                </a:lnTo>
                <a:lnTo>
                  <a:pt x="4810" y="34718"/>
                </a:lnTo>
                <a:lnTo>
                  <a:pt x="17907" y="16763"/>
                </a:lnTo>
                <a:lnTo>
                  <a:pt x="37290" y="4524"/>
                </a:lnTo>
                <a:lnTo>
                  <a:pt x="60960" y="0"/>
                </a:lnTo>
                <a:lnTo>
                  <a:pt x="84629" y="4524"/>
                </a:lnTo>
                <a:lnTo>
                  <a:pt x="104013" y="16763"/>
                </a:lnTo>
                <a:lnTo>
                  <a:pt x="117109" y="34718"/>
                </a:lnTo>
                <a:lnTo>
                  <a:pt x="121920" y="56387"/>
                </a:lnTo>
                <a:lnTo>
                  <a:pt x="117109" y="78938"/>
                </a:lnTo>
                <a:lnTo>
                  <a:pt x="104013" y="97345"/>
                </a:lnTo>
                <a:lnTo>
                  <a:pt x="84629" y="109751"/>
                </a:lnTo>
                <a:lnTo>
                  <a:pt x="6096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595103" y="2869692"/>
            <a:ext cx="158750" cy="152400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86868" y="1524"/>
                </a:moveTo>
                <a:lnTo>
                  <a:pt x="70104" y="1524"/>
                </a:lnTo>
                <a:lnTo>
                  <a:pt x="77724" y="0"/>
                </a:lnTo>
                <a:lnTo>
                  <a:pt x="86868" y="1524"/>
                </a:lnTo>
                <a:close/>
              </a:path>
              <a:path w="158750" h="152400">
                <a:moveTo>
                  <a:pt x="108204" y="6096"/>
                </a:moveTo>
                <a:lnTo>
                  <a:pt x="50292" y="6096"/>
                </a:lnTo>
                <a:lnTo>
                  <a:pt x="62484" y="3048"/>
                </a:lnTo>
                <a:lnTo>
                  <a:pt x="62484" y="1524"/>
                </a:lnTo>
                <a:lnTo>
                  <a:pt x="96012" y="1524"/>
                </a:lnTo>
                <a:lnTo>
                  <a:pt x="97536" y="3048"/>
                </a:lnTo>
                <a:lnTo>
                  <a:pt x="108204" y="6096"/>
                </a:lnTo>
                <a:close/>
              </a:path>
              <a:path w="158750" h="152400">
                <a:moveTo>
                  <a:pt x="123444" y="13716"/>
                </a:moveTo>
                <a:lnTo>
                  <a:pt x="35052" y="13716"/>
                </a:lnTo>
                <a:lnTo>
                  <a:pt x="36576" y="12192"/>
                </a:lnTo>
                <a:lnTo>
                  <a:pt x="47244" y="7620"/>
                </a:lnTo>
                <a:lnTo>
                  <a:pt x="48768" y="6096"/>
                </a:lnTo>
                <a:lnTo>
                  <a:pt x="111252" y="6096"/>
                </a:lnTo>
                <a:lnTo>
                  <a:pt x="111252" y="7620"/>
                </a:lnTo>
                <a:lnTo>
                  <a:pt x="121920" y="12192"/>
                </a:lnTo>
                <a:lnTo>
                  <a:pt x="123444" y="13716"/>
                </a:lnTo>
                <a:close/>
              </a:path>
              <a:path w="158750" h="152400">
                <a:moveTo>
                  <a:pt x="144779" y="35052"/>
                </a:moveTo>
                <a:lnTo>
                  <a:pt x="13716" y="35052"/>
                </a:lnTo>
                <a:lnTo>
                  <a:pt x="13716" y="33528"/>
                </a:lnTo>
                <a:lnTo>
                  <a:pt x="22859" y="24384"/>
                </a:lnTo>
                <a:lnTo>
                  <a:pt x="22859" y="22860"/>
                </a:lnTo>
                <a:lnTo>
                  <a:pt x="24384" y="21336"/>
                </a:lnTo>
                <a:lnTo>
                  <a:pt x="33528" y="13716"/>
                </a:lnTo>
                <a:lnTo>
                  <a:pt x="124968" y="13716"/>
                </a:lnTo>
                <a:lnTo>
                  <a:pt x="134112" y="21336"/>
                </a:lnTo>
                <a:lnTo>
                  <a:pt x="137160" y="24384"/>
                </a:lnTo>
                <a:lnTo>
                  <a:pt x="143256" y="32004"/>
                </a:lnTo>
                <a:lnTo>
                  <a:pt x="144779" y="33528"/>
                </a:lnTo>
                <a:lnTo>
                  <a:pt x="144779" y="35052"/>
                </a:lnTo>
                <a:close/>
              </a:path>
              <a:path w="158750" h="152400">
                <a:moveTo>
                  <a:pt x="54864" y="45720"/>
                </a:moveTo>
                <a:lnTo>
                  <a:pt x="7620" y="45720"/>
                </a:lnTo>
                <a:lnTo>
                  <a:pt x="12192" y="35052"/>
                </a:lnTo>
                <a:lnTo>
                  <a:pt x="146304" y="35052"/>
                </a:lnTo>
                <a:lnTo>
                  <a:pt x="147610" y="38100"/>
                </a:lnTo>
                <a:lnTo>
                  <a:pt x="76200" y="38100"/>
                </a:lnTo>
                <a:lnTo>
                  <a:pt x="70104" y="39624"/>
                </a:lnTo>
                <a:lnTo>
                  <a:pt x="73152" y="39624"/>
                </a:lnTo>
                <a:lnTo>
                  <a:pt x="67055" y="41148"/>
                </a:lnTo>
                <a:lnTo>
                  <a:pt x="64008" y="41148"/>
                </a:lnTo>
                <a:lnTo>
                  <a:pt x="54864" y="45720"/>
                </a:lnTo>
                <a:close/>
              </a:path>
              <a:path w="158750" h="152400">
                <a:moveTo>
                  <a:pt x="97535" y="42672"/>
                </a:moveTo>
                <a:lnTo>
                  <a:pt x="86868" y="39624"/>
                </a:lnTo>
                <a:lnTo>
                  <a:pt x="85344" y="39624"/>
                </a:lnTo>
                <a:lnTo>
                  <a:pt x="80772" y="38100"/>
                </a:lnTo>
                <a:lnTo>
                  <a:pt x="147610" y="38100"/>
                </a:lnTo>
                <a:lnTo>
                  <a:pt x="148916" y="41148"/>
                </a:lnTo>
                <a:lnTo>
                  <a:pt x="94488" y="41148"/>
                </a:lnTo>
                <a:lnTo>
                  <a:pt x="97535" y="42672"/>
                </a:lnTo>
                <a:close/>
              </a:path>
              <a:path w="158750" h="152400">
                <a:moveTo>
                  <a:pt x="60960" y="42672"/>
                </a:moveTo>
                <a:lnTo>
                  <a:pt x="64008" y="41148"/>
                </a:lnTo>
                <a:lnTo>
                  <a:pt x="67055" y="41148"/>
                </a:lnTo>
                <a:lnTo>
                  <a:pt x="60960" y="42672"/>
                </a:lnTo>
                <a:close/>
              </a:path>
              <a:path w="158750" h="152400">
                <a:moveTo>
                  <a:pt x="103632" y="45720"/>
                </a:moveTo>
                <a:lnTo>
                  <a:pt x="94488" y="41148"/>
                </a:lnTo>
                <a:lnTo>
                  <a:pt x="148916" y="41148"/>
                </a:lnTo>
                <a:lnTo>
                  <a:pt x="150222" y="44196"/>
                </a:lnTo>
                <a:lnTo>
                  <a:pt x="102108" y="44196"/>
                </a:lnTo>
                <a:lnTo>
                  <a:pt x="103632" y="45720"/>
                </a:lnTo>
                <a:close/>
              </a:path>
              <a:path w="158750" h="152400">
                <a:moveTo>
                  <a:pt x="146304" y="118872"/>
                </a:moveTo>
                <a:lnTo>
                  <a:pt x="12192" y="118872"/>
                </a:lnTo>
                <a:lnTo>
                  <a:pt x="7620" y="108204"/>
                </a:lnTo>
                <a:lnTo>
                  <a:pt x="6096" y="108204"/>
                </a:lnTo>
                <a:lnTo>
                  <a:pt x="6096" y="105156"/>
                </a:lnTo>
                <a:lnTo>
                  <a:pt x="4572" y="100584"/>
                </a:lnTo>
                <a:lnTo>
                  <a:pt x="1524" y="92964"/>
                </a:lnTo>
                <a:lnTo>
                  <a:pt x="0" y="85344"/>
                </a:lnTo>
                <a:lnTo>
                  <a:pt x="0" y="70104"/>
                </a:lnTo>
                <a:lnTo>
                  <a:pt x="3048" y="54864"/>
                </a:lnTo>
                <a:lnTo>
                  <a:pt x="6096" y="47244"/>
                </a:lnTo>
                <a:lnTo>
                  <a:pt x="6096" y="45720"/>
                </a:lnTo>
                <a:lnTo>
                  <a:pt x="54864" y="45720"/>
                </a:lnTo>
                <a:lnTo>
                  <a:pt x="57912" y="44196"/>
                </a:lnTo>
                <a:lnTo>
                  <a:pt x="52425" y="48768"/>
                </a:lnTo>
                <a:lnTo>
                  <a:pt x="50292" y="48768"/>
                </a:lnTo>
                <a:lnTo>
                  <a:pt x="46228" y="54864"/>
                </a:lnTo>
                <a:lnTo>
                  <a:pt x="45719" y="54864"/>
                </a:lnTo>
                <a:lnTo>
                  <a:pt x="41656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40131" y="64008"/>
                </a:lnTo>
                <a:lnTo>
                  <a:pt x="39624" y="65532"/>
                </a:lnTo>
                <a:lnTo>
                  <a:pt x="39624" y="68580"/>
                </a:lnTo>
                <a:lnTo>
                  <a:pt x="38100" y="71628"/>
                </a:lnTo>
                <a:lnTo>
                  <a:pt x="38100" y="83820"/>
                </a:lnTo>
                <a:lnTo>
                  <a:pt x="39624" y="86868"/>
                </a:lnTo>
                <a:lnTo>
                  <a:pt x="40386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5719" y="99060"/>
                </a:lnTo>
                <a:lnTo>
                  <a:pt x="46228" y="99060"/>
                </a:lnTo>
                <a:lnTo>
                  <a:pt x="50292" y="105156"/>
                </a:lnTo>
                <a:lnTo>
                  <a:pt x="52425" y="105156"/>
                </a:lnTo>
                <a:lnTo>
                  <a:pt x="57912" y="109728"/>
                </a:lnTo>
                <a:lnTo>
                  <a:pt x="59436" y="109728"/>
                </a:lnTo>
                <a:lnTo>
                  <a:pt x="61722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7056" y="112776"/>
                </a:lnTo>
                <a:lnTo>
                  <a:pt x="73152" y="114300"/>
                </a:lnTo>
                <a:lnTo>
                  <a:pt x="148263" y="114300"/>
                </a:lnTo>
                <a:lnTo>
                  <a:pt x="146304" y="118872"/>
                </a:lnTo>
                <a:close/>
              </a:path>
              <a:path w="158750" h="152400">
                <a:moveTo>
                  <a:pt x="109728" y="51816"/>
                </a:moveTo>
                <a:lnTo>
                  <a:pt x="102108" y="44196"/>
                </a:lnTo>
                <a:lnTo>
                  <a:pt x="150222" y="44196"/>
                </a:lnTo>
                <a:lnTo>
                  <a:pt x="150876" y="45720"/>
                </a:lnTo>
                <a:lnTo>
                  <a:pt x="152400" y="45720"/>
                </a:lnTo>
                <a:lnTo>
                  <a:pt x="152400" y="48768"/>
                </a:lnTo>
                <a:lnTo>
                  <a:pt x="108204" y="48768"/>
                </a:lnTo>
                <a:lnTo>
                  <a:pt x="109728" y="51816"/>
                </a:lnTo>
                <a:close/>
              </a:path>
              <a:path w="158750" h="152400">
                <a:moveTo>
                  <a:pt x="48768" y="51816"/>
                </a:moveTo>
                <a:lnTo>
                  <a:pt x="50292" y="48768"/>
                </a:lnTo>
                <a:lnTo>
                  <a:pt x="52425" y="48768"/>
                </a:lnTo>
                <a:lnTo>
                  <a:pt x="48768" y="51816"/>
                </a:lnTo>
                <a:close/>
              </a:path>
              <a:path w="158750" h="152400">
                <a:moveTo>
                  <a:pt x="114300" y="57912"/>
                </a:moveTo>
                <a:lnTo>
                  <a:pt x="108204" y="48768"/>
                </a:lnTo>
                <a:lnTo>
                  <a:pt x="152400" y="48768"/>
                </a:lnTo>
                <a:lnTo>
                  <a:pt x="155012" y="54864"/>
                </a:lnTo>
                <a:lnTo>
                  <a:pt x="112775" y="54864"/>
                </a:lnTo>
                <a:lnTo>
                  <a:pt x="114300" y="57912"/>
                </a:lnTo>
                <a:close/>
              </a:path>
              <a:path w="158750" h="152400">
                <a:moveTo>
                  <a:pt x="44195" y="57912"/>
                </a:moveTo>
                <a:lnTo>
                  <a:pt x="45719" y="54864"/>
                </a:lnTo>
                <a:lnTo>
                  <a:pt x="46228" y="54864"/>
                </a:lnTo>
                <a:lnTo>
                  <a:pt x="44195" y="57912"/>
                </a:lnTo>
                <a:close/>
              </a:path>
              <a:path w="158750" h="152400">
                <a:moveTo>
                  <a:pt x="117729" y="62293"/>
                </a:moveTo>
                <a:lnTo>
                  <a:pt x="112775" y="54864"/>
                </a:lnTo>
                <a:lnTo>
                  <a:pt x="155012" y="54864"/>
                </a:lnTo>
                <a:lnTo>
                  <a:pt x="156972" y="59436"/>
                </a:lnTo>
                <a:lnTo>
                  <a:pt x="156972" y="60960"/>
                </a:lnTo>
                <a:lnTo>
                  <a:pt x="117348" y="60960"/>
                </a:lnTo>
                <a:lnTo>
                  <a:pt x="117729" y="62293"/>
                </a:lnTo>
                <a:close/>
              </a:path>
              <a:path w="158750" h="152400">
                <a:moveTo>
                  <a:pt x="39624" y="64008"/>
                </a:moveTo>
                <a:lnTo>
                  <a:pt x="41148" y="60960"/>
                </a:lnTo>
                <a:lnTo>
                  <a:pt x="40640" y="62484"/>
                </a:lnTo>
                <a:lnTo>
                  <a:pt x="39624" y="64008"/>
                </a:lnTo>
                <a:close/>
              </a:path>
              <a:path w="158750" h="152400">
                <a:moveTo>
                  <a:pt x="40640" y="62484"/>
                </a:moveTo>
                <a:lnTo>
                  <a:pt x="41148" y="60960"/>
                </a:lnTo>
                <a:lnTo>
                  <a:pt x="41656" y="60960"/>
                </a:lnTo>
                <a:lnTo>
                  <a:pt x="40640" y="62484"/>
                </a:lnTo>
                <a:close/>
              </a:path>
              <a:path w="158750" h="152400">
                <a:moveTo>
                  <a:pt x="118872" y="64008"/>
                </a:moveTo>
                <a:lnTo>
                  <a:pt x="117729" y="62293"/>
                </a:lnTo>
                <a:lnTo>
                  <a:pt x="117348" y="60960"/>
                </a:lnTo>
                <a:lnTo>
                  <a:pt x="118872" y="64008"/>
                </a:lnTo>
                <a:close/>
              </a:path>
              <a:path w="158750" h="152400">
                <a:moveTo>
                  <a:pt x="157479" y="64008"/>
                </a:moveTo>
                <a:lnTo>
                  <a:pt x="118872" y="64008"/>
                </a:lnTo>
                <a:lnTo>
                  <a:pt x="117348" y="60960"/>
                </a:lnTo>
                <a:lnTo>
                  <a:pt x="156972" y="60960"/>
                </a:lnTo>
                <a:lnTo>
                  <a:pt x="156972" y="62484"/>
                </a:lnTo>
                <a:lnTo>
                  <a:pt x="157479" y="64008"/>
                </a:lnTo>
                <a:close/>
              </a:path>
              <a:path w="158750" h="152400">
                <a:moveTo>
                  <a:pt x="158495" y="71628"/>
                </a:moveTo>
                <a:lnTo>
                  <a:pt x="120396" y="71628"/>
                </a:lnTo>
                <a:lnTo>
                  <a:pt x="117729" y="62293"/>
                </a:lnTo>
                <a:lnTo>
                  <a:pt x="118872" y="64008"/>
                </a:lnTo>
                <a:lnTo>
                  <a:pt x="157479" y="64008"/>
                </a:lnTo>
                <a:lnTo>
                  <a:pt x="158495" y="67056"/>
                </a:lnTo>
                <a:lnTo>
                  <a:pt x="158495" y="71628"/>
                </a:lnTo>
                <a:close/>
              </a:path>
              <a:path w="158750" h="152400">
                <a:moveTo>
                  <a:pt x="40131" y="64008"/>
                </a:moveTo>
                <a:lnTo>
                  <a:pt x="39624" y="64008"/>
                </a:lnTo>
                <a:lnTo>
                  <a:pt x="40640" y="62484"/>
                </a:lnTo>
                <a:lnTo>
                  <a:pt x="40131" y="64008"/>
                </a:lnTo>
                <a:close/>
              </a:path>
              <a:path w="158750" h="152400">
                <a:moveTo>
                  <a:pt x="117729" y="91630"/>
                </a:moveTo>
                <a:lnTo>
                  <a:pt x="120396" y="82296"/>
                </a:lnTo>
                <a:lnTo>
                  <a:pt x="120396" y="74676"/>
                </a:lnTo>
                <a:lnTo>
                  <a:pt x="118872" y="68580"/>
                </a:lnTo>
                <a:lnTo>
                  <a:pt x="120396" y="71628"/>
                </a:lnTo>
                <a:lnTo>
                  <a:pt x="158495" y="71628"/>
                </a:lnTo>
                <a:lnTo>
                  <a:pt x="158495" y="83820"/>
                </a:lnTo>
                <a:lnTo>
                  <a:pt x="157276" y="89916"/>
                </a:lnTo>
                <a:lnTo>
                  <a:pt x="118872" y="89916"/>
                </a:lnTo>
                <a:lnTo>
                  <a:pt x="117729" y="91630"/>
                </a:lnTo>
                <a:close/>
              </a:path>
              <a:path w="158750" h="152400">
                <a:moveTo>
                  <a:pt x="41148" y="92964"/>
                </a:moveTo>
                <a:lnTo>
                  <a:pt x="39624" y="89916"/>
                </a:lnTo>
                <a:lnTo>
                  <a:pt x="40843" y="91744"/>
                </a:lnTo>
                <a:lnTo>
                  <a:pt x="41148" y="92964"/>
                </a:lnTo>
                <a:close/>
              </a:path>
              <a:path w="158750" h="152400">
                <a:moveTo>
                  <a:pt x="40843" y="91744"/>
                </a:moveTo>
                <a:lnTo>
                  <a:pt x="39624" y="89916"/>
                </a:lnTo>
                <a:lnTo>
                  <a:pt x="40386" y="89916"/>
                </a:lnTo>
                <a:lnTo>
                  <a:pt x="40843" y="91744"/>
                </a:lnTo>
                <a:close/>
              </a:path>
              <a:path w="158750" h="152400">
                <a:moveTo>
                  <a:pt x="117348" y="92964"/>
                </a:moveTo>
                <a:lnTo>
                  <a:pt x="117729" y="91630"/>
                </a:lnTo>
                <a:lnTo>
                  <a:pt x="118872" y="89916"/>
                </a:lnTo>
                <a:lnTo>
                  <a:pt x="117348" y="92964"/>
                </a:lnTo>
                <a:close/>
              </a:path>
              <a:path w="158750" h="152400">
                <a:moveTo>
                  <a:pt x="156972" y="92964"/>
                </a:moveTo>
                <a:lnTo>
                  <a:pt x="117348" y="92964"/>
                </a:lnTo>
                <a:lnTo>
                  <a:pt x="118872" y="89916"/>
                </a:lnTo>
                <a:lnTo>
                  <a:pt x="157276" y="89916"/>
                </a:lnTo>
                <a:lnTo>
                  <a:pt x="156972" y="91440"/>
                </a:lnTo>
                <a:lnTo>
                  <a:pt x="156972" y="92964"/>
                </a:lnTo>
                <a:close/>
              </a:path>
              <a:path w="158750" h="152400">
                <a:moveTo>
                  <a:pt x="155012" y="99060"/>
                </a:moveTo>
                <a:lnTo>
                  <a:pt x="112775" y="99060"/>
                </a:lnTo>
                <a:lnTo>
                  <a:pt x="117729" y="91630"/>
                </a:lnTo>
                <a:lnTo>
                  <a:pt x="117348" y="92964"/>
                </a:lnTo>
                <a:lnTo>
                  <a:pt x="156972" y="92964"/>
                </a:lnTo>
                <a:lnTo>
                  <a:pt x="156972" y="94488"/>
                </a:lnTo>
                <a:lnTo>
                  <a:pt x="155012" y="99060"/>
                </a:lnTo>
                <a:close/>
              </a:path>
              <a:path w="158750" h="152400">
                <a:moveTo>
                  <a:pt x="41656" y="92964"/>
                </a:moveTo>
                <a:lnTo>
                  <a:pt x="41148" y="92964"/>
                </a:lnTo>
                <a:lnTo>
                  <a:pt x="40843" y="91744"/>
                </a:lnTo>
                <a:lnTo>
                  <a:pt x="41656" y="92964"/>
                </a:lnTo>
                <a:close/>
              </a:path>
              <a:path w="158750" h="152400">
                <a:moveTo>
                  <a:pt x="46228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228" y="99060"/>
                </a:lnTo>
                <a:close/>
              </a:path>
              <a:path w="158750" h="152400">
                <a:moveTo>
                  <a:pt x="152400" y="105156"/>
                </a:moveTo>
                <a:lnTo>
                  <a:pt x="108204" y="105156"/>
                </a:lnTo>
                <a:lnTo>
                  <a:pt x="114300" y="96012"/>
                </a:lnTo>
                <a:lnTo>
                  <a:pt x="112775" y="99060"/>
                </a:lnTo>
                <a:lnTo>
                  <a:pt x="155012" y="99060"/>
                </a:lnTo>
                <a:lnTo>
                  <a:pt x="152400" y="105156"/>
                </a:lnTo>
                <a:close/>
              </a:path>
              <a:path w="158750" h="152400">
                <a:moveTo>
                  <a:pt x="52425" y="105156"/>
                </a:moveTo>
                <a:lnTo>
                  <a:pt x="50292" y="105156"/>
                </a:lnTo>
                <a:lnTo>
                  <a:pt x="48768" y="102108"/>
                </a:lnTo>
                <a:lnTo>
                  <a:pt x="52425" y="105156"/>
                </a:lnTo>
                <a:close/>
              </a:path>
              <a:path w="158750" h="152400">
                <a:moveTo>
                  <a:pt x="150222" y="109728"/>
                </a:moveTo>
                <a:lnTo>
                  <a:pt x="102108" y="109728"/>
                </a:lnTo>
                <a:lnTo>
                  <a:pt x="109728" y="102108"/>
                </a:lnTo>
                <a:lnTo>
                  <a:pt x="108204" y="105156"/>
                </a:lnTo>
                <a:lnTo>
                  <a:pt x="152400" y="105156"/>
                </a:lnTo>
                <a:lnTo>
                  <a:pt x="152400" y="106680"/>
                </a:lnTo>
                <a:lnTo>
                  <a:pt x="150876" y="108204"/>
                </a:lnTo>
                <a:lnTo>
                  <a:pt x="150222" y="109728"/>
                </a:lnTo>
                <a:close/>
              </a:path>
              <a:path w="158750" h="152400">
                <a:moveTo>
                  <a:pt x="59436" y="109728"/>
                </a:moveTo>
                <a:lnTo>
                  <a:pt x="57912" y="109728"/>
                </a:lnTo>
                <a:lnTo>
                  <a:pt x="54864" y="106680"/>
                </a:lnTo>
                <a:lnTo>
                  <a:pt x="59436" y="109728"/>
                </a:lnTo>
                <a:close/>
              </a:path>
              <a:path w="158750" h="152400">
                <a:moveTo>
                  <a:pt x="96202" y="111633"/>
                </a:moveTo>
                <a:lnTo>
                  <a:pt x="103632" y="106680"/>
                </a:lnTo>
                <a:lnTo>
                  <a:pt x="102108" y="109728"/>
                </a:lnTo>
                <a:lnTo>
                  <a:pt x="150222" y="109728"/>
                </a:lnTo>
                <a:lnTo>
                  <a:pt x="149569" y="111252"/>
                </a:lnTo>
                <a:lnTo>
                  <a:pt x="97536" y="111252"/>
                </a:lnTo>
                <a:lnTo>
                  <a:pt x="96202" y="111633"/>
                </a:lnTo>
                <a:close/>
              </a:path>
              <a:path w="158750" h="152400">
                <a:moveTo>
                  <a:pt x="64008" y="112776"/>
                </a:moveTo>
                <a:lnTo>
                  <a:pt x="60960" y="111252"/>
                </a:lnTo>
                <a:lnTo>
                  <a:pt x="62179" y="111556"/>
                </a:lnTo>
                <a:lnTo>
                  <a:pt x="64008" y="112776"/>
                </a:lnTo>
                <a:close/>
              </a:path>
              <a:path w="158750" h="152400">
                <a:moveTo>
                  <a:pt x="62179" y="111556"/>
                </a:moveTo>
                <a:lnTo>
                  <a:pt x="60960" y="111252"/>
                </a:lnTo>
                <a:lnTo>
                  <a:pt x="61722" y="111252"/>
                </a:lnTo>
                <a:lnTo>
                  <a:pt x="62179" y="111556"/>
                </a:lnTo>
                <a:close/>
              </a:path>
              <a:path w="158750" h="152400">
                <a:moveTo>
                  <a:pt x="94488" y="112776"/>
                </a:moveTo>
                <a:lnTo>
                  <a:pt x="96202" y="111633"/>
                </a:lnTo>
                <a:lnTo>
                  <a:pt x="97536" y="111252"/>
                </a:lnTo>
                <a:lnTo>
                  <a:pt x="94488" y="112776"/>
                </a:lnTo>
                <a:close/>
              </a:path>
              <a:path w="158750" h="152400">
                <a:moveTo>
                  <a:pt x="148916" y="112776"/>
                </a:moveTo>
                <a:lnTo>
                  <a:pt x="94488" y="112776"/>
                </a:lnTo>
                <a:lnTo>
                  <a:pt x="97536" y="111252"/>
                </a:lnTo>
                <a:lnTo>
                  <a:pt x="149569" y="111252"/>
                </a:lnTo>
                <a:lnTo>
                  <a:pt x="148916" y="112776"/>
                </a:lnTo>
                <a:close/>
              </a:path>
              <a:path w="158750" h="152400">
                <a:moveTo>
                  <a:pt x="67056" y="112776"/>
                </a:moveTo>
                <a:lnTo>
                  <a:pt x="64008" y="112776"/>
                </a:lnTo>
                <a:lnTo>
                  <a:pt x="62179" y="111556"/>
                </a:lnTo>
                <a:lnTo>
                  <a:pt x="67056" y="112776"/>
                </a:lnTo>
                <a:close/>
              </a:path>
              <a:path w="158750" h="152400">
                <a:moveTo>
                  <a:pt x="148263" y="114300"/>
                </a:moveTo>
                <a:lnTo>
                  <a:pt x="86868" y="114300"/>
                </a:lnTo>
                <a:lnTo>
                  <a:pt x="96202" y="111633"/>
                </a:lnTo>
                <a:lnTo>
                  <a:pt x="94488" y="112776"/>
                </a:lnTo>
                <a:lnTo>
                  <a:pt x="148916" y="112776"/>
                </a:lnTo>
                <a:lnTo>
                  <a:pt x="148263" y="114300"/>
                </a:lnTo>
                <a:close/>
              </a:path>
              <a:path w="158750" h="152400">
                <a:moveTo>
                  <a:pt x="135636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13716" y="120396"/>
                </a:lnTo>
                <a:lnTo>
                  <a:pt x="13716" y="118872"/>
                </a:lnTo>
                <a:lnTo>
                  <a:pt x="144779" y="118872"/>
                </a:lnTo>
                <a:lnTo>
                  <a:pt x="144779" y="120396"/>
                </a:lnTo>
                <a:lnTo>
                  <a:pt x="143256" y="121920"/>
                </a:lnTo>
                <a:lnTo>
                  <a:pt x="137160" y="129540"/>
                </a:lnTo>
                <a:lnTo>
                  <a:pt x="135636" y="131064"/>
                </a:lnTo>
                <a:close/>
              </a:path>
              <a:path w="158750" h="152400">
                <a:moveTo>
                  <a:pt x="109728" y="147828"/>
                </a:moveTo>
                <a:lnTo>
                  <a:pt x="48768" y="147828"/>
                </a:lnTo>
                <a:lnTo>
                  <a:pt x="48768" y="146304"/>
                </a:lnTo>
                <a:lnTo>
                  <a:pt x="47244" y="146304"/>
                </a:lnTo>
                <a:lnTo>
                  <a:pt x="36576" y="141732"/>
                </a:lnTo>
                <a:lnTo>
                  <a:pt x="36576" y="140208"/>
                </a:lnTo>
                <a:lnTo>
                  <a:pt x="35052" y="140208"/>
                </a:lnTo>
                <a:lnTo>
                  <a:pt x="33528" y="138684"/>
                </a:lnTo>
                <a:lnTo>
                  <a:pt x="24384" y="132588"/>
                </a:lnTo>
                <a:lnTo>
                  <a:pt x="24384" y="131064"/>
                </a:lnTo>
                <a:lnTo>
                  <a:pt x="134112" y="131064"/>
                </a:lnTo>
                <a:lnTo>
                  <a:pt x="134112" y="132588"/>
                </a:lnTo>
                <a:lnTo>
                  <a:pt x="124968" y="138684"/>
                </a:lnTo>
                <a:lnTo>
                  <a:pt x="121920" y="141732"/>
                </a:lnTo>
                <a:lnTo>
                  <a:pt x="111252" y="146304"/>
                </a:lnTo>
                <a:lnTo>
                  <a:pt x="109728" y="147828"/>
                </a:lnTo>
                <a:close/>
              </a:path>
              <a:path w="158750" h="152400">
                <a:moveTo>
                  <a:pt x="97536" y="150876"/>
                </a:moveTo>
                <a:lnTo>
                  <a:pt x="62484" y="150876"/>
                </a:lnTo>
                <a:lnTo>
                  <a:pt x="50292" y="147828"/>
                </a:lnTo>
                <a:lnTo>
                  <a:pt x="108204" y="147828"/>
                </a:lnTo>
                <a:lnTo>
                  <a:pt x="97536" y="150876"/>
                </a:lnTo>
                <a:close/>
              </a:path>
              <a:path w="158750" h="152400">
                <a:moveTo>
                  <a:pt x="88391" y="152400"/>
                </a:moveTo>
                <a:lnTo>
                  <a:pt x="71628" y="152400"/>
                </a:lnTo>
                <a:lnTo>
                  <a:pt x="64008" y="150876"/>
                </a:lnTo>
                <a:lnTo>
                  <a:pt x="94488" y="150876"/>
                </a:lnTo>
                <a:lnTo>
                  <a:pt x="883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00188" y="1937004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3788" y="71723"/>
                </a:lnTo>
                <a:lnTo>
                  <a:pt x="11239" y="63626"/>
                </a:lnTo>
                <a:lnTo>
                  <a:pt x="2976" y="51530"/>
                </a:lnTo>
                <a:lnTo>
                  <a:pt x="0" y="36575"/>
                </a:lnTo>
                <a:lnTo>
                  <a:pt x="2976" y="22502"/>
                </a:lnTo>
                <a:lnTo>
                  <a:pt x="11239" y="10858"/>
                </a:lnTo>
                <a:lnTo>
                  <a:pt x="23788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80376" y="1917192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30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30">
                <a:moveTo>
                  <a:pt x="91439" y="10668"/>
                </a:moveTo>
                <a:lnTo>
                  <a:pt x="25908" y="10668"/>
                </a:lnTo>
                <a:lnTo>
                  <a:pt x="27432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2296" y="6096"/>
                </a:lnTo>
                <a:lnTo>
                  <a:pt x="89916" y="9144"/>
                </a:lnTo>
                <a:lnTo>
                  <a:pt x="91439" y="9144"/>
                </a:lnTo>
                <a:lnTo>
                  <a:pt x="91439" y="10668"/>
                </a:lnTo>
                <a:close/>
              </a:path>
              <a:path w="117475" h="113030">
                <a:moveTo>
                  <a:pt x="99060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92964" y="10668"/>
                </a:lnTo>
                <a:lnTo>
                  <a:pt x="99060" y="15240"/>
                </a:lnTo>
                <a:lnTo>
                  <a:pt x="99060" y="16764"/>
                </a:lnTo>
                <a:close/>
              </a:path>
              <a:path w="117475" h="113030">
                <a:moveTo>
                  <a:pt x="111252" y="33528"/>
                </a:move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08204" y="27432"/>
                </a:lnTo>
                <a:lnTo>
                  <a:pt x="111252" y="33528"/>
                </a:lnTo>
                <a:close/>
              </a:path>
              <a:path w="117475" h="113030">
                <a:moveTo>
                  <a:pt x="100584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480" y="66838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112775" y="33528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2577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2672" y="68580"/>
                </a:lnTo>
                <a:lnTo>
                  <a:pt x="46736" y="71628"/>
                </a:lnTo>
                <a:lnTo>
                  <a:pt x="45719" y="71628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7475" h="113030">
                <a:moveTo>
                  <a:pt x="53339" y="39624"/>
                </a:moveTo>
                <a:lnTo>
                  <a:pt x="56387" y="38100"/>
                </a:lnTo>
                <a:lnTo>
                  <a:pt x="58881" y="38515"/>
                </a:lnTo>
                <a:lnTo>
                  <a:pt x="53339" y="39624"/>
                </a:lnTo>
                <a:close/>
              </a:path>
              <a:path w="117475" h="113030">
                <a:moveTo>
                  <a:pt x="58881" y="38515"/>
                </a:moveTo>
                <a:lnTo>
                  <a:pt x="56387" y="38100"/>
                </a:lnTo>
                <a:lnTo>
                  <a:pt x="60960" y="38100"/>
                </a:lnTo>
                <a:lnTo>
                  <a:pt x="58881" y="38515"/>
                </a:lnTo>
                <a:close/>
              </a:path>
              <a:path w="117475" h="113030">
                <a:moveTo>
                  <a:pt x="64225" y="39406"/>
                </a:moveTo>
                <a:lnTo>
                  <a:pt x="58881" y="38515"/>
                </a:lnTo>
                <a:lnTo>
                  <a:pt x="60960" y="38100"/>
                </a:lnTo>
                <a:lnTo>
                  <a:pt x="64225" y="39406"/>
                </a:lnTo>
                <a:close/>
              </a:path>
              <a:path w="117475" h="113030">
                <a:moveTo>
                  <a:pt x="65532" y="39624"/>
                </a:moveTo>
                <a:lnTo>
                  <a:pt x="64225" y="39406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3030">
                <a:moveTo>
                  <a:pt x="70612" y="41656"/>
                </a:moveTo>
                <a:lnTo>
                  <a:pt x="65532" y="39624"/>
                </a:lnTo>
                <a:lnTo>
                  <a:pt x="60960" y="38100"/>
                </a:lnTo>
                <a:lnTo>
                  <a:pt x="113538" y="38100"/>
                </a:lnTo>
                <a:lnTo>
                  <a:pt x="115062" y="41148"/>
                </a:lnTo>
                <a:lnTo>
                  <a:pt x="70104" y="41148"/>
                </a:lnTo>
                <a:lnTo>
                  <a:pt x="70612" y="41656"/>
                </a:lnTo>
                <a:close/>
              </a:path>
              <a:path w="117475" h="113030">
                <a:moveTo>
                  <a:pt x="68580" y="41148"/>
                </a:moveTo>
                <a:lnTo>
                  <a:pt x="64225" y="39406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30">
                <a:moveTo>
                  <a:pt x="48768" y="41148"/>
                </a:moveTo>
                <a:lnTo>
                  <a:pt x="51816" y="39624"/>
                </a:lnTo>
                <a:lnTo>
                  <a:pt x="52577" y="39624"/>
                </a:lnTo>
                <a:lnTo>
                  <a:pt x="48768" y="41148"/>
                </a:lnTo>
                <a:close/>
              </a:path>
              <a:path w="117475" h="113030">
                <a:moveTo>
                  <a:pt x="42672" y="45720"/>
                </a:moveTo>
                <a:lnTo>
                  <a:pt x="45719" y="42672"/>
                </a:lnTo>
                <a:lnTo>
                  <a:pt x="48768" y="41148"/>
                </a:lnTo>
                <a:lnTo>
                  <a:pt x="42672" y="45720"/>
                </a:lnTo>
                <a:close/>
              </a:path>
              <a:path w="117475" h="113030">
                <a:moveTo>
                  <a:pt x="73152" y="42672"/>
                </a:moveTo>
                <a:lnTo>
                  <a:pt x="70612" y="41656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3030">
                <a:moveTo>
                  <a:pt x="70612" y="72644"/>
                </a:moveTo>
                <a:lnTo>
                  <a:pt x="77724" y="65532"/>
                </a:lnTo>
                <a:lnTo>
                  <a:pt x="79248" y="62484"/>
                </a:lnTo>
                <a:lnTo>
                  <a:pt x="79248" y="51816"/>
                </a:lnTo>
                <a:lnTo>
                  <a:pt x="77724" y="48768"/>
                </a:lnTo>
                <a:lnTo>
                  <a:pt x="73152" y="42672"/>
                </a:lnTo>
                <a:lnTo>
                  <a:pt x="70104" y="41148"/>
                </a:lnTo>
                <a:lnTo>
                  <a:pt x="115062" y="41148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68580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214" y="71628"/>
                </a:lnTo>
                <a:lnTo>
                  <a:pt x="73152" y="71628"/>
                </a:lnTo>
                <a:lnTo>
                  <a:pt x="70612" y="72644"/>
                </a:lnTo>
                <a:close/>
              </a:path>
              <a:path w="117475" h="113030">
                <a:moveTo>
                  <a:pt x="74676" y="45720"/>
                </a:moveTo>
                <a:lnTo>
                  <a:pt x="70612" y="41656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303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7475" h="113030">
                <a:moveTo>
                  <a:pt x="78105" y="50292"/>
                </a:moveTo>
                <a:lnTo>
                  <a:pt x="74676" y="45720"/>
                </a:lnTo>
                <a:lnTo>
                  <a:pt x="77724" y="48768"/>
                </a:lnTo>
                <a:lnTo>
                  <a:pt x="78105" y="50292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79248" y="51816"/>
                </a:moveTo>
                <a:lnTo>
                  <a:pt x="78105" y="50292"/>
                </a:lnTo>
                <a:lnTo>
                  <a:pt x="77724" y="48768"/>
                </a:lnTo>
                <a:lnTo>
                  <a:pt x="79248" y="5181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105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7475" h="113030">
                <a:moveTo>
                  <a:pt x="78001" y="64146"/>
                </a:moveTo>
                <a:lnTo>
                  <a:pt x="79248" y="57912"/>
                </a:lnTo>
                <a:lnTo>
                  <a:pt x="79248" y="62484"/>
                </a:lnTo>
                <a:lnTo>
                  <a:pt x="78001" y="64146"/>
                </a:lnTo>
                <a:close/>
              </a:path>
              <a:path w="117475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7475" h="113030">
                <a:moveTo>
                  <a:pt x="77724" y="65532"/>
                </a:moveTo>
                <a:lnTo>
                  <a:pt x="78001" y="64146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7475" h="113030">
                <a:moveTo>
                  <a:pt x="41365" y="66838"/>
                </a:moveTo>
                <a:lnTo>
                  <a:pt x="39624" y="65532"/>
                </a:lnTo>
                <a:lnTo>
                  <a:pt x="39346" y="64146"/>
                </a:lnTo>
                <a:lnTo>
                  <a:pt x="41365" y="66838"/>
                </a:lnTo>
                <a:close/>
              </a:path>
              <a:path w="117475" h="113030">
                <a:moveTo>
                  <a:pt x="74676" y="68580"/>
                </a:moveTo>
                <a:lnTo>
                  <a:pt x="78001" y="64146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30">
                <a:moveTo>
                  <a:pt x="42672" y="68580"/>
                </a:moveTo>
                <a:lnTo>
                  <a:pt x="39624" y="65532"/>
                </a:lnTo>
                <a:lnTo>
                  <a:pt x="41365" y="66838"/>
                </a:lnTo>
                <a:lnTo>
                  <a:pt x="42672" y="68580"/>
                </a:lnTo>
                <a:close/>
              </a:path>
              <a:path w="117475" h="113030">
                <a:moveTo>
                  <a:pt x="45719" y="70104"/>
                </a:moveTo>
                <a:lnTo>
                  <a:pt x="42672" y="68580"/>
                </a:lnTo>
                <a:lnTo>
                  <a:pt x="41365" y="66838"/>
                </a:lnTo>
                <a:lnTo>
                  <a:pt x="45719" y="70104"/>
                </a:lnTo>
                <a:close/>
              </a:path>
              <a:path w="117475" h="113030">
                <a:moveTo>
                  <a:pt x="48768" y="73152"/>
                </a:moveTo>
                <a:lnTo>
                  <a:pt x="45719" y="71628"/>
                </a:lnTo>
                <a:lnTo>
                  <a:pt x="46736" y="71628"/>
                </a:lnTo>
                <a:lnTo>
                  <a:pt x="48768" y="73152"/>
                </a:lnTo>
                <a:close/>
              </a:path>
              <a:path w="117475" h="113030">
                <a:moveTo>
                  <a:pt x="70104" y="73152"/>
                </a:moveTo>
                <a:lnTo>
                  <a:pt x="70612" y="72644"/>
                </a:lnTo>
                <a:lnTo>
                  <a:pt x="73152" y="71628"/>
                </a:lnTo>
                <a:lnTo>
                  <a:pt x="70104" y="73152"/>
                </a:lnTo>
                <a:close/>
              </a:path>
              <a:path w="117475" h="113030">
                <a:moveTo>
                  <a:pt x="114604" y="73152"/>
                </a:moveTo>
                <a:lnTo>
                  <a:pt x="70104" y="73152"/>
                </a:lnTo>
                <a:lnTo>
                  <a:pt x="73152" y="71628"/>
                </a:lnTo>
                <a:lnTo>
                  <a:pt x="115214" y="71628"/>
                </a:lnTo>
                <a:lnTo>
                  <a:pt x="114604" y="73152"/>
                </a:lnTo>
                <a:close/>
              </a:path>
              <a:path w="117475" h="113030">
                <a:moveTo>
                  <a:pt x="113995" y="74676"/>
                </a:moveTo>
                <a:lnTo>
                  <a:pt x="65532" y="74676"/>
                </a:lnTo>
                <a:lnTo>
                  <a:pt x="70612" y="72644"/>
                </a:lnTo>
                <a:lnTo>
                  <a:pt x="70104" y="73152"/>
                </a:lnTo>
                <a:lnTo>
                  <a:pt x="114604" y="73152"/>
                </a:lnTo>
                <a:lnTo>
                  <a:pt x="113995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6387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0960" y="74676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30">
                <a:moveTo>
                  <a:pt x="92964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9060" y="97536"/>
                </a:lnTo>
                <a:lnTo>
                  <a:pt x="99060" y="99060"/>
                </a:lnTo>
                <a:lnTo>
                  <a:pt x="92964" y="103632"/>
                </a:lnTo>
                <a:close/>
              </a:path>
              <a:path w="117475" h="113030">
                <a:moveTo>
                  <a:pt x="80772" y="109728"/>
                </a:moveTo>
                <a:lnTo>
                  <a:pt x="36576" y="109728"/>
                </a:lnTo>
                <a:lnTo>
                  <a:pt x="36576" y="108204"/>
                </a:lnTo>
                <a:lnTo>
                  <a:pt x="35052" y="108204"/>
                </a:lnTo>
                <a:lnTo>
                  <a:pt x="27432" y="105156"/>
                </a:lnTo>
                <a:lnTo>
                  <a:pt x="27432" y="103632"/>
                </a:lnTo>
                <a:lnTo>
                  <a:pt x="91439" y="103632"/>
                </a:lnTo>
                <a:lnTo>
                  <a:pt x="89916" y="105156"/>
                </a:lnTo>
                <a:lnTo>
                  <a:pt x="82296" y="108204"/>
                </a:lnTo>
                <a:lnTo>
                  <a:pt x="80772" y="109728"/>
                </a:lnTo>
                <a:close/>
              </a:path>
              <a:path w="117475" h="113030">
                <a:moveTo>
                  <a:pt x="71628" y="112776"/>
                </a:moveTo>
                <a:lnTo>
                  <a:pt x="47244" y="112776"/>
                </a:lnTo>
                <a:lnTo>
                  <a:pt x="45719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1628" y="111252"/>
                </a:lnTo>
                <a:lnTo>
                  <a:pt x="71628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00188" y="3156204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3788" y="71723"/>
                </a:lnTo>
                <a:lnTo>
                  <a:pt x="11239" y="63626"/>
                </a:lnTo>
                <a:lnTo>
                  <a:pt x="2976" y="51530"/>
                </a:lnTo>
                <a:lnTo>
                  <a:pt x="0" y="36575"/>
                </a:lnTo>
                <a:lnTo>
                  <a:pt x="2976" y="22502"/>
                </a:lnTo>
                <a:lnTo>
                  <a:pt x="11239" y="10858"/>
                </a:lnTo>
                <a:lnTo>
                  <a:pt x="23788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80376" y="3136391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30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30">
                <a:moveTo>
                  <a:pt x="91439" y="10668"/>
                </a:moveTo>
                <a:lnTo>
                  <a:pt x="25908" y="10668"/>
                </a:lnTo>
                <a:lnTo>
                  <a:pt x="27432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2296" y="6096"/>
                </a:lnTo>
                <a:lnTo>
                  <a:pt x="89916" y="9144"/>
                </a:lnTo>
                <a:lnTo>
                  <a:pt x="91439" y="9144"/>
                </a:lnTo>
                <a:lnTo>
                  <a:pt x="91439" y="10668"/>
                </a:lnTo>
                <a:close/>
              </a:path>
              <a:path w="117475" h="113030">
                <a:moveTo>
                  <a:pt x="99060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92964" y="10668"/>
                </a:lnTo>
                <a:lnTo>
                  <a:pt x="99060" y="15240"/>
                </a:lnTo>
                <a:lnTo>
                  <a:pt x="99060" y="16764"/>
                </a:lnTo>
                <a:close/>
              </a:path>
              <a:path w="117475" h="113030">
                <a:moveTo>
                  <a:pt x="111252" y="33528"/>
                </a:move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08204" y="27432"/>
                </a:lnTo>
                <a:lnTo>
                  <a:pt x="111252" y="33528"/>
                </a:lnTo>
                <a:close/>
              </a:path>
              <a:path w="117475" h="113030">
                <a:moveTo>
                  <a:pt x="100584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480" y="66838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112775" y="33528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2577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2672" y="68580"/>
                </a:lnTo>
                <a:lnTo>
                  <a:pt x="46736" y="71628"/>
                </a:lnTo>
                <a:lnTo>
                  <a:pt x="45719" y="71628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7475" h="113030">
                <a:moveTo>
                  <a:pt x="53339" y="39624"/>
                </a:moveTo>
                <a:lnTo>
                  <a:pt x="56387" y="38100"/>
                </a:lnTo>
                <a:lnTo>
                  <a:pt x="58881" y="38515"/>
                </a:lnTo>
                <a:lnTo>
                  <a:pt x="53339" y="39624"/>
                </a:lnTo>
                <a:close/>
              </a:path>
              <a:path w="117475" h="113030">
                <a:moveTo>
                  <a:pt x="58881" y="38515"/>
                </a:moveTo>
                <a:lnTo>
                  <a:pt x="56387" y="38100"/>
                </a:lnTo>
                <a:lnTo>
                  <a:pt x="60960" y="38100"/>
                </a:lnTo>
                <a:lnTo>
                  <a:pt x="58881" y="38515"/>
                </a:lnTo>
                <a:close/>
              </a:path>
              <a:path w="117475" h="113030">
                <a:moveTo>
                  <a:pt x="64225" y="39406"/>
                </a:moveTo>
                <a:lnTo>
                  <a:pt x="58881" y="38515"/>
                </a:lnTo>
                <a:lnTo>
                  <a:pt x="60960" y="38100"/>
                </a:lnTo>
                <a:lnTo>
                  <a:pt x="64225" y="39406"/>
                </a:lnTo>
                <a:close/>
              </a:path>
              <a:path w="117475" h="113030">
                <a:moveTo>
                  <a:pt x="65532" y="39624"/>
                </a:moveTo>
                <a:lnTo>
                  <a:pt x="64225" y="39406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3030">
                <a:moveTo>
                  <a:pt x="70612" y="41656"/>
                </a:moveTo>
                <a:lnTo>
                  <a:pt x="65532" y="39624"/>
                </a:lnTo>
                <a:lnTo>
                  <a:pt x="60960" y="38100"/>
                </a:lnTo>
                <a:lnTo>
                  <a:pt x="113538" y="38100"/>
                </a:lnTo>
                <a:lnTo>
                  <a:pt x="115062" y="41148"/>
                </a:lnTo>
                <a:lnTo>
                  <a:pt x="70104" y="41148"/>
                </a:lnTo>
                <a:lnTo>
                  <a:pt x="70612" y="41656"/>
                </a:lnTo>
                <a:close/>
              </a:path>
              <a:path w="117475" h="113030">
                <a:moveTo>
                  <a:pt x="68580" y="41148"/>
                </a:moveTo>
                <a:lnTo>
                  <a:pt x="64225" y="39406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30">
                <a:moveTo>
                  <a:pt x="48768" y="41148"/>
                </a:moveTo>
                <a:lnTo>
                  <a:pt x="51816" y="39624"/>
                </a:lnTo>
                <a:lnTo>
                  <a:pt x="52577" y="39624"/>
                </a:lnTo>
                <a:lnTo>
                  <a:pt x="48768" y="41148"/>
                </a:lnTo>
                <a:close/>
              </a:path>
              <a:path w="117475" h="113030">
                <a:moveTo>
                  <a:pt x="42672" y="45720"/>
                </a:moveTo>
                <a:lnTo>
                  <a:pt x="45719" y="42672"/>
                </a:lnTo>
                <a:lnTo>
                  <a:pt x="48768" y="41148"/>
                </a:lnTo>
                <a:lnTo>
                  <a:pt x="42672" y="45720"/>
                </a:lnTo>
                <a:close/>
              </a:path>
              <a:path w="117475" h="113030">
                <a:moveTo>
                  <a:pt x="73152" y="42672"/>
                </a:moveTo>
                <a:lnTo>
                  <a:pt x="70612" y="41656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3030">
                <a:moveTo>
                  <a:pt x="70612" y="72644"/>
                </a:moveTo>
                <a:lnTo>
                  <a:pt x="77724" y="65532"/>
                </a:lnTo>
                <a:lnTo>
                  <a:pt x="79248" y="62484"/>
                </a:lnTo>
                <a:lnTo>
                  <a:pt x="79248" y="51816"/>
                </a:lnTo>
                <a:lnTo>
                  <a:pt x="77724" y="48768"/>
                </a:lnTo>
                <a:lnTo>
                  <a:pt x="73152" y="42672"/>
                </a:lnTo>
                <a:lnTo>
                  <a:pt x="70104" y="41148"/>
                </a:lnTo>
                <a:lnTo>
                  <a:pt x="115062" y="41148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68580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214" y="71628"/>
                </a:lnTo>
                <a:lnTo>
                  <a:pt x="73152" y="71628"/>
                </a:lnTo>
                <a:lnTo>
                  <a:pt x="70612" y="72644"/>
                </a:lnTo>
                <a:close/>
              </a:path>
              <a:path w="117475" h="113030">
                <a:moveTo>
                  <a:pt x="74676" y="45720"/>
                </a:moveTo>
                <a:lnTo>
                  <a:pt x="70612" y="41656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303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7475" h="113030">
                <a:moveTo>
                  <a:pt x="78105" y="50292"/>
                </a:moveTo>
                <a:lnTo>
                  <a:pt x="74676" y="45720"/>
                </a:lnTo>
                <a:lnTo>
                  <a:pt x="77724" y="48768"/>
                </a:lnTo>
                <a:lnTo>
                  <a:pt x="78105" y="50292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79248" y="51816"/>
                </a:moveTo>
                <a:lnTo>
                  <a:pt x="78105" y="50292"/>
                </a:lnTo>
                <a:lnTo>
                  <a:pt x="77724" y="48768"/>
                </a:lnTo>
                <a:lnTo>
                  <a:pt x="79248" y="5181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105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7475" h="113030">
                <a:moveTo>
                  <a:pt x="78001" y="64146"/>
                </a:moveTo>
                <a:lnTo>
                  <a:pt x="79248" y="57912"/>
                </a:lnTo>
                <a:lnTo>
                  <a:pt x="79248" y="62484"/>
                </a:lnTo>
                <a:lnTo>
                  <a:pt x="78001" y="64146"/>
                </a:lnTo>
                <a:close/>
              </a:path>
              <a:path w="117475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7475" h="113030">
                <a:moveTo>
                  <a:pt x="77724" y="65532"/>
                </a:moveTo>
                <a:lnTo>
                  <a:pt x="78001" y="64146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7475" h="113030">
                <a:moveTo>
                  <a:pt x="41365" y="66838"/>
                </a:moveTo>
                <a:lnTo>
                  <a:pt x="39624" y="65532"/>
                </a:lnTo>
                <a:lnTo>
                  <a:pt x="39346" y="64146"/>
                </a:lnTo>
                <a:lnTo>
                  <a:pt x="41365" y="66838"/>
                </a:lnTo>
                <a:close/>
              </a:path>
              <a:path w="117475" h="113030">
                <a:moveTo>
                  <a:pt x="74676" y="68580"/>
                </a:moveTo>
                <a:lnTo>
                  <a:pt x="78001" y="64146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30">
                <a:moveTo>
                  <a:pt x="42672" y="68580"/>
                </a:moveTo>
                <a:lnTo>
                  <a:pt x="39624" y="65532"/>
                </a:lnTo>
                <a:lnTo>
                  <a:pt x="41365" y="66838"/>
                </a:lnTo>
                <a:lnTo>
                  <a:pt x="42672" y="68580"/>
                </a:lnTo>
                <a:close/>
              </a:path>
              <a:path w="117475" h="113030">
                <a:moveTo>
                  <a:pt x="45719" y="70104"/>
                </a:moveTo>
                <a:lnTo>
                  <a:pt x="42672" y="68580"/>
                </a:lnTo>
                <a:lnTo>
                  <a:pt x="41365" y="66838"/>
                </a:lnTo>
                <a:lnTo>
                  <a:pt x="45719" y="70104"/>
                </a:lnTo>
                <a:close/>
              </a:path>
              <a:path w="117475" h="113030">
                <a:moveTo>
                  <a:pt x="48768" y="73152"/>
                </a:moveTo>
                <a:lnTo>
                  <a:pt x="45719" y="71628"/>
                </a:lnTo>
                <a:lnTo>
                  <a:pt x="46736" y="71628"/>
                </a:lnTo>
                <a:lnTo>
                  <a:pt x="48768" y="73152"/>
                </a:lnTo>
                <a:close/>
              </a:path>
              <a:path w="117475" h="113030">
                <a:moveTo>
                  <a:pt x="70104" y="73152"/>
                </a:moveTo>
                <a:lnTo>
                  <a:pt x="70612" y="72644"/>
                </a:lnTo>
                <a:lnTo>
                  <a:pt x="73152" y="71628"/>
                </a:lnTo>
                <a:lnTo>
                  <a:pt x="70104" y="73152"/>
                </a:lnTo>
                <a:close/>
              </a:path>
              <a:path w="117475" h="113030">
                <a:moveTo>
                  <a:pt x="114604" y="73152"/>
                </a:moveTo>
                <a:lnTo>
                  <a:pt x="70104" y="73152"/>
                </a:lnTo>
                <a:lnTo>
                  <a:pt x="73152" y="71628"/>
                </a:lnTo>
                <a:lnTo>
                  <a:pt x="115214" y="71628"/>
                </a:lnTo>
                <a:lnTo>
                  <a:pt x="114604" y="73152"/>
                </a:lnTo>
                <a:close/>
              </a:path>
              <a:path w="117475" h="113030">
                <a:moveTo>
                  <a:pt x="113995" y="74676"/>
                </a:moveTo>
                <a:lnTo>
                  <a:pt x="65532" y="74676"/>
                </a:lnTo>
                <a:lnTo>
                  <a:pt x="70612" y="72644"/>
                </a:lnTo>
                <a:lnTo>
                  <a:pt x="70104" y="73152"/>
                </a:lnTo>
                <a:lnTo>
                  <a:pt x="114604" y="73152"/>
                </a:lnTo>
                <a:lnTo>
                  <a:pt x="113995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6387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0960" y="74676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30">
                <a:moveTo>
                  <a:pt x="92964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9060" y="97536"/>
                </a:lnTo>
                <a:lnTo>
                  <a:pt x="99060" y="99060"/>
                </a:lnTo>
                <a:lnTo>
                  <a:pt x="92964" y="103632"/>
                </a:lnTo>
                <a:close/>
              </a:path>
              <a:path w="117475" h="113030">
                <a:moveTo>
                  <a:pt x="80772" y="109728"/>
                </a:moveTo>
                <a:lnTo>
                  <a:pt x="36576" y="109728"/>
                </a:lnTo>
                <a:lnTo>
                  <a:pt x="36576" y="108204"/>
                </a:lnTo>
                <a:lnTo>
                  <a:pt x="35052" y="108204"/>
                </a:lnTo>
                <a:lnTo>
                  <a:pt x="27432" y="105156"/>
                </a:lnTo>
                <a:lnTo>
                  <a:pt x="27432" y="103632"/>
                </a:lnTo>
                <a:lnTo>
                  <a:pt x="91439" y="103632"/>
                </a:lnTo>
                <a:lnTo>
                  <a:pt x="89916" y="105156"/>
                </a:lnTo>
                <a:lnTo>
                  <a:pt x="82296" y="108204"/>
                </a:lnTo>
                <a:lnTo>
                  <a:pt x="80772" y="109728"/>
                </a:lnTo>
                <a:close/>
              </a:path>
              <a:path w="117475" h="113030">
                <a:moveTo>
                  <a:pt x="71628" y="112776"/>
                </a:moveTo>
                <a:lnTo>
                  <a:pt x="47244" y="112776"/>
                </a:lnTo>
                <a:lnTo>
                  <a:pt x="45719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1628" y="111252"/>
                </a:lnTo>
                <a:lnTo>
                  <a:pt x="71628" y="11277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69323" y="290779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5459" y="2952"/>
                </a:lnTo>
                <a:lnTo>
                  <a:pt x="68008" y="11049"/>
                </a:lnTo>
                <a:lnTo>
                  <a:pt x="76271" y="23145"/>
                </a:lnTo>
                <a:lnTo>
                  <a:pt x="79248" y="38100"/>
                </a:lnTo>
                <a:lnTo>
                  <a:pt x="76271" y="52173"/>
                </a:lnTo>
                <a:lnTo>
                  <a:pt x="68008" y="63817"/>
                </a:lnTo>
                <a:lnTo>
                  <a:pt x="55459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51035" y="2889504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0104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3030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4195" y="1524"/>
                </a:lnTo>
                <a:lnTo>
                  <a:pt x="71628" y="1524"/>
                </a:lnTo>
                <a:lnTo>
                  <a:pt x="79248" y="3048"/>
                </a:lnTo>
                <a:lnTo>
                  <a:pt x="80772" y="4572"/>
                </a:lnTo>
                <a:close/>
              </a:path>
              <a:path w="117475" h="113030">
                <a:moveTo>
                  <a:pt x="97536" y="15240"/>
                </a:moveTo>
                <a:lnTo>
                  <a:pt x="18288" y="15240"/>
                </a:lnTo>
                <a:lnTo>
                  <a:pt x="24384" y="10668"/>
                </a:lnTo>
                <a:lnTo>
                  <a:pt x="27432" y="7620"/>
                </a:lnTo>
                <a:lnTo>
                  <a:pt x="33528" y="4572"/>
                </a:lnTo>
                <a:lnTo>
                  <a:pt x="82296" y="4572"/>
                </a:lnTo>
                <a:lnTo>
                  <a:pt x="88391" y="7620"/>
                </a:lnTo>
                <a:lnTo>
                  <a:pt x="89916" y="9144"/>
                </a:lnTo>
                <a:lnTo>
                  <a:pt x="91439" y="9144"/>
                </a:lnTo>
                <a:lnTo>
                  <a:pt x="91439" y="10668"/>
                </a:lnTo>
                <a:lnTo>
                  <a:pt x="97536" y="15240"/>
                </a:lnTo>
                <a:close/>
              </a:path>
              <a:path w="117475" h="113030">
                <a:moveTo>
                  <a:pt x="99060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99060" y="15240"/>
                </a:lnTo>
                <a:lnTo>
                  <a:pt x="99060" y="16764"/>
                </a:lnTo>
                <a:close/>
              </a:path>
              <a:path w="117475" h="113030">
                <a:moveTo>
                  <a:pt x="99060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0" y="68580"/>
                </a:lnTo>
                <a:lnTo>
                  <a:pt x="0" y="44196"/>
                </a:lnTo>
                <a:lnTo>
                  <a:pt x="1524" y="42672"/>
                </a:lnTo>
                <a:lnTo>
                  <a:pt x="3048" y="35052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0668" y="22860"/>
                </a:lnTo>
                <a:lnTo>
                  <a:pt x="15240" y="16764"/>
                </a:lnTo>
                <a:lnTo>
                  <a:pt x="100584" y="16764"/>
                </a:lnTo>
                <a:lnTo>
                  <a:pt x="105155" y="22860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1252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9624" y="47244"/>
                </a:lnTo>
                <a:lnTo>
                  <a:pt x="38404" y="50292"/>
                </a:lnTo>
                <a:lnTo>
                  <a:pt x="38100" y="50292"/>
                </a:lnTo>
                <a:lnTo>
                  <a:pt x="36576" y="54864"/>
                </a:lnTo>
                <a:lnTo>
                  <a:pt x="38100" y="54864"/>
                </a:lnTo>
                <a:lnTo>
                  <a:pt x="38100" y="57912"/>
                </a:lnTo>
                <a:lnTo>
                  <a:pt x="36576" y="57912"/>
                </a:lnTo>
                <a:lnTo>
                  <a:pt x="38100" y="62484"/>
                </a:lnTo>
                <a:lnTo>
                  <a:pt x="38862" y="62484"/>
                </a:lnTo>
                <a:lnTo>
                  <a:pt x="41148" y="67056"/>
                </a:lnTo>
                <a:lnTo>
                  <a:pt x="44195" y="70104"/>
                </a:lnTo>
                <a:lnTo>
                  <a:pt x="47244" y="71628"/>
                </a:lnTo>
                <a:lnTo>
                  <a:pt x="48005" y="71628"/>
                </a:lnTo>
                <a:lnTo>
                  <a:pt x="51816" y="73152"/>
                </a:lnTo>
                <a:lnTo>
                  <a:pt x="54864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7724"/>
                </a:lnTo>
                <a:lnTo>
                  <a:pt x="111252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6868"/>
                </a:lnTo>
                <a:lnTo>
                  <a:pt x="106679" y="88392"/>
                </a:lnTo>
                <a:lnTo>
                  <a:pt x="99060" y="96012"/>
                </a:lnTo>
                <a:lnTo>
                  <a:pt x="99060" y="97536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49638" y="39406"/>
                </a:lnTo>
                <a:lnTo>
                  <a:pt x="48768" y="39624"/>
                </a:lnTo>
                <a:close/>
              </a:path>
              <a:path w="117475" h="113030">
                <a:moveTo>
                  <a:pt x="49638" y="39406"/>
                </a:moveTo>
                <a:lnTo>
                  <a:pt x="51816" y="38100"/>
                </a:lnTo>
                <a:lnTo>
                  <a:pt x="54864" y="38100"/>
                </a:lnTo>
                <a:lnTo>
                  <a:pt x="49638" y="39406"/>
                </a:lnTo>
                <a:close/>
              </a:path>
              <a:path w="117475" h="113030">
                <a:moveTo>
                  <a:pt x="67194" y="39346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194" y="39346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194" y="39346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78028" y="51816"/>
                </a:moveTo>
                <a:lnTo>
                  <a:pt x="76200" y="47244"/>
                </a:lnTo>
                <a:lnTo>
                  <a:pt x="74676" y="44196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6433" y="50292"/>
                </a:lnTo>
                <a:lnTo>
                  <a:pt x="77724" y="50292"/>
                </a:lnTo>
                <a:lnTo>
                  <a:pt x="78028" y="51816"/>
                </a:lnTo>
                <a:close/>
              </a:path>
              <a:path w="117475" h="113030">
                <a:moveTo>
                  <a:pt x="71628" y="42672"/>
                </a:moveTo>
                <a:lnTo>
                  <a:pt x="67194" y="39346"/>
                </a:lnTo>
                <a:lnTo>
                  <a:pt x="68580" y="39624"/>
                </a:lnTo>
                <a:lnTo>
                  <a:pt x="71628" y="42672"/>
                </a:lnTo>
                <a:close/>
              </a:path>
              <a:path w="117475" h="113030">
                <a:moveTo>
                  <a:pt x="44195" y="42672"/>
                </a:moveTo>
                <a:lnTo>
                  <a:pt x="47244" y="39624"/>
                </a:lnTo>
                <a:lnTo>
                  <a:pt x="48768" y="39624"/>
                </a:lnTo>
                <a:lnTo>
                  <a:pt x="49638" y="39406"/>
                </a:lnTo>
                <a:lnTo>
                  <a:pt x="44195" y="42672"/>
                </a:lnTo>
                <a:close/>
              </a:path>
              <a:path w="117475" h="113030">
                <a:moveTo>
                  <a:pt x="40132" y="46736"/>
                </a:moveTo>
                <a:lnTo>
                  <a:pt x="41148" y="44196"/>
                </a:lnTo>
                <a:lnTo>
                  <a:pt x="44195" y="42672"/>
                </a:lnTo>
                <a:lnTo>
                  <a:pt x="40132" y="46736"/>
                </a:lnTo>
                <a:close/>
              </a:path>
              <a:path w="117475" h="113030">
                <a:moveTo>
                  <a:pt x="75692" y="46736"/>
                </a:moveTo>
                <a:lnTo>
                  <a:pt x="71628" y="42672"/>
                </a:lnTo>
                <a:lnTo>
                  <a:pt x="74676" y="44196"/>
                </a:lnTo>
                <a:lnTo>
                  <a:pt x="75692" y="46736"/>
                </a:lnTo>
                <a:close/>
              </a:path>
              <a:path w="117475" h="113030">
                <a:moveTo>
                  <a:pt x="39624" y="47244"/>
                </a:moveTo>
                <a:lnTo>
                  <a:pt x="41148" y="44196"/>
                </a:lnTo>
                <a:lnTo>
                  <a:pt x="40132" y="46736"/>
                </a:lnTo>
                <a:lnTo>
                  <a:pt x="39624" y="47244"/>
                </a:lnTo>
                <a:close/>
              </a:path>
              <a:path w="117475" h="113030">
                <a:moveTo>
                  <a:pt x="76200" y="47244"/>
                </a:moveTo>
                <a:lnTo>
                  <a:pt x="75692" y="46736"/>
                </a:lnTo>
                <a:lnTo>
                  <a:pt x="74676" y="44196"/>
                </a:lnTo>
                <a:lnTo>
                  <a:pt x="76200" y="47244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7244"/>
                </a:lnTo>
                <a:lnTo>
                  <a:pt x="40132" y="46736"/>
                </a:lnTo>
                <a:lnTo>
                  <a:pt x="38100" y="51816"/>
                </a:lnTo>
                <a:close/>
              </a:path>
              <a:path w="117475" h="113030">
                <a:moveTo>
                  <a:pt x="77724" y="51816"/>
                </a:moveTo>
                <a:lnTo>
                  <a:pt x="75692" y="46736"/>
                </a:lnTo>
                <a:lnTo>
                  <a:pt x="76200" y="47244"/>
                </a:lnTo>
                <a:lnTo>
                  <a:pt x="77724" y="51816"/>
                </a:lnTo>
                <a:close/>
              </a:path>
              <a:path w="117475" h="113030">
                <a:moveTo>
                  <a:pt x="36576" y="54864"/>
                </a:moveTo>
                <a:lnTo>
                  <a:pt x="38100" y="50292"/>
                </a:lnTo>
                <a:lnTo>
                  <a:pt x="38100" y="51054"/>
                </a:lnTo>
                <a:lnTo>
                  <a:pt x="36576" y="54864"/>
                </a:lnTo>
                <a:close/>
              </a:path>
              <a:path w="117475" h="113030">
                <a:moveTo>
                  <a:pt x="38100" y="51054"/>
                </a:moveTo>
                <a:lnTo>
                  <a:pt x="38100" y="50292"/>
                </a:lnTo>
                <a:lnTo>
                  <a:pt x="38404" y="50292"/>
                </a:lnTo>
                <a:lnTo>
                  <a:pt x="38100" y="51054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028" y="51816"/>
                </a:lnTo>
                <a:lnTo>
                  <a:pt x="77724" y="50292"/>
                </a:lnTo>
                <a:lnTo>
                  <a:pt x="79248" y="54864"/>
                </a:lnTo>
                <a:close/>
              </a:path>
              <a:path w="117475" h="113030">
                <a:moveTo>
                  <a:pt x="116433" y="62484"/>
                </a:moveTo>
                <a:lnTo>
                  <a:pt x="77724" y="62484"/>
                </a:lnTo>
                <a:lnTo>
                  <a:pt x="79248" y="57912"/>
                </a:lnTo>
                <a:lnTo>
                  <a:pt x="79248" y="54864"/>
                </a:lnTo>
                <a:lnTo>
                  <a:pt x="77724" y="50292"/>
                </a:lnTo>
                <a:lnTo>
                  <a:pt x="116433" y="50292"/>
                </a:lnTo>
                <a:lnTo>
                  <a:pt x="117348" y="54864"/>
                </a:lnTo>
                <a:lnTo>
                  <a:pt x="117348" y="57912"/>
                </a:lnTo>
                <a:lnTo>
                  <a:pt x="116433" y="62484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6576" y="54864"/>
                </a:lnTo>
                <a:lnTo>
                  <a:pt x="38100" y="51054"/>
                </a:lnTo>
                <a:lnTo>
                  <a:pt x="38100" y="54864"/>
                </a:lnTo>
                <a:close/>
              </a:path>
              <a:path w="117475" h="113030">
                <a:moveTo>
                  <a:pt x="78943" y="56388"/>
                </a:moveTo>
                <a:lnTo>
                  <a:pt x="78028" y="51816"/>
                </a:lnTo>
                <a:lnTo>
                  <a:pt x="79248" y="54864"/>
                </a:lnTo>
                <a:lnTo>
                  <a:pt x="78943" y="56388"/>
                </a:lnTo>
                <a:close/>
              </a:path>
              <a:path w="117475" h="113030">
                <a:moveTo>
                  <a:pt x="79248" y="57912"/>
                </a:moveTo>
                <a:lnTo>
                  <a:pt x="78943" y="56388"/>
                </a:lnTo>
                <a:lnTo>
                  <a:pt x="79248" y="54864"/>
                </a:lnTo>
                <a:lnTo>
                  <a:pt x="79248" y="57912"/>
                </a:lnTo>
                <a:close/>
              </a:path>
              <a:path w="117475" h="113030">
                <a:moveTo>
                  <a:pt x="78232" y="59944"/>
                </a:moveTo>
                <a:lnTo>
                  <a:pt x="78943" y="56388"/>
                </a:lnTo>
                <a:lnTo>
                  <a:pt x="79248" y="57912"/>
                </a:lnTo>
                <a:lnTo>
                  <a:pt x="78232" y="59944"/>
                </a:lnTo>
                <a:close/>
              </a:path>
              <a:path w="117475" h="113030">
                <a:moveTo>
                  <a:pt x="38100" y="62484"/>
                </a:moveTo>
                <a:lnTo>
                  <a:pt x="36576" y="57912"/>
                </a:lnTo>
                <a:lnTo>
                  <a:pt x="38100" y="60960"/>
                </a:lnTo>
                <a:lnTo>
                  <a:pt x="38100" y="62484"/>
                </a:lnTo>
                <a:close/>
              </a:path>
              <a:path w="117475" h="113030">
                <a:moveTo>
                  <a:pt x="38100" y="60960"/>
                </a:moveTo>
                <a:lnTo>
                  <a:pt x="36576" y="57912"/>
                </a:lnTo>
                <a:lnTo>
                  <a:pt x="38100" y="57912"/>
                </a:lnTo>
                <a:lnTo>
                  <a:pt x="38100" y="60960"/>
                </a:lnTo>
                <a:close/>
              </a:path>
              <a:path w="117475" h="113030">
                <a:moveTo>
                  <a:pt x="77724" y="62484"/>
                </a:moveTo>
                <a:lnTo>
                  <a:pt x="78232" y="59944"/>
                </a:lnTo>
                <a:lnTo>
                  <a:pt x="79248" y="57912"/>
                </a:lnTo>
                <a:lnTo>
                  <a:pt x="77724" y="62484"/>
                </a:lnTo>
                <a:close/>
              </a:path>
              <a:path w="117475" h="113030">
                <a:moveTo>
                  <a:pt x="114300" y="73152"/>
                </a:moveTo>
                <a:lnTo>
                  <a:pt x="65532" y="73152"/>
                </a:lnTo>
                <a:lnTo>
                  <a:pt x="71628" y="70104"/>
                </a:lnTo>
                <a:lnTo>
                  <a:pt x="74676" y="67056"/>
                </a:lnTo>
                <a:lnTo>
                  <a:pt x="78232" y="59944"/>
                </a:lnTo>
                <a:lnTo>
                  <a:pt x="77724" y="62484"/>
                </a:lnTo>
                <a:lnTo>
                  <a:pt x="116433" y="62484"/>
                </a:lnTo>
                <a:lnTo>
                  <a:pt x="115824" y="65532"/>
                </a:lnTo>
                <a:lnTo>
                  <a:pt x="115824" y="70104"/>
                </a:lnTo>
                <a:lnTo>
                  <a:pt x="114300" y="73152"/>
                </a:lnTo>
                <a:close/>
              </a:path>
              <a:path w="117475" h="113030">
                <a:moveTo>
                  <a:pt x="38862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862" y="62484"/>
                </a:lnTo>
                <a:close/>
              </a:path>
              <a:path w="117475" h="113030">
                <a:moveTo>
                  <a:pt x="42889" y="68362"/>
                </a:moveTo>
                <a:lnTo>
                  <a:pt x="41148" y="67056"/>
                </a:lnTo>
                <a:lnTo>
                  <a:pt x="39624" y="64008"/>
                </a:lnTo>
                <a:lnTo>
                  <a:pt x="42889" y="68362"/>
                </a:lnTo>
                <a:close/>
              </a:path>
              <a:path w="117475" h="113030">
                <a:moveTo>
                  <a:pt x="72934" y="68362"/>
                </a:moveTo>
                <a:lnTo>
                  <a:pt x="76200" y="64008"/>
                </a:lnTo>
                <a:lnTo>
                  <a:pt x="74676" y="67056"/>
                </a:lnTo>
                <a:lnTo>
                  <a:pt x="72934" y="68362"/>
                </a:lnTo>
                <a:close/>
              </a:path>
              <a:path w="117475" h="113030">
                <a:moveTo>
                  <a:pt x="44195" y="70104"/>
                </a:moveTo>
                <a:lnTo>
                  <a:pt x="41148" y="67056"/>
                </a:lnTo>
                <a:lnTo>
                  <a:pt x="42889" y="68362"/>
                </a:lnTo>
                <a:lnTo>
                  <a:pt x="44195" y="70104"/>
                </a:lnTo>
                <a:close/>
              </a:path>
              <a:path w="117475" h="113030">
                <a:moveTo>
                  <a:pt x="71628" y="70104"/>
                </a:moveTo>
                <a:lnTo>
                  <a:pt x="72934" y="68362"/>
                </a:lnTo>
                <a:lnTo>
                  <a:pt x="74676" y="67056"/>
                </a:lnTo>
                <a:lnTo>
                  <a:pt x="71628" y="70104"/>
                </a:lnTo>
                <a:close/>
              </a:path>
              <a:path w="117475" h="113030">
                <a:moveTo>
                  <a:pt x="46373" y="70974"/>
                </a:moveTo>
                <a:lnTo>
                  <a:pt x="44195" y="70104"/>
                </a:lnTo>
                <a:lnTo>
                  <a:pt x="42889" y="68362"/>
                </a:lnTo>
                <a:lnTo>
                  <a:pt x="46373" y="70974"/>
                </a:lnTo>
                <a:close/>
              </a:path>
              <a:path w="117475" h="113030">
                <a:moveTo>
                  <a:pt x="68580" y="71628"/>
                </a:moveTo>
                <a:lnTo>
                  <a:pt x="72934" y="68362"/>
                </a:lnTo>
                <a:lnTo>
                  <a:pt x="71628" y="70104"/>
                </a:lnTo>
                <a:lnTo>
                  <a:pt x="68580" y="71628"/>
                </a:lnTo>
                <a:close/>
              </a:path>
              <a:path w="117475" h="113030">
                <a:moveTo>
                  <a:pt x="47244" y="71628"/>
                </a:moveTo>
                <a:lnTo>
                  <a:pt x="44195" y="70104"/>
                </a:lnTo>
                <a:lnTo>
                  <a:pt x="46373" y="70974"/>
                </a:lnTo>
                <a:lnTo>
                  <a:pt x="47244" y="71628"/>
                </a:lnTo>
                <a:close/>
              </a:path>
              <a:path w="117475" h="113030">
                <a:moveTo>
                  <a:pt x="48005" y="71628"/>
                </a:moveTo>
                <a:lnTo>
                  <a:pt x="47244" y="71628"/>
                </a:lnTo>
                <a:lnTo>
                  <a:pt x="46373" y="70974"/>
                </a:lnTo>
                <a:lnTo>
                  <a:pt x="48005" y="71628"/>
                </a:lnTo>
                <a:close/>
              </a:path>
              <a:path w="117475" h="113030">
                <a:moveTo>
                  <a:pt x="113538" y="74676"/>
                </a:moveTo>
                <a:lnTo>
                  <a:pt x="60960" y="74676"/>
                </a:lnTo>
                <a:lnTo>
                  <a:pt x="68580" y="71628"/>
                </a:lnTo>
                <a:lnTo>
                  <a:pt x="65532" y="73152"/>
                </a:lnTo>
                <a:lnTo>
                  <a:pt x="114300" y="73152"/>
                </a:lnTo>
                <a:lnTo>
                  <a:pt x="113538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4864" y="74676"/>
                </a:lnTo>
                <a:lnTo>
                  <a:pt x="51816" y="73152"/>
                </a:lnTo>
                <a:lnTo>
                  <a:pt x="57912" y="74371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9436" y="74676"/>
                </a:lnTo>
                <a:lnTo>
                  <a:pt x="57912" y="74371"/>
                </a:lnTo>
                <a:lnTo>
                  <a:pt x="64008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59436" y="74676"/>
                </a:moveTo>
                <a:lnTo>
                  <a:pt x="56387" y="74676"/>
                </a:lnTo>
                <a:lnTo>
                  <a:pt x="57912" y="74371"/>
                </a:lnTo>
                <a:lnTo>
                  <a:pt x="59436" y="74676"/>
                </a:lnTo>
                <a:close/>
              </a:path>
              <a:path w="117475" h="113030">
                <a:moveTo>
                  <a:pt x="91439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97536" y="97536"/>
                </a:lnTo>
                <a:lnTo>
                  <a:pt x="91439" y="102108"/>
                </a:lnTo>
                <a:lnTo>
                  <a:pt x="91439" y="103632"/>
                </a:lnTo>
                <a:close/>
              </a:path>
              <a:path w="117475" h="113030">
                <a:moveTo>
                  <a:pt x="82296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8391" y="103632"/>
                </a:lnTo>
                <a:lnTo>
                  <a:pt x="82296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4195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59436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26780" y="393725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41335" y="393725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0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203692" y="3860291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5" h="152400">
                <a:moveTo>
                  <a:pt x="0" y="0"/>
                </a:moveTo>
                <a:lnTo>
                  <a:pt x="323087" y="0"/>
                </a:lnTo>
                <a:lnTo>
                  <a:pt x="323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185403" y="3842003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5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5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32447" y="313639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5459" y="2952"/>
                </a:lnTo>
                <a:lnTo>
                  <a:pt x="68008" y="11049"/>
                </a:lnTo>
                <a:lnTo>
                  <a:pt x="76271" y="23145"/>
                </a:lnTo>
                <a:lnTo>
                  <a:pt x="79248" y="38100"/>
                </a:lnTo>
                <a:lnTo>
                  <a:pt x="76271" y="52173"/>
                </a:lnTo>
                <a:lnTo>
                  <a:pt x="68008" y="63817"/>
                </a:lnTo>
                <a:lnTo>
                  <a:pt x="55459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14159" y="3118104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0104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3030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4195" y="1524"/>
                </a:lnTo>
                <a:lnTo>
                  <a:pt x="71628" y="1524"/>
                </a:lnTo>
                <a:lnTo>
                  <a:pt x="79248" y="3048"/>
                </a:lnTo>
                <a:lnTo>
                  <a:pt x="80772" y="4572"/>
                </a:lnTo>
                <a:close/>
              </a:path>
              <a:path w="117475" h="113030">
                <a:moveTo>
                  <a:pt x="91439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67056"/>
                </a:lnTo>
                <a:lnTo>
                  <a:pt x="0" y="45720"/>
                </a:lnTo>
                <a:lnTo>
                  <a:pt x="1524" y="44196"/>
                </a:lnTo>
                <a:lnTo>
                  <a:pt x="1524" y="42672"/>
                </a:lnTo>
                <a:lnTo>
                  <a:pt x="3048" y="35052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0668" y="22860"/>
                </a:lnTo>
                <a:lnTo>
                  <a:pt x="15240" y="16764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7432" y="7620"/>
                </a:lnTo>
                <a:lnTo>
                  <a:pt x="33528" y="4572"/>
                </a:lnTo>
                <a:lnTo>
                  <a:pt x="82296" y="4572"/>
                </a:lnTo>
                <a:lnTo>
                  <a:pt x="88391" y="7620"/>
                </a:lnTo>
                <a:lnTo>
                  <a:pt x="89916" y="9144"/>
                </a:lnTo>
                <a:lnTo>
                  <a:pt x="91439" y="9144"/>
                </a:lnTo>
                <a:lnTo>
                  <a:pt x="91439" y="10668"/>
                </a:lnTo>
                <a:lnTo>
                  <a:pt x="97536" y="15240"/>
                </a:lnTo>
                <a:lnTo>
                  <a:pt x="99060" y="15240"/>
                </a:lnTo>
                <a:lnTo>
                  <a:pt x="100584" y="16764"/>
                </a:lnTo>
                <a:lnTo>
                  <a:pt x="105155" y="22860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1252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9624" y="47244"/>
                </a:lnTo>
                <a:lnTo>
                  <a:pt x="38608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862" y="62484"/>
                </a:lnTo>
                <a:lnTo>
                  <a:pt x="41148" y="67056"/>
                </a:lnTo>
                <a:lnTo>
                  <a:pt x="44195" y="70104"/>
                </a:lnTo>
                <a:lnTo>
                  <a:pt x="47244" y="71628"/>
                </a:lnTo>
                <a:lnTo>
                  <a:pt x="48005" y="71628"/>
                </a:lnTo>
                <a:lnTo>
                  <a:pt x="51816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7724"/>
                </a:lnTo>
                <a:lnTo>
                  <a:pt x="111252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6868"/>
                </a:lnTo>
                <a:lnTo>
                  <a:pt x="106679" y="88392"/>
                </a:lnTo>
                <a:lnTo>
                  <a:pt x="100584" y="94488"/>
                </a:lnTo>
                <a:lnTo>
                  <a:pt x="100584" y="96012"/>
                </a:lnTo>
                <a:lnTo>
                  <a:pt x="99060" y="97536"/>
                </a:lnTo>
                <a:lnTo>
                  <a:pt x="97536" y="97536"/>
                </a:lnTo>
                <a:lnTo>
                  <a:pt x="91439" y="102108"/>
                </a:lnTo>
                <a:lnTo>
                  <a:pt x="91439" y="103632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49530" y="39471"/>
                </a:lnTo>
                <a:lnTo>
                  <a:pt x="48768" y="39624"/>
                </a:lnTo>
                <a:close/>
              </a:path>
              <a:path w="117475" h="113030">
                <a:moveTo>
                  <a:pt x="49530" y="39471"/>
                </a:moveTo>
                <a:lnTo>
                  <a:pt x="51816" y="38100"/>
                </a:lnTo>
                <a:lnTo>
                  <a:pt x="56387" y="38100"/>
                </a:lnTo>
                <a:lnTo>
                  <a:pt x="49530" y="39471"/>
                </a:lnTo>
                <a:close/>
              </a:path>
              <a:path w="117475" h="113030">
                <a:moveTo>
                  <a:pt x="67194" y="39346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194" y="39346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194" y="39346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78028" y="51816"/>
                </a:moveTo>
                <a:lnTo>
                  <a:pt x="76200" y="47244"/>
                </a:lnTo>
                <a:lnTo>
                  <a:pt x="74676" y="44196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6433" y="50292"/>
                </a:lnTo>
                <a:lnTo>
                  <a:pt x="77724" y="50292"/>
                </a:lnTo>
                <a:lnTo>
                  <a:pt x="78028" y="51816"/>
                </a:lnTo>
                <a:close/>
              </a:path>
              <a:path w="117475" h="113030">
                <a:moveTo>
                  <a:pt x="71628" y="42672"/>
                </a:moveTo>
                <a:lnTo>
                  <a:pt x="67194" y="39346"/>
                </a:lnTo>
                <a:lnTo>
                  <a:pt x="68580" y="39624"/>
                </a:lnTo>
                <a:lnTo>
                  <a:pt x="71628" y="42672"/>
                </a:lnTo>
                <a:close/>
              </a:path>
              <a:path w="117475" h="113030">
                <a:moveTo>
                  <a:pt x="44195" y="42672"/>
                </a:moveTo>
                <a:lnTo>
                  <a:pt x="47244" y="39624"/>
                </a:lnTo>
                <a:lnTo>
                  <a:pt x="48768" y="39624"/>
                </a:lnTo>
                <a:lnTo>
                  <a:pt x="49530" y="39471"/>
                </a:lnTo>
                <a:lnTo>
                  <a:pt x="44195" y="42672"/>
                </a:lnTo>
                <a:close/>
              </a:path>
              <a:path w="117475" h="113030">
                <a:moveTo>
                  <a:pt x="40132" y="46736"/>
                </a:moveTo>
                <a:lnTo>
                  <a:pt x="41148" y="44196"/>
                </a:lnTo>
                <a:lnTo>
                  <a:pt x="44195" y="42672"/>
                </a:lnTo>
                <a:lnTo>
                  <a:pt x="40132" y="46736"/>
                </a:lnTo>
                <a:close/>
              </a:path>
              <a:path w="117475" h="113030">
                <a:moveTo>
                  <a:pt x="75692" y="46736"/>
                </a:moveTo>
                <a:lnTo>
                  <a:pt x="71628" y="42672"/>
                </a:lnTo>
                <a:lnTo>
                  <a:pt x="74676" y="44196"/>
                </a:lnTo>
                <a:lnTo>
                  <a:pt x="75692" y="46736"/>
                </a:lnTo>
                <a:close/>
              </a:path>
              <a:path w="117475" h="113030">
                <a:moveTo>
                  <a:pt x="39624" y="47244"/>
                </a:moveTo>
                <a:lnTo>
                  <a:pt x="41148" y="44196"/>
                </a:lnTo>
                <a:lnTo>
                  <a:pt x="40132" y="46736"/>
                </a:lnTo>
                <a:lnTo>
                  <a:pt x="39624" y="47244"/>
                </a:lnTo>
                <a:close/>
              </a:path>
              <a:path w="117475" h="113030">
                <a:moveTo>
                  <a:pt x="76200" y="47244"/>
                </a:moveTo>
                <a:lnTo>
                  <a:pt x="75692" y="46736"/>
                </a:lnTo>
                <a:lnTo>
                  <a:pt x="74676" y="44196"/>
                </a:lnTo>
                <a:lnTo>
                  <a:pt x="76200" y="47244"/>
                </a:lnTo>
                <a:close/>
              </a:path>
              <a:path w="117475" h="113030">
                <a:moveTo>
                  <a:pt x="39319" y="48768"/>
                </a:moveTo>
                <a:lnTo>
                  <a:pt x="39624" y="47244"/>
                </a:lnTo>
                <a:lnTo>
                  <a:pt x="40132" y="46736"/>
                </a:lnTo>
                <a:lnTo>
                  <a:pt x="39319" y="48768"/>
                </a:lnTo>
                <a:close/>
              </a:path>
              <a:path w="117475" h="113030">
                <a:moveTo>
                  <a:pt x="77724" y="51816"/>
                </a:moveTo>
                <a:lnTo>
                  <a:pt x="75692" y="46736"/>
                </a:lnTo>
                <a:lnTo>
                  <a:pt x="76200" y="47244"/>
                </a:lnTo>
                <a:lnTo>
                  <a:pt x="77724" y="51816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7244"/>
                </a:lnTo>
                <a:lnTo>
                  <a:pt x="39319" y="48768"/>
                </a:lnTo>
                <a:lnTo>
                  <a:pt x="38100" y="5181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1816"/>
                </a:lnTo>
                <a:lnTo>
                  <a:pt x="39319" y="48768"/>
                </a:lnTo>
                <a:lnTo>
                  <a:pt x="38100" y="54864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8100" y="50292"/>
                </a:lnTo>
                <a:lnTo>
                  <a:pt x="38608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028" y="51816"/>
                </a:lnTo>
                <a:lnTo>
                  <a:pt x="77724" y="50292"/>
                </a:lnTo>
                <a:lnTo>
                  <a:pt x="79248" y="54864"/>
                </a:lnTo>
                <a:close/>
              </a:path>
              <a:path w="117475" h="113030">
                <a:moveTo>
                  <a:pt x="116433" y="62484"/>
                </a:moveTo>
                <a:lnTo>
                  <a:pt x="77724" y="62484"/>
                </a:lnTo>
                <a:lnTo>
                  <a:pt x="79248" y="57912"/>
                </a:lnTo>
                <a:lnTo>
                  <a:pt x="79248" y="54864"/>
                </a:lnTo>
                <a:lnTo>
                  <a:pt x="77724" y="50292"/>
                </a:lnTo>
                <a:lnTo>
                  <a:pt x="116433" y="50292"/>
                </a:lnTo>
                <a:lnTo>
                  <a:pt x="117348" y="54864"/>
                </a:lnTo>
                <a:lnTo>
                  <a:pt x="117348" y="57912"/>
                </a:lnTo>
                <a:lnTo>
                  <a:pt x="116433" y="62484"/>
                </a:lnTo>
                <a:close/>
              </a:path>
              <a:path w="117475" h="113030">
                <a:moveTo>
                  <a:pt x="78943" y="56388"/>
                </a:moveTo>
                <a:lnTo>
                  <a:pt x="78028" y="51816"/>
                </a:lnTo>
                <a:lnTo>
                  <a:pt x="79248" y="54864"/>
                </a:lnTo>
                <a:lnTo>
                  <a:pt x="78943" y="56388"/>
                </a:lnTo>
                <a:close/>
              </a:path>
              <a:path w="117475" h="113030">
                <a:moveTo>
                  <a:pt x="79248" y="57912"/>
                </a:moveTo>
                <a:lnTo>
                  <a:pt x="78943" y="56388"/>
                </a:lnTo>
                <a:lnTo>
                  <a:pt x="79248" y="54864"/>
                </a:lnTo>
                <a:lnTo>
                  <a:pt x="79248" y="57912"/>
                </a:lnTo>
                <a:close/>
              </a:path>
              <a:path w="117475" h="113030">
                <a:moveTo>
                  <a:pt x="78232" y="59944"/>
                </a:moveTo>
                <a:lnTo>
                  <a:pt x="78943" y="56388"/>
                </a:lnTo>
                <a:lnTo>
                  <a:pt x="79248" y="57912"/>
                </a:lnTo>
                <a:lnTo>
                  <a:pt x="78232" y="59944"/>
                </a:lnTo>
                <a:close/>
              </a:path>
              <a:path w="117475" h="113030">
                <a:moveTo>
                  <a:pt x="39624" y="64008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624" y="64008"/>
                </a:lnTo>
                <a:close/>
              </a:path>
              <a:path w="117475" h="113030">
                <a:moveTo>
                  <a:pt x="77724" y="62484"/>
                </a:moveTo>
                <a:lnTo>
                  <a:pt x="78232" y="59944"/>
                </a:lnTo>
                <a:lnTo>
                  <a:pt x="79248" y="57912"/>
                </a:lnTo>
                <a:lnTo>
                  <a:pt x="77724" y="62484"/>
                </a:lnTo>
                <a:close/>
              </a:path>
              <a:path w="117475" h="113030">
                <a:moveTo>
                  <a:pt x="114300" y="73152"/>
                </a:moveTo>
                <a:lnTo>
                  <a:pt x="65532" y="73152"/>
                </a:lnTo>
                <a:lnTo>
                  <a:pt x="71628" y="70104"/>
                </a:lnTo>
                <a:lnTo>
                  <a:pt x="74676" y="67056"/>
                </a:lnTo>
                <a:lnTo>
                  <a:pt x="78232" y="59944"/>
                </a:lnTo>
                <a:lnTo>
                  <a:pt x="77724" y="62484"/>
                </a:lnTo>
                <a:lnTo>
                  <a:pt x="116433" y="62484"/>
                </a:lnTo>
                <a:lnTo>
                  <a:pt x="115824" y="65532"/>
                </a:lnTo>
                <a:lnTo>
                  <a:pt x="115824" y="70104"/>
                </a:lnTo>
                <a:lnTo>
                  <a:pt x="114300" y="73152"/>
                </a:lnTo>
                <a:close/>
              </a:path>
              <a:path w="117475" h="113030">
                <a:moveTo>
                  <a:pt x="38862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862" y="62484"/>
                </a:lnTo>
                <a:close/>
              </a:path>
              <a:path w="117475" h="113030">
                <a:moveTo>
                  <a:pt x="42889" y="68362"/>
                </a:moveTo>
                <a:lnTo>
                  <a:pt x="41148" y="67056"/>
                </a:lnTo>
                <a:lnTo>
                  <a:pt x="39624" y="64008"/>
                </a:lnTo>
                <a:lnTo>
                  <a:pt x="42889" y="68362"/>
                </a:lnTo>
                <a:close/>
              </a:path>
              <a:path w="117475" h="113030">
                <a:moveTo>
                  <a:pt x="72934" y="68362"/>
                </a:moveTo>
                <a:lnTo>
                  <a:pt x="76200" y="64008"/>
                </a:lnTo>
                <a:lnTo>
                  <a:pt x="74676" y="67056"/>
                </a:lnTo>
                <a:lnTo>
                  <a:pt x="72934" y="68362"/>
                </a:lnTo>
                <a:close/>
              </a:path>
              <a:path w="117475" h="113030">
                <a:moveTo>
                  <a:pt x="44195" y="70104"/>
                </a:moveTo>
                <a:lnTo>
                  <a:pt x="41148" y="67056"/>
                </a:lnTo>
                <a:lnTo>
                  <a:pt x="42889" y="68362"/>
                </a:lnTo>
                <a:lnTo>
                  <a:pt x="44195" y="70104"/>
                </a:lnTo>
                <a:close/>
              </a:path>
              <a:path w="117475" h="113030">
                <a:moveTo>
                  <a:pt x="71628" y="70104"/>
                </a:moveTo>
                <a:lnTo>
                  <a:pt x="72934" y="68362"/>
                </a:lnTo>
                <a:lnTo>
                  <a:pt x="74676" y="67056"/>
                </a:lnTo>
                <a:lnTo>
                  <a:pt x="71628" y="70104"/>
                </a:lnTo>
                <a:close/>
              </a:path>
              <a:path w="117475" h="113030">
                <a:moveTo>
                  <a:pt x="46373" y="70974"/>
                </a:moveTo>
                <a:lnTo>
                  <a:pt x="44195" y="70104"/>
                </a:lnTo>
                <a:lnTo>
                  <a:pt x="42889" y="68362"/>
                </a:lnTo>
                <a:lnTo>
                  <a:pt x="46373" y="70974"/>
                </a:lnTo>
                <a:close/>
              </a:path>
              <a:path w="117475" h="113030">
                <a:moveTo>
                  <a:pt x="68580" y="71628"/>
                </a:moveTo>
                <a:lnTo>
                  <a:pt x="72934" y="68362"/>
                </a:lnTo>
                <a:lnTo>
                  <a:pt x="71628" y="70104"/>
                </a:lnTo>
                <a:lnTo>
                  <a:pt x="68580" y="71628"/>
                </a:lnTo>
                <a:close/>
              </a:path>
              <a:path w="117475" h="113030">
                <a:moveTo>
                  <a:pt x="47244" y="71628"/>
                </a:moveTo>
                <a:lnTo>
                  <a:pt x="44195" y="70104"/>
                </a:lnTo>
                <a:lnTo>
                  <a:pt x="46373" y="70974"/>
                </a:lnTo>
                <a:lnTo>
                  <a:pt x="47244" y="71628"/>
                </a:lnTo>
                <a:close/>
              </a:path>
              <a:path w="117475" h="113030">
                <a:moveTo>
                  <a:pt x="48005" y="71628"/>
                </a:moveTo>
                <a:lnTo>
                  <a:pt x="47244" y="71628"/>
                </a:lnTo>
                <a:lnTo>
                  <a:pt x="46373" y="70974"/>
                </a:lnTo>
                <a:lnTo>
                  <a:pt x="48005" y="71628"/>
                </a:lnTo>
                <a:close/>
              </a:path>
              <a:path w="117475" h="113030">
                <a:moveTo>
                  <a:pt x="53339" y="73456"/>
                </a:moveTo>
                <a:lnTo>
                  <a:pt x="51816" y="73152"/>
                </a:lnTo>
                <a:lnTo>
                  <a:pt x="48768" y="71628"/>
                </a:lnTo>
                <a:lnTo>
                  <a:pt x="53339" y="73456"/>
                </a:lnTo>
                <a:close/>
              </a:path>
              <a:path w="117475" h="113030">
                <a:moveTo>
                  <a:pt x="113538" y="74676"/>
                </a:moveTo>
                <a:lnTo>
                  <a:pt x="60960" y="74676"/>
                </a:lnTo>
                <a:lnTo>
                  <a:pt x="68580" y="71628"/>
                </a:lnTo>
                <a:lnTo>
                  <a:pt x="65532" y="73152"/>
                </a:lnTo>
                <a:lnTo>
                  <a:pt x="114300" y="73152"/>
                </a:lnTo>
                <a:lnTo>
                  <a:pt x="113538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3152"/>
                </a:lnTo>
                <a:lnTo>
                  <a:pt x="53339" y="73456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9436" y="74676"/>
                </a:lnTo>
                <a:lnTo>
                  <a:pt x="57912" y="74371"/>
                </a:lnTo>
                <a:lnTo>
                  <a:pt x="64008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3339" y="73456"/>
                </a:lnTo>
                <a:lnTo>
                  <a:pt x="57912" y="74371"/>
                </a:lnTo>
                <a:lnTo>
                  <a:pt x="56387" y="74676"/>
                </a:lnTo>
                <a:close/>
              </a:path>
              <a:path w="117475" h="113030">
                <a:moveTo>
                  <a:pt x="59436" y="74676"/>
                </a:moveTo>
                <a:lnTo>
                  <a:pt x="56387" y="74676"/>
                </a:lnTo>
                <a:lnTo>
                  <a:pt x="57912" y="74371"/>
                </a:lnTo>
                <a:lnTo>
                  <a:pt x="59436" y="74676"/>
                </a:lnTo>
                <a:close/>
              </a:path>
              <a:path w="117475" h="113030">
                <a:moveTo>
                  <a:pt x="82296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8391" y="103632"/>
                </a:lnTo>
                <a:lnTo>
                  <a:pt x="82296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4195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59436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813312" y="1366982"/>
            <a:ext cx="514984" cy="64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6225">
              <a:lnSpc>
                <a:spcPts val="234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45293" y="272190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40802" y="2415540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20">
                <a:moveTo>
                  <a:pt x="0" y="0"/>
                </a:moveTo>
                <a:lnTo>
                  <a:pt x="0" y="1010411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30896" y="2400300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79" h="574675">
                <a:moveTo>
                  <a:pt x="859535" y="574548"/>
                </a:moveTo>
                <a:lnTo>
                  <a:pt x="0" y="32004"/>
                </a:lnTo>
                <a:lnTo>
                  <a:pt x="19811" y="0"/>
                </a:lnTo>
                <a:lnTo>
                  <a:pt x="880871" y="542543"/>
                </a:lnTo>
                <a:lnTo>
                  <a:pt x="859535" y="57454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30896" y="2941319"/>
            <a:ext cx="879475" cy="501650"/>
          </a:xfrm>
          <a:custGeom>
            <a:avLst/>
            <a:gdLst/>
            <a:ahLst/>
            <a:cxnLst/>
            <a:rect l="l" t="t" r="r" b="b"/>
            <a:pathLst>
              <a:path w="879475" h="501650">
                <a:moveTo>
                  <a:pt x="18287" y="501396"/>
                </a:moveTo>
                <a:lnTo>
                  <a:pt x="0" y="467868"/>
                </a:lnTo>
                <a:lnTo>
                  <a:pt x="861059" y="0"/>
                </a:lnTo>
                <a:lnTo>
                  <a:pt x="879348" y="33528"/>
                </a:lnTo>
                <a:lnTo>
                  <a:pt x="18287" y="50139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977584" y="2502693"/>
            <a:ext cx="18415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6875" y="4702968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则</a:t>
            </a:r>
            <a:r>
              <a:rPr dirty="0" sz="2400">
                <a:latin typeface="宋体"/>
                <a:cs typeface="宋体"/>
              </a:rPr>
              <a:t>门</a:t>
            </a:r>
            <a:r>
              <a:rPr dirty="0" sz="2400" spc="20">
                <a:latin typeface="宋体"/>
                <a:cs typeface="宋体"/>
              </a:rPr>
              <a:t>限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38659" y="3930929"/>
            <a:ext cx="2501265" cy="2359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4130">
              <a:lnSpc>
                <a:spcPct val="144100"/>
              </a:lnSpc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r>
              <a:rPr dirty="0" sz="2800" spc="5">
                <a:latin typeface="宋体"/>
                <a:cs typeface="宋体"/>
              </a:rPr>
              <a:t>）工作原理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当输出为高电平，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6748" sz="2025" spc="-22">
                <a:latin typeface="Times New Roman"/>
                <a:cs typeface="Times New Roman"/>
              </a:rPr>
              <a:t>O  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285">
                <a:latin typeface="Times New Roman"/>
                <a:cs typeface="Times New Roman"/>
              </a:rPr>
              <a:t></a:t>
            </a:r>
            <a:r>
              <a:rPr dirty="0" sz="2400" spc="-285">
                <a:latin typeface="Times New Roman"/>
                <a:cs typeface="Times New Roman"/>
              </a:rPr>
              <a:t>V</a:t>
            </a:r>
            <a:r>
              <a:rPr dirty="0" baseline="-26748" sz="2025" spc="-427">
                <a:latin typeface="Times New Roman"/>
                <a:cs typeface="Times New Roman"/>
              </a:rPr>
              <a:t>OM</a:t>
            </a:r>
            <a:r>
              <a:rPr dirty="0" sz="2400" spc="-28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7465">
              <a:lnSpc>
                <a:spcPct val="100000"/>
              </a:lnSpc>
              <a:spcBef>
                <a:spcPts val="2275"/>
              </a:spcBef>
            </a:pPr>
            <a:r>
              <a:rPr dirty="0" sz="2400">
                <a:latin typeface="宋体"/>
                <a:cs typeface="宋体"/>
              </a:rPr>
              <a:t>当</a:t>
            </a:r>
            <a:r>
              <a:rPr dirty="0" sz="2400" spc="20">
                <a:latin typeface="宋体"/>
                <a:cs typeface="宋体"/>
              </a:rPr>
              <a:t>输出</a:t>
            </a:r>
            <a:r>
              <a:rPr dirty="0" sz="2400">
                <a:latin typeface="宋体"/>
                <a:cs typeface="宋体"/>
              </a:rPr>
              <a:t>为低</a:t>
            </a:r>
            <a:r>
              <a:rPr dirty="0" sz="2400" spc="20">
                <a:latin typeface="宋体"/>
                <a:cs typeface="宋体"/>
              </a:rPr>
              <a:t>电平</a:t>
            </a:r>
            <a:r>
              <a:rPr dirty="0" sz="240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4179093"/>
            <a:ext cx="2552065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0">
                <a:latin typeface="宋体"/>
                <a:cs typeface="宋体"/>
              </a:rPr>
              <a:t>（</a:t>
            </a:r>
            <a:r>
              <a:rPr dirty="0" sz="2400" spc="7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宋体"/>
                <a:cs typeface="宋体"/>
              </a:rPr>
              <a:t>）设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</a:t>
            </a:r>
            <a:r>
              <a:rPr dirty="0" baseline="-20833" sz="2400" spc="254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OM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2112" y="4232671"/>
            <a:ext cx="14243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宋体"/>
                <a:cs typeface="宋体"/>
              </a:rPr>
              <a:t>则：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=V</a:t>
            </a:r>
            <a:r>
              <a:rPr dirty="0" baseline="-20833" sz="2400" spc="-37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2276" y="1978151"/>
            <a:ext cx="38100" cy="2402205"/>
          </a:xfrm>
          <a:custGeom>
            <a:avLst/>
            <a:gdLst/>
            <a:ahLst/>
            <a:cxnLst/>
            <a:rect l="l" t="t" r="r" b="b"/>
            <a:pathLst>
              <a:path w="38100" h="2402204">
                <a:moveTo>
                  <a:pt x="19811" y="38099"/>
                </a:moveTo>
                <a:lnTo>
                  <a:pt x="12215" y="36742"/>
                </a:lnTo>
                <a:lnTo>
                  <a:pt x="5905" y="32956"/>
                </a:lnTo>
                <a:lnTo>
                  <a:pt x="1595" y="27170"/>
                </a:lnTo>
                <a:lnTo>
                  <a:pt x="0" y="19812"/>
                </a:ln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1" y="0"/>
                </a:lnTo>
                <a:lnTo>
                  <a:pt x="27169" y="1595"/>
                </a:lnTo>
                <a:lnTo>
                  <a:pt x="32956" y="5905"/>
                </a:lnTo>
                <a:lnTo>
                  <a:pt x="36742" y="12215"/>
                </a:lnTo>
                <a:lnTo>
                  <a:pt x="38100" y="19812"/>
                </a:lnTo>
                <a:lnTo>
                  <a:pt x="36742" y="27170"/>
                </a:lnTo>
                <a:lnTo>
                  <a:pt x="32956" y="32956"/>
                </a:lnTo>
                <a:lnTo>
                  <a:pt x="27169" y="36742"/>
                </a:lnTo>
                <a:lnTo>
                  <a:pt x="19811" y="38099"/>
                </a:lnTo>
                <a:close/>
              </a:path>
              <a:path w="38100" h="2402204">
                <a:moveTo>
                  <a:pt x="19811" y="114299"/>
                </a:moveTo>
                <a:lnTo>
                  <a:pt x="12215" y="112942"/>
                </a:lnTo>
                <a:lnTo>
                  <a:pt x="5905" y="109156"/>
                </a:lnTo>
                <a:lnTo>
                  <a:pt x="1595" y="103370"/>
                </a:lnTo>
                <a:lnTo>
                  <a:pt x="0" y="96012"/>
                </a:lnTo>
                <a:lnTo>
                  <a:pt x="1595" y="88415"/>
                </a:lnTo>
                <a:lnTo>
                  <a:pt x="5905" y="82105"/>
                </a:lnTo>
                <a:lnTo>
                  <a:pt x="12215" y="77795"/>
                </a:lnTo>
                <a:lnTo>
                  <a:pt x="19811" y="76199"/>
                </a:lnTo>
                <a:lnTo>
                  <a:pt x="27169" y="77795"/>
                </a:lnTo>
                <a:lnTo>
                  <a:pt x="32956" y="82105"/>
                </a:lnTo>
                <a:lnTo>
                  <a:pt x="36742" y="88415"/>
                </a:lnTo>
                <a:lnTo>
                  <a:pt x="38100" y="96012"/>
                </a:lnTo>
                <a:lnTo>
                  <a:pt x="36742" y="103370"/>
                </a:lnTo>
                <a:lnTo>
                  <a:pt x="32956" y="109156"/>
                </a:lnTo>
                <a:lnTo>
                  <a:pt x="27169" y="112942"/>
                </a:lnTo>
                <a:lnTo>
                  <a:pt x="19811" y="114299"/>
                </a:lnTo>
                <a:close/>
              </a:path>
              <a:path w="38100" h="2402204">
                <a:moveTo>
                  <a:pt x="19811" y="190499"/>
                </a:moveTo>
                <a:lnTo>
                  <a:pt x="12215" y="189142"/>
                </a:lnTo>
                <a:lnTo>
                  <a:pt x="5905" y="185356"/>
                </a:lnTo>
                <a:lnTo>
                  <a:pt x="1595" y="179570"/>
                </a:lnTo>
                <a:lnTo>
                  <a:pt x="0" y="172212"/>
                </a:lnTo>
                <a:lnTo>
                  <a:pt x="1595" y="164615"/>
                </a:lnTo>
                <a:lnTo>
                  <a:pt x="5905" y="158305"/>
                </a:lnTo>
                <a:lnTo>
                  <a:pt x="12215" y="153995"/>
                </a:lnTo>
                <a:lnTo>
                  <a:pt x="19811" y="152399"/>
                </a:lnTo>
                <a:lnTo>
                  <a:pt x="27169" y="153995"/>
                </a:lnTo>
                <a:lnTo>
                  <a:pt x="32956" y="158305"/>
                </a:lnTo>
                <a:lnTo>
                  <a:pt x="36742" y="164615"/>
                </a:lnTo>
                <a:lnTo>
                  <a:pt x="38100" y="172212"/>
                </a:lnTo>
                <a:lnTo>
                  <a:pt x="36742" y="179570"/>
                </a:lnTo>
                <a:lnTo>
                  <a:pt x="32956" y="185356"/>
                </a:lnTo>
                <a:lnTo>
                  <a:pt x="27169" y="189142"/>
                </a:lnTo>
                <a:lnTo>
                  <a:pt x="19811" y="190499"/>
                </a:lnTo>
                <a:close/>
              </a:path>
              <a:path w="38100" h="2402204">
                <a:moveTo>
                  <a:pt x="19811" y="266699"/>
                </a:moveTo>
                <a:lnTo>
                  <a:pt x="12215" y="265342"/>
                </a:lnTo>
                <a:lnTo>
                  <a:pt x="5905" y="261556"/>
                </a:lnTo>
                <a:lnTo>
                  <a:pt x="1595" y="255770"/>
                </a:lnTo>
                <a:lnTo>
                  <a:pt x="0" y="248412"/>
                </a:lnTo>
                <a:lnTo>
                  <a:pt x="1595" y="240815"/>
                </a:lnTo>
                <a:lnTo>
                  <a:pt x="5905" y="234505"/>
                </a:lnTo>
                <a:lnTo>
                  <a:pt x="12215" y="230195"/>
                </a:lnTo>
                <a:lnTo>
                  <a:pt x="19811" y="228599"/>
                </a:lnTo>
                <a:lnTo>
                  <a:pt x="27169" y="230195"/>
                </a:lnTo>
                <a:lnTo>
                  <a:pt x="32956" y="234505"/>
                </a:lnTo>
                <a:lnTo>
                  <a:pt x="36742" y="240815"/>
                </a:lnTo>
                <a:lnTo>
                  <a:pt x="38100" y="248412"/>
                </a:lnTo>
                <a:lnTo>
                  <a:pt x="36742" y="255770"/>
                </a:lnTo>
                <a:lnTo>
                  <a:pt x="32956" y="261556"/>
                </a:lnTo>
                <a:lnTo>
                  <a:pt x="27169" y="265342"/>
                </a:lnTo>
                <a:lnTo>
                  <a:pt x="19811" y="266699"/>
                </a:lnTo>
                <a:close/>
              </a:path>
              <a:path w="38100" h="2402204">
                <a:moveTo>
                  <a:pt x="19811" y="342899"/>
                </a:moveTo>
                <a:lnTo>
                  <a:pt x="12215" y="341542"/>
                </a:lnTo>
                <a:lnTo>
                  <a:pt x="5905" y="337756"/>
                </a:lnTo>
                <a:lnTo>
                  <a:pt x="1595" y="331970"/>
                </a:lnTo>
                <a:lnTo>
                  <a:pt x="0" y="324612"/>
                </a:lnTo>
                <a:lnTo>
                  <a:pt x="1595" y="317015"/>
                </a:lnTo>
                <a:lnTo>
                  <a:pt x="5905" y="310705"/>
                </a:lnTo>
                <a:lnTo>
                  <a:pt x="12215" y="306395"/>
                </a:lnTo>
                <a:lnTo>
                  <a:pt x="19811" y="304799"/>
                </a:lnTo>
                <a:lnTo>
                  <a:pt x="27169" y="306395"/>
                </a:lnTo>
                <a:lnTo>
                  <a:pt x="32956" y="310705"/>
                </a:lnTo>
                <a:lnTo>
                  <a:pt x="36742" y="317015"/>
                </a:lnTo>
                <a:lnTo>
                  <a:pt x="38100" y="324612"/>
                </a:lnTo>
                <a:lnTo>
                  <a:pt x="36742" y="331970"/>
                </a:lnTo>
                <a:lnTo>
                  <a:pt x="32956" y="337756"/>
                </a:lnTo>
                <a:lnTo>
                  <a:pt x="27169" y="341542"/>
                </a:lnTo>
                <a:lnTo>
                  <a:pt x="19811" y="342899"/>
                </a:lnTo>
                <a:close/>
              </a:path>
              <a:path w="38100" h="2402204">
                <a:moveTo>
                  <a:pt x="19811" y="420624"/>
                </a:moveTo>
                <a:lnTo>
                  <a:pt x="12215" y="419028"/>
                </a:lnTo>
                <a:lnTo>
                  <a:pt x="5905" y="414718"/>
                </a:lnTo>
                <a:lnTo>
                  <a:pt x="1595" y="408408"/>
                </a:lnTo>
                <a:lnTo>
                  <a:pt x="0" y="400812"/>
                </a:lnTo>
                <a:lnTo>
                  <a:pt x="1595" y="393215"/>
                </a:lnTo>
                <a:lnTo>
                  <a:pt x="5905" y="386905"/>
                </a:lnTo>
                <a:lnTo>
                  <a:pt x="12215" y="382595"/>
                </a:lnTo>
                <a:lnTo>
                  <a:pt x="19811" y="380999"/>
                </a:lnTo>
                <a:lnTo>
                  <a:pt x="27169" y="382595"/>
                </a:lnTo>
                <a:lnTo>
                  <a:pt x="32956" y="386905"/>
                </a:lnTo>
                <a:lnTo>
                  <a:pt x="36742" y="393215"/>
                </a:lnTo>
                <a:lnTo>
                  <a:pt x="38100" y="400812"/>
                </a:lnTo>
                <a:lnTo>
                  <a:pt x="36742" y="408408"/>
                </a:lnTo>
                <a:lnTo>
                  <a:pt x="32956" y="414718"/>
                </a:lnTo>
                <a:lnTo>
                  <a:pt x="27169" y="419028"/>
                </a:lnTo>
                <a:lnTo>
                  <a:pt x="19811" y="420624"/>
                </a:lnTo>
                <a:close/>
              </a:path>
              <a:path w="38100" h="2402204">
                <a:moveTo>
                  <a:pt x="19811" y="496824"/>
                </a:moveTo>
                <a:lnTo>
                  <a:pt x="12215" y="495228"/>
                </a:lnTo>
                <a:lnTo>
                  <a:pt x="5905" y="490918"/>
                </a:lnTo>
                <a:lnTo>
                  <a:pt x="1595" y="484608"/>
                </a:lnTo>
                <a:lnTo>
                  <a:pt x="0" y="477012"/>
                </a:lnTo>
                <a:lnTo>
                  <a:pt x="1595" y="469654"/>
                </a:lnTo>
                <a:lnTo>
                  <a:pt x="5905" y="463867"/>
                </a:lnTo>
                <a:lnTo>
                  <a:pt x="12215" y="460081"/>
                </a:lnTo>
                <a:lnTo>
                  <a:pt x="19811" y="458724"/>
                </a:lnTo>
                <a:lnTo>
                  <a:pt x="27169" y="460081"/>
                </a:lnTo>
                <a:lnTo>
                  <a:pt x="32956" y="463867"/>
                </a:lnTo>
                <a:lnTo>
                  <a:pt x="36742" y="469654"/>
                </a:lnTo>
                <a:lnTo>
                  <a:pt x="38100" y="477012"/>
                </a:lnTo>
                <a:lnTo>
                  <a:pt x="36742" y="484608"/>
                </a:lnTo>
                <a:lnTo>
                  <a:pt x="32956" y="490918"/>
                </a:lnTo>
                <a:lnTo>
                  <a:pt x="27169" y="495228"/>
                </a:lnTo>
                <a:lnTo>
                  <a:pt x="19811" y="496824"/>
                </a:lnTo>
                <a:close/>
              </a:path>
              <a:path w="38100" h="2402204">
                <a:moveTo>
                  <a:pt x="19811" y="573024"/>
                </a:moveTo>
                <a:lnTo>
                  <a:pt x="12215" y="571428"/>
                </a:lnTo>
                <a:lnTo>
                  <a:pt x="5905" y="567118"/>
                </a:lnTo>
                <a:lnTo>
                  <a:pt x="1595" y="560808"/>
                </a:lnTo>
                <a:lnTo>
                  <a:pt x="0" y="553212"/>
                </a:lnTo>
                <a:lnTo>
                  <a:pt x="1595" y="545854"/>
                </a:lnTo>
                <a:lnTo>
                  <a:pt x="5905" y="540067"/>
                </a:lnTo>
                <a:lnTo>
                  <a:pt x="12215" y="536281"/>
                </a:lnTo>
                <a:lnTo>
                  <a:pt x="19811" y="534924"/>
                </a:lnTo>
                <a:lnTo>
                  <a:pt x="27169" y="536281"/>
                </a:lnTo>
                <a:lnTo>
                  <a:pt x="32956" y="540067"/>
                </a:lnTo>
                <a:lnTo>
                  <a:pt x="36742" y="545854"/>
                </a:lnTo>
                <a:lnTo>
                  <a:pt x="38100" y="553212"/>
                </a:lnTo>
                <a:lnTo>
                  <a:pt x="36742" y="560808"/>
                </a:lnTo>
                <a:lnTo>
                  <a:pt x="32956" y="567118"/>
                </a:lnTo>
                <a:lnTo>
                  <a:pt x="27169" y="571428"/>
                </a:lnTo>
                <a:lnTo>
                  <a:pt x="19811" y="573024"/>
                </a:lnTo>
                <a:close/>
              </a:path>
              <a:path w="38100" h="2402204">
                <a:moveTo>
                  <a:pt x="19811" y="649224"/>
                </a:moveTo>
                <a:lnTo>
                  <a:pt x="12215" y="647628"/>
                </a:lnTo>
                <a:lnTo>
                  <a:pt x="5905" y="643318"/>
                </a:lnTo>
                <a:lnTo>
                  <a:pt x="1595" y="637008"/>
                </a:lnTo>
                <a:lnTo>
                  <a:pt x="0" y="629412"/>
                </a:lnTo>
                <a:lnTo>
                  <a:pt x="1595" y="622054"/>
                </a:lnTo>
                <a:lnTo>
                  <a:pt x="5905" y="616267"/>
                </a:lnTo>
                <a:lnTo>
                  <a:pt x="12215" y="612481"/>
                </a:lnTo>
                <a:lnTo>
                  <a:pt x="19811" y="611124"/>
                </a:lnTo>
                <a:lnTo>
                  <a:pt x="27169" y="612481"/>
                </a:lnTo>
                <a:lnTo>
                  <a:pt x="32956" y="616267"/>
                </a:lnTo>
                <a:lnTo>
                  <a:pt x="36742" y="622054"/>
                </a:lnTo>
                <a:lnTo>
                  <a:pt x="38100" y="629412"/>
                </a:lnTo>
                <a:lnTo>
                  <a:pt x="36742" y="637008"/>
                </a:lnTo>
                <a:lnTo>
                  <a:pt x="32956" y="643318"/>
                </a:lnTo>
                <a:lnTo>
                  <a:pt x="27169" y="647628"/>
                </a:lnTo>
                <a:lnTo>
                  <a:pt x="19811" y="649224"/>
                </a:lnTo>
                <a:close/>
              </a:path>
              <a:path w="38100" h="2402204">
                <a:moveTo>
                  <a:pt x="19811" y="725424"/>
                </a:moveTo>
                <a:lnTo>
                  <a:pt x="12215" y="723828"/>
                </a:lnTo>
                <a:lnTo>
                  <a:pt x="5905" y="719518"/>
                </a:lnTo>
                <a:lnTo>
                  <a:pt x="1595" y="713208"/>
                </a:lnTo>
                <a:lnTo>
                  <a:pt x="0" y="705612"/>
                </a:lnTo>
                <a:lnTo>
                  <a:pt x="1595" y="698254"/>
                </a:lnTo>
                <a:lnTo>
                  <a:pt x="5905" y="692467"/>
                </a:lnTo>
                <a:lnTo>
                  <a:pt x="12215" y="688681"/>
                </a:lnTo>
                <a:lnTo>
                  <a:pt x="19811" y="687324"/>
                </a:lnTo>
                <a:lnTo>
                  <a:pt x="27169" y="688681"/>
                </a:lnTo>
                <a:lnTo>
                  <a:pt x="32956" y="692467"/>
                </a:lnTo>
                <a:lnTo>
                  <a:pt x="36742" y="698254"/>
                </a:lnTo>
                <a:lnTo>
                  <a:pt x="38100" y="705612"/>
                </a:lnTo>
                <a:lnTo>
                  <a:pt x="36742" y="713208"/>
                </a:lnTo>
                <a:lnTo>
                  <a:pt x="32956" y="719518"/>
                </a:lnTo>
                <a:lnTo>
                  <a:pt x="27169" y="723828"/>
                </a:lnTo>
                <a:lnTo>
                  <a:pt x="19811" y="725424"/>
                </a:lnTo>
                <a:close/>
              </a:path>
              <a:path w="38100" h="2402204">
                <a:moveTo>
                  <a:pt x="19811" y="801624"/>
                </a:moveTo>
                <a:lnTo>
                  <a:pt x="12215" y="800028"/>
                </a:lnTo>
                <a:lnTo>
                  <a:pt x="5905" y="795718"/>
                </a:lnTo>
                <a:lnTo>
                  <a:pt x="1595" y="789408"/>
                </a:lnTo>
                <a:lnTo>
                  <a:pt x="0" y="781812"/>
                </a:lnTo>
                <a:lnTo>
                  <a:pt x="1595" y="774454"/>
                </a:lnTo>
                <a:lnTo>
                  <a:pt x="5905" y="768667"/>
                </a:lnTo>
                <a:lnTo>
                  <a:pt x="12215" y="764881"/>
                </a:lnTo>
                <a:lnTo>
                  <a:pt x="19811" y="763524"/>
                </a:lnTo>
                <a:lnTo>
                  <a:pt x="27169" y="764881"/>
                </a:lnTo>
                <a:lnTo>
                  <a:pt x="32956" y="768667"/>
                </a:lnTo>
                <a:lnTo>
                  <a:pt x="36742" y="774454"/>
                </a:lnTo>
                <a:lnTo>
                  <a:pt x="38100" y="781812"/>
                </a:lnTo>
                <a:lnTo>
                  <a:pt x="36742" y="789408"/>
                </a:lnTo>
                <a:lnTo>
                  <a:pt x="32956" y="795718"/>
                </a:lnTo>
                <a:lnTo>
                  <a:pt x="27169" y="800028"/>
                </a:lnTo>
                <a:lnTo>
                  <a:pt x="19811" y="801624"/>
                </a:lnTo>
                <a:close/>
              </a:path>
              <a:path w="38100" h="2402204">
                <a:moveTo>
                  <a:pt x="19811" y="877824"/>
                </a:moveTo>
                <a:lnTo>
                  <a:pt x="12215" y="876228"/>
                </a:lnTo>
                <a:lnTo>
                  <a:pt x="5905" y="871918"/>
                </a:lnTo>
                <a:lnTo>
                  <a:pt x="1595" y="865608"/>
                </a:lnTo>
                <a:lnTo>
                  <a:pt x="0" y="858012"/>
                </a:lnTo>
                <a:lnTo>
                  <a:pt x="1595" y="850654"/>
                </a:lnTo>
                <a:lnTo>
                  <a:pt x="5905" y="844867"/>
                </a:lnTo>
                <a:lnTo>
                  <a:pt x="12215" y="841081"/>
                </a:lnTo>
                <a:lnTo>
                  <a:pt x="19811" y="839724"/>
                </a:lnTo>
                <a:lnTo>
                  <a:pt x="27169" y="841081"/>
                </a:lnTo>
                <a:lnTo>
                  <a:pt x="32956" y="844867"/>
                </a:lnTo>
                <a:lnTo>
                  <a:pt x="36742" y="850654"/>
                </a:lnTo>
                <a:lnTo>
                  <a:pt x="38100" y="858012"/>
                </a:lnTo>
                <a:lnTo>
                  <a:pt x="36742" y="865608"/>
                </a:lnTo>
                <a:lnTo>
                  <a:pt x="32956" y="871918"/>
                </a:lnTo>
                <a:lnTo>
                  <a:pt x="27169" y="876228"/>
                </a:lnTo>
                <a:lnTo>
                  <a:pt x="19811" y="877824"/>
                </a:lnTo>
                <a:close/>
              </a:path>
              <a:path w="38100" h="2402204">
                <a:moveTo>
                  <a:pt x="19811" y="954024"/>
                </a:moveTo>
                <a:lnTo>
                  <a:pt x="12215" y="952428"/>
                </a:lnTo>
                <a:lnTo>
                  <a:pt x="5905" y="948118"/>
                </a:lnTo>
                <a:lnTo>
                  <a:pt x="1595" y="941808"/>
                </a:lnTo>
                <a:lnTo>
                  <a:pt x="0" y="934212"/>
                </a:lnTo>
                <a:lnTo>
                  <a:pt x="1595" y="926854"/>
                </a:lnTo>
                <a:lnTo>
                  <a:pt x="5905" y="921067"/>
                </a:lnTo>
                <a:lnTo>
                  <a:pt x="12215" y="917281"/>
                </a:lnTo>
                <a:lnTo>
                  <a:pt x="19811" y="915924"/>
                </a:lnTo>
                <a:lnTo>
                  <a:pt x="27169" y="917281"/>
                </a:lnTo>
                <a:lnTo>
                  <a:pt x="32956" y="921067"/>
                </a:lnTo>
                <a:lnTo>
                  <a:pt x="36742" y="926854"/>
                </a:lnTo>
                <a:lnTo>
                  <a:pt x="38100" y="934212"/>
                </a:lnTo>
                <a:lnTo>
                  <a:pt x="36742" y="941808"/>
                </a:lnTo>
                <a:lnTo>
                  <a:pt x="32956" y="948118"/>
                </a:lnTo>
                <a:lnTo>
                  <a:pt x="27169" y="952428"/>
                </a:lnTo>
                <a:lnTo>
                  <a:pt x="19811" y="954024"/>
                </a:lnTo>
                <a:close/>
              </a:path>
              <a:path w="38100" h="2402204">
                <a:moveTo>
                  <a:pt x="19811" y="1030224"/>
                </a:moveTo>
                <a:lnTo>
                  <a:pt x="12215" y="1028628"/>
                </a:lnTo>
                <a:lnTo>
                  <a:pt x="5905" y="1024318"/>
                </a:lnTo>
                <a:lnTo>
                  <a:pt x="1595" y="1018008"/>
                </a:lnTo>
                <a:lnTo>
                  <a:pt x="0" y="1010412"/>
                </a:lnTo>
                <a:lnTo>
                  <a:pt x="1595" y="1003054"/>
                </a:lnTo>
                <a:lnTo>
                  <a:pt x="5905" y="997267"/>
                </a:lnTo>
                <a:lnTo>
                  <a:pt x="12215" y="993481"/>
                </a:lnTo>
                <a:lnTo>
                  <a:pt x="19811" y="992124"/>
                </a:lnTo>
                <a:lnTo>
                  <a:pt x="27169" y="993481"/>
                </a:lnTo>
                <a:lnTo>
                  <a:pt x="32956" y="997267"/>
                </a:lnTo>
                <a:lnTo>
                  <a:pt x="36742" y="1003054"/>
                </a:lnTo>
                <a:lnTo>
                  <a:pt x="38100" y="1010412"/>
                </a:lnTo>
                <a:lnTo>
                  <a:pt x="36742" y="1018008"/>
                </a:lnTo>
                <a:lnTo>
                  <a:pt x="32956" y="1024318"/>
                </a:lnTo>
                <a:lnTo>
                  <a:pt x="27169" y="1028628"/>
                </a:lnTo>
                <a:lnTo>
                  <a:pt x="19811" y="1030224"/>
                </a:lnTo>
                <a:close/>
              </a:path>
              <a:path w="38100" h="2402204">
                <a:moveTo>
                  <a:pt x="19811" y="1106424"/>
                </a:moveTo>
                <a:lnTo>
                  <a:pt x="12215" y="1104828"/>
                </a:lnTo>
                <a:lnTo>
                  <a:pt x="5905" y="1100518"/>
                </a:lnTo>
                <a:lnTo>
                  <a:pt x="1595" y="1094208"/>
                </a:lnTo>
                <a:lnTo>
                  <a:pt x="0" y="1086612"/>
                </a:lnTo>
                <a:lnTo>
                  <a:pt x="1595" y="1079254"/>
                </a:lnTo>
                <a:lnTo>
                  <a:pt x="5905" y="1073467"/>
                </a:lnTo>
                <a:lnTo>
                  <a:pt x="12215" y="1069681"/>
                </a:lnTo>
                <a:lnTo>
                  <a:pt x="19811" y="1068324"/>
                </a:lnTo>
                <a:lnTo>
                  <a:pt x="27169" y="1069681"/>
                </a:lnTo>
                <a:lnTo>
                  <a:pt x="32956" y="1073467"/>
                </a:lnTo>
                <a:lnTo>
                  <a:pt x="36742" y="1079254"/>
                </a:lnTo>
                <a:lnTo>
                  <a:pt x="38100" y="1086612"/>
                </a:lnTo>
                <a:lnTo>
                  <a:pt x="36742" y="1094208"/>
                </a:lnTo>
                <a:lnTo>
                  <a:pt x="32956" y="1100518"/>
                </a:lnTo>
                <a:lnTo>
                  <a:pt x="27169" y="1104828"/>
                </a:lnTo>
                <a:lnTo>
                  <a:pt x="19811" y="1106424"/>
                </a:lnTo>
                <a:close/>
              </a:path>
              <a:path w="38100" h="2402204">
                <a:moveTo>
                  <a:pt x="19811" y="1182624"/>
                </a:moveTo>
                <a:lnTo>
                  <a:pt x="12215" y="1181028"/>
                </a:lnTo>
                <a:lnTo>
                  <a:pt x="5905" y="1176718"/>
                </a:lnTo>
                <a:lnTo>
                  <a:pt x="1595" y="1170408"/>
                </a:lnTo>
                <a:lnTo>
                  <a:pt x="0" y="1162812"/>
                </a:lnTo>
                <a:lnTo>
                  <a:pt x="1595" y="1155454"/>
                </a:lnTo>
                <a:lnTo>
                  <a:pt x="5905" y="1149667"/>
                </a:lnTo>
                <a:lnTo>
                  <a:pt x="12215" y="1145881"/>
                </a:lnTo>
                <a:lnTo>
                  <a:pt x="19811" y="1144524"/>
                </a:lnTo>
                <a:lnTo>
                  <a:pt x="27169" y="1145881"/>
                </a:lnTo>
                <a:lnTo>
                  <a:pt x="32956" y="1149667"/>
                </a:lnTo>
                <a:lnTo>
                  <a:pt x="36742" y="1155454"/>
                </a:lnTo>
                <a:lnTo>
                  <a:pt x="38100" y="1162812"/>
                </a:lnTo>
                <a:lnTo>
                  <a:pt x="36742" y="1170408"/>
                </a:lnTo>
                <a:lnTo>
                  <a:pt x="32956" y="1176718"/>
                </a:lnTo>
                <a:lnTo>
                  <a:pt x="27169" y="1181028"/>
                </a:lnTo>
                <a:lnTo>
                  <a:pt x="19811" y="1182624"/>
                </a:lnTo>
                <a:close/>
              </a:path>
              <a:path w="38100" h="2402204">
                <a:moveTo>
                  <a:pt x="19811" y="1258824"/>
                </a:moveTo>
                <a:lnTo>
                  <a:pt x="12215" y="1257228"/>
                </a:lnTo>
                <a:lnTo>
                  <a:pt x="5905" y="1252918"/>
                </a:lnTo>
                <a:lnTo>
                  <a:pt x="1595" y="1246608"/>
                </a:lnTo>
                <a:lnTo>
                  <a:pt x="0" y="1239012"/>
                </a:lnTo>
                <a:lnTo>
                  <a:pt x="1595" y="1231654"/>
                </a:lnTo>
                <a:lnTo>
                  <a:pt x="5905" y="1225867"/>
                </a:lnTo>
                <a:lnTo>
                  <a:pt x="12215" y="1222081"/>
                </a:lnTo>
                <a:lnTo>
                  <a:pt x="19811" y="1220724"/>
                </a:lnTo>
                <a:lnTo>
                  <a:pt x="27169" y="1222081"/>
                </a:lnTo>
                <a:lnTo>
                  <a:pt x="32956" y="1225867"/>
                </a:lnTo>
                <a:lnTo>
                  <a:pt x="36742" y="1231654"/>
                </a:lnTo>
                <a:lnTo>
                  <a:pt x="38100" y="1239012"/>
                </a:lnTo>
                <a:lnTo>
                  <a:pt x="36742" y="1246608"/>
                </a:lnTo>
                <a:lnTo>
                  <a:pt x="32956" y="1252918"/>
                </a:lnTo>
                <a:lnTo>
                  <a:pt x="27169" y="1257228"/>
                </a:lnTo>
                <a:lnTo>
                  <a:pt x="19811" y="1258824"/>
                </a:lnTo>
                <a:close/>
              </a:path>
              <a:path w="38100" h="2402204">
                <a:moveTo>
                  <a:pt x="19811" y="1335024"/>
                </a:moveTo>
                <a:lnTo>
                  <a:pt x="12215" y="1333428"/>
                </a:lnTo>
                <a:lnTo>
                  <a:pt x="5905" y="1329118"/>
                </a:lnTo>
                <a:lnTo>
                  <a:pt x="1595" y="1322808"/>
                </a:lnTo>
                <a:lnTo>
                  <a:pt x="0" y="1315212"/>
                </a:lnTo>
                <a:lnTo>
                  <a:pt x="1595" y="1307854"/>
                </a:lnTo>
                <a:lnTo>
                  <a:pt x="5905" y="1302067"/>
                </a:lnTo>
                <a:lnTo>
                  <a:pt x="12215" y="1298281"/>
                </a:lnTo>
                <a:lnTo>
                  <a:pt x="19811" y="1296924"/>
                </a:lnTo>
                <a:lnTo>
                  <a:pt x="27169" y="1298281"/>
                </a:lnTo>
                <a:lnTo>
                  <a:pt x="32956" y="1302067"/>
                </a:lnTo>
                <a:lnTo>
                  <a:pt x="36742" y="1307854"/>
                </a:lnTo>
                <a:lnTo>
                  <a:pt x="38100" y="1315212"/>
                </a:lnTo>
                <a:lnTo>
                  <a:pt x="36742" y="1322808"/>
                </a:lnTo>
                <a:lnTo>
                  <a:pt x="32956" y="1329118"/>
                </a:lnTo>
                <a:lnTo>
                  <a:pt x="27169" y="1333428"/>
                </a:lnTo>
                <a:lnTo>
                  <a:pt x="19811" y="1335024"/>
                </a:lnTo>
                <a:close/>
              </a:path>
              <a:path w="38100" h="2402204">
                <a:moveTo>
                  <a:pt x="19811" y="1411224"/>
                </a:moveTo>
                <a:lnTo>
                  <a:pt x="12215" y="1409628"/>
                </a:lnTo>
                <a:lnTo>
                  <a:pt x="5905" y="1405318"/>
                </a:lnTo>
                <a:lnTo>
                  <a:pt x="1595" y="1399008"/>
                </a:lnTo>
                <a:lnTo>
                  <a:pt x="0" y="1391412"/>
                </a:lnTo>
                <a:lnTo>
                  <a:pt x="1595" y="1384054"/>
                </a:lnTo>
                <a:lnTo>
                  <a:pt x="5905" y="1378267"/>
                </a:lnTo>
                <a:lnTo>
                  <a:pt x="12215" y="1374481"/>
                </a:lnTo>
                <a:lnTo>
                  <a:pt x="19811" y="1373124"/>
                </a:lnTo>
                <a:lnTo>
                  <a:pt x="27169" y="1374481"/>
                </a:lnTo>
                <a:lnTo>
                  <a:pt x="32956" y="1378267"/>
                </a:lnTo>
                <a:lnTo>
                  <a:pt x="36742" y="1384054"/>
                </a:lnTo>
                <a:lnTo>
                  <a:pt x="38100" y="1391412"/>
                </a:lnTo>
                <a:lnTo>
                  <a:pt x="36742" y="1399008"/>
                </a:lnTo>
                <a:lnTo>
                  <a:pt x="32956" y="1405318"/>
                </a:lnTo>
                <a:lnTo>
                  <a:pt x="27169" y="1409628"/>
                </a:lnTo>
                <a:lnTo>
                  <a:pt x="19811" y="1411224"/>
                </a:lnTo>
                <a:close/>
              </a:path>
              <a:path w="38100" h="2402204">
                <a:moveTo>
                  <a:pt x="19811" y="1487424"/>
                </a:moveTo>
                <a:lnTo>
                  <a:pt x="12215" y="1485828"/>
                </a:lnTo>
                <a:lnTo>
                  <a:pt x="5905" y="1481518"/>
                </a:lnTo>
                <a:lnTo>
                  <a:pt x="1595" y="1475208"/>
                </a:lnTo>
                <a:lnTo>
                  <a:pt x="0" y="1467612"/>
                </a:lnTo>
                <a:lnTo>
                  <a:pt x="1595" y="1460254"/>
                </a:lnTo>
                <a:lnTo>
                  <a:pt x="5905" y="1454467"/>
                </a:lnTo>
                <a:lnTo>
                  <a:pt x="12215" y="1450681"/>
                </a:lnTo>
                <a:lnTo>
                  <a:pt x="19811" y="1449324"/>
                </a:lnTo>
                <a:lnTo>
                  <a:pt x="27169" y="1450681"/>
                </a:lnTo>
                <a:lnTo>
                  <a:pt x="32956" y="1454467"/>
                </a:lnTo>
                <a:lnTo>
                  <a:pt x="36742" y="1460254"/>
                </a:lnTo>
                <a:lnTo>
                  <a:pt x="38100" y="1467612"/>
                </a:lnTo>
                <a:lnTo>
                  <a:pt x="36742" y="1475208"/>
                </a:lnTo>
                <a:lnTo>
                  <a:pt x="32956" y="1481518"/>
                </a:lnTo>
                <a:lnTo>
                  <a:pt x="27169" y="1485828"/>
                </a:lnTo>
                <a:lnTo>
                  <a:pt x="19811" y="1487424"/>
                </a:lnTo>
                <a:close/>
              </a:path>
              <a:path w="38100" h="2402204">
                <a:moveTo>
                  <a:pt x="19811" y="1563624"/>
                </a:moveTo>
                <a:lnTo>
                  <a:pt x="12215" y="1562028"/>
                </a:lnTo>
                <a:lnTo>
                  <a:pt x="5905" y="1557718"/>
                </a:lnTo>
                <a:lnTo>
                  <a:pt x="1595" y="1551408"/>
                </a:lnTo>
                <a:lnTo>
                  <a:pt x="0" y="1543812"/>
                </a:lnTo>
                <a:lnTo>
                  <a:pt x="1595" y="1536454"/>
                </a:lnTo>
                <a:lnTo>
                  <a:pt x="5905" y="1530667"/>
                </a:lnTo>
                <a:lnTo>
                  <a:pt x="12215" y="1526881"/>
                </a:lnTo>
                <a:lnTo>
                  <a:pt x="19811" y="1525524"/>
                </a:lnTo>
                <a:lnTo>
                  <a:pt x="27169" y="1526881"/>
                </a:lnTo>
                <a:lnTo>
                  <a:pt x="32956" y="1530667"/>
                </a:lnTo>
                <a:lnTo>
                  <a:pt x="36742" y="1536454"/>
                </a:lnTo>
                <a:lnTo>
                  <a:pt x="38100" y="1543812"/>
                </a:lnTo>
                <a:lnTo>
                  <a:pt x="36742" y="1551408"/>
                </a:lnTo>
                <a:lnTo>
                  <a:pt x="32956" y="1557718"/>
                </a:lnTo>
                <a:lnTo>
                  <a:pt x="27169" y="1562028"/>
                </a:lnTo>
                <a:lnTo>
                  <a:pt x="19811" y="1563624"/>
                </a:lnTo>
                <a:close/>
              </a:path>
              <a:path w="38100" h="2402204">
                <a:moveTo>
                  <a:pt x="19811" y="1639824"/>
                </a:moveTo>
                <a:lnTo>
                  <a:pt x="12215" y="1638228"/>
                </a:lnTo>
                <a:lnTo>
                  <a:pt x="5905" y="1633918"/>
                </a:lnTo>
                <a:lnTo>
                  <a:pt x="1595" y="1627608"/>
                </a:lnTo>
                <a:lnTo>
                  <a:pt x="0" y="1620012"/>
                </a:lnTo>
                <a:lnTo>
                  <a:pt x="1595" y="1612654"/>
                </a:lnTo>
                <a:lnTo>
                  <a:pt x="5905" y="1606867"/>
                </a:lnTo>
                <a:lnTo>
                  <a:pt x="12215" y="1603081"/>
                </a:lnTo>
                <a:lnTo>
                  <a:pt x="19811" y="1601724"/>
                </a:lnTo>
                <a:lnTo>
                  <a:pt x="27169" y="1603081"/>
                </a:lnTo>
                <a:lnTo>
                  <a:pt x="32956" y="1606867"/>
                </a:lnTo>
                <a:lnTo>
                  <a:pt x="36742" y="1612654"/>
                </a:lnTo>
                <a:lnTo>
                  <a:pt x="38100" y="1620012"/>
                </a:lnTo>
                <a:lnTo>
                  <a:pt x="36742" y="1627608"/>
                </a:lnTo>
                <a:lnTo>
                  <a:pt x="32956" y="1633918"/>
                </a:lnTo>
                <a:lnTo>
                  <a:pt x="27169" y="1638228"/>
                </a:lnTo>
                <a:lnTo>
                  <a:pt x="19811" y="1639824"/>
                </a:lnTo>
                <a:close/>
              </a:path>
              <a:path w="38100" h="2402204">
                <a:moveTo>
                  <a:pt x="19811" y="1716024"/>
                </a:moveTo>
                <a:lnTo>
                  <a:pt x="12215" y="1714428"/>
                </a:lnTo>
                <a:lnTo>
                  <a:pt x="5905" y="1710118"/>
                </a:lnTo>
                <a:lnTo>
                  <a:pt x="1595" y="1703808"/>
                </a:lnTo>
                <a:lnTo>
                  <a:pt x="0" y="1696212"/>
                </a:lnTo>
                <a:lnTo>
                  <a:pt x="1595" y="1689496"/>
                </a:lnTo>
                <a:lnTo>
                  <a:pt x="5905" y="1683639"/>
                </a:lnTo>
                <a:lnTo>
                  <a:pt x="12215" y="1679495"/>
                </a:lnTo>
                <a:lnTo>
                  <a:pt x="19811" y="1677924"/>
                </a:lnTo>
                <a:lnTo>
                  <a:pt x="27169" y="1679495"/>
                </a:lnTo>
                <a:lnTo>
                  <a:pt x="32956" y="1683639"/>
                </a:lnTo>
                <a:lnTo>
                  <a:pt x="36742" y="1689496"/>
                </a:lnTo>
                <a:lnTo>
                  <a:pt x="38100" y="1696212"/>
                </a:lnTo>
                <a:lnTo>
                  <a:pt x="36742" y="1703808"/>
                </a:lnTo>
                <a:lnTo>
                  <a:pt x="32956" y="1710118"/>
                </a:lnTo>
                <a:lnTo>
                  <a:pt x="27169" y="1714428"/>
                </a:lnTo>
                <a:lnTo>
                  <a:pt x="19811" y="1716024"/>
                </a:lnTo>
                <a:close/>
              </a:path>
              <a:path w="38100" h="2402204">
                <a:moveTo>
                  <a:pt x="19811" y="1792224"/>
                </a:moveTo>
                <a:lnTo>
                  <a:pt x="12215" y="1790628"/>
                </a:lnTo>
                <a:lnTo>
                  <a:pt x="5905" y="1786318"/>
                </a:lnTo>
                <a:lnTo>
                  <a:pt x="1595" y="1780008"/>
                </a:lnTo>
                <a:lnTo>
                  <a:pt x="0" y="1772412"/>
                </a:lnTo>
                <a:lnTo>
                  <a:pt x="1595" y="1765696"/>
                </a:lnTo>
                <a:lnTo>
                  <a:pt x="5905" y="1759839"/>
                </a:lnTo>
                <a:lnTo>
                  <a:pt x="12215" y="1755695"/>
                </a:lnTo>
                <a:lnTo>
                  <a:pt x="19811" y="1754124"/>
                </a:lnTo>
                <a:lnTo>
                  <a:pt x="27169" y="1755695"/>
                </a:lnTo>
                <a:lnTo>
                  <a:pt x="32956" y="1759839"/>
                </a:lnTo>
                <a:lnTo>
                  <a:pt x="36742" y="1765696"/>
                </a:lnTo>
                <a:lnTo>
                  <a:pt x="38100" y="1772412"/>
                </a:lnTo>
                <a:lnTo>
                  <a:pt x="36742" y="1780008"/>
                </a:lnTo>
                <a:lnTo>
                  <a:pt x="32956" y="1786318"/>
                </a:lnTo>
                <a:lnTo>
                  <a:pt x="27169" y="1790628"/>
                </a:lnTo>
                <a:lnTo>
                  <a:pt x="19811" y="1792224"/>
                </a:lnTo>
                <a:close/>
              </a:path>
              <a:path w="38100" h="2402204">
                <a:moveTo>
                  <a:pt x="19811" y="1868424"/>
                </a:moveTo>
                <a:lnTo>
                  <a:pt x="12215" y="1866828"/>
                </a:lnTo>
                <a:lnTo>
                  <a:pt x="5905" y="1862518"/>
                </a:lnTo>
                <a:lnTo>
                  <a:pt x="1595" y="1856208"/>
                </a:lnTo>
                <a:lnTo>
                  <a:pt x="0" y="1848612"/>
                </a:lnTo>
                <a:lnTo>
                  <a:pt x="1595" y="1841896"/>
                </a:lnTo>
                <a:lnTo>
                  <a:pt x="5905" y="1836039"/>
                </a:lnTo>
                <a:lnTo>
                  <a:pt x="12215" y="1831895"/>
                </a:lnTo>
                <a:lnTo>
                  <a:pt x="19811" y="1830324"/>
                </a:lnTo>
                <a:lnTo>
                  <a:pt x="27169" y="1831895"/>
                </a:lnTo>
                <a:lnTo>
                  <a:pt x="32956" y="1836039"/>
                </a:lnTo>
                <a:lnTo>
                  <a:pt x="36742" y="1841896"/>
                </a:lnTo>
                <a:lnTo>
                  <a:pt x="38100" y="1848612"/>
                </a:lnTo>
                <a:lnTo>
                  <a:pt x="36742" y="1856208"/>
                </a:lnTo>
                <a:lnTo>
                  <a:pt x="32956" y="1862518"/>
                </a:lnTo>
                <a:lnTo>
                  <a:pt x="27169" y="1866828"/>
                </a:lnTo>
                <a:lnTo>
                  <a:pt x="19811" y="1868424"/>
                </a:lnTo>
                <a:close/>
              </a:path>
              <a:path w="38100" h="2402204">
                <a:moveTo>
                  <a:pt x="19811" y="1944624"/>
                </a:moveTo>
                <a:lnTo>
                  <a:pt x="12215" y="1943052"/>
                </a:lnTo>
                <a:lnTo>
                  <a:pt x="5905" y="1938909"/>
                </a:lnTo>
                <a:lnTo>
                  <a:pt x="1595" y="1933051"/>
                </a:lnTo>
                <a:lnTo>
                  <a:pt x="0" y="1926336"/>
                </a:lnTo>
                <a:lnTo>
                  <a:pt x="0" y="1924812"/>
                </a:lnTo>
                <a:lnTo>
                  <a:pt x="1595" y="1918096"/>
                </a:lnTo>
                <a:lnTo>
                  <a:pt x="5905" y="1912239"/>
                </a:lnTo>
                <a:lnTo>
                  <a:pt x="12215" y="1908095"/>
                </a:lnTo>
                <a:lnTo>
                  <a:pt x="19811" y="1906524"/>
                </a:lnTo>
                <a:lnTo>
                  <a:pt x="27169" y="1908095"/>
                </a:lnTo>
                <a:lnTo>
                  <a:pt x="32956" y="1912239"/>
                </a:lnTo>
                <a:lnTo>
                  <a:pt x="36742" y="1918096"/>
                </a:lnTo>
                <a:lnTo>
                  <a:pt x="38100" y="1924812"/>
                </a:lnTo>
                <a:lnTo>
                  <a:pt x="38100" y="1926336"/>
                </a:lnTo>
                <a:lnTo>
                  <a:pt x="36742" y="1933051"/>
                </a:lnTo>
                <a:lnTo>
                  <a:pt x="32956" y="1938909"/>
                </a:lnTo>
                <a:lnTo>
                  <a:pt x="27169" y="1943052"/>
                </a:lnTo>
                <a:lnTo>
                  <a:pt x="19811" y="1944624"/>
                </a:lnTo>
                <a:close/>
              </a:path>
              <a:path w="38100" h="2402204">
                <a:moveTo>
                  <a:pt x="19811" y="2020824"/>
                </a:moveTo>
                <a:lnTo>
                  <a:pt x="12215" y="2019252"/>
                </a:lnTo>
                <a:lnTo>
                  <a:pt x="5905" y="2015109"/>
                </a:lnTo>
                <a:lnTo>
                  <a:pt x="1595" y="2009251"/>
                </a:lnTo>
                <a:lnTo>
                  <a:pt x="0" y="2002536"/>
                </a:lnTo>
                <a:lnTo>
                  <a:pt x="1595" y="1994939"/>
                </a:lnTo>
                <a:lnTo>
                  <a:pt x="5905" y="1988629"/>
                </a:lnTo>
                <a:lnTo>
                  <a:pt x="12215" y="1984319"/>
                </a:lnTo>
                <a:lnTo>
                  <a:pt x="19811" y="1982724"/>
                </a:lnTo>
                <a:lnTo>
                  <a:pt x="27169" y="1984319"/>
                </a:lnTo>
                <a:lnTo>
                  <a:pt x="32956" y="1988629"/>
                </a:lnTo>
                <a:lnTo>
                  <a:pt x="36742" y="1994939"/>
                </a:lnTo>
                <a:lnTo>
                  <a:pt x="38100" y="2002536"/>
                </a:lnTo>
                <a:lnTo>
                  <a:pt x="36742" y="2009251"/>
                </a:lnTo>
                <a:lnTo>
                  <a:pt x="32956" y="2015109"/>
                </a:lnTo>
                <a:lnTo>
                  <a:pt x="27169" y="2019252"/>
                </a:lnTo>
                <a:lnTo>
                  <a:pt x="19811" y="2020824"/>
                </a:lnTo>
                <a:close/>
              </a:path>
              <a:path w="38100" h="2402204">
                <a:moveTo>
                  <a:pt x="19811" y="2097024"/>
                </a:moveTo>
                <a:lnTo>
                  <a:pt x="12215" y="2095452"/>
                </a:lnTo>
                <a:lnTo>
                  <a:pt x="5905" y="2091309"/>
                </a:lnTo>
                <a:lnTo>
                  <a:pt x="1595" y="2085451"/>
                </a:lnTo>
                <a:lnTo>
                  <a:pt x="0" y="2078736"/>
                </a:lnTo>
                <a:lnTo>
                  <a:pt x="1595" y="2071139"/>
                </a:lnTo>
                <a:lnTo>
                  <a:pt x="5905" y="2064829"/>
                </a:lnTo>
                <a:lnTo>
                  <a:pt x="12215" y="2060519"/>
                </a:lnTo>
                <a:lnTo>
                  <a:pt x="19811" y="2058924"/>
                </a:lnTo>
                <a:lnTo>
                  <a:pt x="27169" y="2060519"/>
                </a:lnTo>
                <a:lnTo>
                  <a:pt x="32956" y="2064829"/>
                </a:lnTo>
                <a:lnTo>
                  <a:pt x="36742" y="2071139"/>
                </a:lnTo>
                <a:lnTo>
                  <a:pt x="38100" y="2078736"/>
                </a:lnTo>
                <a:lnTo>
                  <a:pt x="36742" y="2085451"/>
                </a:lnTo>
                <a:lnTo>
                  <a:pt x="32956" y="2091309"/>
                </a:lnTo>
                <a:lnTo>
                  <a:pt x="27169" y="2095452"/>
                </a:lnTo>
                <a:lnTo>
                  <a:pt x="19811" y="2097024"/>
                </a:lnTo>
                <a:close/>
              </a:path>
              <a:path w="38100" h="2402204">
                <a:moveTo>
                  <a:pt x="19811" y="2173224"/>
                </a:moveTo>
                <a:lnTo>
                  <a:pt x="12215" y="2171866"/>
                </a:lnTo>
                <a:lnTo>
                  <a:pt x="5905" y="2168080"/>
                </a:lnTo>
                <a:lnTo>
                  <a:pt x="1595" y="2162294"/>
                </a:lnTo>
                <a:lnTo>
                  <a:pt x="0" y="2154936"/>
                </a:lnTo>
                <a:lnTo>
                  <a:pt x="1595" y="2147339"/>
                </a:lnTo>
                <a:lnTo>
                  <a:pt x="5905" y="2141029"/>
                </a:lnTo>
                <a:lnTo>
                  <a:pt x="12215" y="2136719"/>
                </a:lnTo>
                <a:lnTo>
                  <a:pt x="19811" y="2135124"/>
                </a:lnTo>
                <a:lnTo>
                  <a:pt x="27169" y="2136719"/>
                </a:lnTo>
                <a:lnTo>
                  <a:pt x="32956" y="2141029"/>
                </a:lnTo>
                <a:lnTo>
                  <a:pt x="36742" y="2147339"/>
                </a:lnTo>
                <a:lnTo>
                  <a:pt x="38100" y="2154936"/>
                </a:lnTo>
                <a:lnTo>
                  <a:pt x="36742" y="2162294"/>
                </a:lnTo>
                <a:lnTo>
                  <a:pt x="32956" y="2168080"/>
                </a:lnTo>
                <a:lnTo>
                  <a:pt x="27169" y="2171866"/>
                </a:lnTo>
                <a:lnTo>
                  <a:pt x="19811" y="2173224"/>
                </a:lnTo>
                <a:close/>
              </a:path>
              <a:path w="38100" h="2402204">
                <a:moveTo>
                  <a:pt x="19811" y="2249424"/>
                </a:moveTo>
                <a:lnTo>
                  <a:pt x="12215" y="2248066"/>
                </a:lnTo>
                <a:lnTo>
                  <a:pt x="5905" y="2244280"/>
                </a:lnTo>
                <a:lnTo>
                  <a:pt x="1595" y="2238494"/>
                </a:lnTo>
                <a:lnTo>
                  <a:pt x="0" y="2231136"/>
                </a:lnTo>
                <a:lnTo>
                  <a:pt x="1595" y="2223539"/>
                </a:lnTo>
                <a:lnTo>
                  <a:pt x="5905" y="2217229"/>
                </a:lnTo>
                <a:lnTo>
                  <a:pt x="12215" y="2212919"/>
                </a:lnTo>
                <a:lnTo>
                  <a:pt x="19811" y="2211324"/>
                </a:lnTo>
                <a:lnTo>
                  <a:pt x="27169" y="2212919"/>
                </a:lnTo>
                <a:lnTo>
                  <a:pt x="32956" y="2217229"/>
                </a:lnTo>
                <a:lnTo>
                  <a:pt x="36742" y="2223539"/>
                </a:lnTo>
                <a:lnTo>
                  <a:pt x="38100" y="2231136"/>
                </a:lnTo>
                <a:lnTo>
                  <a:pt x="36742" y="2238494"/>
                </a:lnTo>
                <a:lnTo>
                  <a:pt x="32956" y="2244280"/>
                </a:lnTo>
                <a:lnTo>
                  <a:pt x="27169" y="2248066"/>
                </a:lnTo>
                <a:lnTo>
                  <a:pt x="19811" y="2249424"/>
                </a:lnTo>
                <a:close/>
              </a:path>
              <a:path w="38100" h="2402204">
                <a:moveTo>
                  <a:pt x="19811" y="2325624"/>
                </a:moveTo>
                <a:lnTo>
                  <a:pt x="12215" y="2324266"/>
                </a:lnTo>
                <a:lnTo>
                  <a:pt x="5905" y="2320480"/>
                </a:lnTo>
                <a:lnTo>
                  <a:pt x="1595" y="2314694"/>
                </a:lnTo>
                <a:lnTo>
                  <a:pt x="0" y="2307336"/>
                </a:lnTo>
                <a:lnTo>
                  <a:pt x="1595" y="2299739"/>
                </a:lnTo>
                <a:lnTo>
                  <a:pt x="5905" y="2293429"/>
                </a:lnTo>
                <a:lnTo>
                  <a:pt x="12215" y="2289119"/>
                </a:lnTo>
                <a:lnTo>
                  <a:pt x="19811" y="2287524"/>
                </a:lnTo>
                <a:lnTo>
                  <a:pt x="27169" y="2289119"/>
                </a:lnTo>
                <a:lnTo>
                  <a:pt x="32956" y="2293429"/>
                </a:lnTo>
                <a:lnTo>
                  <a:pt x="36742" y="2299739"/>
                </a:lnTo>
                <a:lnTo>
                  <a:pt x="38100" y="2307336"/>
                </a:lnTo>
                <a:lnTo>
                  <a:pt x="36742" y="2314694"/>
                </a:lnTo>
                <a:lnTo>
                  <a:pt x="32956" y="2320480"/>
                </a:lnTo>
                <a:lnTo>
                  <a:pt x="27169" y="2324266"/>
                </a:lnTo>
                <a:lnTo>
                  <a:pt x="19811" y="2325624"/>
                </a:lnTo>
                <a:close/>
              </a:path>
              <a:path w="38100" h="2402204">
                <a:moveTo>
                  <a:pt x="19811" y="2401824"/>
                </a:moveTo>
                <a:lnTo>
                  <a:pt x="12215" y="2400466"/>
                </a:lnTo>
                <a:lnTo>
                  <a:pt x="5905" y="2396680"/>
                </a:lnTo>
                <a:lnTo>
                  <a:pt x="1595" y="2390894"/>
                </a:lnTo>
                <a:lnTo>
                  <a:pt x="0" y="2383536"/>
                </a:lnTo>
                <a:lnTo>
                  <a:pt x="1595" y="2375939"/>
                </a:lnTo>
                <a:lnTo>
                  <a:pt x="5905" y="2369629"/>
                </a:lnTo>
                <a:lnTo>
                  <a:pt x="12215" y="2365319"/>
                </a:lnTo>
                <a:lnTo>
                  <a:pt x="19811" y="2363724"/>
                </a:lnTo>
                <a:lnTo>
                  <a:pt x="27169" y="2365319"/>
                </a:lnTo>
                <a:lnTo>
                  <a:pt x="32956" y="2369629"/>
                </a:lnTo>
                <a:lnTo>
                  <a:pt x="36742" y="2375939"/>
                </a:lnTo>
                <a:lnTo>
                  <a:pt x="38100" y="2383536"/>
                </a:lnTo>
                <a:lnTo>
                  <a:pt x="36742" y="2390894"/>
                </a:lnTo>
                <a:lnTo>
                  <a:pt x="32956" y="2396680"/>
                </a:lnTo>
                <a:lnTo>
                  <a:pt x="27169" y="2400466"/>
                </a:lnTo>
                <a:lnTo>
                  <a:pt x="19811" y="240182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76288" y="38488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248911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943100" y="114300"/>
                </a:moveTo>
                <a:lnTo>
                  <a:pt x="1943100" y="0"/>
                </a:lnTo>
                <a:lnTo>
                  <a:pt x="2020329" y="38100"/>
                </a:lnTo>
                <a:lnTo>
                  <a:pt x="1961387" y="38100"/>
                </a:lnTo>
                <a:lnTo>
                  <a:pt x="1961387" y="76200"/>
                </a:lnTo>
                <a:lnTo>
                  <a:pt x="2018297" y="76200"/>
                </a:lnTo>
                <a:lnTo>
                  <a:pt x="1943100" y="114300"/>
                </a:lnTo>
                <a:close/>
              </a:path>
              <a:path w="2057400" h="114300">
                <a:moveTo>
                  <a:pt x="1943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43100" y="38100"/>
                </a:lnTo>
                <a:lnTo>
                  <a:pt x="1943100" y="76200"/>
                </a:lnTo>
                <a:close/>
              </a:path>
              <a:path w="2057400" h="114300">
                <a:moveTo>
                  <a:pt x="2018297" y="76200"/>
                </a:moveTo>
                <a:lnTo>
                  <a:pt x="1961387" y="76200"/>
                </a:lnTo>
                <a:lnTo>
                  <a:pt x="1961387" y="38100"/>
                </a:lnTo>
                <a:lnTo>
                  <a:pt x="2020329" y="38100"/>
                </a:lnTo>
                <a:lnTo>
                  <a:pt x="2057400" y="56387"/>
                </a:lnTo>
                <a:lnTo>
                  <a:pt x="20182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18376" y="3390900"/>
            <a:ext cx="114300" cy="1828800"/>
          </a:xfrm>
          <a:custGeom>
            <a:avLst/>
            <a:gdLst/>
            <a:ahLst/>
            <a:cxnLst/>
            <a:rect l="l" t="t" r="r" b="b"/>
            <a:pathLst>
              <a:path w="114300" h="182880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1828800">
                <a:moveTo>
                  <a:pt x="76200" y="1828800"/>
                </a:moveTo>
                <a:lnTo>
                  <a:pt x="38100" y="1828800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1828800"/>
                </a:lnTo>
                <a:close/>
              </a:path>
              <a:path w="114300" h="182880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3763" y="4111812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04176" y="3848100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76200" y="819912"/>
                </a:moveTo>
                <a:lnTo>
                  <a:pt x="38100" y="819912"/>
                </a:lnTo>
                <a:lnTo>
                  <a:pt x="38100" y="0"/>
                </a:lnTo>
                <a:lnTo>
                  <a:pt x="76200" y="0"/>
                </a:lnTo>
                <a:lnTo>
                  <a:pt x="76200" y="819912"/>
                </a:lnTo>
                <a:close/>
              </a:path>
              <a:path w="114300" h="914400">
                <a:moveTo>
                  <a:pt x="57912" y="914400"/>
                </a:moveTo>
                <a:lnTo>
                  <a:pt x="0" y="800100"/>
                </a:lnTo>
                <a:lnTo>
                  <a:pt x="38100" y="800100"/>
                </a:lnTo>
                <a:lnTo>
                  <a:pt x="38100" y="819912"/>
                </a:lnTo>
                <a:lnTo>
                  <a:pt x="104526" y="819912"/>
                </a:lnTo>
                <a:lnTo>
                  <a:pt x="57912" y="914400"/>
                </a:lnTo>
                <a:close/>
              </a:path>
              <a:path w="114300" h="914400">
                <a:moveTo>
                  <a:pt x="104526" y="819912"/>
                </a:moveTo>
                <a:lnTo>
                  <a:pt x="76200" y="819912"/>
                </a:lnTo>
                <a:lnTo>
                  <a:pt x="76200" y="800100"/>
                </a:lnTo>
                <a:lnTo>
                  <a:pt x="114300" y="800100"/>
                </a:lnTo>
                <a:lnTo>
                  <a:pt x="104526" y="8199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62088" y="4763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6476" y="1978151"/>
            <a:ext cx="1487805" cy="38100"/>
          </a:xfrm>
          <a:custGeom>
            <a:avLst/>
            <a:gdLst/>
            <a:ahLst/>
            <a:cxnLst/>
            <a:rect l="l" t="t" r="r" b="b"/>
            <a:pathLst>
              <a:path w="1487804" h="38100">
                <a:moveTo>
                  <a:pt x="19811" y="38099"/>
                </a:moveTo>
                <a:lnTo>
                  <a:pt x="12215" y="36742"/>
                </a:lnTo>
                <a:lnTo>
                  <a:pt x="5905" y="32956"/>
                </a:lnTo>
                <a:lnTo>
                  <a:pt x="1595" y="27170"/>
                </a:lnTo>
                <a:lnTo>
                  <a:pt x="0" y="19812"/>
                </a:ln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1" y="0"/>
                </a:lnTo>
                <a:lnTo>
                  <a:pt x="27169" y="1595"/>
                </a:lnTo>
                <a:lnTo>
                  <a:pt x="32956" y="5905"/>
                </a:lnTo>
                <a:lnTo>
                  <a:pt x="36742" y="12215"/>
                </a:lnTo>
                <a:lnTo>
                  <a:pt x="38100" y="19812"/>
                </a:lnTo>
                <a:lnTo>
                  <a:pt x="36742" y="27170"/>
                </a:lnTo>
                <a:lnTo>
                  <a:pt x="32956" y="32956"/>
                </a:lnTo>
                <a:lnTo>
                  <a:pt x="27169" y="36742"/>
                </a:lnTo>
                <a:lnTo>
                  <a:pt x="19811" y="38099"/>
                </a:lnTo>
                <a:close/>
              </a:path>
              <a:path w="1487804" h="38100">
                <a:moveTo>
                  <a:pt x="96011" y="38099"/>
                </a:moveTo>
                <a:lnTo>
                  <a:pt x="88415" y="36742"/>
                </a:lnTo>
                <a:lnTo>
                  <a:pt x="82105" y="32956"/>
                </a:lnTo>
                <a:lnTo>
                  <a:pt x="77795" y="27170"/>
                </a:lnTo>
                <a:lnTo>
                  <a:pt x="76200" y="19812"/>
                </a:lnTo>
                <a:lnTo>
                  <a:pt x="77795" y="12215"/>
                </a:lnTo>
                <a:lnTo>
                  <a:pt x="82105" y="5905"/>
                </a:lnTo>
                <a:lnTo>
                  <a:pt x="88415" y="1595"/>
                </a:lnTo>
                <a:lnTo>
                  <a:pt x="96011" y="0"/>
                </a:lnTo>
                <a:lnTo>
                  <a:pt x="103369" y="1595"/>
                </a:lnTo>
                <a:lnTo>
                  <a:pt x="109156" y="5905"/>
                </a:lnTo>
                <a:lnTo>
                  <a:pt x="112942" y="12215"/>
                </a:lnTo>
                <a:lnTo>
                  <a:pt x="114300" y="19812"/>
                </a:lnTo>
                <a:lnTo>
                  <a:pt x="112942" y="27170"/>
                </a:lnTo>
                <a:lnTo>
                  <a:pt x="109156" y="32956"/>
                </a:lnTo>
                <a:lnTo>
                  <a:pt x="103369" y="36742"/>
                </a:lnTo>
                <a:lnTo>
                  <a:pt x="96011" y="38099"/>
                </a:lnTo>
                <a:close/>
              </a:path>
              <a:path w="1487804" h="38100">
                <a:moveTo>
                  <a:pt x="172211" y="38099"/>
                </a:moveTo>
                <a:lnTo>
                  <a:pt x="164615" y="36742"/>
                </a:lnTo>
                <a:lnTo>
                  <a:pt x="158305" y="32956"/>
                </a:lnTo>
                <a:lnTo>
                  <a:pt x="153995" y="27170"/>
                </a:lnTo>
                <a:lnTo>
                  <a:pt x="152400" y="19812"/>
                </a:lnTo>
                <a:lnTo>
                  <a:pt x="153995" y="12215"/>
                </a:lnTo>
                <a:lnTo>
                  <a:pt x="158305" y="5905"/>
                </a:lnTo>
                <a:lnTo>
                  <a:pt x="164615" y="1595"/>
                </a:lnTo>
                <a:lnTo>
                  <a:pt x="172211" y="0"/>
                </a:lnTo>
                <a:lnTo>
                  <a:pt x="179569" y="1595"/>
                </a:lnTo>
                <a:lnTo>
                  <a:pt x="185356" y="5905"/>
                </a:lnTo>
                <a:lnTo>
                  <a:pt x="189142" y="12215"/>
                </a:lnTo>
                <a:lnTo>
                  <a:pt x="190500" y="19812"/>
                </a:lnTo>
                <a:lnTo>
                  <a:pt x="189142" y="27170"/>
                </a:lnTo>
                <a:lnTo>
                  <a:pt x="185356" y="32956"/>
                </a:lnTo>
                <a:lnTo>
                  <a:pt x="179569" y="36742"/>
                </a:lnTo>
                <a:lnTo>
                  <a:pt x="172211" y="38099"/>
                </a:lnTo>
                <a:close/>
              </a:path>
              <a:path w="1487804" h="38100">
                <a:moveTo>
                  <a:pt x="248411" y="38099"/>
                </a:moveTo>
                <a:lnTo>
                  <a:pt x="240815" y="36742"/>
                </a:lnTo>
                <a:lnTo>
                  <a:pt x="234505" y="32956"/>
                </a:lnTo>
                <a:lnTo>
                  <a:pt x="230195" y="27170"/>
                </a:lnTo>
                <a:lnTo>
                  <a:pt x="228600" y="19812"/>
                </a:lnTo>
                <a:lnTo>
                  <a:pt x="230195" y="12215"/>
                </a:lnTo>
                <a:lnTo>
                  <a:pt x="234505" y="5905"/>
                </a:lnTo>
                <a:lnTo>
                  <a:pt x="240815" y="1595"/>
                </a:lnTo>
                <a:lnTo>
                  <a:pt x="248411" y="0"/>
                </a:lnTo>
                <a:lnTo>
                  <a:pt x="255769" y="1595"/>
                </a:lnTo>
                <a:lnTo>
                  <a:pt x="261556" y="5905"/>
                </a:lnTo>
                <a:lnTo>
                  <a:pt x="265342" y="12215"/>
                </a:lnTo>
                <a:lnTo>
                  <a:pt x="266700" y="19812"/>
                </a:lnTo>
                <a:lnTo>
                  <a:pt x="265342" y="27170"/>
                </a:lnTo>
                <a:lnTo>
                  <a:pt x="261556" y="32956"/>
                </a:lnTo>
                <a:lnTo>
                  <a:pt x="255769" y="36742"/>
                </a:lnTo>
                <a:lnTo>
                  <a:pt x="248411" y="38099"/>
                </a:lnTo>
                <a:close/>
              </a:path>
              <a:path w="1487804" h="38100">
                <a:moveTo>
                  <a:pt x="324611" y="38099"/>
                </a:moveTo>
                <a:lnTo>
                  <a:pt x="317015" y="36742"/>
                </a:lnTo>
                <a:lnTo>
                  <a:pt x="310705" y="32956"/>
                </a:lnTo>
                <a:lnTo>
                  <a:pt x="306395" y="27170"/>
                </a:lnTo>
                <a:lnTo>
                  <a:pt x="304800" y="19812"/>
                </a:lnTo>
                <a:lnTo>
                  <a:pt x="306395" y="12215"/>
                </a:lnTo>
                <a:lnTo>
                  <a:pt x="310705" y="5905"/>
                </a:lnTo>
                <a:lnTo>
                  <a:pt x="317015" y="1595"/>
                </a:lnTo>
                <a:lnTo>
                  <a:pt x="324611" y="0"/>
                </a:lnTo>
                <a:lnTo>
                  <a:pt x="331969" y="1595"/>
                </a:lnTo>
                <a:lnTo>
                  <a:pt x="337756" y="5905"/>
                </a:lnTo>
                <a:lnTo>
                  <a:pt x="341542" y="12215"/>
                </a:lnTo>
                <a:lnTo>
                  <a:pt x="342900" y="19812"/>
                </a:lnTo>
                <a:lnTo>
                  <a:pt x="341542" y="27170"/>
                </a:lnTo>
                <a:lnTo>
                  <a:pt x="337756" y="32956"/>
                </a:lnTo>
                <a:lnTo>
                  <a:pt x="331969" y="36742"/>
                </a:lnTo>
                <a:lnTo>
                  <a:pt x="324611" y="38099"/>
                </a:lnTo>
                <a:close/>
              </a:path>
              <a:path w="1487804" h="38100">
                <a:moveTo>
                  <a:pt x="400811" y="38099"/>
                </a:moveTo>
                <a:lnTo>
                  <a:pt x="393215" y="36742"/>
                </a:lnTo>
                <a:lnTo>
                  <a:pt x="386905" y="32956"/>
                </a:lnTo>
                <a:lnTo>
                  <a:pt x="382595" y="27170"/>
                </a:lnTo>
                <a:lnTo>
                  <a:pt x="381000" y="19812"/>
                </a:lnTo>
                <a:lnTo>
                  <a:pt x="382595" y="12215"/>
                </a:lnTo>
                <a:lnTo>
                  <a:pt x="386905" y="5905"/>
                </a:lnTo>
                <a:lnTo>
                  <a:pt x="393215" y="1595"/>
                </a:lnTo>
                <a:lnTo>
                  <a:pt x="400811" y="0"/>
                </a:lnTo>
                <a:lnTo>
                  <a:pt x="408169" y="1595"/>
                </a:lnTo>
                <a:lnTo>
                  <a:pt x="413956" y="5905"/>
                </a:lnTo>
                <a:lnTo>
                  <a:pt x="417742" y="12215"/>
                </a:lnTo>
                <a:lnTo>
                  <a:pt x="419100" y="19812"/>
                </a:lnTo>
                <a:lnTo>
                  <a:pt x="417742" y="27170"/>
                </a:lnTo>
                <a:lnTo>
                  <a:pt x="413956" y="32956"/>
                </a:lnTo>
                <a:lnTo>
                  <a:pt x="408169" y="36742"/>
                </a:lnTo>
                <a:lnTo>
                  <a:pt x="400811" y="38099"/>
                </a:lnTo>
                <a:close/>
              </a:path>
              <a:path w="1487804" h="38100">
                <a:moveTo>
                  <a:pt x="477011" y="38099"/>
                </a:moveTo>
                <a:lnTo>
                  <a:pt x="469415" y="36742"/>
                </a:lnTo>
                <a:lnTo>
                  <a:pt x="463105" y="32956"/>
                </a:lnTo>
                <a:lnTo>
                  <a:pt x="458795" y="27170"/>
                </a:lnTo>
                <a:lnTo>
                  <a:pt x="457200" y="19812"/>
                </a:lnTo>
                <a:lnTo>
                  <a:pt x="458795" y="12215"/>
                </a:lnTo>
                <a:lnTo>
                  <a:pt x="463105" y="5905"/>
                </a:lnTo>
                <a:lnTo>
                  <a:pt x="469415" y="1595"/>
                </a:lnTo>
                <a:lnTo>
                  <a:pt x="477011" y="0"/>
                </a:lnTo>
                <a:lnTo>
                  <a:pt x="484369" y="1595"/>
                </a:lnTo>
                <a:lnTo>
                  <a:pt x="490156" y="5905"/>
                </a:lnTo>
                <a:lnTo>
                  <a:pt x="493942" y="12215"/>
                </a:lnTo>
                <a:lnTo>
                  <a:pt x="495300" y="19812"/>
                </a:lnTo>
                <a:lnTo>
                  <a:pt x="493942" y="27170"/>
                </a:lnTo>
                <a:lnTo>
                  <a:pt x="490156" y="32956"/>
                </a:lnTo>
                <a:lnTo>
                  <a:pt x="484369" y="36742"/>
                </a:lnTo>
                <a:lnTo>
                  <a:pt x="477011" y="38099"/>
                </a:lnTo>
                <a:close/>
              </a:path>
              <a:path w="1487804" h="38100">
                <a:moveTo>
                  <a:pt x="553211" y="38099"/>
                </a:moveTo>
                <a:lnTo>
                  <a:pt x="545615" y="36742"/>
                </a:lnTo>
                <a:lnTo>
                  <a:pt x="539305" y="32956"/>
                </a:lnTo>
                <a:lnTo>
                  <a:pt x="534995" y="27170"/>
                </a:lnTo>
                <a:lnTo>
                  <a:pt x="533400" y="19812"/>
                </a:lnTo>
                <a:lnTo>
                  <a:pt x="534995" y="12215"/>
                </a:lnTo>
                <a:lnTo>
                  <a:pt x="539305" y="5905"/>
                </a:lnTo>
                <a:lnTo>
                  <a:pt x="545615" y="1595"/>
                </a:lnTo>
                <a:lnTo>
                  <a:pt x="553211" y="0"/>
                </a:lnTo>
                <a:lnTo>
                  <a:pt x="560569" y="1595"/>
                </a:lnTo>
                <a:lnTo>
                  <a:pt x="566356" y="5905"/>
                </a:lnTo>
                <a:lnTo>
                  <a:pt x="570142" y="12215"/>
                </a:lnTo>
                <a:lnTo>
                  <a:pt x="571500" y="19812"/>
                </a:lnTo>
                <a:lnTo>
                  <a:pt x="570142" y="27170"/>
                </a:lnTo>
                <a:lnTo>
                  <a:pt x="566356" y="32956"/>
                </a:lnTo>
                <a:lnTo>
                  <a:pt x="560569" y="36742"/>
                </a:lnTo>
                <a:lnTo>
                  <a:pt x="553211" y="38099"/>
                </a:lnTo>
                <a:close/>
              </a:path>
              <a:path w="1487804" h="38100">
                <a:moveTo>
                  <a:pt x="629411" y="38099"/>
                </a:moveTo>
                <a:lnTo>
                  <a:pt x="621815" y="36742"/>
                </a:lnTo>
                <a:lnTo>
                  <a:pt x="615505" y="32956"/>
                </a:lnTo>
                <a:lnTo>
                  <a:pt x="611195" y="27170"/>
                </a:lnTo>
                <a:lnTo>
                  <a:pt x="609600" y="19812"/>
                </a:lnTo>
                <a:lnTo>
                  <a:pt x="611195" y="12215"/>
                </a:lnTo>
                <a:lnTo>
                  <a:pt x="615505" y="5905"/>
                </a:lnTo>
                <a:lnTo>
                  <a:pt x="621815" y="1595"/>
                </a:lnTo>
                <a:lnTo>
                  <a:pt x="629411" y="0"/>
                </a:lnTo>
                <a:lnTo>
                  <a:pt x="636769" y="1595"/>
                </a:lnTo>
                <a:lnTo>
                  <a:pt x="642556" y="5905"/>
                </a:lnTo>
                <a:lnTo>
                  <a:pt x="646342" y="12215"/>
                </a:lnTo>
                <a:lnTo>
                  <a:pt x="647700" y="19812"/>
                </a:lnTo>
                <a:lnTo>
                  <a:pt x="646342" y="27170"/>
                </a:lnTo>
                <a:lnTo>
                  <a:pt x="642556" y="32956"/>
                </a:lnTo>
                <a:lnTo>
                  <a:pt x="636769" y="36742"/>
                </a:lnTo>
                <a:lnTo>
                  <a:pt x="629411" y="38099"/>
                </a:lnTo>
                <a:close/>
              </a:path>
              <a:path w="1487804" h="38100">
                <a:moveTo>
                  <a:pt x="705611" y="38099"/>
                </a:moveTo>
                <a:lnTo>
                  <a:pt x="698015" y="36742"/>
                </a:lnTo>
                <a:lnTo>
                  <a:pt x="691705" y="32956"/>
                </a:lnTo>
                <a:lnTo>
                  <a:pt x="687395" y="27170"/>
                </a:lnTo>
                <a:lnTo>
                  <a:pt x="685800" y="19812"/>
                </a:lnTo>
                <a:lnTo>
                  <a:pt x="687395" y="12215"/>
                </a:lnTo>
                <a:lnTo>
                  <a:pt x="691705" y="5905"/>
                </a:lnTo>
                <a:lnTo>
                  <a:pt x="698015" y="1595"/>
                </a:lnTo>
                <a:lnTo>
                  <a:pt x="705611" y="0"/>
                </a:lnTo>
                <a:lnTo>
                  <a:pt x="712969" y="1595"/>
                </a:lnTo>
                <a:lnTo>
                  <a:pt x="718756" y="5905"/>
                </a:lnTo>
                <a:lnTo>
                  <a:pt x="722542" y="12215"/>
                </a:lnTo>
                <a:lnTo>
                  <a:pt x="723900" y="19812"/>
                </a:lnTo>
                <a:lnTo>
                  <a:pt x="722542" y="27170"/>
                </a:lnTo>
                <a:lnTo>
                  <a:pt x="718756" y="32956"/>
                </a:lnTo>
                <a:lnTo>
                  <a:pt x="712969" y="36742"/>
                </a:lnTo>
                <a:lnTo>
                  <a:pt x="705611" y="38099"/>
                </a:lnTo>
                <a:close/>
              </a:path>
              <a:path w="1487804" h="38100">
                <a:moveTo>
                  <a:pt x="781811" y="38099"/>
                </a:moveTo>
                <a:lnTo>
                  <a:pt x="774215" y="36742"/>
                </a:lnTo>
                <a:lnTo>
                  <a:pt x="767905" y="32956"/>
                </a:lnTo>
                <a:lnTo>
                  <a:pt x="763595" y="27170"/>
                </a:lnTo>
                <a:lnTo>
                  <a:pt x="762000" y="19812"/>
                </a:lnTo>
                <a:lnTo>
                  <a:pt x="763595" y="12215"/>
                </a:lnTo>
                <a:lnTo>
                  <a:pt x="767905" y="5905"/>
                </a:lnTo>
                <a:lnTo>
                  <a:pt x="774215" y="1595"/>
                </a:lnTo>
                <a:lnTo>
                  <a:pt x="781811" y="0"/>
                </a:lnTo>
                <a:lnTo>
                  <a:pt x="789169" y="1595"/>
                </a:lnTo>
                <a:lnTo>
                  <a:pt x="794956" y="5905"/>
                </a:lnTo>
                <a:lnTo>
                  <a:pt x="798742" y="12215"/>
                </a:lnTo>
                <a:lnTo>
                  <a:pt x="800100" y="19812"/>
                </a:lnTo>
                <a:lnTo>
                  <a:pt x="798742" y="27170"/>
                </a:lnTo>
                <a:lnTo>
                  <a:pt x="794956" y="32956"/>
                </a:lnTo>
                <a:lnTo>
                  <a:pt x="789169" y="36742"/>
                </a:lnTo>
                <a:lnTo>
                  <a:pt x="781811" y="38099"/>
                </a:lnTo>
                <a:close/>
              </a:path>
              <a:path w="1487804" h="38100">
                <a:moveTo>
                  <a:pt x="858011" y="38099"/>
                </a:moveTo>
                <a:lnTo>
                  <a:pt x="850415" y="36742"/>
                </a:lnTo>
                <a:lnTo>
                  <a:pt x="844105" y="32956"/>
                </a:lnTo>
                <a:lnTo>
                  <a:pt x="839795" y="27170"/>
                </a:lnTo>
                <a:lnTo>
                  <a:pt x="838200" y="19812"/>
                </a:lnTo>
                <a:lnTo>
                  <a:pt x="839795" y="12215"/>
                </a:lnTo>
                <a:lnTo>
                  <a:pt x="844105" y="5905"/>
                </a:lnTo>
                <a:lnTo>
                  <a:pt x="850415" y="1595"/>
                </a:lnTo>
                <a:lnTo>
                  <a:pt x="858011" y="0"/>
                </a:lnTo>
                <a:lnTo>
                  <a:pt x="865369" y="1595"/>
                </a:lnTo>
                <a:lnTo>
                  <a:pt x="871156" y="5905"/>
                </a:lnTo>
                <a:lnTo>
                  <a:pt x="874942" y="12215"/>
                </a:lnTo>
                <a:lnTo>
                  <a:pt x="876300" y="19812"/>
                </a:lnTo>
                <a:lnTo>
                  <a:pt x="874942" y="27170"/>
                </a:lnTo>
                <a:lnTo>
                  <a:pt x="871156" y="32956"/>
                </a:lnTo>
                <a:lnTo>
                  <a:pt x="865369" y="36742"/>
                </a:lnTo>
                <a:lnTo>
                  <a:pt x="858011" y="38099"/>
                </a:lnTo>
                <a:close/>
              </a:path>
              <a:path w="1487804" h="38100">
                <a:moveTo>
                  <a:pt x="934211" y="38099"/>
                </a:moveTo>
                <a:lnTo>
                  <a:pt x="926615" y="36742"/>
                </a:lnTo>
                <a:lnTo>
                  <a:pt x="920305" y="32956"/>
                </a:lnTo>
                <a:lnTo>
                  <a:pt x="915995" y="27170"/>
                </a:lnTo>
                <a:lnTo>
                  <a:pt x="914400" y="19812"/>
                </a:lnTo>
                <a:lnTo>
                  <a:pt x="915995" y="12215"/>
                </a:lnTo>
                <a:lnTo>
                  <a:pt x="920305" y="5905"/>
                </a:lnTo>
                <a:lnTo>
                  <a:pt x="926615" y="1595"/>
                </a:lnTo>
                <a:lnTo>
                  <a:pt x="934211" y="0"/>
                </a:lnTo>
                <a:lnTo>
                  <a:pt x="941807" y="1595"/>
                </a:lnTo>
                <a:lnTo>
                  <a:pt x="948118" y="5905"/>
                </a:lnTo>
                <a:lnTo>
                  <a:pt x="952428" y="12215"/>
                </a:lnTo>
                <a:lnTo>
                  <a:pt x="954023" y="19812"/>
                </a:lnTo>
                <a:lnTo>
                  <a:pt x="952428" y="27170"/>
                </a:lnTo>
                <a:lnTo>
                  <a:pt x="948118" y="32956"/>
                </a:lnTo>
                <a:lnTo>
                  <a:pt x="941807" y="36742"/>
                </a:lnTo>
                <a:lnTo>
                  <a:pt x="934211" y="38099"/>
                </a:lnTo>
                <a:close/>
              </a:path>
              <a:path w="1487804" h="38100">
                <a:moveTo>
                  <a:pt x="1010411" y="38099"/>
                </a:moveTo>
                <a:lnTo>
                  <a:pt x="1003053" y="36742"/>
                </a:lnTo>
                <a:lnTo>
                  <a:pt x="997267" y="32956"/>
                </a:lnTo>
                <a:lnTo>
                  <a:pt x="993481" y="27170"/>
                </a:lnTo>
                <a:lnTo>
                  <a:pt x="992123" y="19812"/>
                </a:lnTo>
                <a:lnTo>
                  <a:pt x="993481" y="12215"/>
                </a:lnTo>
                <a:lnTo>
                  <a:pt x="997267" y="5905"/>
                </a:lnTo>
                <a:lnTo>
                  <a:pt x="1003053" y="1595"/>
                </a:lnTo>
                <a:lnTo>
                  <a:pt x="1010411" y="0"/>
                </a:lnTo>
                <a:lnTo>
                  <a:pt x="1018007" y="1595"/>
                </a:lnTo>
                <a:lnTo>
                  <a:pt x="1024318" y="5905"/>
                </a:lnTo>
                <a:lnTo>
                  <a:pt x="1028628" y="12215"/>
                </a:lnTo>
                <a:lnTo>
                  <a:pt x="1030223" y="19812"/>
                </a:lnTo>
                <a:lnTo>
                  <a:pt x="1028628" y="27170"/>
                </a:lnTo>
                <a:lnTo>
                  <a:pt x="1024318" y="32956"/>
                </a:lnTo>
                <a:lnTo>
                  <a:pt x="1018007" y="36742"/>
                </a:lnTo>
                <a:lnTo>
                  <a:pt x="1010411" y="38099"/>
                </a:lnTo>
                <a:close/>
              </a:path>
              <a:path w="1487804" h="38100">
                <a:moveTo>
                  <a:pt x="1086611" y="38099"/>
                </a:moveTo>
                <a:lnTo>
                  <a:pt x="1079253" y="36742"/>
                </a:lnTo>
                <a:lnTo>
                  <a:pt x="1073467" y="32956"/>
                </a:lnTo>
                <a:lnTo>
                  <a:pt x="1069681" y="27170"/>
                </a:lnTo>
                <a:lnTo>
                  <a:pt x="1068323" y="19812"/>
                </a:lnTo>
                <a:lnTo>
                  <a:pt x="1069681" y="12215"/>
                </a:lnTo>
                <a:lnTo>
                  <a:pt x="1073467" y="5905"/>
                </a:lnTo>
                <a:lnTo>
                  <a:pt x="1079253" y="1595"/>
                </a:lnTo>
                <a:lnTo>
                  <a:pt x="1086611" y="0"/>
                </a:lnTo>
                <a:lnTo>
                  <a:pt x="1094207" y="1595"/>
                </a:lnTo>
                <a:lnTo>
                  <a:pt x="1100518" y="5905"/>
                </a:lnTo>
                <a:lnTo>
                  <a:pt x="1104828" y="12215"/>
                </a:lnTo>
                <a:lnTo>
                  <a:pt x="1106423" y="19812"/>
                </a:lnTo>
                <a:lnTo>
                  <a:pt x="1104828" y="27170"/>
                </a:lnTo>
                <a:lnTo>
                  <a:pt x="1100518" y="32956"/>
                </a:lnTo>
                <a:lnTo>
                  <a:pt x="1094207" y="36742"/>
                </a:lnTo>
                <a:lnTo>
                  <a:pt x="1086611" y="38099"/>
                </a:lnTo>
                <a:close/>
              </a:path>
              <a:path w="1487804" h="38100">
                <a:moveTo>
                  <a:pt x="1162811" y="38099"/>
                </a:moveTo>
                <a:lnTo>
                  <a:pt x="1155453" y="36742"/>
                </a:lnTo>
                <a:lnTo>
                  <a:pt x="1149667" y="32956"/>
                </a:lnTo>
                <a:lnTo>
                  <a:pt x="1145881" y="27170"/>
                </a:lnTo>
                <a:lnTo>
                  <a:pt x="1144523" y="19812"/>
                </a:lnTo>
                <a:lnTo>
                  <a:pt x="1145881" y="12215"/>
                </a:lnTo>
                <a:lnTo>
                  <a:pt x="1149667" y="5905"/>
                </a:lnTo>
                <a:lnTo>
                  <a:pt x="1155453" y="1595"/>
                </a:lnTo>
                <a:lnTo>
                  <a:pt x="1162811" y="0"/>
                </a:lnTo>
                <a:lnTo>
                  <a:pt x="1170407" y="1595"/>
                </a:lnTo>
                <a:lnTo>
                  <a:pt x="1176718" y="5905"/>
                </a:lnTo>
                <a:lnTo>
                  <a:pt x="1181028" y="12215"/>
                </a:lnTo>
                <a:lnTo>
                  <a:pt x="1182623" y="19812"/>
                </a:lnTo>
                <a:lnTo>
                  <a:pt x="1181028" y="27170"/>
                </a:lnTo>
                <a:lnTo>
                  <a:pt x="1176718" y="32956"/>
                </a:lnTo>
                <a:lnTo>
                  <a:pt x="1170407" y="36742"/>
                </a:lnTo>
                <a:lnTo>
                  <a:pt x="1162811" y="38099"/>
                </a:lnTo>
                <a:close/>
              </a:path>
              <a:path w="1487804" h="38100">
                <a:moveTo>
                  <a:pt x="1239011" y="38099"/>
                </a:moveTo>
                <a:lnTo>
                  <a:pt x="1231653" y="36742"/>
                </a:lnTo>
                <a:lnTo>
                  <a:pt x="1225867" y="32956"/>
                </a:lnTo>
                <a:lnTo>
                  <a:pt x="1222081" y="27170"/>
                </a:lnTo>
                <a:lnTo>
                  <a:pt x="1220723" y="19812"/>
                </a:lnTo>
                <a:lnTo>
                  <a:pt x="1222081" y="12215"/>
                </a:lnTo>
                <a:lnTo>
                  <a:pt x="1225867" y="5905"/>
                </a:lnTo>
                <a:lnTo>
                  <a:pt x="1231653" y="1595"/>
                </a:lnTo>
                <a:lnTo>
                  <a:pt x="1239011" y="0"/>
                </a:lnTo>
                <a:lnTo>
                  <a:pt x="1246607" y="1595"/>
                </a:lnTo>
                <a:lnTo>
                  <a:pt x="1252918" y="5905"/>
                </a:lnTo>
                <a:lnTo>
                  <a:pt x="1257228" y="12215"/>
                </a:lnTo>
                <a:lnTo>
                  <a:pt x="1258823" y="19812"/>
                </a:lnTo>
                <a:lnTo>
                  <a:pt x="1257228" y="27170"/>
                </a:lnTo>
                <a:lnTo>
                  <a:pt x="1252918" y="32956"/>
                </a:lnTo>
                <a:lnTo>
                  <a:pt x="1246607" y="36742"/>
                </a:lnTo>
                <a:lnTo>
                  <a:pt x="1239011" y="38099"/>
                </a:lnTo>
                <a:close/>
              </a:path>
              <a:path w="1487804" h="38100">
                <a:moveTo>
                  <a:pt x="1315211" y="38099"/>
                </a:moveTo>
                <a:lnTo>
                  <a:pt x="1307853" y="36742"/>
                </a:lnTo>
                <a:lnTo>
                  <a:pt x="1302067" y="32956"/>
                </a:lnTo>
                <a:lnTo>
                  <a:pt x="1298281" y="27170"/>
                </a:lnTo>
                <a:lnTo>
                  <a:pt x="1296923" y="19812"/>
                </a:lnTo>
                <a:lnTo>
                  <a:pt x="1298281" y="12215"/>
                </a:lnTo>
                <a:lnTo>
                  <a:pt x="1302067" y="5905"/>
                </a:lnTo>
                <a:lnTo>
                  <a:pt x="1307853" y="1595"/>
                </a:lnTo>
                <a:lnTo>
                  <a:pt x="1315211" y="0"/>
                </a:lnTo>
                <a:lnTo>
                  <a:pt x="1322807" y="1595"/>
                </a:lnTo>
                <a:lnTo>
                  <a:pt x="1329118" y="5905"/>
                </a:lnTo>
                <a:lnTo>
                  <a:pt x="1333428" y="12215"/>
                </a:lnTo>
                <a:lnTo>
                  <a:pt x="1335023" y="19812"/>
                </a:lnTo>
                <a:lnTo>
                  <a:pt x="1333428" y="27170"/>
                </a:lnTo>
                <a:lnTo>
                  <a:pt x="1329118" y="32956"/>
                </a:lnTo>
                <a:lnTo>
                  <a:pt x="1322807" y="36742"/>
                </a:lnTo>
                <a:lnTo>
                  <a:pt x="1315211" y="38099"/>
                </a:lnTo>
                <a:close/>
              </a:path>
              <a:path w="1487804" h="38100">
                <a:moveTo>
                  <a:pt x="1391411" y="38099"/>
                </a:moveTo>
                <a:lnTo>
                  <a:pt x="1384053" y="36742"/>
                </a:lnTo>
                <a:lnTo>
                  <a:pt x="1378267" y="32956"/>
                </a:lnTo>
                <a:lnTo>
                  <a:pt x="1374481" y="27170"/>
                </a:lnTo>
                <a:lnTo>
                  <a:pt x="1373123" y="19812"/>
                </a:lnTo>
                <a:lnTo>
                  <a:pt x="1374481" y="12215"/>
                </a:lnTo>
                <a:lnTo>
                  <a:pt x="1378267" y="5905"/>
                </a:lnTo>
                <a:lnTo>
                  <a:pt x="1384053" y="1595"/>
                </a:lnTo>
                <a:lnTo>
                  <a:pt x="1391411" y="0"/>
                </a:lnTo>
                <a:lnTo>
                  <a:pt x="1399007" y="1595"/>
                </a:lnTo>
                <a:lnTo>
                  <a:pt x="1405318" y="5905"/>
                </a:lnTo>
                <a:lnTo>
                  <a:pt x="1409628" y="12215"/>
                </a:lnTo>
                <a:lnTo>
                  <a:pt x="1411223" y="19812"/>
                </a:lnTo>
                <a:lnTo>
                  <a:pt x="1409628" y="27170"/>
                </a:lnTo>
                <a:lnTo>
                  <a:pt x="1405318" y="32956"/>
                </a:lnTo>
                <a:lnTo>
                  <a:pt x="1399007" y="36742"/>
                </a:lnTo>
                <a:lnTo>
                  <a:pt x="1391411" y="38099"/>
                </a:lnTo>
                <a:close/>
              </a:path>
              <a:path w="1487804" h="38100">
                <a:moveTo>
                  <a:pt x="1467611" y="38099"/>
                </a:moveTo>
                <a:lnTo>
                  <a:pt x="1460253" y="36742"/>
                </a:lnTo>
                <a:lnTo>
                  <a:pt x="1454467" y="32956"/>
                </a:lnTo>
                <a:lnTo>
                  <a:pt x="1450681" y="27170"/>
                </a:lnTo>
                <a:lnTo>
                  <a:pt x="1449323" y="19812"/>
                </a:lnTo>
                <a:lnTo>
                  <a:pt x="1450681" y="12215"/>
                </a:lnTo>
                <a:lnTo>
                  <a:pt x="1454467" y="5905"/>
                </a:lnTo>
                <a:lnTo>
                  <a:pt x="1460253" y="1595"/>
                </a:lnTo>
                <a:lnTo>
                  <a:pt x="1467611" y="0"/>
                </a:lnTo>
                <a:lnTo>
                  <a:pt x="1475207" y="1595"/>
                </a:lnTo>
                <a:lnTo>
                  <a:pt x="1481518" y="5905"/>
                </a:lnTo>
                <a:lnTo>
                  <a:pt x="1485828" y="12215"/>
                </a:lnTo>
                <a:lnTo>
                  <a:pt x="1487423" y="19812"/>
                </a:lnTo>
                <a:lnTo>
                  <a:pt x="1485828" y="27170"/>
                </a:lnTo>
                <a:lnTo>
                  <a:pt x="1481518" y="32956"/>
                </a:lnTo>
                <a:lnTo>
                  <a:pt x="1475207" y="36742"/>
                </a:lnTo>
                <a:lnTo>
                  <a:pt x="1467611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75879" y="1747980"/>
            <a:ext cx="38608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7688" y="2702051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943100" y="114300"/>
                </a:moveTo>
                <a:lnTo>
                  <a:pt x="1943100" y="0"/>
                </a:lnTo>
                <a:lnTo>
                  <a:pt x="2018297" y="38100"/>
                </a:lnTo>
                <a:lnTo>
                  <a:pt x="1961387" y="38100"/>
                </a:lnTo>
                <a:lnTo>
                  <a:pt x="1961387" y="76200"/>
                </a:lnTo>
                <a:lnTo>
                  <a:pt x="2020329" y="76200"/>
                </a:lnTo>
                <a:lnTo>
                  <a:pt x="1943100" y="114300"/>
                </a:lnTo>
                <a:close/>
              </a:path>
              <a:path w="2057400" h="114300">
                <a:moveTo>
                  <a:pt x="1943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43100" y="38100"/>
                </a:lnTo>
                <a:lnTo>
                  <a:pt x="1943100" y="76200"/>
                </a:lnTo>
                <a:close/>
              </a:path>
              <a:path w="2057400" h="114300">
                <a:moveTo>
                  <a:pt x="2020329" y="76200"/>
                </a:moveTo>
                <a:lnTo>
                  <a:pt x="1961387" y="76200"/>
                </a:lnTo>
                <a:lnTo>
                  <a:pt x="1961387" y="38100"/>
                </a:lnTo>
                <a:lnTo>
                  <a:pt x="2018297" y="38100"/>
                </a:lnTo>
                <a:lnTo>
                  <a:pt x="2057400" y="57912"/>
                </a:lnTo>
                <a:lnTo>
                  <a:pt x="202032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18376" y="1464564"/>
            <a:ext cx="114300" cy="1600200"/>
          </a:xfrm>
          <a:custGeom>
            <a:avLst/>
            <a:gdLst/>
            <a:ahLst/>
            <a:cxnLst/>
            <a:rect l="l" t="t" r="r" b="b"/>
            <a:pathLst>
              <a:path w="114300" h="160020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1600200">
                <a:moveTo>
                  <a:pt x="76200" y="1600200"/>
                </a:moveTo>
                <a:lnTo>
                  <a:pt x="38100" y="16002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600200"/>
                </a:lnTo>
                <a:close/>
              </a:path>
              <a:path w="114300" h="1600200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526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40570" y="2808676"/>
            <a:ext cx="787400" cy="119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79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 indent="381000">
              <a:lnSpc>
                <a:spcPts val="279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725"/>
              </a:lnSpc>
              <a:spcBef>
                <a:spcPts val="1065"/>
              </a:spcBef>
            </a:pPr>
            <a:r>
              <a:rPr dirty="0" baseline="13888" sz="3600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3839" y="2564384"/>
            <a:ext cx="1238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64095" y="1818132"/>
            <a:ext cx="1449705" cy="893444"/>
          </a:xfrm>
          <a:custGeom>
            <a:avLst/>
            <a:gdLst/>
            <a:ahLst/>
            <a:cxnLst/>
            <a:rect l="l" t="t" r="r" b="b"/>
            <a:pathLst>
              <a:path w="1449704" h="893444">
                <a:moveTo>
                  <a:pt x="1347216" y="39624"/>
                </a:moveTo>
                <a:lnTo>
                  <a:pt x="1335024" y="39624"/>
                </a:lnTo>
                <a:lnTo>
                  <a:pt x="1333500" y="1524"/>
                </a:lnTo>
                <a:lnTo>
                  <a:pt x="1347216" y="1524"/>
                </a:lnTo>
                <a:lnTo>
                  <a:pt x="1409700" y="0"/>
                </a:lnTo>
                <a:lnTo>
                  <a:pt x="1449324" y="0"/>
                </a:lnTo>
                <a:lnTo>
                  <a:pt x="1447800" y="38100"/>
                </a:lnTo>
                <a:lnTo>
                  <a:pt x="1409700" y="38100"/>
                </a:lnTo>
                <a:lnTo>
                  <a:pt x="1347216" y="39624"/>
                </a:lnTo>
                <a:close/>
              </a:path>
              <a:path w="1449704" h="893444">
                <a:moveTo>
                  <a:pt x="1184148" y="53339"/>
                </a:moveTo>
                <a:lnTo>
                  <a:pt x="1179576" y="15240"/>
                </a:lnTo>
                <a:lnTo>
                  <a:pt x="1222248" y="9144"/>
                </a:lnTo>
                <a:lnTo>
                  <a:pt x="1284732" y="4572"/>
                </a:lnTo>
                <a:lnTo>
                  <a:pt x="1295400" y="4572"/>
                </a:lnTo>
                <a:lnTo>
                  <a:pt x="1296924" y="42672"/>
                </a:lnTo>
                <a:lnTo>
                  <a:pt x="1286256" y="42672"/>
                </a:lnTo>
                <a:lnTo>
                  <a:pt x="1225296" y="47244"/>
                </a:lnTo>
                <a:lnTo>
                  <a:pt x="1184148" y="53339"/>
                </a:lnTo>
                <a:close/>
              </a:path>
              <a:path w="1449704" h="893444">
                <a:moveTo>
                  <a:pt x="1036320" y="77724"/>
                </a:moveTo>
                <a:lnTo>
                  <a:pt x="1027176" y="41148"/>
                </a:lnTo>
                <a:lnTo>
                  <a:pt x="1040892" y="38100"/>
                </a:lnTo>
                <a:lnTo>
                  <a:pt x="1141476" y="19812"/>
                </a:lnTo>
                <a:lnTo>
                  <a:pt x="1147572" y="57912"/>
                </a:lnTo>
                <a:lnTo>
                  <a:pt x="1106424" y="64008"/>
                </a:lnTo>
                <a:lnTo>
                  <a:pt x="1048512" y="76200"/>
                </a:lnTo>
                <a:lnTo>
                  <a:pt x="1036320" y="77724"/>
                </a:lnTo>
                <a:close/>
              </a:path>
              <a:path w="1449704" h="893444">
                <a:moveTo>
                  <a:pt x="890016" y="117348"/>
                </a:moveTo>
                <a:lnTo>
                  <a:pt x="879348" y="80772"/>
                </a:lnTo>
                <a:lnTo>
                  <a:pt x="925068" y="67056"/>
                </a:lnTo>
                <a:lnTo>
                  <a:pt x="982980" y="51816"/>
                </a:lnTo>
                <a:lnTo>
                  <a:pt x="990600" y="48768"/>
                </a:lnTo>
                <a:lnTo>
                  <a:pt x="999744" y="86868"/>
                </a:lnTo>
                <a:lnTo>
                  <a:pt x="990600" y="88391"/>
                </a:lnTo>
                <a:lnTo>
                  <a:pt x="934212" y="103632"/>
                </a:lnTo>
                <a:lnTo>
                  <a:pt x="890016" y="117348"/>
                </a:lnTo>
                <a:close/>
              </a:path>
              <a:path w="1449704" h="893444">
                <a:moveTo>
                  <a:pt x="749808" y="169164"/>
                </a:moveTo>
                <a:lnTo>
                  <a:pt x="734568" y="134112"/>
                </a:lnTo>
                <a:lnTo>
                  <a:pt x="758952" y="123444"/>
                </a:lnTo>
                <a:lnTo>
                  <a:pt x="812292" y="102108"/>
                </a:lnTo>
                <a:lnTo>
                  <a:pt x="842772" y="92964"/>
                </a:lnTo>
                <a:lnTo>
                  <a:pt x="854964" y="128016"/>
                </a:lnTo>
                <a:lnTo>
                  <a:pt x="824484" y="138684"/>
                </a:lnTo>
                <a:lnTo>
                  <a:pt x="771144" y="158495"/>
                </a:lnTo>
                <a:lnTo>
                  <a:pt x="749808" y="169164"/>
                </a:lnTo>
                <a:close/>
              </a:path>
              <a:path w="1449704" h="893444">
                <a:moveTo>
                  <a:pt x="614172" y="233172"/>
                </a:moveTo>
                <a:lnTo>
                  <a:pt x="595884" y="199643"/>
                </a:lnTo>
                <a:lnTo>
                  <a:pt x="653796" y="170688"/>
                </a:lnTo>
                <a:lnTo>
                  <a:pt x="699516" y="149352"/>
                </a:lnTo>
                <a:lnTo>
                  <a:pt x="714756" y="182880"/>
                </a:lnTo>
                <a:lnTo>
                  <a:pt x="669036" y="204216"/>
                </a:lnTo>
                <a:lnTo>
                  <a:pt x="620268" y="230124"/>
                </a:lnTo>
                <a:lnTo>
                  <a:pt x="614172" y="233172"/>
                </a:lnTo>
                <a:close/>
              </a:path>
              <a:path w="1449704" h="893444">
                <a:moveTo>
                  <a:pt x="484632" y="312419"/>
                </a:moveTo>
                <a:lnTo>
                  <a:pt x="463296" y="280416"/>
                </a:lnTo>
                <a:lnTo>
                  <a:pt x="505968" y="252983"/>
                </a:lnTo>
                <a:lnTo>
                  <a:pt x="553212" y="224028"/>
                </a:lnTo>
                <a:lnTo>
                  <a:pt x="562356" y="217931"/>
                </a:lnTo>
                <a:lnTo>
                  <a:pt x="580644" y="251459"/>
                </a:lnTo>
                <a:lnTo>
                  <a:pt x="571500" y="256031"/>
                </a:lnTo>
                <a:lnTo>
                  <a:pt x="525780" y="284988"/>
                </a:lnTo>
                <a:lnTo>
                  <a:pt x="484632" y="312419"/>
                </a:lnTo>
                <a:close/>
              </a:path>
              <a:path w="1449704" h="893444">
                <a:moveTo>
                  <a:pt x="365760" y="403860"/>
                </a:moveTo>
                <a:lnTo>
                  <a:pt x="341376" y="374904"/>
                </a:lnTo>
                <a:lnTo>
                  <a:pt x="371856" y="348995"/>
                </a:lnTo>
                <a:lnTo>
                  <a:pt x="414528" y="315467"/>
                </a:lnTo>
                <a:lnTo>
                  <a:pt x="432816" y="303276"/>
                </a:lnTo>
                <a:lnTo>
                  <a:pt x="454152" y="333756"/>
                </a:lnTo>
                <a:lnTo>
                  <a:pt x="437388" y="345948"/>
                </a:lnTo>
                <a:lnTo>
                  <a:pt x="394716" y="379476"/>
                </a:lnTo>
                <a:lnTo>
                  <a:pt x="365760" y="403860"/>
                </a:lnTo>
                <a:close/>
              </a:path>
              <a:path w="1449704" h="893444">
                <a:moveTo>
                  <a:pt x="259080" y="509015"/>
                </a:moveTo>
                <a:lnTo>
                  <a:pt x="231648" y="483108"/>
                </a:lnTo>
                <a:lnTo>
                  <a:pt x="252984" y="458723"/>
                </a:lnTo>
                <a:lnTo>
                  <a:pt x="291084" y="420623"/>
                </a:lnTo>
                <a:lnTo>
                  <a:pt x="312420" y="400812"/>
                </a:lnTo>
                <a:lnTo>
                  <a:pt x="338328" y="428243"/>
                </a:lnTo>
                <a:lnTo>
                  <a:pt x="316992" y="448056"/>
                </a:lnTo>
                <a:lnTo>
                  <a:pt x="280416" y="484632"/>
                </a:lnTo>
                <a:lnTo>
                  <a:pt x="259080" y="509015"/>
                </a:lnTo>
                <a:close/>
              </a:path>
              <a:path w="1449704" h="893444">
                <a:moveTo>
                  <a:pt x="166116" y="626364"/>
                </a:moveTo>
                <a:lnTo>
                  <a:pt x="135636" y="605028"/>
                </a:lnTo>
                <a:lnTo>
                  <a:pt x="152400" y="579119"/>
                </a:lnTo>
                <a:lnTo>
                  <a:pt x="184404" y="537972"/>
                </a:lnTo>
                <a:lnTo>
                  <a:pt x="205740" y="512063"/>
                </a:lnTo>
                <a:lnTo>
                  <a:pt x="234696" y="536448"/>
                </a:lnTo>
                <a:lnTo>
                  <a:pt x="213360" y="562356"/>
                </a:lnTo>
                <a:lnTo>
                  <a:pt x="182879" y="601980"/>
                </a:lnTo>
                <a:lnTo>
                  <a:pt x="166116" y="626364"/>
                </a:lnTo>
                <a:close/>
              </a:path>
              <a:path w="1449704" h="893444">
                <a:moveTo>
                  <a:pt x="91440" y="754379"/>
                </a:moveTo>
                <a:lnTo>
                  <a:pt x="56387" y="739139"/>
                </a:lnTo>
                <a:lnTo>
                  <a:pt x="57912" y="734568"/>
                </a:lnTo>
                <a:lnTo>
                  <a:pt x="70104" y="711708"/>
                </a:lnTo>
                <a:lnTo>
                  <a:pt x="96012" y="665987"/>
                </a:lnTo>
                <a:lnTo>
                  <a:pt x="114300" y="637031"/>
                </a:lnTo>
                <a:lnTo>
                  <a:pt x="146304" y="656843"/>
                </a:lnTo>
                <a:lnTo>
                  <a:pt x="128016" y="685800"/>
                </a:lnTo>
                <a:lnTo>
                  <a:pt x="103632" y="729995"/>
                </a:lnTo>
                <a:lnTo>
                  <a:pt x="91440" y="754379"/>
                </a:lnTo>
                <a:close/>
              </a:path>
              <a:path w="1449704" h="893444">
                <a:moveTo>
                  <a:pt x="36575" y="893064"/>
                </a:moveTo>
                <a:lnTo>
                  <a:pt x="0" y="882395"/>
                </a:lnTo>
                <a:lnTo>
                  <a:pt x="1524" y="877824"/>
                </a:lnTo>
                <a:lnTo>
                  <a:pt x="9144" y="853439"/>
                </a:lnTo>
                <a:lnTo>
                  <a:pt x="27432" y="804672"/>
                </a:lnTo>
                <a:lnTo>
                  <a:pt x="36575" y="781812"/>
                </a:lnTo>
                <a:lnTo>
                  <a:pt x="41148" y="774191"/>
                </a:lnTo>
                <a:lnTo>
                  <a:pt x="74675" y="789431"/>
                </a:lnTo>
                <a:lnTo>
                  <a:pt x="53340" y="842772"/>
                </a:lnTo>
                <a:lnTo>
                  <a:pt x="44195" y="867156"/>
                </a:lnTo>
                <a:lnTo>
                  <a:pt x="36575" y="890016"/>
                </a:lnTo>
                <a:lnTo>
                  <a:pt x="36575" y="893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45565" y="1456873"/>
            <a:ext cx="4025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1941" y="1633189"/>
            <a:ext cx="3517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0776" y="5746982"/>
            <a:ext cx="27158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一旦 </a:t>
            </a:r>
            <a:r>
              <a:rPr dirty="0" sz="2400" spc="-7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6600"/>
                </a:solidFill>
                <a:latin typeface="Times New Roman"/>
                <a:cs typeface="Times New Roman"/>
              </a:rPr>
              <a:t>c </a:t>
            </a:r>
            <a:r>
              <a:rPr dirty="0" sz="2400" spc="10">
                <a:solidFill>
                  <a:srgbClr val="006600"/>
                </a:solidFill>
                <a:latin typeface="Times New Roman"/>
                <a:cs typeface="Times New Roman"/>
              </a:rPr>
              <a:t>&gt; </a:t>
            </a:r>
            <a:r>
              <a:rPr dirty="0" sz="2400" spc="-35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6600"/>
                </a:solidFill>
                <a:latin typeface="Times New Roman"/>
                <a:cs typeface="Times New Roman"/>
              </a:rPr>
              <a:t>H 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就有</a:t>
            </a:r>
            <a:r>
              <a:rPr dirty="0" sz="2400" spc="-990">
                <a:solidFill>
                  <a:srgbClr val="006600"/>
                </a:solidFill>
                <a:latin typeface="宋体"/>
                <a:cs typeface="宋体"/>
              </a:rPr>
              <a:t> </a:t>
            </a:r>
            <a:r>
              <a:rPr dirty="0" sz="2400" spc="-7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6600"/>
                </a:solidFill>
                <a:latin typeface="Times New Roman"/>
                <a:cs typeface="Times New Roman"/>
              </a:rPr>
              <a:t>-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4576" y="5746982"/>
            <a:ext cx="6781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6600"/>
                </a:solidFill>
                <a:latin typeface="Times New Roman"/>
                <a:cs typeface="Times New Roman"/>
              </a:rPr>
              <a:t>&gt; </a:t>
            </a:r>
            <a:r>
              <a:rPr dirty="0" sz="2400" spc="-6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89">
                <a:solidFill>
                  <a:srgbClr val="006600"/>
                </a:solidFill>
                <a:latin typeface="Times New Roman"/>
                <a:cs typeface="Times New Roman"/>
              </a:rPr>
              <a:t>+</a:t>
            </a:r>
            <a:r>
              <a:rPr dirty="0" baseline="-20833" sz="2400" spc="104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396" y="4713684"/>
            <a:ext cx="3776345" cy="94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此时，输出给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充电</a:t>
            </a:r>
            <a:r>
              <a:rPr dirty="0" sz="2400" spc="5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69265" algn="l"/>
                <a:tab pos="2602865" algn="l"/>
                <a:tab pos="2958465" algn="l"/>
                <a:tab pos="3284220" algn="l"/>
                <a:tab pos="3686810" algn="l"/>
              </a:tabLst>
            </a:pP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在	</a:t>
            </a:r>
            <a:r>
              <a:rPr dirty="0" sz="2400" spc="-14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-30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dirty="0" sz="2400" spc="-2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 spc="-13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006600"/>
                </a:solidFill>
                <a:latin typeface="Times New Roman"/>
                <a:cs typeface="Times New Roman"/>
              </a:rPr>
              <a:t>H</a:t>
            </a:r>
            <a:r>
              <a:rPr dirty="0" baseline="-20833" sz="240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-27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时，	</a:t>
            </a:r>
            <a:r>
              <a:rPr dirty="0" sz="2400" spc="-14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6600"/>
                </a:solidFill>
                <a:latin typeface="Times New Roman"/>
                <a:cs typeface="Times New Roman"/>
              </a:rPr>
              <a:t>-</a:t>
            </a:r>
            <a:r>
              <a:rPr dirty="0" baseline="-20833" sz="240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dirty="0" sz="2400" spc="1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dirty="0" sz="2400" spc="-14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6600"/>
                </a:solidFill>
                <a:latin typeface="Times New Roman"/>
                <a:cs typeface="Times New Roman"/>
              </a:rPr>
              <a:t>+</a:t>
            </a:r>
            <a:r>
              <a:rPr dirty="0" baseline="-20833" sz="240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0385" y="4340411"/>
            <a:ext cx="2869565" cy="1282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2019">
              <a:lnSpc>
                <a:spcPts val="234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88620">
              <a:lnSpc>
                <a:spcPts val="234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OM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376555" algn="l"/>
              </a:tabLst>
            </a:pPr>
            <a:r>
              <a:rPr dirty="0" sz="2400" spc="-7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6600"/>
                </a:solidFill>
                <a:latin typeface="Times New Roman"/>
                <a:cs typeface="Times New Roman"/>
              </a:rPr>
              <a:t>o	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保持</a:t>
            </a:r>
            <a:r>
              <a:rPr dirty="0" sz="2400" spc="-630">
                <a:solidFill>
                  <a:srgbClr val="0066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006600"/>
                </a:solidFill>
                <a:latin typeface="Times New Roman"/>
                <a:cs typeface="Times New Roman"/>
              </a:rPr>
              <a:t>+</a:t>
            </a:r>
            <a:r>
              <a:rPr dirty="0" sz="2400" spc="-5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6600"/>
                </a:solidFill>
                <a:latin typeface="Times New Roman"/>
                <a:cs typeface="Times New Roman"/>
              </a:rPr>
              <a:t>OM</a:t>
            </a:r>
            <a:r>
              <a:rPr dirty="0" baseline="-20833" sz="2400" spc="30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不变；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9112" y="6359706"/>
            <a:ext cx="362648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6600"/>
                </a:solidFill>
                <a:latin typeface="Times New Roman"/>
                <a:cs typeface="Times New Roman"/>
              </a:rPr>
              <a:t>o  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立即由＋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006600"/>
                </a:solidFill>
                <a:latin typeface="Times New Roman"/>
                <a:cs typeface="Times New Roman"/>
              </a:rPr>
              <a:t>OM</a:t>
            </a:r>
            <a:r>
              <a:rPr dirty="0" baseline="-20833" sz="2400" spc="-179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600"/>
                </a:solidFill>
                <a:latin typeface="宋体"/>
                <a:cs typeface="宋体"/>
              </a:rPr>
              <a:t>变成－</a:t>
            </a:r>
            <a:r>
              <a:rPr dirty="0" sz="240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006600"/>
                </a:solidFill>
                <a:latin typeface="Times New Roman"/>
                <a:cs typeface="Times New Roman"/>
              </a:rPr>
              <a:t>OM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7852" y="1794510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9132" y="179451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02407" y="255651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81656" y="301447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28644" y="278511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38350" y="162305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18716" y="2918460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4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4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0044" h="190500">
                <a:moveTo>
                  <a:pt x="32156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100"/>
                </a:lnTo>
                <a:close/>
              </a:path>
              <a:path w="360044" h="190500">
                <a:moveTo>
                  <a:pt x="321563" y="172211"/>
                </a:moveTo>
                <a:lnTo>
                  <a:pt x="321563" y="19812"/>
                </a:lnTo>
                <a:lnTo>
                  <a:pt x="339852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39852" y="152400"/>
                </a:lnTo>
                <a:lnTo>
                  <a:pt x="321563" y="172211"/>
                </a:lnTo>
                <a:close/>
              </a:path>
              <a:path w="360044" h="190500">
                <a:moveTo>
                  <a:pt x="359663" y="38100"/>
                </a:moveTo>
                <a:lnTo>
                  <a:pt x="339852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100"/>
                </a:lnTo>
                <a:close/>
              </a:path>
              <a:path w="360044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4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4" h="190500">
                <a:moveTo>
                  <a:pt x="359663" y="172211"/>
                </a:moveTo>
                <a:lnTo>
                  <a:pt x="321563" y="172211"/>
                </a:lnTo>
                <a:lnTo>
                  <a:pt x="339852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6983" y="301371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58567" y="3013710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 h="0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6288" y="1737360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5" h="152400">
                <a:moveTo>
                  <a:pt x="0" y="0"/>
                </a:moveTo>
                <a:lnTo>
                  <a:pt x="321563" y="0"/>
                </a:lnTo>
                <a:lnTo>
                  <a:pt x="321563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46475" y="1719072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61187" y="170688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3087" y="18288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23087" y="18288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8288"/>
                </a:lnTo>
                <a:lnTo>
                  <a:pt x="361187" y="18288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170688"/>
                </a:moveTo>
                <a:lnTo>
                  <a:pt x="323087" y="170688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34667" y="301371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58567" y="3013710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4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34667" y="1794510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01646" y="1795272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01646" y="3014472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91711" y="278511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72305" y="1795272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35430" y="1795272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73124" y="385190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064313" y="13715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6496" y="3124191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4313" y="3314634"/>
            <a:ext cx="39751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2f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75232" y="1604009"/>
            <a:ext cx="2554223" cy="1826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015673" y="20573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35616" y="1142500"/>
            <a:ext cx="530860" cy="706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c</a:t>
            </a:r>
            <a:r>
              <a:rPr dirty="0" baseline="-20833" sz="2400" spc="165">
                <a:latin typeface="Times New Roman"/>
                <a:cs typeface="Times New Roman"/>
              </a:rPr>
              <a:t> </a:t>
            </a:r>
            <a:r>
              <a:rPr dirty="0" baseline="-44642" sz="4200" spc="15">
                <a:latin typeface="Times New Roman"/>
                <a:cs typeface="Times New Roman"/>
              </a:rPr>
              <a:t>+</a:t>
            </a:r>
            <a:endParaRPr baseline="-44642" sz="4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2795" y="2743192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75988" y="2709672"/>
            <a:ext cx="120650" cy="114300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59436" y="114299"/>
                </a:moveTo>
                <a:lnTo>
                  <a:pt x="36004" y="109751"/>
                </a:lnTo>
                <a:lnTo>
                  <a:pt x="17144" y="97345"/>
                </a:lnTo>
                <a:lnTo>
                  <a:pt x="4571" y="78938"/>
                </a:lnTo>
                <a:lnTo>
                  <a:pt x="0" y="56387"/>
                </a:lnTo>
                <a:lnTo>
                  <a:pt x="4572" y="34718"/>
                </a:lnTo>
                <a:lnTo>
                  <a:pt x="17145" y="16763"/>
                </a:lnTo>
                <a:lnTo>
                  <a:pt x="36004" y="4524"/>
                </a:lnTo>
                <a:lnTo>
                  <a:pt x="59436" y="0"/>
                </a:lnTo>
                <a:lnTo>
                  <a:pt x="83105" y="4524"/>
                </a:lnTo>
                <a:lnTo>
                  <a:pt x="102489" y="16763"/>
                </a:lnTo>
                <a:lnTo>
                  <a:pt x="115585" y="34718"/>
                </a:lnTo>
                <a:lnTo>
                  <a:pt x="120396" y="56387"/>
                </a:lnTo>
                <a:lnTo>
                  <a:pt x="115585" y="78938"/>
                </a:lnTo>
                <a:lnTo>
                  <a:pt x="102489" y="97345"/>
                </a:lnTo>
                <a:lnTo>
                  <a:pt x="83105" y="109751"/>
                </a:lnTo>
                <a:lnTo>
                  <a:pt x="59436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56176" y="2689860"/>
            <a:ext cx="158750" cy="152400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94488" y="1524"/>
                </a:moveTo>
                <a:lnTo>
                  <a:pt x="70104" y="1524"/>
                </a:lnTo>
                <a:lnTo>
                  <a:pt x="79248" y="0"/>
                </a:lnTo>
                <a:lnTo>
                  <a:pt x="86868" y="0"/>
                </a:lnTo>
                <a:lnTo>
                  <a:pt x="94488" y="1524"/>
                </a:lnTo>
                <a:close/>
              </a:path>
              <a:path w="158750" h="152400">
                <a:moveTo>
                  <a:pt x="108204" y="6096"/>
                </a:moveTo>
                <a:lnTo>
                  <a:pt x="50292" y="6096"/>
                </a:lnTo>
                <a:lnTo>
                  <a:pt x="62484" y="1524"/>
                </a:lnTo>
                <a:lnTo>
                  <a:pt x="97536" y="1524"/>
                </a:lnTo>
                <a:lnTo>
                  <a:pt x="108204" y="6096"/>
                </a:lnTo>
                <a:close/>
              </a:path>
              <a:path w="158750" h="152400">
                <a:moveTo>
                  <a:pt x="123444" y="13716"/>
                </a:moveTo>
                <a:lnTo>
                  <a:pt x="35052" y="13716"/>
                </a:lnTo>
                <a:lnTo>
                  <a:pt x="36576" y="12192"/>
                </a:lnTo>
                <a:lnTo>
                  <a:pt x="47244" y="7620"/>
                </a:lnTo>
                <a:lnTo>
                  <a:pt x="48768" y="6096"/>
                </a:lnTo>
                <a:lnTo>
                  <a:pt x="111252" y="6096"/>
                </a:lnTo>
                <a:lnTo>
                  <a:pt x="111252" y="7620"/>
                </a:lnTo>
                <a:lnTo>
                  <a:pt x="121920" y="12192"/>
                </a:lnTo>
                <a:lnTo>
                  <a:pt x="123444" y="12192"/>
                </a:lnTo>
                <a:lnTo>
                  <a:pt x="123444" y="13716"/>
                </a:lnTo>
                <a:close/>
              </a:path>
              <a:path w="158750" h="152400">
                <a:moveTo>
                  <a:pt x="134112" y="21336"/>
                </a:moveTo>
                <a:lnTo>
                  <a:pt x="25908" y="21336"/>
                </a:lnTo>
                <a:lnTo>
                  <a:pt x="33528" y="13716"/>
                </a:lnTo>
                <a:lnTo>
                  <a:pt x="124968" y="13716"/>
                </a:lnTo>
                <a:lnTo>
                  <a:pt x="134112" y="21336"/>
                </a:lnTo>
                <a:close/>
              </a:path>
              <a:path w="158750" h="152400">
                <a:moveTo>
                  <a:pt x="57912" y="108204"/>
                </a:moveTo>
                <a:lnTo>
                  <a:pt x="54864" y="106680"/>
                </a:lnTo>
                <a:lnTo>
                  <a:pt x="6096" y="106680"/>
                </a:lnTo>
                <a:lnTo>
                  <a:pt x="6096" y="105156"/>
                </a:lnTo>
                <a:lnTo>
                  <a:pt x="4572" y="100584"/>
                </a:lnTo>
                <a:lnTo>
                  <a:pt x="1524" y="92964"/>
                </a:lnTo>
                <a:lnTo>
                  <a:pt x="0" y="85344"/>
                </a:lnTo>
                <a:lnTo>
                  <a:pt x="0" y="70104"/>
                </a:lnTo>
                <a:lnTo>
                  <a:pt x="3048" y="54864"/>
                </a:lnTo>
                <a:lnTo>
                  <a:pt x="6096" y="47244"/>
                </a:lnTo>
                <a:lnTo>
                  <a:pt x="7620" y="45720"/>
                </a:lnTo>
                <a:lnTo>
                  <a:pt x="7620" y="44196"/>
                </a:lnTo>
                <a:lnTo>
                  <a:pt x="13716" y="35052"/>
                </a:lnTo>
                <a:lnTo>
                  <a:pt x="13716" y="33528"/>
                </a:lnTo>
                <a:lnTo>
                  <a:pt x="15240" y="32004"/>
                </a:lnTo>
                <a:lnTo>
                  <a:pt x="22859" y="22860"/>
                </a:lnTo>
                <a:lnTo>
                  <a:pt x="24384" y="21336"/>
                </a:lnTo>
                <a:lnTo>
                  <a:pt x="135636" y="21336"/>
                </a:lnTo>
                <a:lnTo>
                  <a:pt x="135636" y="22860"/>
                </a:lnTo>
                <a:lnTo>
                  <a:pt x="144779" y="32004"/>
                </a:lnTo>
                <a:lnTo>
                  <a:pt x="144779" y="33528"/>
                </a:lnTo>
                <a:lnTo>
                  <a:pt x="146304" y="33528"/>
                </a:lnTo>
                <a:lnTo>
                  <a:pt x="146304" y="35052"/>
                </a:lnTo>
                <a:lnTo>
                  <a:pt x="148336" y="38100"/>
                </a:lnTo>
                <a:lnTo>
                  <a:pt x="73152" y="38100"/>
                </a:lnTo>
                <a:lnTo>
                  <a:pt x="60960" y="42672"/>
                </a:lnTo>
                <a:lnTo>
                  <a:pt x="61976" y="42672"/>
                </a:lnTo>
                <a:lnTo>
                  <a:pt x="58420" y="44196"/>
                </a:lnTo>
                <a:lnTo>
                  <a:pt x="57912" y="44196"/>
                </a:lnTo>
                <a:lnTo>
                  <a:pt x="54864" y="45720"/>
                </a:lnTo>
                <a:lnTo>
                  <a:pt x="56083" y="45720"/>
                </a:lnTo>
                <a:lnTo>
                  <a:pt x="52425" y="48768"/>
                </a:lnTo>
                <a:lnTo>
                  <a:pt x="51816" y="48768"/>
                </a:lnTo>
                <a:lnTo>
                  <a:pt x="48768" y="51816"/>
                </a:lnTo>
                <a:lnTo>
                  <a:pt x="49276" y="51816"/>
                </a:lnTo>
                <a:lnTo>
                  <a:pt x="48006" y="53340"/>
                </a:lnTo>
                <a:lnTo>
                  <a:pt x="45719" y="53340"/>
                </a:lnTo>
                <a:lnTo>
                  <a:pt x="42454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39624" y="68580"/>
                </a:lnTo>
                <a:lnTo>
                  <a:pt x="38100" y="71628"/>
                </a:lnTo>
                <a:lnTo>
                  <a:pt x="38100" y="82296"/>
                </a:lnTo>
                <a:lnTo>
                  <a:pt x="41148" y="91440"/>
                </a:lnTo>
                <a:lnTo>
                  <a:pt x="41910" y="91440"/>
                </a:lnTo>
                <a:lnTo>
                  <a:pt x="45719" y="99060"/>
                </a:lnTo>
                <a:lnTo>
                  <a:pt x="46736" y="99060"/>
                </a:lnTo>
                <a:lnTo>
                  <a:pt x="49276" y="102108"/>
                </a:lnTo>
                <a:lnTo>
                  <a:pt x="48768" y="102108"/>
                </a:lnTo>
                <a:lnTo>
                  <a:pt x="51816" y="105156"/>
                </a:lnTo>
                <a:lnTo>
                  <a:pt x="53339" y="105156"/>
                </a:lnTo>
                <a:lnTo>
                  <a:pt x="57912" y="108204"/>
                </a:lnTo>
                <a:close/>
              </a:path>
              <a:path w="158750" h="152400">
                <a:moveTo>
                  <a:pt x="70104" y="39624"/>
                </a:moveTo>
                <a:lnTo>
                  <a:pt x="73152" y="38100"/>
                </a:lnTo>
                <a:lnTo>
                  <a:pt x="76200" y="38100"/>
                </a:lnTo>
                <a:lnTo>
                  <a:pt x="70104" y="39624"/>
                </a:lnTo>
                <a:close/>
              </a:path>
              <a:path w="158750" h="152400">
                <a:moveTo>
                  <a:pt x="88391" y="39624"/>
                </a:moveTo>
                <a:lnTo>
                  <a:pt x="85344" y="38100"/>
                </a:lnTo>
                <a:lnTo>
                  <a:pt x="86868" y="38100"/>
                </a:lnTo>
                <a:lnTo>
                  <a:pt x="88391" y="39624"/>
                </a:lnTo>
                <a:close/>
              </a:path>
              <a:path w="158750" h="152400">
                <a:moveTo>
                  <a:pt x="97536" y="42672"/>
                </a:moveTo>
                <a:lnTo>
                  <a:pt x="86868" y="38100"/>
                </a:lnTo>
                <a:lnTo>
                  <a:pt x="148336" y="38100"/>
                </a:lnTo>
                <a:lnTo>
                  <a:pt x="150368" y="41148"/>
                </a:lnTo>
                <a:lnTo>
                  <a:pt x="94488" y="41148"/>
                </a:lnTo>
                <a:lnTo>
                  <a:pt x="97536" y="42672"/>
                </a:lnTo>
                <a:close/>
              </a:path>
              <a:path w="158750" h="152400">
                <a:moveTo>
                  <a:pt x="61976" y="42672"/>
                </a:moveTo>
                <a:lnTo>
                  <a:pt x="60960" y="42672"/>
                </a:lnTo>
                <a:lnTo>
                  <a:pt x="65532" y="41148"/>
                </a:lnTo>
                <a:lnTo>
                  <a:pt x="61976" y="42672"/>
                </a:lnTo>
                <a:close/>
              </a:path>
              <a:path w="158750" h="152400">
                <a:moveTo>
                  <a:pt x="102645" y="44644"/>
                </a:moveTo>
                <a:lnTo>
                  <a:pt x="94488" y="41148"/>
                </a:lnTo>
                <a:lnTo>
                  <a:pt x="150368" y="41148"/>
                </a:lnTo>
                <a:lnTo>
                  <a:pt x="152400" y="44196"/>
                </a:lnTo>
                <a:lnTo>
                  <a:pt x="102108" y="44196"/>
                </a:lnTo>
                <a:lnTo>
                  <a:pt x="102645" y="44644"/>
                </a:lnTo>
                <a:close/>
              </a:path>
              <a:path w="158750" h="152400">
                <a:moveTo>
                  <a:pt x="54864" y="45720"/>
                </a:moveTo>
                <a:lnTo>
                  <a:pt x="57912" y="44196"/>
                </a:lnTo>
                <a:lnTo>
                  <a:pt x="57374" y="44644"/>
                </a:lnTo>
                <a:lnTo>
                  <a:pt x="54864" y="45720"/>
                </a:lnTo>
                <a:close/>
              </a:path>
              <a:path w="158750" h="152400">
                <a:moveTo>
                  <a:pt x="57374" y="44644"/>
                </a:moveTo>
                <a:lnTo>
                  <a:pt x="57912" y="44196"/>
                </a:lnTo>
                <a:lnTo>
                  <a:pt x="58420" y="44196"/>
                </a:lnTo>
                <a:lnTo>
                  <a:pt x="57374" y="44644"/>
                </a:lnTo>
                <a:close/>
              </a:path>
              <a:path w="158750" h="152400">
                <a:moveTo>
                  <a:pt x="105155" y="45720"/>
                </a:moveTo>
                <a:lnTo>
                  <a:pt x="102645" y="44644"/>
                </a:lnTo>
                <a:lnTo>
                  <a:pt x="102108" y="44196"/>
                </a:lnTo>
                <a:lnTo>
                  <a:pt x="105155" y="45720"/>
                </a:lnTo>
                <a:close/>
              </a:path>
              <a:path w="158750" h="152400">
                <a:moveTo>
                  <a:pt x="152400" y="45720"/>
                </a:moveTo>
                <a:lnTo>
                  <a:pt x="105155" y="45720"/>
                </a:lnTo>
                <a:lnTo>
                  <a:pt x="102108" y="44196"/>
                </a:lnTo>
                <a:lnTo>
                  <a:pt x="152400" y="44196"/>
                </a:lnTo>
                <a:lnTo>
                  <a:pt x="152400" y="45720"/>
                </a:lnTo>
                <a:close/>
              </a:path>
              <a:path w="158750" h="152400">
                <a:moveTo>
                  <a:pt x="56083" y="45720"/>
                </a:moveTo>
                <a:lnTo>
                  <a:pt x="54864" y="45720"/>
                </a:lnTo>
                <a:lnTo>
                  <a:pt x="57374" y="44644"/>
                </a:lnTo>
                <a:lnTo>
                  <a:pt x="56083" y="45720"/>
                </a:lnTo>
                <a:close/>
              </a:path>
              <a:path w="158750" h="152400">
                <a:moveTo>
                  <a:pt x="111252" y="51816"/>
                </a:moveTo>
                <a:lnTo>
                  <a:pt x="102645" y="44644"/>
                </a:lnTo>
                <a:lnTo>
                  <a:pt x="105155" y="45720"/>
                </a:lnTo>
                <a:lnTo>
                  <a:pt x="152400" y="45720"/>
                </a:lnTo>
                <a:lnTo>
                  <a:pt x="152400" y="47244"/>
                </a:lnTo>
                <a:lnTo>
                  <a:pt x="153924" y="48768"/>
                </a:lnTo>
                <a:lnTo>
                  <a:pt x="108204" y="48768"/>
                </a:lnTo>
                <a:lnTo>
                  <a:pt x="111252" y="51816"/>
                </a:lnTo>
                <a:close/>
              </a:path>
              <a:path w="158750" h="152400">
                <a:moveTo>
                  <a:pt x="48768" y="51816"/>
                </a:moveTo>
                <a:lnTo>
                  <a:pt x="51816" y="48768"/>
                </a:lnTo>
                <a:lnTo>
                  <a:pt x="50430" y="50430"/>
                </a:lnTo>
                <a:lnTo>
                  <a:pt x="48768" y="51816"/>
                </a:lnTo>
                <a:close/>
              </a:path>
              <a:path w="158750" h="152400">
                <a:moveTo>
                  <a:pt x="50430" y="50430"/>
                </a:moveTo>
                <a:lnTo>
                  <a:pt x="51816" y="48768"/>
                </a:lnTo>
                <a:lnTo>
                  <a:pt x="52425" y="48768"/>
                </a:lnTo>
                <a:lnTo>
                  <a:pt x="50430" y="50430"/>
                </a:lnTo>
                <a:close/>
              </a:path>
              <a:path w="158750" h="152400">
                <a:moveTo>
                  <a:pt x="156101" y="56388"/>
                </a:moveTo>
                <a:lnTo>
                  <a:pt x="115824" y="56388"/>
                </a:lnTo>
                <a:lnTo>
                  <a:pt x="108204" y="48768"/>
                </a:lnTo>
                <a:lnTo>
                  <a:pt x="153924" y="48768"/>
                </a:lnTo>
                <a:lnTo>
                  <a:pt x="156101" y="56388"/>
                </a:lnTo>
                <a:close/>
              </a:path>
              <a:path w="158750" h="152400">
                <a:moveTo>
                  <a:pt x="49276" y="51816"/>
                </a:moveTo>
                <a:lnTo>
                  <a:pt x="48768" y="51816"/>
                </a:lnTo>
                <a:lnTo>
                  <a:pt x="50430" y="50430"/>
                </a:lnTo>
                <a:lnTo>
                  <a:pt x="49276" y="51816"/>
                </a:lnTo>
                <a:close/>
              </a:path>
              <a:path w="158750" h="152400">
                <a:moveTo>
                  <a:pt x="44195" y="57912"/>
                </a:moveTo>
                <a:lnTo>
                  <a:pt x="45719" y="53340"/>
                </a:lnTo>
                <a:lnTo>
                  <a:pt x="48006" y="53340"/>
                </a:lnTo>
                <a:lnTo>
                  <a:pt x="44195" y="57912"/>
                </a:lnTo>
                <a:close/>
              </a:path>
              <a:path w="158750" h="152400">
                <a:moveTo>
                  <a:pt x="117565" y="61722"/>
                </a:moveTo>
                <a:lnTo>
                  <a:pt x="112775" y="53340"/>
                </a:lnTo>
                <a:lnTo>
                  <a:pt x="115824" y="56388"/>
                </a:lnTo>
                <a:lnTo>
                  <a:pt x="156101" y="56388"/>
                </a:lnTo>
                <a:lnTo>
                  <a:pt x="156972" y="59436"/>
                </a:lnTo>
                <a:lnTo>
                  <a:pt x="156972" y="60960"/>
                </a:lnTo>
                <a:lnTo>
                  <a:pt x="117348" y="60960"/>
                </a:lnTo>
                <a:lnTo>
                  <a:pt x="117565" y="61722"/>
                </a:lnTo>
                <a:close/>
              </a:path>
              <a:path w="158750" h="152400">
                <a:moveTo>
                  <a:pt x="41148" y="64008"/>
                </a:moveTo>
                <a:lnTo>
                  <a:pt x="41148" y="60960"/>
                </a:lnTo>
                <a:lnTo>
                  <a:pt x="42454" y="60960"/>
                </a:lnTo>
                <a:lnTo>
                  <a:pt x="41148" y="64008"/>
                </a:lnTo>
                <a:close/>
              </a:path>
              <a:path w="158750" h="152400">
                <a:moveTo>
                  <a:pt x="118872" y="64008"/>
                </a:moveTo>
                <a:lnTo>
                  <a:pt x="117565" y="61722"/>
                </a:lnTo>
                <a:lnTo>
                  <a:pt x="117348" y="60960"/>
                </a:lnTo>
                <a:lnTo>
                  <a:pt x="118872" y="64008"/>
                </a:lnTo>
                <a:close/>
              </a:path>
              <a:path w="158750" h="152400">
                <a:moveTo>
                  <a:pt x="157479" y="64008"/>
                </a:moveTo>
                <a:lnTo>
                  <a:pt x="118872" y="64008"/>
                </a:lnTo>
                <a:lnTo>
                  <a:pt x="117348" y="60960"/>
                </a:lnTo>
                <a:lnTo>
                  <a:pt x="156972" y="60960"/>
                </a:lnTo>
                <a:lnTo>
                  <a:pt x="156972" y="62484"/>
                </a:lnTo>
                <a:lnTo>
                  <a:pt x="157479" y="64008"/>
                </a:lnTo>
                <a:close/>
              </a:path>
              <a:path w="158750" h="152400">
                <a:moveTo>
                  <a:pt x="120396" y="71628"/>
                </a:moveTo>
                <a:lnTo>
                  <a:pt x="117565" y="61722"/>
                </a:lnTo>
                <a:lnTo>
                  <a:pt x="118872" y="64008"/>
                </a:lnTo>
                <a:lnTo>
                  <a:pt x="157479" y="64008"/>
                </a:lnTo>
                <a:lnTo>
                  <a:pt x="158495" y="67056"/>
                </a:lnTo>
                <a:lnTo>
                  <a:pt x="158495" y="68580"/>
                </a:lnTo>
                <a:lnTo>
                  <a:pt x="120396" y="68580"/>
                </a:lnTo>
                <a:lnTo>
                  <a:pt x="120396" y="71628"/>
                </a:lnTo>
                <a:close/>
              </a:path>
              <a:path w="158750" h="152400">
                <a:moveTo>
                  <a:pt x="158191" y="85344"/>
                </a:moveTo>
                <a:lnTo>
                  <a:pt x="120396" y="85344"/>
                </a:lnTo>
                <a:lnTo>
                  <a:pt x="120396" y="68580"/>
                </a:lnTo>
                <a:lnTo>
                  <a:pt x="158495" y="68580"/>
                </a:lnTo>
                <a:lnTo>
                  <a:pt x="158495" y="83820"/>
                </a:lnTo>
                <a:lnTo>
                  <a:pt x="158191" y="85344"/>
                </a:lnTo>
                <a:close/>
              </a:path>
              <a:path w="158750" h="152400">
                <a:moveTo>
                  <a:pt x="117729" y="91630"/>
                </a:moveTo>
                <a:lnTo>
                  <a:pt x="120396" y="82296"/>
                </a:lnTo>
                <a:lnTo>
                  <a:pt x="120396" y="85344"/>
                </a:lnTo>
                <a:lnTo>
                  <a:pt x="158191" y="85344"/>
                </a:lnTo>
                <a:lnTo>
                  <a:pt x="157276" y="89916"/>
                </a:lnTo>
                <a:lnTo>
                  <a:pt x="118872" y="89916"/>
                </a:lnTo>
                <a:lnTo>
                  <a:pt x="117729" y="91630"/>
                </a:lnTo>
                <a:close/>
              </a:path>
              <a:path w="158750" h="152400">
                <a:moveTo>
                  <a:pt x="41910" y="91440"/>
                </a:moveTo>
                <a:lnTo>
                  <a:pt x="41148" y="91440"/>
                </a:lnTo>
                <a:lnTo>
                  <a:pt x="41148" y="89916"/>
                </a:lnTo>
                <a:lnTo>
                  <a:pt x="41910" y="91440"/>
                </a:lnTo>
                <a:close/>
              </a:path>
              <a:path w="158750" h="152400">
                <a:moveTo>
                  <a:pt x="117348" y="92964"/>
                </a:moveTo>
                <a:lnTo>
                  <a:pt x="117729" y="91630"/>
                </a:lnTo>
                <a:lnTo>
                  <a:pt x="118872" y="89916"/>
                </a:lnTo>
                <a:lnTo>
                  <a:pt x="117348" y="92964"/>
                </a:lnTo>
                <a:close/>
              </a:path>
              <a:path w="158750" h="152400">
                <a:moveTo>
                  <a:pt x="156972" y="92964"/>
                </a:moveTo>
                <a:lnTo>
                  <a:pt x="117348" y="92964"/>
                </a:lnTo>
                <a:lnTo>
                  <a:pt x="118872" y="89916"/>
                </a:lnTo>
                <a:lnTo>
                  <a:pt x="157276" y="89916"/>
                </a:lnTo>
                <a:lnTo>
                  <a:pt x="156972" y="91440"/>
                </a:lnTo>
                <a:lnTo>
                  <a:pt x="156972" y="92964"/>
                </a:lnTo>
                <a:close/>
              </a:path>
              <a:path w="158750" h="152400">
                <a:moveTo>
                  <a:pt x="112775" y="99060"/>
                </a:moveTo>
                <a:lnTo>
                  <a:pt x="117729" y="91630"/>
                </a:lnTo>
                <a:lnTo>
                  <a:pt x="117348" y="92964"/>
                </a:lnTo>
                <a:lnTo>
                  <a:pt x="156972" y="92964"/>
                </a:lnTo>
                <a:lnTo>
                  <a:pt x="156972" y="94488"/>
                </a:lnTo>
                <a:lnTo>
                  <a:pt x="156536" y="96012"/>
                </a:lnTo>
                <a:lnTo>
                  <a:pt x="115824" y="96012"/>
                </a:lnTo>
                <a:lnTo>
                  <a:pt x="112775" y="99060"/>
                </a:lnTo>
                <a:close/>
              </a:path>
              <a:path w="158750" h="152400">
                <a:moveTo>
                  <a:pt x="46736" y="99060"/>
                </a:moveTo>
                <a:lnTo>
                  <a:pt x="45719" y="99060"/>
                </a:lnTo>
                <a:lnTo>
                  <a:pt x="44196" y="96012"/>
                </a:lnTo>
                <a:lnTo>
                  <a:pt x="46736" y="99060"/>
                </a:lnTo>
                <a:close/>
              </a:path>
              <a:path w="158750" h="152400">
                <a:moveTo>
                  <a:pt x="110108" y="102870"/>
                </a:moveTo>
                <a:lnTo>
                  <a:pt x="115824" y="96012"/>
                </a:lnTo>
                <a:lnTo>
                  <a:pt x="156536" y="96012"/>
                </a:lnTo>
                <a:lnTo>
                  <a:pt x="154794" y="102108"/>
                </a:lnTo>
                <a:lnTo>
                  <a:pt x="111252" y="102108"/>
                </a:lnTo>
                <a:lnTo>
                  <a:pt x="110108" y="102870"/>
                </a:lnTo>
                <a:close/>
              </a:path>
              <a:path w="158750" h="152400">
                <a:moveTo>
                  <a:pt x="51816" y="105156"/>
                </a:moveTo>
                <a:lnTo>
                  <a:pt x="48768" y="102108"/>
                </a:lnTo>
                <a:lnTo>
                  <a:pt x="49911" y="102870"/>
                </a:lnTo>
                <a:lnTo>
                  <a:pt x="51816" y="105156"/>
                </a:lnTo>
                <a:close/>
              </a:path>
              <a:path w="158750" h="152400">
                <a:moveTo>
                  <a:pt x="49911" y="102870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49911" y="102870"/>
                </a:lnTo>
                <a:close/>
              </a:path>
              <a:path w="158750" h="152400">
                <a:moveTo>
                  <a:pt x="108204" y="105156"/>
                </a:moveTo>
                <a:lnTo>
                  <a:pt x="110108" y="102870"/>
                </a:lnTo>
                <a:lnTo>
                  <a:pt x="111252" y="102108"/>
                </a:lnTo>
                <a:lnTo>
                  <a:pt x="108204" y="105156"/>
                </a:lnTo>
                <a:close/>
              </a:path>
              <a:path w="158750" h="152400">
                <a:moveTo>
                  <a:pt x="153924" y="105156"/>
                </a:moveTo>
                <a:lnTo>
                  <a:pt x="108204" y="105156"/>
                </a:lnTo>
                <a:lnTo>
                  <a:pt x="111252" y="102108"/>
                </a:lnTo>
                <a:lnTo>
                  <a:pt x="154794" y="102108"/>
                </a:lnTo>
                <a:lnTo>
                  <a:pt x="153924" y="105156"/>
                </a:lnTo>
                <a:close/>
              </a:path>
              <a:path w="158750" h="152400">
                <a:moveTo>
                  <a:pt x="53339" y="105156"/>
                </a:moveTo>
                <a:lnTo>
                  <a:pt x="51816" y="105156"/>
                </a:lnTo>
                <a:lnTo>
                  <a:pt x="49911" y="102870"/>
                </a:lnTo>
                <a:lnTo>
                  <a:pt x="53339" y="105156"/>
                </a:lnTo>
                <a:close/>
              </a:path>
              <a:path w="158750" h="152400">
                <a:moveTo>
                  <a:pt x="102108" y="108204"/>
                </a:moveTo>
                <a:lnTo>
                  <a:pt x="110108" y="102870"/>
                </a:lnTo>
                <a:lnTo>
                  <a:pt x="108204" y="105156"/>
                </a:lnTo>
                <a:lnTo>
                  <a:pt x="153924" y="105156"/>
                </a:lnTo>
                <a:lnTo>
                  <a:pt x="152400" y="106680"/>
                </a:lnTo>
                <a:lnTo>
                  <a:pt x="105155" y="106680"/>
                </a:lnTo>
                <a:lnTo>
                  <a:pt x="102108" y="108204"/>
                </a:lnTo>
                <a:close/>
              </a:path>
              <a:path w="158750" h="152400">
                <a:moveTo>
                  <a:pt x="123444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5908" y="132588"/>
                </a:lnTo>
                <a:lnTo>
                  <a:pt x="24384" y="131064"/>
                </a:lnTo>
                <a:lnTo>
                  <a:pt x="22859" y="131064"/>
                </a:lnTo>
                <a:lnTo>
                  <a:pt x="22859" y="129540"/>
                </a:lnTo>
                <a:lnTo>
                  <a:pt x="15240" y="120396"/>
                </a:lnTo>
                <a:lnTo>
                  <a:pt x="13716" y="120396"/>
                </a:lnTo>
                <a:lnTo>
                  <a:pt x="13716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54864" y="106680"/>
                </a:lnTo>
                <a:lnTo>
                  <a:pt x="62864" y="111252"/>
                </a:lnTo>
                <a:lnTo>
                  <a:pt x="60960" y="111252"/>
                </a:lnTo>
                <a:lnTo>
                  <a:pt x="65532" y="112776"/>
                </a:lnTo>
                <a:lnTo>
                  <a:pt x="67056" y="112776"/>
                </a:lnTo>
                <a:lnTo>
                  <a:pt x="73152" y="114300"/>
                </a:lnTo>
                <a:lnTo>
                  <a:pt x="148336" y="114300"/>
                </a:lnTo>
                <a:lnTo>
                  <a:pt x="146304" y="117348"/>
                </a:lnTo>
                <a:lnTo>
                  <a:pt x="146304" y="118872"/>
                </a:lnTo>
                <a:lnTo>
                  <a:pt x="144779" y="120396"/>
                </a:lnTo>
                <a:lnTo>
                  <a:pt x="137160" y="129540"/>
                </a:lnTo>
                <a:lnTo>
                  <a:pt x="134112" y="132588"/>
                </a:lnTo>
                <a:lnTo>
                  <a:pt x="124968" y="138684"/>
                </a:lnTo>
                <a:lnTo>
                  <a:pt x="123444" y="140208"/>
                </a:lnTo>
                <a:close/>
              </a:path>
              <a:path w="158750" h="152400">
                <a:moveTo>
                  <a:pt x="96774" y="111469"/>
                </a:moveTo>
                <a:lnTo>
                  <a:pt x="105155" y="106680"/>
                </a:lnTo>
                <a:lnTo>
                  <a:pt x="152400" y="106680"/>
                </a:lnTo>
                <a:lnTo>
                  <a:pt x="152400" y="108204"/>
                </a:lnTo>
                <a:lnTo>
                  <a:pt x="150368" y="111252"/>
                </a:lnTo>
                <a:lnTo>
                  <a:pt x="97536" y="111252"/>
                </a:lnTo>
                <a:lnTo>
                  <a:pt x="96774" y="111469"/>
                </a:lnTo>
                <a:close/>
              </a:path>
              <a:path w="158750" h="152400">
                <a:moveTo>
                  <a:pt x="65532" y="112776"/>
                </a:moveTo>
                <a:lnTo>
                  <a:pt x="60960" y="111252"/>
                </a:lnTo>
                <a:lnTo>
                  <a:pt x="64346" y="112098"/>
                </a:lnTo>
                <a:lnTo>
                  <a:pt x="65532" y="112776"/>
                </a:lnTo>
                <a:close/>
              </a:path>
              <a:path w="158750" h="152400">
                <a:moveTo>
                  <a:pt x="64346" y="112098"/>
                </a:moveTo>
                <a:lnTo>
                  <a:pt x="60960" y="111252"/>
                </a:lnTo>
                <a:lnTo>
                  <a:pt x="62864" y="111252"/>
                </a:lnTo>
                <a:lnTo>
                  <a:pt x="64346" y="112098"/>
                </a:lnTo>
                <a:close/>
              </a:path>
              <a:path w="158750" h="152400">
                <a:moveTo>
                  <a:pt x="94488" y="112776"/>
                </a:moveTo>
                <a:lnTo>
                  <a:pt x="96774" y="111469"/>
                </a:lnTo>
                <a:lnTo>
                  <a:pt x="97536" y="111252"/>
                </a:lnTo>
                <a:lnTo>
                  <a:pt x="94488" y="112776"/>
                </a:lnTo>
                <a:close/>
              </a:path>
              <a:path w="158750" h="152400">
                <a:moveTo>
                  <a:pt x="149352" y="112776"/>
                </a:moveTo>
                <a:lnTo>
                  <a:pt x="94488" y="112776"/>
                </a:lnTo>
                <a:lnTo>
                  <a:pt x="97536" y="111252"/>
                </a:lnTo>
                <a:lnTo>
                  <a:pt x="150368" y="111252"/>
                </a:lnTo>
                <a:lnTo>
                  <a:pt x="149352" y="112776"/>
                </a:lnTo>
                <a:close/>
              </a:path>
              <a:path w="158750" h="152400">
                <a:moveTo>
                  <a:pt x="148336" y="114300"/>
                </a:moveTo>
                <a:lnTo>
                  <a:pt x="86868" y="114300"/>
                </a:lnTo>
                <a:lnTo>
                  <a:pt x="96774" y="111469"/>
                </a:lnTo>
                <a:lnTo>
                  <a:pt x="94488" y="112776"/>
                </a:lnTo>
                <a:lnTo>
                  <a:pt x="149352" y="112776"/>
                </a:lnTo>
                <a:lnTo>
                  <a:pt x="148336" y="114300"/>
                </a:lnTo>
                <a:close/>
              </a:path>
              <a:path w="158750" h="152400">
                <a:moveTo>
                  <a:pt x="67056" y="112776"/>
                </a:moveTo>
                <a:lnTo>
                  <a:pt x="65532" y="112776"/>
                </a:lnTo>
                <a:lnTo>
                  <a:pt x="64346" y="112098"/>
                </a:lnTo>
                <a:lnTo>
                  <a:pt x="67056" y="112776"/>
                </a:lnTo>
                <a:close/>
              </a:path>
              <a:path w="158750" h="152400">
                <a:moveTo>
                  <a:pt x="97536" y="150876"/>
                </a:moveTo>
                <a:lnTo>
                  <a:pt x="62484" y="150876"/>
                </a:lnTo>
                <a:lnTo>
                  <a:pt x="50292" y="147828"/>
                </a:lnTo>
                <a:lnTo>
                  <a:pt x="48768" y="146304"/>
                </a:lnTo>
                <a:lnTo>
                  <a:pt x="47244" y="146304"/>
                </a:lnTo>
                <a:lnTo>
                  <a:pt x="36576" y="140208"/>
                </a:lnTo>
                <a:lnTo>
                  <a:pt x="121920" y="140208"/>
                </a:lnTo>
                <a:lnTo>
                  <a:pt x="111252" y="146304"/>
                </a:lnTo>
                <a:lnTo>
                  <a:pt x="109728" y="147828"/>
                </a:lnTo>
                <a:lnTo>
                  <a:pt x="108204" y="147828"/>
                </a:lnTo>
                <a:lnTo>
                  <a:pt x="97536" y="150876"/>
                </a:lnTo>
                <a:close/>
              </a:path>
              <a:path w="158750" h="152400">
                <a:moveTo>
                  <a:pt x="88391" y="152400"/>
                </a:moveTo>
                <a:lnTo>
                  <a:pt x="73152" y="152400"/>
                </a:lnTo>
                <a:lnTo>
                  <a:pt x="64008" y="150876"/>
                </a:lnTo>
                <a:lnTo>
                  <a:pt x="94488" y="150876"/>
                </a:lnTo>
                <a:lnTo>
                  <a:pt x="883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61260" y="175717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3788" y="71723"/>
                </a:lnTo>
                <a:lnTo>
                  <a:pt x="11239" y="63626"/>
                </a:lnTo>
                <a:lnTo>
                  <a:pt x="2976" y="51530"/>
                </a:lnTo>
                <a:lnTo>
                  <a:pt x="0" y="36575"/>
                </a:lnTo>
                <a:lnTo>
                  <a:pt x="2976" y="22502"/>
                </a:lnTo>
                <a:lnTo>
                  <a:pt x="11239" y="10858"/>
                </a:lnTo>
                <a:lnTo>
                  <a:pt x="23788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41448" y="1737360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68580" y="1524"/>
                </a:moveTo>
                <a:lnTo>
                  <a:pt x="48768" y="1524"/>
                </a:lnTo>
                <a:lnTo>
                  <a:pt x="57912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30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3152" y="1524"/>
                </a:lnTo>
                <a:lnTo>
                  <a:pt x="79248" y="4572"/>
                </a:lnTo>
                <a:close/>
              </a:path>
              <a:path w="117475" h="113030">
                <a:moveTo>
                  <a:pt x="89916" y="9144"/>
                </a:moveTo>
                <a:lnTo>
                  <a:pt x="28956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3820" y="6096"/>
                </a:lnTo>
                <a:lnTo>
                  <a:pt x="89916" y="9144"/>
                </a:lnTo>
                <a:close/>
              </a:path>
              <a:path w="117475" h="113030">
                <a:moveTo>
                  <a:pt x="102108" y="96012"/>
                </a:moveTo>
                <a:lnTo>
                  <a:pt x="16764" y="96012"/>
                </a:lnTo>
                <a:lnTo>
                  <a:pt x="12192" y="8991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9812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91439" y="9144"/>
                </a:lnTo>
                <a:lnTo>
                  <a:pt x="91439" y="10668"/>
                </a:lnTo>
                <a:lnTo>
                  <a:pt x="92964" y="10668"/>
                </a:lnTo>
                <a:lnTo>
                  <a:pt x="99060" y="15240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4300" y="36576"/>
                </a:lnTo>
                <a:lnTo>
                  <a:pt x="114681" y="38100"/>
                </a:lnTo>
                <a:lnTo>
                  <a:pt x="56387" y="38100"/>
                </a:lnTo>
                <a:lnTo>
                  <a:pt x="52578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4909" y="74676"/>
                </a:lnTo>
                <a:lnTo>
                  <a:pt x="114300" y="77724"/>
                </a:lnTo>
                <a:lnTo>
                  <a:pt x="112775" y="79248"/>
                </a:lnTo>
                <a:lnTo>
                  <a:pt x="112775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106679" y="89916"/>
                </a:lnTo>
                <a:lnTo>
                  <a:pt x="102108" y="96012"/>
                </a:lnTo>
                <a:close/>
              </a:path>
              <a:path w="117475" h="113030">
                <a:moveTo>
                  <a:pt x="53339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39" y="39624"/>
                </a:lnTo>
                <a:close/>
              </a:path>
              <a:path w="117475" h="113030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7475" h="113030">
                <a:moveTo>
                  <a:pt x="65532" y="39624"/>
                </a:moveTo>
                <a:lnTo>
                  <a:pt x="59436" y="38404"/>
                </a:lnTo>
                <a:lnTo>
                  <a:pt x="60960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7475" h="113030">
                <a:moveTo>
                  <a:pt x="70974" y="41801"/>
                </a:moveTo>
                <a:lnTo>
                  <a:pt x="65532" y="39624"/>
                </a:lnTo>
                <a:lnTo>
                  <a:pt x="62484" y="38100"/>
                </a:lnTo>
                <a:lnTo>
                  <a:pt x="114681" y="38100"/>
                </a:lnTo>
                <a:lnTo>
                  <a:pt x="115443" y="41148"/>
                </a:lnTo>
                <a:lnTo>
                  <a:pt x="70104" y="41148"/>
                </a:lnTo>
                <a:lnTo>
                  <a:pt x="70974" y="41801"/>
                </a:lnTo>
                <a:close/>
              </a:path>
              <a:path w="117475" h="113030">
                <a:moveTo>
                  <a:pt x="48768" y="41148"/>
                </a:moveTo>
                <a:lnTo>
                  <a:pt x="51816" y="39624"/>
                </a:lnTo>
                <a:lnTo>
                  <a:pt x="52578" y="39624"/>
                </a:lnTo>
                <a:lnTo>
                  <a:pt x="48768" y="41148"/>
                </a:lnTo>
                <a:close/>
              </a:path>
              <a:path w="117475" h="113030">
                <a:moveTo>
                  <a:pt x="44413" y="44413"/>
                </a:moveTo>
                <a:lnTo>
                  <a:pt x="45719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7475" h="113030">
                <a:moveTo>
                  <a:pt x="73152" y="42672"/>
                </a:moveTo>
                <a:lnTo>
                  <a:pt x="70974" y="41801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3030">
                <a:moveTo>
                  <a:pt x="117348" y="54864"/>
                </a:moveTo>
                <a:lnTo>
                  <a:pt x="80772" y="54864"/>
                </a:lnTo>
                <a:lnTo>
                  <a:pt x="76200" y="45720"/>
                </a:lnTo>
                <a:lnTo>
                  <a:pt x="73152" y="42672"/>
                </a:lnTo>
                <a:lnTo>
                  <a:pt x="70104" y="41148"/>
                </a:lnTo>
                <a:lnTo>
                  <a:pt x="115443" y="41148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4864"/>
                </a:lnTo>
                <a:close/>
              </a:path>
              <a:path w="117475" h="113030">
                <a:moveTo>
                  <a:pt x="74458" y="44413"/>
                </a:moveTo>
                <a:lnTo>
                  <a:pt x="70974" y="41801"/>
                </a:lnTo>
                <a:lnTo>
                  <a:pt x="73152" y="42672"/>
                </a:lnTo>
                <a:lnTo>
                  <a:pt x="74458" y="44413"/>
                </a:lnTo>
                <a:close/>
              </a:path>
              <a:path w="117475" h="113030">
                <a:moveTo>
                  <a:pt x="42672" y="45720"/>
                </a:moveTo>
                <a:lnTo>
                  <a:pt x="45719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7475" h="113030">
                <a:moveTo>
                  <a:pt x="76200" y="45720"/>
                </a:moveTo>
                <a:lnTo>
                  <a:pt x="74458" y="44413"/>
                </a:lnTo>
                <a:lnTo>
                  <a:pt x="73152" y="42672"/>
                </a:lnTo>
                <a:lnTo>
                  <a:pt x="76200" y="45720"/>
                </a:lnTo>
                <a:close/>
              </a:path>
              <a:path w="117475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7475" h="113030">
                <a:moveTo>
                  <a:pt x="77724" y="48768"/>
                </a:moveTo>
                <a:lnTo>
                  <a:pt x="74458" y="44413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7475" h="113030">
                <a:moveTo>
                  <a:pt x="38438" y="56557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438" y="56557"/>
                </a:lnTo>
                <a:close/>
              </a:path>
              <a:path w="117475" h="113030">
                <a:moveTo>
                  <a:pt x="79248" y="61722"/>
                </a:moveTo>
                <a:lnTo>
                  <a:pt x="79248" y="51816"/>
                </a:lnTo>
                <a:lnTo>
                  <a:pt x="80772" y="54864"/>
                </a:lnTo>
                <a:lnTo>
                  <a:pt x="117348" y="54864"/>
                </a:lnTo>
                <a:lnTo>
                  <a:pt x="117348" y="57912"/>
                </a:lnTo>
                <a:lnTo>
                  <a:pt x="80772" y="57912"/>
                </a:lnTo>
                <a:lnTo>
                  <a:pt x="79248" y="61722"/>
                </a:lnTo>
                <a:close/>
              </a:path>
              <a:path w="117475" h="113030">
                <a:moveTo>
                  <a:pt x="38100" y="57912"/>
                </a:moveTo>
                <a:lnTo>
                  <a:pt x="38100" y="54864"/>
                </a:lnTo>
                <a:lnTo>
                  <a:pt x="38438" y="56557"/>
                </a:lnTo>
                <a:lnTo>
                  <a:pt x="38100" y="57912"/>
                </a:lnTo>
                <a:close/>
              </a:path>
              <a:path w="117475" h="113030">
                <a:moveTo>
                  <a:pt x="39319" y="60960"/>
                </a:moveTo>
                <a:lnTo>
                  <a:pt x="38100" y="57912"/>
                </a:lnTo>
                <a:lnTo>
                  <a:pt x="38438" y="56557"/>
                </a:lnTo>
                <a:lnTo>
                  <a:pt x="39319" y="60960"/>
                </a:lnTo>
                <a:close/>
              </a:path>
              <a:path w="117475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7475" h="113030">
                <a:moveTo>
                  <a:pt x="79248" y="62484"/>
                </a:moveTo>
                <a:lnTo>
                  <a:pt x="79248" y="61722"/>
                </a:lnTo>
                <a:lnTo>
                  <a:pt x="80772" y="57912"/>
                </a:lnTo>
                <a:lnTo>
                  <a:pt x="79248" y="62484"/>
                </a:lnTo>
                <a:close/>
              </a:path>
              <a:path w="117475" h="113030">
                <a:moveTo>
                  <a:pt x="114909" y="74676"/>
                </a:moveTo>
                <a:lnTo>
                  <a:pt x="65532" y="74676"/>
                </a:lnTo>
                <a:lnTo>
                  <a:pt x="68580" y="73152"/>
                </a:lnTo>
                <a:lnTo>
                  <a:pt x="70104" y="73152"/>
                </a:lnTo>
                <a:lnTo>
                  <a:pt x="76200" y="68580"/>
                </a:lnTo>
                <a:lnTo>
                  <a:pt x="79248" y="62484"/>
                </a:lnTo>
                <a:lnTo>
                  <a:pt x="80772" y="57912"/>
                </a:lnTo>
                <a:lnTo>
                  <a:pt x="117348" y="5791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909" y="74676"/>
                </a:lnTo>
                <a:close/>
              </a:path>
              <a:path w="117475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7475" h="113030">
                <a:moveTo>
                  <a:pt x="77724" y="65532"/>
                </a:moveTo>
                <a:lnTo>
                  <a:pt x="79248" y="61722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7475" h="113030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117475" h="113030">
                <a:moveTo>
                  <a:pt x="73152" y="70104"/>
                </a:moveTo>
                <a:lnTo>
                  <a:pt x="77724" y="65532"/>
                </a:lnTo>
                <a:lnTo>
                  <a:pt x="76200" y="68580"/>
                </a:lnTo>
                <a:lnTo>
                  <a:pt x="73152" y="70104"/>
                </a:lnTo>
                <a:close/>
              </a:path>
              <a:path w="117475" h="113030">
                <a:moveTo>
                  <a:pt x="50153" y="73429"/>
                </a:moveTo>
                <a:lnTo>
                  <a:pt x="48768" y="73152"/>
                </a:lnTo>
                <a:lnTo>
                  <a:pt x="45719" y="70104"/>
                </a:lnTo>
                <a:lnTo>
                  <a:pt x="50153" y="73429"/>
                </a:lnTo>
                <a:close/>
              </a:path>
              <a:path w="117475" h="113030">
                <a:moveTo>
                  <a:pt x="67709" y="73369"/>
                </a:moveTo>
                <a:lnTo>
                  <a:pt x="73152" y="70104"/>
                </a:lnTo>
                <a:lnTo>
                  <a:pt x="70104" y="73152"/>
                </a:lnTo>
                <a:lnTo>
                  <a:pt x="68580" y="73152"/>
                </a:lnTo>
                <a:lnTo>
                  <a:pt x="67709" y="73369"/>
                </a:lnTo>
                <a:close/>
              </a:path>
              <a:path w="117475" h="113030">
                <a:moveTo>
                  <a:pt x="51816" y="74676"/>
                </a:moveTo>
                <a:lnTo>
                  <a:pt x="48768" y="73152"/>
                </a:lnTo>
                <a:lnTo>
                  <a:pt x="50153" y="73429"/>
                </a:lnTo>
                <a:lnTo>
                  <a:pt x="51816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7709" y="73369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2484" y="74676"/>
                </a:lnTo>
                <a:lnTo>
                  <a:pt x="67709" y="73369"/>
                </a:lnTo>
                <a:lnTo>
                  <a:pt x="65532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4676"/>
                </a:lnTo>
                <a:lnTo>
                  <a:pt x="50153" y="73429"/>
                </a:lnTo>
                <a:lnTo>
                  <a:pt x="56387" y="74676"/>
                </a:lnTo>
                <a:close/>
              </a:path>
              <a:path w="117475" h="113030">
                <a:moveTo>
                  <a:pt x="100584" y="97536"/>
                </a:moveTo>
                <a:lnTo>
                  <a:pt x="18288" y="97536"/>
                </a:lnTo>
                <a:lnTo>
                  <a:pt x="18288" y="9601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7475" h="113030">
                <a:moveTo>
                  <a:pt x="83820" y="108204"/>
                </a:moveTo>
                <a:lnTo>
                  <a:pt x="35052" y="108204"/>
                </a:lnTo>
                <a:lnTo>
                  <a:pt x="28956" y="105156"/>
                </a:lnTo>
                <a:lnTo>
                  <a:pt x="27432" y="103632"/>
                </a:lnTo>
                <a:lnTo>
                  <a:pt x="25908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99060" y="97536"/>
                </a:lnTo>
                <a:lnTo>
                  <a:pt x="92964" y="102108"/>
                </a:lnTo>
                <a:lnTo>
                  <a:pt x="89916" y="105156"/>
                </a:lnTo>
                <a:lnTo>
                  <a:pt x="83820" y="108204"/>
                </a:lnTo>
                <a:close/>
              </a:path>
              <a:path w="117475" h="113030">
                <a:moveTo>
                  <a:pt x="80772" y="109728"/>
                </a:moveTo>
                <a:lnTo>
                  <a:pt x="36576" y="109728"/>
                </a:lnTo>
                <a:lnTo>
                  <a:pt x="36576" y="108204"/>
                </a:lnTo>
                <a:lnTo>
                  <a:pt x="82296" y="108204"/>
                </a:lnTo>
                <a:lnTo>
                  <a:pt x="80772" y="109728"/>
                </a:lnTo>
                <a:close/>
              </a:path>
              <a:path w="117475" h="113030">
                <a:moveTo>
                  <a:pt x="73152" y="111252"/>
                </a:moveTo>
                <a:lnTo>
                  <a:pt x="45719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3152" y="111252"/>
                </a:lnTo>
                <a:close/>
              </a:path>
              <a:path w="117475" h="113030">
                <a:moveTo>
                  <a:pt x="70104" y="112776"/>
                </a:moveTo>
                <a:lnTo>
                  <a:pt x="48768" y="112776"/>
                </a:lnTo>
                <a:lnTo>
                  <a:pt x="47244" y="111252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87852" y="3757422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02407" y="375742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66288" y="3680459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5" h="152400">
                <a:moveTo>
                  <a:pt x="0" y="0"/>
                </a:moveTo>
                <a:lnTo>
                  <a:pt x="321563" y="0"/>
                </a:lnTo>
                <a:lnTo>
                  <a:pt x="321563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46475" y="3662172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61187" y="170688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3087" y="18288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23087" y="18288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8288"/>
                </a:lnTo>
                <a:lnTo>
                  <a:pt x="361187" y="18288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170688"/>
                </a:moveTo>
                <a:lnTo>
                  <a:pt x="323087" y="170688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674340" y="1415359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34084" y="232290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40037" y="279201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93" rIns="0" bIns="0" rtlCol="0" vert="horz">
            <a:spAutoFit/>
          </a:bodyPr>
          <a:lstStyle/>
          <a:p>
            <a:pPr marL="66040">
              <a:lnSpc>
                <a:spcPct val="100000"/>
              </a:lnSpc>
              <a:tabLst>
                <a:tab pos="578485" algn="l"/>
              </a:tabLst>
            </a:pPr>
            <a:r>
              <a:rPr dirty="0">
                <a:latin typeface="宋体"/>
                <a:cs typeface="宋体"/>
              </a:rPr>
              <a:t>2</a:t>
            </a:r>
            <a:r>
              <a:rPr dirty="0">
                <a:latin typeface="宋体"/>
                <a:cs typeface="宋体"/>
              </a:rPr>
              <a:t>	</a:t>
            </a:r>
            <a:r>
              <a:rPr dirty="0" spc="30">
                <a:latin typeface="宋体"/>
                <a:cs typeface="宋体"/>
              </a:rPr>
              <a:t>方</a:t>
            </a:r>
            <a:r>
              <a:rPr dirty="0">
                <a:latin typeface="宋体"/>
                <a:cs typeface="宋体"/>
              </a:rPr>
              <a:t>波</a:t>
            </a:r>
            <a:r>
              <a:rPr dirty="0" spc="30">
                <a:latin typeface="宋体"/>
                <a:cs typeface="宋体"/>
              </a:rPr>
              <a:t>发</a:t>
            </a:r>
            <a:r>
              <a:rPr dirty="0">
                <a:latin typeface="宋体"/>
                <a:cs typeface="宋体"/>
              </a:rPr>
              <a:t>生器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961206" y="639481"/>
            <a:ext cx="2711450" cy="107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4290">
              <a:lnSpc>
                <a:spcPct val="100000"/>
              </a:lnSpc>
            </a:pPr>
            <a:r>
              <a:rPr dirty="0" sz="3200" spc="15">
                <a:latin typeface="宋体"/>
                <a:cs typeface="宋体"/>
              </a:rPr>
              <a:t>（</a:t>
            </a:r>
            <a:r>
              <a:rPr dirty="0" sz="3200" spc="5">
                <a:latin typeface="Times New Roman"/>
                <a:cs typeface="Times New Roman"/>
              </a:rPr>
              <a:t>1</a:t>
            </a:r>
            <a:r>
              <a:rPr dirty="0" sz="3200">
                <a:latin typeface="宋体"/>
                <a:cs typeface="宋体"/>
              </a:rPr>
              <a:t>）</a:t>
            </a:r>
            <a:r>
              <a:rPr dirty="0" sz="3200" spc="30">
                <a:latin typeface="宋体"/>
                <a:cs typeface="宋体"/>
              </a:rPr>
              <a:t>工</a:t>
            </a:r>
            <a:r>
              <a:rPr dirty="0" sz="3200">
                <a:latin typeface="宋体"/>
                <a:cs typeface="宋体"/>
              </a:rPr>
              <a:t>作</a:t>
            </a:r>
            <a:r>
              <a:rPr dirty="0" sz="3200" spc="30">
                <a:latin typeface="宋体"/>
                <a:cs typeface="宋体"/>
              </a:rPr>
              <a:t>原</a:t>
            </a:r>
            <a:r>
              <a:rPr dirty="0" sz="3200">
                <a:latin typeface="宋体"/>
                <a:cs typeface="宋体"/>
              </a:rPr>
              <a:t>理</a:t>
            </a:r>
            <a:endParaRPr sz="320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spcBef>
                <a:spcPts val="1205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067" y="2961132"/>
            <a:ext cx="1487805" cy="38100"/>
          </a:xfrm>
          <a:custGeom>
            <a:avLst/>
            <a:gdLst/>
            <a:ahLst/>
            <a:cxnLst/>
            <a:rect l="l" t="t" r="r" b="b"/>
            <a:pathLst>
              <a:path w="1487804" h="38100">
                <a:moveTo>
                  <a:pt x="19812" y="38100"/>
                </a:moveTo>
                <a:lnTo>
                  <a:pt x="12215" y="36504"/>
                </a:lnTo>
                <a:lnTo>
                  <a:pt x="5905" y="32194"/>
                </a:lnTo>
                <a:lnTo>
                  <a:pt x="1595" y="25884"/>
                </a:lnTo>
                <a:lnTo>
                  <a:pt x="0" y="18287"/>
                </a:lnTo>
                <a:lnTo>
                  <a:pt x="1595" y="11572"/>
                </a:lnTo>
                <a:lnTo>
                  <a:pt x="5905" y="5714"/>
                </a:lnTo>
                <a:lnTo>
                  <a:pt x="12215" y="1571"/>
                </a:lnTo>
                <a:lnTo>
                  <a:pt x="19812" y="0"/>
                </a:lnTo>
                <a:lnTo>
                  <a:pt x="27170" y="1571"/>
                </a:lnTo>
                <a:lnTo>
                  <a:pt x="32956" y="5714"/>
                </a:lnTo>
                <a:lnTo>
                  <a:pt x="36742" y="11572"/>
                </a:lnTo>
                <a:lnTo>
                  <a:pt x="38100" y="18287"/>
                </a:lnTo>
                <a:lnTo>
                  <a:pt x="36742" y="25884"/>
                </a:lnTo>
                <a:lnTo>
                  <a:pt x="32956" y="32194"/>
                </a:lnTo>
                <a:lnTo>
                  <a:pt x="27170" y="36504"/>
                </a:lnTo>
                <a:lnTo>
                  <a:pt x="19812" y="38100"/>
                </a:lnTo>
                <a:close/>
              </a:path>
              <a:path w="1487804" h="38100">
                <a:moveTo>
                  <a:pt x="96012" y="38100"/>
                </a:moveTo>
                <a:lnTo>
                  <a:pt x="88415" y="36504"/>
                </a:lnTo>
                <a:lnTo>
                  <a:pt x="82105" y="32194"/>
                </a:lnTo>
                <a:lnTo>
                  <a:pt x="77795" y="25884"/>
                </a:lnTo>
                <a:lnTo>
                  <a:pt x="76200" y="18287"/>
                </a:lnTo>
                <a:lnTo>
                  <a:pt x="77795" y="11572"/>
                </a:lnTo>
                <a:lnTo>
                  <a:pt x="82105" y="5714"/>
                </a:lnTo>
                <a:lnTo>
                  <a:pt x="88415" y="1571"/>
                </a:lnTo>
                <a:lnTo>
                  <a:pt x="96012" y="0"/>
                </a:lnTo>
                <a:lnTo>
                  <a:pt x="103608" y="1571"/>
                </a:lnTo>
                <a:lnTo>
                  <a:pt x="109918" y="5714"/>
                </a:lnTo>
                <a:lnTo>
                  <a:pt x="114228" y="11572"/>
                </a:lnTo>
                <a:lnTo>
                  <a:pt x="115824" y="18287"/>
                </a:lnTo>
                <a:lnTo>
                  <a:pt x="114228" y="25884"/>
                </a:lnTo>
                <a:lnTo>
                  <a:pt x="109918" y="32194"/>
                </a:lnTo>
                <a:lnTo>
                  <a:pt x="103608" y="36504"/>
                </a:lnTo>
                <a:lnTo>
                  <a:pt x="96012" y="38100"/>
                </a:lnTo>
                <a:close/>
              </a:path>
              <a:path w="1487804" h="38100">
                <a:moveTo>
                  <a:pt x="172212" y="38100"/>
                </a:moveTo>
                <a:lnTo>
                  <a:pt x="164854" y="36504"/>
                </a:lnTo>
                <a:lnTo>
                  <a:pt x="159067" y="32194"/>
                </a:lnTo>
                <a:lnTo>
                  <a:pt x="155281" y="25884"/>
                </a:lnTo>
                <a:lnTo>
                  <a:pt x="153924" y="18287"/>
                </a:lnTo>
                <a:lnTo>
                  <a:pt x="155281" y="11572"/>
                </a:lnTo>
                <a:lnTo>
                  <a:pt x="159067" y="5714"/>
                </a:lnTo>
                <a:lnTo>
                  <a:pt x="164854" y="1571"/>
                </a:lnTo>
                <a:lnTo>
                  <a:pt x="172212" y="0"/>
                </a:lnTo>
                <a:lnTo>
                  <a:pt x="179808" y="1571"/>
                </a:lnTo>
                <a:lnTo>
                  <a:pt x="186118" y="5714"/>
                </a:lnTo>
                <a:lnTo>
                  <a:pt x="190428" y="11572"/>
                </a:lnTo>
                <a:lnTo>
                  <a:pt x="192024" y="18287"/>
                </a:lnTo>
                <a:lnTo>
                  <a:pt x="190428" y="25884"/>
                </a:lnTo>
                <a:lnTo>
                  <a:pt x="186118" y="32194"/>
                </a:lnTo>
                <a:lnTo>
                  <a:pt x="179808" y="36504"/>
                </a:lnTo>
                <a:lnTo>
                  <a:pt x="172212" y="38100"/>
                </a:lnTo>
                <a:close/>
              </a:path>
              <a:path w="1487804" h="38100">
                <a:moveTo>
                  <a:pt x="248412" y="38100"/>
                </a:moveTo>
                <a:lnTo>
                  <a:pt x="241054" y="36504"/>
                </a:lnTo>
                <a:lnTo>
                  <a:pt x="235267" y="32194"/>
                </a:lnTo>
                <a:lnTo>
                  <a:pt x="231481" y="25884"/>
                </a:lnTo>
                <a:lnTo>
                  <a:pt x="230124" y="18287"/>
                </a:lnTo>
                <a:lnTo>
                  <a:pt x="231481" y="11572"/>
                </a:lnTo>
                <a:lnTo>
                  <a:pt x="235267" y="5714"/>
                </a:lnTo>
                <a:lnTo>
                  <a:pt x="241054" y="1571"/>
                </a:lnTo>
                <a:lnTo>
                  <a:pt x="248412" y="0"/>
                </a:lnTo>
                <a:lnTo>
                  <a:pt x="256008" y="1571"/>
                </a:lnTo>
                <a:lnTo>
                  <a:pt x="262318" y="5714"/>
                </a:lnTo>
                <a:lnTo>
                  <a:pt x="266628" y="11572"/>
                </a:lnTo>
                <a:lnTo>
                  <a:pt x="268224" y="18287"/>
                </a:lnTo>
                <a:lnTo>
                  <a:pt x="266628" y="25884"/>
                </a:lnTo>
                <a:lnTo>
                  <a:pt x="262318" y="32194"/>
                </a:lnTo>
                <a:lnTo>
                  <a:pt x="256008" y="36504"/>
                </a:lnTo>
                <a:lnTo>
                  <a:pt x="248412" y="38100"/>
                </a:lnTo>
                <a:close/>
              </a:path>
              <a:path w="1487804" h="38100">
                <a:moveTo>
                  <a:pt x="324612" y="38100"/>
                </a:moveTo>
                <a:lnTo>
                  <a:pt x="317254" y="36504"/>
                </a:lnTo>
                <a:lnTo>
                  <a:pt x="311467" y="32194"/>
                </a:lnTo>
                <a:lnTo>
                  <a:pt x="307681" y="25884"/>
                </a:lnTo>
                <a:lnTo>
                  <a:pt x="306324" y="18287"/>
                </a:lnTo>
                <a:lnTo>
                  <a:pt x="307681" y="11572"/>
                </a:lnTo>
                <a:lnTo>
                  <a:pt x="311467" y="5714"/>
                </a:lnTo>
                <a:lnTo>
                  <a:pt x="317254" y="1571"/>
                </a:lnTo>
                <a:lnTo>
                  <a:pt x="324612" y="0"/>
                </a:lnTo>
                <a:lnTo>
                  <a:pt x="332208" y="1571"/>
                </a:lnTo>
                <a:lnTo>
                  <a:pt x="338518" y="5714"/>
                </a:lnTo>
                <a:lnTo>
                  <a:pt x="342828" y="11572"/>
                </a:lnTo>
                <a:lnTo>
                  <a:pt x="344424" y="18287"/>
                </a:lnTo>
                <a:lnTo>
                  <a:pt x="342828" y="25884"/>
                </a:lnTo>
                <a:lnTo>
                  <a:pt x="338518" y="32194"/>
                </a:lnTo>
                <a:lnTo>
                  <a:pt x="332208" y="36504"/>
                </a:lnTo>
                <a:lnTo>
                  <a:pt x="324612" y="38100"/>
                </a:lnTo>
                <a:close/>
              </a:path>
              <a:path w="1487804" h="38100">
                <a:moveTo>
                  <a:pt x="400812" y="38100"/>
                </a:moveTo>
                <a:lnTo>
                  <a:pt x="393454" y="36504"/>
                </a:lnTo>
                <a:lnTo>
                  <a:pt x="387667" y="32194"/>
                </a:lnTo>
                <a:lnTo>
                  <a:pt x="383881" y="25884"/>
                </a:lnTo>
                <a:lnTo>
                  <a:pt x="382524" y="18287"/>
                </a:lnTo>
                <a:lnTo>
                  <a:pt x="383881" y="11572"/>
                </a:lnTo>
                <a:lnTo>
                  <a:pt x="387667" y="5714"/>
                </a:lnTo>
                <a:lnTo>
                  <a:pt x="393454" y="1571"/>
                </a:lnTo>
                <a:lnTo>
                  <a:pt x="400812" y="0"/>
                </a:lnTo>
                <a:lnTo>
                  <a:pt x="408408" y="1571"/>
                </a:lnTo>
                <a:lnTo>
                  <a:pt x="414718" y="5714"/>
                </a:lnTo>
                <a:lnTo>
                  <a:pt x="419028" y="11572"/>
                </a:lnTo>
                <a:lnTo>
                  <a:pt x="420624" y="18287"/>
                </a:lnTo>
                <a:lnTo>
                  <a:pt x="419028" y="25884"/>
                </a:lnTo>
                <a:lnTo>
                  <a:pt x="414718" y="32194"/>
                </a:lnTo>
                <a:lnTo>
                  <a:pt x="408408" y="36504"/>
                </a:lnTo>
                <a:lnTo>
                  <a:pt x="400812" y="38100"/>
                </a:lnTo>
                <a:close/>
              </a:path>
              <a:path w="1487804" h="38100">
                <a:moveTo>
                  <a:pt x="477012" y="38100"/>
                </a:moveTo>
                <a:lnTo>
                  <a:pt x="469654" y="36504"/>
                </a:lnTo>
                <a:lnTo>
                  <a:pt x="463867" y="32194"/>
                </a:lnTo>
                <a:lnTo>
                  <a:pt x="460081" y="25884"/>
                </a:lnTo>
                <a:lnTo>
                  <a:pt x="458724" y="18287"/>
                </a:lnTo>
                <a:lnTo>
                  <a:pt x="460081" y="11572"/>
                </a:lnTo>
                <a:lnTo>
                  <a:pt x="463867" y="5714"/>
                </a:lnTo>
                <a:lnTo>
                  <a:pt x="469654" y="1571"/>
                </a:lnTo>
                <a:lnTo>
                  <a:pt x="477012" y="0"/>
                </a:lnTo>
                <a:lnTo>
                  <a:pt x="484608" y="1571"/>
                </a:lnTo>
                <a:lnTo>
                  <a:pt x="490918" y="5714"/>
                </a:lnTo>
                <a:lnTo>
                  <a:pt x="495228" y="11572"/>
                </a:lnTo>
                <a:lnTo>
                  <a:pt x="496824" y="18287"/>
                </a:lnTo>
                <a:lnTo>
                  <a:pt x="495228" y="25884"/>
                </a:lnTo>
                <a:lnTo>
                  <a:pt x="490918" y="32194"/>
                </a:lnTo>
                <a:lnTo>
                  <a:pt x="484608" y="36504"/>
                </a:lnTo>
                <a:lnTo>
                  <a:pt x="477012" y="38100"/>
                </a:lnTo>
                <a:close/>
              </a:path>
              <a:path w="1487804" h="38100">
                <a:moveTo>
                  <a:pt x="553212" y="38100"/>
                </a:moveTo>
                <a:lnTo>
                  <a:pt x="545854" y="36504"/>
                </a:lnTo>
                <a:lnTo>
                  <a:pt x="540067" y="32194"/>
                </a:lnTo>
                <a:lnTo>
                  <a:pt x="536281" y="25884"/>
                </a:lnTo>
                <a:lnTo>
                  <a:pt x="534924" y="18287"/>
                </a:lnTo>
                <a:lnTo>
                  <a:pt x="536281" y="11572"/>
                </a:lnTo>
                <a:lnTo>
                  <a:pt x="540067" y="5714"/>
                </a:lnTo>
                <a:lnTo>
                  <a:pt x="545854" y="1571"/>
                </a:lnTo>
                <a:lnTo>
                  <a:pt x="553212" y="0"/>
                </a:lnTo>
                <a:lnTo>
                  <a:pt x="560808" y="1571"/>
                </a:lnTo>
                <a:lnTo>
                  <a:pt x="567118" y="5714"/>
                </a:lnTo>
                <a:lnTo>
                  <a:pt x="571428" y="11572"/>
                </a:lnTo>
                <a:lnTo>
                  <a:pt x="573024" y="18287"/>
                </a:lnTo>
                <a:lnTo>
                  <a:pt x="571428" y="25884"/>
                </a:lnTo>
                <a:lnTo>
                  <a:pt x="567118" y="32194"/>
                </a:lnTo>
                <a:lnTo>
                  <a:pt x="560808" y="36504"/>
                </a:lnTo>
                <a:lnTo>
                  <a:pt x="553212" y="38100"/>
                </a:lnTo>
                <a:close/>
              </a:path>
              <a:path w="1487804" h="38100">
                <a:moveTo>
                  <a:pt x="629412" y="38100"/>
                </a:moveTo>
                <a:lnTo>
                  <a:pt x="622054" y="36504"/>
                </a:lnTo>
                <a:lnTo>
                  <a:pt x="616267" y="32194"/>
                </a:lnTo>
                <a:lnTo>
                  <a:pt x="612481" y="25884"/>
                </a:lnTo>
                <a:lnTo>
                  <a:pt x="611124" y="18287"/>
                </a:lnTo>
                <a:lnTo>
                  <a:pt x="612481" y="11572"/>
                </a:lnTo>
                <a:lnTo>
                  <a:pt x="616267" y="5714"/>
                </a:lnTo>
                <a:lnTo>
                  <a:pt x="622054" y="1571"/>
                </a:lnTo>
                <a:lnTo>
                  <a:pt x="629412" y="0"/>
                </a:lnTo>
                <a:lnTo>
                  <a:pt x="637008" y="1571"/>
                </a:lnTo>
                <a:lnTo>
                  <a:pt x="643318" y="5714"/>
                </a:lnTo>
                <a:lnTo>
                  <a:pt x="647628" y="11572"/>
                </a:lnTo>
                <a:lnTo>
                  <a:pt x="649224" y="18287"/>
                </a:lnTo>
                <a:lnTo>
                  <a:pt x="647628" y="25884"/>
                </a:lnTo>
                <a:lnTo>
                  <a:pt x="643318" y="32194"/>
                </a:lnTo>
                <a:lnTo>
                  <a:pt x="637008" y="36504"/>
                </a:lnTo>
                <a:lnTo>
                  <a:pt x="629412" y="38100"/>
                </a:lnTo>
                <a:close/>
              </a:path>
              <a:path w="1487804" h="38100">
                <a:moveTo>
                  <a:pt x="705612" y="38100"/>
                </a:moveTo>
                <a:lnTo>
                  <a:pt x="698254" y="36504"/>
                </a:lnTo>
                <a:lnTo>
                  <a:pt x="692467" y="32194"/>
                </a:lnTo>
                <a:lnTo>
                  <a:pt x="688681" y="25884"/>
                </a:lnTo>
                <a:lnTo>
                  <a:pt x="687324" y="18287"/>
                </a:lnTo>
                <a:lnTo>
                  <a:pt x="688681" y="11572"/>
                </a:lnTo>
                <a:lnTo>
                  <a:pt x="692467" y="5714"/>
                </a:lnTo>
                <a:lnTo>
                  <a:pt x="698254" y="1571"/>
                </a:lnTo>
                <a:lnTo>
                  <a:pt x="705612" y="0"/>
                </a:lnTo>
                <a:lnTo>
                  <a:pt x="713208" y="1571"/>
                </a:lnTo>
                <a:lnTo>
                  <a:pt x="719518" y="5714"/>
                </a:lnTo>
                <a:lnTo>
                  <a:pt x="723828" y="11572"/>
                </a:lnTo>
                <a:lnTo>
                  <a:pt x="725424" y="18287"/>
                </a:lnTo>
                <a:lnTo>
                  <a:pt x="723828" y="25884"/>
                </a:lnTo>
                <a:lnTo>
                  <a:pt x="719518" y="32194"/>
                </a:lnTo>
                <a:lnTo>
                  <a:pt x="713208" y="36504"/>
                </a:lnTo>
                <a:lnTo>
                  <a:pt x="705612" y="38100"/>
                </a:lnTo>
                <a:close/>
              </a:path>
              <a:path w="1487804" h="38100">
                <a:moveTo>
                  <a:pt x="781812" y="38100"/>
                </a:moveTo>
                <a:lnTo>
                  <a:pt x="774454" y="36504"/>
                </a:lnTo>
                <a:lnTo>
                  <a:pt x="768667" y="32194"/>
                </a:lnTo>
                <a:lnTo>
                  <a:pt x="764881" y="25884"/>
                </a:lnTo>
                <a:lnTo>
                  <a:pt x="763524" y="18287"/>
                </a:lnTo>
                <a:lnTo>
                  <a:pt x="764881" y="11572"/>
                </a:lnTo>
                <a:lnTo>
                  <a:pt x="768667" y="5714"/>
                </a:lnTo>
                <a:lnTo>
                  <a:pt x="774454" y="1571"/>
                </a:lnTo>
                <a:lnTo>
                  <a:pt x="781812" y="0"/>
                </a:lnTo>
                <a:lnTo>
                  <a:pt x="789408" y="1571"/>
                </a:lnTo>
                <a:lnTo>
                  <a:pt x="795718" y="5714"/>
                </a:lnTo>
                <a:lnTo>
                  <a:pt x="800028" y="11572"/>
                </a:lnTo>
                <a:lnTo>
                  <a:pt x="801624" y="18287"/>
                </a:lnTo>
                <a:lnTo>
                  <a:pt x="800028" y="25884"/>
                </a:lnTo>
                <a:lnTo>
                  <a:pt x="795718" y="32194"/>
                </a:lnTo>
                <a:lnTo>
                  <a:pt x="789408" y="36504"/>
                </a:lnTo>
                <a:lnTo>
                  <a:pt x="781812" y="38100"/>
                </a:lnTo>
                <a:close/>
              </a:path>
              <a:path w="1487804" h="38100">
                <a:moveTo>
                  <a:pt x="858012" y="38100"/>
                </a:moveTo>
                <a:lnTo>
                  <a:pt x="850654" y="36504"/>
                </a:lnTo>
                <a:lnTo>
                  <a:pt x="844867" y="32194"/>
                </a:lnTo>
                <a:lnTo>
                  <a:pt x="841081" y="25884"/>
                </a:lnTo>
                <a:lnTo>
                  <a:pt x="839724" y="18287"/>
                </a:lnTo>
                <a:lnTo>
                  <a:pt x="841081" y="11572"/>
                </a:lnTo>
                <a:lnTo>
                  <a:pt x="844867" y="5714"/>
                </a:lnTo>
                <a:lnTo>
                  <a:pt x="850654" y="1571"/>
                </a:lnTo>
                <a:lnTo>
                  <a:pt x="858012" y="0"/>
                </a:lnTo>
                <a:lnTo>
                  <a:pt x="865608" y="1571"/>
                </a:lnTo>
                <a:lnTo>
                  <a:pt x="871918" y="5714"/>
                </a:lnTo>
                <a:lnTo>
                  <a:pt x="876228" y="11572"/>
                </a:lnTo>
                <a:lnTo>
                  <a:pt x="877824" y="18287"/>
                </a:lnTo>
                <a:lnTo>
                  <a:pt x="876228" y="25884"/>
                </a:lnTo>
                <a:lnTo>
                  <a:pt x="871918" y="32194"/>
                </a:lnTo>
                <a:lnTo>
                  <a:pt x="865608" y="36504"/>
                </a:lnTo>
                <a:lnTo>
                  <a:pt x="858012" y="38100"/>
                </a:lnTo>
                <a:close/>
              </a:path>
              <a:path w="1487804" h="38100">
                <a:moveTo>
                  <a:pt x="934212" y="38100"/>
                </a:moveTo>
                <a:lnTo>
                  <a:pt x="926854" y="36504"/>
                </a:lnTo>
                <a:lnTo>
                  <a:pt x="921067" y="32194"/>
                </a:lnTo>
                <a:lnTo>
                  <a:pt x="917281" y="25884"/>
                </a:lnTo>
                <a:lnTo>
                  <a:pt x="915924" y="18287"/>
                </a:lnTo>
                <a:lnTo>
                  <a:pt x="917281" y="11572"/>
                </a:lnTo>
                <a:lnTo>
                  <a:pt x="921067" y="5714"/>
                </a:lnTo>
                <a:lnTo>
                  <a:pt x="926854" y="1571"/>
                </a:lnTo>
                <a:lnTo>
                  <a:pt x="934212" y="0"/>
                </a:lnTo>
                <a:lnTo>
                  <a:pt x="941808" y="1571"/>
                </a:lnTo>
                <a:lnTo>
                  <a:pt x="948118" y="5714"/>
                </a:lnTo>
                <a:lnTo>
                  <a:pt x="952428" y="11572"/>
                </a:lnTo>
                <a:lnTo>
                  <a:pt x="954024" y="18287"/>
                </a:lnTo>
                <a:lnTo>
                  <a:pt x="952428" y="25884"/>
                </a:lnTo>
                <a:lnTo>
                  <a:pt x="948118" y="32194"/>
                </a:lnTo>
                <a:lnTo>
                  <a:pt x="941808" y="36504"/>
                </a:lnTo>
                <a:lnTo>
                  <a:pt x="934212" y="38100"/>
                </a:lnTo>
                <a:close/>
              </a:path>
              <a:path w="1487804" h="38100">
                <a:moveTo>
                  <a:pt x="1010412" y="38100"/>
                </a:moveTo>
                <a:lnTo>
                  <a:pt x="1003054" y="36504"/>
                </a:lnTo>
                <a:lnTo>
                  <a:pt x="997267" y="32194"/>
                </a:lnTo>
                <a:lnTo>
                  <a:pt x="993481" y="25884"/>
                </a:lnTo>
                <a:lnTo>
                  <a:pt x="992124" y="18287"/>
                </a:lnTo>
                <a:lnTo>
                  <a:pt x="993481" y="11572"/>
                </a:lnTo>
                <a:lnTo>
                  <a:pt x="997267" y="5714"/>
                </a:lnTo>
                <a:lnTo>
                  <a:pt x="1003054" y="1571"/>
                </a:lnTo>
                <a:lnTo>
                  <a:pt x="1010412" y="0"/>
                </a:lnTo>
                <a:lnTo>
                  <a:pt x="1018008" y="1571"/>
                </a:lnTo>
                <a:lnTo>
                  <a:pt x="1024318" y="5714"/>
                </a:lnTo>
                <a:lnTo>
                  <a:pt x="1028628" y="11572"/>
                </a:lnTo>
                <a:lnTo>
                  <a:pt x="1030224" y="18287"/>
                </a:lnTo>
                <a:lnTo>
                  <a:pt x="1028628" y="25884"/>
                </a:lnTo>
                <a:lnTo>
                  <a:pt x="1024318" y="32194"/>
                </a:lnTo>
                <a:lnTo>
                  <a:pt x="1018008" y="36504"/>
                </a:lnTo>
                <a:lnTo>
                  <a:pt x="1010412" y="38100"/>
                </a:lnTo>
                <a:close/>
              </a:path>
              <a:path w="1487804" h="38100">
                <a:moveTo>
                  <a:pt x="1086612" y="38100"/>
                </a:moveTo>
                <a:lnTo>
                  <a:pt x="1079254" y="36504"/>
                </a:lnTo>
                <a:lnTo>
                  <a:pt x="1073467" y="32194"/>
                </a:lnTo>
                <a:lnTo>
                  <a:pt x="1069681" y="25884"/>
                </a:lnTo>
                <a:lnTo>
                  <a:pt x="1068324" y="18287"/>
                </a:lnTo>
                <a:lnTo>
                  <a:pt x="1069681" y="11572"/>
                </a:lnTo>
                <a:lnTo>
                  <a:pt x="1073467" y="5714"/>
                </a:lnTo>
                <a:lnTo>
                  <a:pt x="1079254" y="1571"/>
                </a:lnTo>
                <a:lnTo>
                  <a:pt x="1086612" y="0"/>
                </a:lnTo>
                <a:lnTo>
                  <a:pt x="1094208" y="1571"/>
                </a:lnTo>
                <a:lnTo>
                  <a:pt x="1100518" y="5714"/>
                </a:lnTo>
                <a:lnTo>
                  <a:pt x="1104828" y="11572"/>
                </a:lnTo>
                <a:lnTo>
                  <a:pt x="1106424" y="18287"/>
                </a:lnTo>
                <a:lnTo>
                  <a:pt x="1104828" y="25884"/>
                </a:lnTo>
                <a:lnTo>
                  <a:pt x="1100518" y="32194"/>
                </a:lnTo>
                <a:lnTo>
                  <a:pt x="1094208" y="36504"/>
                </a:lnTo>
                <a:lnTo>
                  <a:pt x="1086612" y="38100"/>
                </a:lnTo>
                <a:close/>
              </a:path>
              <a:path w="1487804" h="38100">
                <a:moveTo>
                  <a:pt x="1162812" y="38100"/>
                </a:moveTo>
                <a:lnTo>
                  <a:pt x="1155454" y="36504"/>
                </a:lnTo>
                <a:lnTo>
                  <a:pt x="1149667" y="32194"/>
                </a:lnTo>
                <a:lnTo>
                  <a:pt x="1145881" y="25884"/>
                </a:lnTo>
                <a:lnTo>
                  <a:pt x="1144524" y="18287"/>
                </a:lnTo>
                <a:lnTo>
                  <a:pt x="1145881" y="11572"/>
                </a:lnTo>
                <a:lnTo>
                  <a:pt x="1149667" y="5714"/>
                </a:lnTo>
                <a:lnTo>
                  <a:pt x="1155454" y="1571"/>
                </a:lnTo>
                <a:lnTo>
                  <a:pt x="1162812" y="0"/>
                </a:lnTo>
                <a:lnTo>
                  <a:pt x="1170408" y="1571"/>
                </a:lnTo>
                <a:lnTo>
                  <a:pt x="1176718" y="5714"/>
                </a:lnTo>
                <a:lnTo>
                  <a:pt x="1181028" y="11572"/>
                </a:lnTo>
                <a:lnTo>
                  <a:pt x="1182624" y="18287"/>
                </a:lnTo>
                <a:lnTo>
                  <a:pt x="1181028" y="25884"/>
                </a:lnTo>
                <a:lnTo>
                  <a:pt x="1176718" y="32194"/>
                </a:lnTo>
                <a:lnTo>
                  <a:pt x="1170408" y="36504"/>
                </a:lnTo>
                <a:lnTo>
                  <a:pt x="1162812" y="38100"/>
                </a:lnTo>
                <a:close/>
              </a:path>
              <a:path w="1487804" h="38100">
                <a:moveTo>
                  <a:pt x="1239012" y="38100"/>
                </a:moveTo>
                <a:lnTo>
                  <a:pt x="1231654" y="36504"/>
                </a:lnTo>
                <a:lnTo>
                  <a:pt x="1225867" y="32194"/>
                </a:lnTo>
                <a:lnTo>
                  <a:pt x="1222081" y="25884"/>
                </a:lnTo>
                <a:lnTo>
                  <a:pt x="1220724" y="18287"/>
                </a:lnTo>
                <a:lnTo>
                  <a:pt x="1222081" y="11572"/>
                </a:lnTo>
                <a:lnTo>
                  <a:pt x="1225867" y="5714"/>
                </a:lnTo>
                <a:lnTo>
                  <a:pt x="1231654" y="1571"/>
                </a:lnTo>
                <a:lnTo>
                  <a:pt x="1239012" y="0"/>
                </a:lnTo>
                <a:lnTo>
                  <a:pt x="1246608" y="1571"/>
                </a:lnTo>
                <a:lnTo>
                  <a:pt x="1252918" y="5714"/>
                </a:lnTo>
                <a:lnTo>
                  <a:pt x="1257228" y="11572"/>
                </a:lnTo>
                <a:lnTo>
                  <a:pt x="1258824" y="18287"/>
                </a:lnTo>
                <a:lnTo>
                  <a:pt x="1257228" y="25884"/>
                </a:lnTo>
                <a:lnTo>
                  <a:pt x="1252918" y="32194"/>
                </a:lnTo>
                <a:lnTo>
                  <a:pt x="1246608" y="36504"/>
                </a:lnTo>
                <a:lnTo>
                  <a:pt x="1239012" y="38100"/>
                </a:lnTo>
                <a:close/>
              </a:path>
              <a:path w="1487804" h="38100">
                <a:moveTo>
                  <a:pt x="1315212" y="38100"/>
                </a:moveTo>
                <a:lnTo>
                  <a:pt x="1307854" y="36504"/>
                </a:lnTo>
                <a:lnTo>
                  <a:pt x="1302067" y="32194"/>
                </a:lnTo>
                <a:lnTo>
                  <a:pt x="1298281" y="25884"/>
                </a:lnTo>
                <a:lnTo>
                  <a:pt x="1296924" y="18287"/>
                </a:lnTo>
                <a:lnTo>
                  <a:pt x="1298281" y="11572"/>
                </a:lnTo>
                <a:lnTo>
                  <a:pt x="1302067" y="5714"/>
                </a:lnTo>
                <a:lnTo>
                  <a:pt x="1307854" y="1571"/>
                </a:lnTo>
                <a:lnTo>
                  <a:pt x="1315212" y="0"/>
                </a:lnTo>
                <a:lnTo>
                  <a:pt x="1322808" y="1571"/>
                </a:lnTo>
                <a:lnTo>
                  <a:pt x="1329118" y="5714"/>
                </a:lnTo>
                <a:lnTo>
                  <a:pt x="1333428" y="11572"/>
                </a:lnTo>
                <a:lnTo>
                  <a:pt x="1335024" y="18287"/>
                </a:lnTo>
                <a:lnTo>
                  <a:pt x="1333428" y="25884"/>
                </a:lnTo>
                <a:lnTo>
                  <a:pt x="1329118" y="32194"/>
                </a:lnTo>
                <a:lnTo>
                  <a:pt x="1322808" y="36504"/>
                </a:lnTo>
                <a:lnTo>
                  <a:pt x="1315212" y="38100"/>
                </a:lnTo>
                <a:close/>
              </a:path>
              <a:path w="1487804" h="38100">
                <a:moveTo>
                  <a:pt x="1391412" y="38100"/>
                </a:moveTo>
                <a:lnTo>
                  <a:pt x="1384696" y="36504"/>
                </a:lnTo>
                <a:lnTo>
                  <a:pt x="1378839" y="32194"/>
                </a:lnTo>
                <a:lnTo>
                  <a:pt x="1374695" y="25884"/>
                </a:lnTo>
                <a:lnTo>
                  <a:pt x="1373124" y="18287"/>
                </a:lnTo>
                <a:lnTo>
                  <a:pt x="1374695" y="11572"/>
                </a:lnTo>
                <a:lnTo>
                  <a:pt x="1378839" y="5714"/>
                </a:lnTo>
                <a:lnTo>
                  <a:pt x="1384696" y="1571"/>
                </a:lnTo>
                <a:lnTo>
                  <a:pt x="1391412" y="0"/>
                </a:lnTo>
                <a:lnTo>
                  <a:pt x="1399008" y="1571"/>
                </a:lnTo>
                <a:lnTo>
                  <a:pt x="1405318" y="5714"/>
                </a:lnTo>
                <a:lnTo>
                  <a:pt x="1409628" y="11572"/>
                </a:lnTo>
                <a:lnTo>
                  <a:pt x="1411224" y="18287"/>
                </a:lnTo>
                <a:lnTo>
                  <a:pt x="1409628" y="25884"/>
                </a:lnTo>
                <a:lnTo>
                  <a:pt x="1405318" y="32194"/>
                </a:lnTo>
                <a:lnTo>
                  <a:pt x="1399008" y="36504"/>
                </a:lnTo>
                <a:lnTo>
                  <a:pt x="1391412" y="38100"/>
                </a:lnTo>
                <a:close/>
              </a:path>
              <a:path w="1487804" h="38100">
                <a:moveTo>
                  <a:pt x="1467612" y="38100"/>
                </a:moveTo>
                <a:lnTo>
                  <a:pt x="1460896" y="36504"/>
                </a:lnTo>
                <a:lnTo>
                  <a:pt x="1455039" y="32194"/>
                </a:lnTo>
                <a:lnTo>
                  <a:pt x="1450895" y="25884"/>
                </a:lnTo>
                <a:lnTo>
                  <a:pt x="1449324" y="18287"/>
                </a:lnTo>
                <a:lnTo>
                  <a:pt x="1450895" y="11572"/>
                </a:lnTo>
                <a:lnTo>
                  <a:pt x="1455039" y="5714"/>
                </a:lnTo>
                <a:lnTo>
                  <a:pt x="1460896" y="1571"/>
                </a:lnTo>
                <a:lnTo>
                  <a:pt x="1467612" y="0"/>
                </a:lnTo>
                <a:lnTo>
                  <a:pt x="1475208" y="1571"/>
                </a:lnTo>
                <a:lnTo>
                  <a:pt x="1481518" y="5714"/>
                </a:lnTo>
                <a:lnTo>
                  <a:pt x="1485828" y="11572"/>
                </a:lnTo>
                <a:lnTo>
                  <a:pt x="1487424" y="18287"/>
                </a:lnTo>
                <a:lnTo>
                  <a:pt x="1485828" y="25884"/>
                </a:lnTo>
                <a:lnTo>
                  <a:pt x="1481518" y="32194"/>
                </a:lnTo>
                <a:lnTo>
                  <a:pt x="1475208" y="36504"/>
                </a:lnTo>
                <a:lnTo>
                  <a:pt x="1467612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0279" y="3685032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943100" y="114300"/>
                </a:moveTo>
                <a:lnTo>
                  <a:pt x="1943100" y="0"/>
                </a:lnTo>
                <a:lnTo>
                  <a:pt x="2020329" y="38100"/>
                </a:lnTo>
                <a:lnTo>
                  <a:pt x="1961387" y="38100"/>
                </a:lnTo>
                <a:lnTo>
                  <a:pt x="1961387" y="76200"/>
                </a:lnTo>
                <a:lnTo>
                  <a:pt x="2018297" y="76200"/>
                </a:lnTo>
                <a:lnTo>
                  <a:pt x="1943100" y="114300"/>
                </a:lnTo>
                <a:close/>
              </a:path>
              <a:path w="2057400" h="114300">
                <a:moveTo>
                  <a:pt x="1943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43100" y="38100"/>
                </a:lnTo>
                <a:lnTo>
                  <a:pt x="1943100" y="76200"/>
                </a:lnTo>
                <a:close/>
              </a:path>
              <a:path w="2057400" h="114300">
                <a:moveTo>
                  <a:pt x="2018297" y="76200"/>
                </a:moveTo>
                <a:lnTo>
                  <a:pt x="1961387" y="76200"/>
                </a:lnTo>
                <a:lnTo>
                  <a:pt x="1961387" y="38100"/>
                </a:lnTo>
                <a:lnTo>
                  <a:pt x="2020329" y="38100"/>
                </a:lnTo>
                <a:lnTo>
                  <a:pt x="2057400" y="56387"/>
                </a:lnTo>
                <a:lnTo>
                  <a:pt x="20182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20967" y="2446020"/>
            <a:ext cx="114300" cy="2344420"/>
          </a:xfrm>
          <a:custGeom>
            <a:avLst/>
            <a:gdLst/>
            <a:ahLst/>
            <a:cxnLst/>
            <a:rect l="l" t="t" r="r" b="b"/>
            <a:pathLst>
              <a:path w="114300" h="234442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2344420">
                <a:moveTo>
                  <a:pt x="76200" y="2343912"/>
                </a:moveTo>
                <a:lnTo>
                  <a:pt x="38100" y="2343912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2343912"/>
                </a:lnTo>
                <a:close/>
              </a:path>
              <a:path w="114300" h="234442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23862" y="3691075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9067" y="4485132"/>
            <a:ext cx="1868805" cy="38100"/>
          </a:xfrm>
          <a:custGeom>
            <a:avLst/>
            <a:gdLst/>
            <a:ahLst/>
            <a:cxnLst/>
            <a:rect l="l" t="t" r="r" b="b"/>
            <a:pathLst>
              <a:path w="1868804" h="38100">
                <a:moveTo>
                  <a:pt x="19812" y="38100"/>
                </a:moveTo>
                <a:lnTo>
                  <a:pt x="12215" y="36504"/>
                </a:lnTo>
                <a:lnTo>
                  <a:pt x="5905" y="32194"/>
                </a:lnTo>
                <a:lnTo>
                  <a:pt x="1595" y="25884"/>
                </a:lnTo>
                <a:lnTo>
                  <a:pt x="0" y="18287"/>
                </a:lnTo>
                <a:lnTo>
                  <a:pt x="1595" y="11572"/>
                </a:lnTo>
                <a:lnTo>
                  <a:pt x="5905" y="5714"/>
                </a:lnTo>
                <a:lnTo>
                  <a:pt x="12215" y="1571"/>
                </a:lnTo>
                <a:lnTo>
                  <a:pt x="19812" y="0"/>
                </a:lnTo>
                <a:lnTo>
                  <a:pt x="27170" y="1571"/>
                </a:lnTo>
                <a:lnTo>
                  <a:pt x="32956" y="5714"/>
                </a:lnTo>
                <a:lnTo>
                  <a:pt x="36742" y="11572"/>
                </a:lnTo>
                <a:lnTo>
                  <a:pt x="38100" y="18287"/>
                </a:lnTo>
                <a:lnTo>
                  <a:pt x="36742" y="25884"/>
                </a:lnTo>
                <a:lnTo>
                  <a:pt x="32956" y="32194"/>
                </a:lnTo>
                <a:lnTo>
                  <a:pt x="27170" y="36504"/>
                </a:lnTo>
                <a:lnTo>
                  <a:pt x="19812" y="38100"/>
                </a:lnTo>
                <a:close/>
              </a:path>
              <a:path w="1868804" h="38100">
                <a:moveTo>
                  <a:pt x="96012" y="38100"/>
                </a:moveTo>
                <a:lnTo>
                  <a:pt x="88415" y="36504"/>
                </a:lnTo>
                <a:lnTo>
                  <a:pt x="82105" y="32194"/>
                </a:lnTo>
                <a:lnTo>
                  <a:pt x="77795" y="25884"/>
                </a:lnTo>
                <a:lnTo>
                  <a:pt x="76200" y="18287"/>
                </a:lnTo>
                <a:lnTo>
                  <a:pt x="77795" y="11572"/>
                </a:lnTo>
                <a:lnTo>
                  <a:pt x="82105" y="5714"/>
                </a:lnTo>
                <a:lnTo>
                  <a:pt x="88415" y="1571"/>
                </a:lnTo>
                <a:lnTo>
                  <a:pt x="96012" y="0"/>
                </a:lnTo>
                <a:lnTo>
                  <a:pt x="103608" y="1571"/>
                </a:lnTo>
                <a:lnTo>
                  <a:pt x="109918" y="5714"/>
                </a:lnTo>
                <a:lnTo>
                  <a:pt x="114228" y="11572"/>
                </a:lnTo>
                <a:lnTo>
                  <a:pt x="115824" y="18287"/>
                </a:lnTo>
                <a:lnTo>
                  <a:pt x="114228" y="25884"/>
                </a:lnTo>
                <a:lnTo>
                  <a:pt x="109918" y="32194"/>
                </a:lnTo>
                <a:lnTo>
                  <a:pt x="103608" y="36504"/>
                </a:lnTo>
                <a:lnTo>
                  <a:pt x="96012" y="38100"/>
                </a:lnTo>
                <a:close/>
              </a:path>
              <a:path w="1868804" h="38100">
                <a:moveTo>
                  <a:pt x="172212" y="38100"/>
                </a:moveTo>
                <a:lnTo>
                  <a:pt x="164854" y="36504"/>
                </a:lnTo>
                <a:lnTo>
                  <a:pt x="159067" y="32194"/>
                </a:lnTo>
                <a:lnTo>
                  <a:pt x="155281" y="25884"/>
                </a:lnTo>
                <a:lnTo>
                  <a:pt x="153924" y="18287"/>
                </a:lnTo>
                <a:lnTo>
                  <a:pt x="155281" y="11572"/>
                </a:lnTo>
                <a:lnTo>
                  <a:pt x="159067" y="5714"/>
                </a:lnTo>
                <a:lnTo>
                  <a:pt x="164854" y="1571"/>
                </a:lnTo>
                <a:lnTo>
                  <a:pt x="172212" y="0"/>
                </a:lnTo>
                <a:lnTo>
                  <a:pt x="179808" y="1571"/>
                </a:lnTo>
                <a:lnTo>
                  <a:pt x="186118" y="5714"/>
                </a:lnTo>
                <a:lnTo>
                  <a:pt x="190428" y="11572"/>
                </a:lnTo>
                <a:lnTo>
                  <a:pt x="192024" y="18287"/>
                </a:lnTo>
                <a:lnTo>
                  <a:pt x="190428" y="25884"/>
                </a:lnTo>
                <a:lnTo>
                  <a:pt x="186118" y="32194"/>
                </a:lnTo>
                <a:lnTo>
                  <a:pt x="179808" y="36504"/>
                </a:lnTo>
                <a:lnTo>
                  <a:pt x="172212" y="38100"/>
                </a:lnTo>
                <a:close/>
              </a:path>
              <a:path w="1868804" h="38100">
                <a:moveTo>
                  <a:pt x="248412" y="38100"/>
                </a:moveTo>
                <a:lnTo>
                  <a:pt x="241054" y="36504"/>
                </a:lnTo>
                <a:lnTo>
                  <a:pt x="235267" y="32194"/>
                </a:lnTo>
                <a:lnTo>
                  <a:pt x="231481" y="25884"/>
                </a:lnTo>
                <a:lnTo>
                  <a:pt x="230124" y="18287"/>
                </a:lnTo>
                <a:lnTo>
                  <a:pt x="231481" y="11572"/>
                </a:lnTo>
                <a:lnTo>
                  <a:pt x="235267" y="5714"/>
                </a:lnTo>
                <a:lnTo>
                  <a:pt x="241054" y="1571"/>
                </a:lnTo>
                <a:lnTo>
                  <a:pt x="248412" y="0"/>
                </a:lnTo>
                <a:lnTo>
                  <a:pt x="256008" y="1571"/>
                </a:lnTo>
                <a:lnTo>
                  <a:pt x="262318" y="5714"/>
                </a:lnTo>
                <a:lnTo>
                  <a:pt x="266628" y="11572"/>
                </a:lnTo>
                <a:lnTo>
                  <a:pt x="268224" y="18287"/>
                </a:lnTo>
                <a:lnTo>
                  <a:pt x="266628" y="25884"/>
                </a:lnTo>
                <a:lnTo>
                  <a:pt x="262318" y="32194"/>
                </a:lnTo>
                <a:lnTo>
                  <a:pt x="256008" y="36504"/>
                </a:lnTo>
                <a:lnTo>
                  <a:pt x="248412" y="38100"/>
                </a:lnTo>
                <a:close/>
              </a:path>
              <a:path w="1868804" h="38100">
                <a:moveTo>
                  <a:pt x="324612" y="38100"/>
                </a:moveTo>
                <a:lnTo>
                  <a:pt x="317254" y="36504"/>
                </a:lnTo>
                <a:lnTo>
                  <a:pt x="311467" y="32194"/>
                </a:lnTo>
                <a:lnTo>
                  <a:pt x="307681" y="25884"/>
                </a:lnTo>
                <a:lnTo>
                  <a:pt x="306324" y="18287"/>
                </a:lnTo>
                <a:lnTo>
                  <a:pt x="307681" y="11572"/>
                </a:lnTo>
                <a:lnTo>
                  <a:pt x="311467" y="5714"/>
                </a:lnTo>
                <a:lnTo>
                  <a:pt x="317254" y="1571"/>
                </a:lnTo>
                <a:lnTo>
                  <a:pt x="324612" y="0"/>
                </a:lnTo>
                <a:lnTo>
                  <a:pt x="332208" y="1571"/>
                </a:lnTo>
                <a:lnTo>
                  <a:pt x="338518" y="5714"/>
                </a:lnTo>
                <a:lnTo>
                  <a:pt x="342828" y="11572"/>
                </a:lnTo>
                <a:lnTo>
                  <a:pt x="344424" y="18287"/>
                </a:lnTo>
                <a:lnTo>
                  <a:pt x="342828" y="25884"/>
                </a:lnTo>
                <a:lnTo>
                  <a:pt x="338518" y="32194"/>
                </a:lnTo>
                <a:lnTo>
                  <a:pt x="332208" y="36504"/>
                </a:lnTo>
                <a:lnTo>
                  <a:pt x="324612" y="38100"/>
                </a:lnTo>
                <a:close/>
              </a:path>
              <a:path w="1868804" h="38100">
                <a:moveTo>
                  <a:pt x="400812" y="38100"/>
                </a:moveTo>
                <a:lnTo>
                  <a:pt x="393454" y="36504"/>
                </a:lnTo>
                <a:lnTo>
                  <a:pt x="387667" y="32194"/>
                </a:lnTo>
                <a:lnTo>
                  <a:pt x="383881" y="25884"/>
                </a:lnTo>
                <a:lnTo>
                  <a:pt x="382524" y="18287"/>
                </a:lnTo>
                <a:lnTo>
                  <a:pt x="383881" y="11572"/>
                </a:lnTo>
                <a:lnTo>
                  <a:pt x="387667" y="5714"/>
                </a:lnTo>
                <a:lnTo>
                  <a:pt x="393454" y="1571"/>
                </a:lnTo>
                <a:lnTo>
                  <a:pt x="400812" y="0"/>
                </a:lnTo>
                <a:lnTo>
                  <a:pt x="408408" y="1571"/>
                </a:lnTo>
                <a:lnTo>
                  <a:pt x="414718" y="5714"/>
                </a:lnTo>
                <a:lnTo>
                  <a:pt x="419028" y="11572"/>
                </a:lnTo>
                <a:lnTo>
                  <a:pt x="420624" y="18287"/>
                </a:lnTo>
                <a:lnTo>
                  <a:pt x="419028" y="25884"/>
                </a:lnTo>
                <a:lnTo>
                  <a:pt x="414718" y="32194"/>
                </a:lnTo>
                <a:lnTo>
                  <a:pt x="408408" y="36504"/>
                </a:lnTo>
                <a:lnTo>
                  <a:pt x="400812" y="38100"/>
                </a:lnTo>
                <a:close/>
              </a:path>
              <a:path w="1868804" h="38100">
                <a:moveTo>
                  <a:pt x="477012" y="38100"/>
                </a:moveTo>
                <a:lnTo>
                  <a:pt x="469654" y="36504"/>
                </a:lnTo>
                <a:lnTo>
                  <a:pt x="463867" y="32194"/>
                </a:lnTo>
                <a:lnTo>
                  <a:pt x="460081" y="25884"/>
                </a:lnTo>
                <a:lnTo>
                  <a:pt x="458724" y="18287"/>
                </a:lnTo>
                <a:lnTo>
                  <a:pt x="460081" y="11572"/>
                </a:lnTo>
                <a:lnTo>
                  <a:pt x="463867" y="5714"/>
                </a:lnTo>
                <a:lnTo>
                  <a:pt x="469654" y="1571"/>
                </a:lnTo>
                <a:lnTo>
                  <a:pt x="477012" y="0"/>
                </a:lnTo>
                <a:lnTo>
                  <a:pt x="484608" y="1571"/>
                </a:lnTo>
                <a:lnTo>
                  <a:pt x="490918" y="5714"/>
                </a:lnTo>
                <a:lnTo>
                  <a:pt x="495228" y="11572"/>
                </a:lnTo>
                <a:lnTo>
                  <a:pt x="496824" y="18287"/>
                </a:lnTo>
                <a:lnTo>
                  <a:pt x="495228" y="25884"/>
                </a:lnTo>
                <a:lnTo>
                  <a:pt x="490918" y="32194"/>
                </a:lnTo>
                <a:lnTo>
                  <a:pt x="484608" y="36504"/>
                </a:lnTo>
                <a:lnTo>
                  <a:pt x="477012" y="38100"/>
                </a:lnTo>
                <a:close/>
              </a:path>
              <a:path w="1868804" h="38100">
                <a:moveTo>
                  <a:pt x="553212" y="38100"/>
                </a:moveTo>
                <a:lnTo>
                  <a:pt x="545854" y="36504"/>
                </a:lnTo>
                <a:lnTo>
                  <a:pt x="540067" y="32194"/>
                </a:lnTo>
                <a:lnTo>
                  <a:pt x="536281" y="25884"/>
                </a:lnTo>
                <a:lnTo>
                  <a:pt x="534924" y="18287"/>
                </a:lnTo>
                <a:lnTo>
                  <a:pt x="536281" y="11572"/>
                </a:lnTo>
                <a:lnTo>
                  <a:pt x="540067" y="5714"/>
                </a:lnTo>
                <a:lnTo>
                  <a:pt x="545854" y="1571"/>
                </a:lnTo>
                <a:lnTo>
                  <a:pt x="553212" y="0"/>
                </a:lnTo>
                <a:lnTo>
                  <a:pt x="560808" y="1571"/>
                </a:lnTo>
                <a:lnTo>
                  <a:pt x="567118" y="5714"/>
                </a:lnTo>
                <a:lnTo>
                  <a:pt x="571428" y="11572"/>
                </a:lnTo>
                <a:lnTo>
                  <a:pt x="573024" y="18287"/>
                </a:lnTo>
                <a:lnTo>
                  <a:pt x="571428" y="25884"/>
                </a:lnTo>
                <a:lnTo>
                  <a:pt x="567118" y="32194"/>
                </a:lnTo>
                <a:lnTo>
                  <a:pt x="560808" y="36504"/>
                </a:lnTo>
                <a:lnTo>
                  <a:pt x="553212" y="38100"/>
                </a:lnTo>
                <a:close/>
              </a:path>
              <a:path w="1868804" h="38100">
                <a:moveTo>
                  <a:pt x="629412" y="38100"/>
                </a:moveTo>
                <a:lnTo>
                  <a:pt x="622054" y="36504"/>
                </a:lnTo>
                <a:lnTo>
                  <a:pt x="616267" y="32194"/>
                </a:lnTo>
                <a:lnTo>
                  <a:pt x="612481" y="25884"/>
                </a:lnTo>
                <a:lnTo>
                  <a:pt x="611124" y="18287"/>
                </a:lnTo>
                <a:lnTo>
                  <a:pt x="612481" y="11572"/>
                </a:lnTo>
                <a:lnTo>
                  <a:pt x="616267" y="5714"/>
                </a:lnTo>
                <a:lnTo>
                  <a:pt x="622054" y="1571"/>
                </a:lnTo>
                <a:lnTo>
                  <a:pt x="629412" y="0"/>
                </a:lnTo>
                <a:lnTo>
                  <a:pt x="637008" y="1571"/>
                </a:lnTo>
                <a:lnTo>
                  <a:pt x="643318" y="5714"/>
                </a:lnTo>
                <a:lnTo>
                  <a:pt x="647628" y="11572"/>
                </a:lnTo>
                <a:lnTo>
                  <a:pt x="649224" y="18287"/>
                </a:lnTo>
                <a:lnTo>
                  <a:pt x="647628" y="25884"/>
                </a:lnTo>
                <a:lnTo>
                  <a:pt x="643318" y="32194"/>
                </a:lnTo>
                <a:lnTo>
                  <a:pt x="637008" y="36504"/>
                </a:lnTo>
                <a:lnTo>
                  <a:pt x="629412" y="38100"/>
                </a:lnTo>
                <a:close/>
              </a:path>
              <a:path w="1868804" h="38100">
                <a:moveTo>
                  <a:pt x="705612" y="38100"/>
                </a:moveTo>
                <a:lnTo>
                  <a:pt x="698254" y="36504"/>
                </a:lnTo>
                <a:lnTo>
                  <a:pt x="692467" y="32194"/>
                </a:lnTo>
                <a:lnTo>
                  <a:pt x="688681" y="25884"/>
                </a:lnTo>
                <a:lnTo>
                  <a:pt x="687324" y="18287"/>
                </a:lnTo>
                <a:lnTo>
                  <a:pt x="688681" y="11572"/>
                </a:lnTo>
                <a:lnTo>
                  <a:pt x="692467" y="5714"/>
                </a:lnTo>
                <a:lnTo>
                  <a:pt x="698254" y="1571"/>
                </a:lnTo>
                <a:lnTo>
                  <a:pt x="705612" y="0"/>
                </a:lnTo>
                <a:lnTo>
                  <a:pt x="713208" y="1571"/>
                </a:lnTo>
                <a:lnTo>
                  <a:pt x="719518" y="5714"/>
                </a:lnTo>
                <a:lnTo>
                  <a:pt x="723828" y="11572"/>
                </a:lnTo>
                <a:lnTo>
                  <a:pt x="725424" y="18287"/>
                </a:lnTo>
                <a:lnTo>
                  <a:pt x="723828" y="25884"/>
                </a:lnTo>
                <a:lnTo>
                  <a:pt x="719518" y="32194"/>
                </a:lnTo>
                <a:lnTo>
                  <a:pt x="713208" y="36504"/>
                </a:lnTo>
                <a:lnTo>
                  <a:pt x="705612" y="38100"/>
                </a:lnTo>
                <a:close/>
              </a:path>
              <a:path w="1868804" h="38100">
                <a:moveTo>
                  <a:pt x="781812" y="38100"/>
                </a:moveTo>
                <a:lnTo>
                  <a:pt x="774454" y="36504"/>
                </a:lnTo>
                <a:lnTo>
                  <a:pt x="768667" y="32194"/>
                </a:lnTo>
                <a:lnTo>
                  <a:pt x="764881" y="25884"/>
                </a:lnTo>
                <a:lnTo>
                  <a:pt x="763524" y="18287"/>
                </a:lnTo>
                <a:lnTo>
                  <a:pt x="764881" y="11572"/>
                </a:lnTo>
                <a:lnTo>
                  <a:pt x="768667" y="5714"/>
                </a:lnTo>
                <a:lnTo>
                  <a:pt x="774454" y="1571"/>
                </a:lnTo>
                <a:lnTo>
                  <a:pt x="781812" y="0"/>
                </a:lnTo>
                <a:lnTo>
                  <a:pt x="789408" y="1571"/>
                </a:lnTo>
                <a:lnTo>
                  <a:pt x="795718" y="5714"/>
                </a:lnTo>
                <a:lnTo>
                  <a:pt x="800028" y="11572"/>
                </a:lnTo>
                <a:lnTo>
                  <a:pt x="801624" y="18287"/>
                </a:lnTo>
                <a:lnTo>
                  <a:pt x="800028" y="25884"/>
                </a:lnTo>
                <a:lnTo>
                  <a:pt x="795718" y="32194"/>
                </a:lnTo>
                <a:lnTo>
                  <a:pt x="789408" y="36504"/>
                </a:lnTo>
                <a:lnTo>
                  <a:pt x="781812" y="38100"/>
                </a:lnTo>
                <a:close/>
              </a:path>
              <a:path w="1868804" h="38100">
                <a:moveTo>
                  <a:pt x="858012" y="38100"/>
                </a:moveTo>
                <a:lnTo>
                  <a:pt x="850654" y="36504"/>
                </a:lnTo>
                <a:lnTo>
                  <a:pt x="844867" y="32194"/>
                </a:lnTo>
                <a:lnTo>
                  <a:pt x="841081" y="25884"/>
                </a:lnTo>
                <a:lnTo>
                  <a:pt x="839724" y="18287"/>
                </a:lnTo>
                <a:lnTo>
                  <a:pt x="841081" y="11572"/>
                </a:lnTo>
                <a:lnTo>
                  <a:pt x="844867" y="5714"/>
                </a:lnTo>
                <a:lnTo>
                  <a:pt x="850654" y="1571"/>
                </a:lnTo>
                <a:lnTo>
                  <a:pt x="858012" y="0"/>
                </a:lnTo>
                <a:lnTo>
                  <a:pt x="865608" y="1571"/>
                </a:lnTo>
                <a:lnTo>
                  <a:pt x="871918" y="5714"/>
                </a:lnTo>
                <a:lnTo>
                  <a:pt x="876228" y="11572"/>
                </a:lnTo>
                <a:lnTo>
                  <a:pt x="877824" y="18287"/>
                </a:lnTo>
                <a:lnTo>
                  <a:pt x="876228" y="25884"/>
                </a:lnTo>
                <a:lnTo>
                  <a:pt x="871918" y="32194"/>
                </a:lnTo>
                <a:lnTo>
                  <a:pt x="865608" y="36504"/>
                </a:lnTo>
                <a:lnTo>
                  <a:pt x="858012" y="38100"/>
                </a:lnTo>
                <a:close/>
              </a:path>
              <a:path w="1868804" h="38100">
                <a:moveTo>
                  <a:pt x="934212" y="38100"/>
                </a:moveTo>
                <a:lnTo>
                  <a:pt x="926854" y="36504"/>
                </a:lnTo>
                <a:lnTo>
                  <a:pt x="921067" y="32194"/>
                </a:lnTo>
                <a:lnTo>
                  <a:pt x="917281" y="25884"/>
                </a:lnTo>
                <a:lnTo>
                  <a:pt x="915924" y="18287"/>
                </a:lnTo>
                <a:lnTo>
                  <a:pt x="917281" y="11572"/>
                </a:lnTo>
                <a:lnTo>
                  <a:pt x="921067" y="5714"/>
                </a:lnTo>
                <a:lnTo>
                  <a:pt x="926854" y="1571"/>
                </a:lnTo>
                <a:lnTo>
                  <a:pt x="934212" y="0"/>
                </a:lnTo>
                <a:lnTo>
                  <a:pt x="941808" y="1571"/>
                </a:lnTo>
                <a:lnTo>
                  <a:pt x="948118" y="5714"/>
                </a:lnTo>
                <a:lnTo>
                  <a:pt x="952428" y="11572"/>
                </a:lnTo>
                <a:lnTo>
                  <a:pt x="954024" y="18287"/>
                </a:lnTo>
                <a:lnTo>
                  <a:pt x="952428" y="25884"/>
                </a:lnTo>
                <a:lnTo>
                  <a:pt x="948118" y="32194"/>
                </a:lnTo>
                <a:lnTo>
                  <a:pt x="941808" y="36504"/>
                </a:lnTo>
                <a:lnTo>
                  <a:pt x="934212" y="38100"/>
                </a:lnTo>
                <a:close/>
              </a:path>
              <a:path w="1868804" h="38100">
                <a:moveTo>
                  <a:pt x="1010412" y="38100"/>
                </a:moveTo>
                <a:lnTo>
                  <a:pt x="1003054" y="36504"/>
                </a:lnTo>
                <a:lnTo>
                  <a:pt x="997267" y="32194"/>
                </a:lnTo>
                <a:lnTo>
                  <a:pt x="993481" y="25884"/>
                </a:lnTo>
                <a:lnTo>
                  <a:pt x="992124" y="18287"/>
                </a:lnTo>
                <a:lnTo>
                  <a:pt x="993481" y="11572"/>
                </a:lnTo>
                <a:lnTo>
                  <a:pt x="997267" y="5714"/>
                </a:lnTo>
                <a:lnTo>
                  <a:pt x="1003054" y="1571"/>
                </a:lnTo>
                <a:lnTo>
                  <a:pt x="1010412" y="0"/>
                </a:lnTo>
                <a:lnTo>
                  <a:pt x="1018008" y="1571"/>
                </a:lnTo>
                <a:lnTo>
                  <a:pt x="1024318" y="5714"/>
                </a:lnTo>
                <a:lnTo>
                  <a:pt x="1028628" y="11572"/>
                </a:lnTo>
                <a:lnTo>
                  <a:pt x="1030224" y="18287"/>
                </a:lnTo>
                <a:lnTo>
                  <a:pt x="1028628" y="25884"/>
                </a:lnTo>
                <a:lnTo>
                  <a:pt x="1024318" y="32194"/>
                </a:lnTo>
                <a:lnTo>
                  <a:pt x="1018008" y="36504"/>
                </a:lnTo>
                <a:lnTo>
                  <a:pt x="1010412" y="38100"/>
                </a:lnTo>
                <a:close/>
              </a:path>
              <a:path w="1868804" h="38100">
                <a:moveTo>
                  <a:pt x="1086612" y="38100"/>
                </a:moveTo>
                <a:lnTo>
                  <a:pt x="1079254" y="36504"/>
                </a:lnTo>
                <a:lnTo>
                  <a:pt x="1073467" y="32194"/>
                </a:lnTo>
                <a:lnTo>
                  <a:pt x="1069681" y="25884"/>
                </a:lnTo>
                <a:lnTo>
                  <a:pt x="1068324" y="18287"/>
                </a:lnTo>
                <a:lnTo>
                  <a:pt x="1069681" y="11572"/>
                </a:lnTo>
                <a:lnTo>
                  <a:pt x="1073467" y="5714"/>
                </a:lnTo>
                <a:lnTo>
                  <a:pt x="1079254" y="1571"/>
                </a:lnTo>
                <a:lnTo>
                  <a:pt x="1086612" y="0"/>
                </a:lnTo>
                <a:lnTo>
                  <a:pt x="1094208" y="1571"/>
                </a:lnTo>
                <a:lnTo>
                  <a:pt x="1100518" y="5714"/>
                </a:lnTo>
                <a:lnTo>
                  <a:pt x="1104828" y="11572"/>
                </a:lnTo>
                <a:lnTo>
                  <a:pt x="1106424" y="18287"/>
                </a:lnTo>
                <a:lnTo>
                  <a:pt x="1104828" y="25884"/>
                </a:lnTo>
                <a:lnTo>
                  <a:pt x="1100518" y="32194"/>
                </a:lnTo>
                <a:lnTo>
                  <a:pt x="1094208" y="36504"/>
                </a:lnTo>
                <a:lnTo>
                  <a:pt x="1086612" y="38100"/>
                </a:lnTo>
                <a:close/>
              </a:path>
              <a:path w="1868804" h="38100">
                <a:moveTo>
                  <a:pt x="1162812" y="38100"/>
                </a:moveTo>
                <a:lnTo>
                  <a:pt x="1155454" y="36504"/>
                </a:lnTo>
                <a:lnTo>
                  <a:pt x="1149667" y="32194"/>
                </a:lnTo>
                <a:lnTo>
                  <a:pt x="1145881" y="25884"/>
                </a:lnTo>
                <a:lnTo>
                  <a:pt x="1144524" y="18287"/>
                </a:lnTo>
                <a:lnTo>
                  <a:pt x="1145881" y="11572"/>
                </a:lnTo>
                <a:lnTo>
                  <a:pt x="1149667" y="5714"/>
                </a:lnTo>
                <a:lnTo>
                  <a:pt x="1155454" y="1571"/>
                </a:lnTo>
                <a:lnTo>
                  <a:pt x="1162812" y="0"/>
                </a:lnTo>
                <a:lnTo>
                  <a:pt x="1170408" y="1571"/>
                </a:lnTo>
                <a:lnTo>
                  <a:pt x="1176718" y="5714"/>
                </a:lnTo>
                <a:lnTo>
                  <a:pt x="1181028" y="11572"/>
                </a:lnTo>
                <a:lnTo>
                  <a:pt x="1182624" y="18287"/>
                </a:lnTo>
                <a:lnTo>
                  <a:pt x="1181028" y="25884"/>
                </a:lnTo>
                <a:lnTo>
                  <a:pt x="1176718" y="32194"/>
                </a:lnTo>
                <a:lnTo>
                  <a:pt x="1170408" y="36504"/>
                </a:lnTo>
                <a:lnTo>
                  <a:pt x="1162812" y="38100"/>
                </a:lnTo>
                <a:close/>
              </a:path>
              <a:path w="1868804" h="38100">
                <a:moveTo>
                  <a:pt x="1239012" y="38100"/>
                </a:moveTo>
                <a:lnTo>
                  <a:pt x="1231654" y="36504"/>
                </a:lnTo>
                <a:lnTo>
                  <a:pt x="1225867" y="32194"/>
                </a:lnTo>
                <a:lnTo>
                  <a:pt x="1222081" y="25884"/>
                </a:lnTo>
                <a:lnTo>
                  <a:pt x="1220724" y="18287"/>
                </a:lnTo>
                <a:lnTo>
                  <a:pt x="1222081" y="11572"/>
                </a:lnTo>
                <a:lnTo>
                  <a:pt x="1225867" y="5714"/>
                </a:lnTo>
                <a:lnTo>
                  <a:pt x="1231654" y="1571"/>
                </a:lnTo>
                <a:lnTo>
                  <a:pt x="1239012" y="0"/>
                </a:lnTo>
                <a:lnTo>
                  <a:pt x="1246608" y="1571"/>
                </a:lnTo>
                <a:lnTo>
                  <a:pt x="1252918" y="5714"/>
                </a:lnTo>
                <a:lnTo>
                  <a:pt x="1257228" y="11572"/>
                </a:lnTo>
                <a:lnTo>
                  <a:pt x="1258824" y="18287"/>
                </a:lnTo>
                <a:lnTo>
                  <a:pt x="1257228" y="25884"/>
                </a:lnTo>
                <a:lnTo>
                  <a:pt x="1252918" y="32194"/>
                </a:lnTo>
                <a:lnTo>
                  <a:pt x="1246608" y="36504"/>
                </a:lnTo>
                <a:lnTo>
                  <a:pt x="1239012" y="38100"/>
                </a:lnTo>
                <a:close/>
              </a:path>
              <a:path w="1868804" h="38100">
                <a:moveTo>
                  <a:pt x="1315212" y="38100"/>
                </a:moveTo>
                <a:lnTo>
                  <a:pt x="1307854" y="36504"/>
                </a:lnTo>
                <a:lnTo>
                  <a:pt x="1302067" y="32194"/>
                </a:lnTo>
                <a:lnTo>
                  <a:pt x="1298281" y="25884"/>
                </a:lnTo>
                <a:lnTo>
                  <a:pt x="1296924" y="18287"/>
                </a:lnTo>
                <a:lnTo>
                  <a:pt x="1298281" y="11572"/>
                </a:lnTo>
                <a:lnTo>
                  <a:pt x="1302067" y="5714"/>
                </a:lnTo>
                <a:lnTo>
                  <a:pt x="1307854" y="1571"/>
                </a:lnTo>
                <a:lnTo>
                  <a:pt x="1315212" y="0"/>
                </a:lnTo>
                <a:lnTo>
                  <a:pt x="1322808" y="1571"/>
                </a:lnTo>
                <a:lnTo>
                  <a:pt x="1329118" y="5714"/>
                </a:lnTo>
                <a:lnTo>
                  <a:pt x="1333428" y="11572"/>
                </a:lnTo>
                <a:lnTo>
                  <a:pt x="1335024" y="18287"/>
                </a:lnTo>
                <a:lnTo>
                  <a:pt x="1333428" y="25884"/>
                </a:lnTo>
                <a:lnTo>
                  <a:pt x="1329118" y="32194"/>
                </a:lnTo>
                <a:lnTo>
                  <a:pt x="1322808" y="36504"/>
                </a:lnTo>
                <a:lnTo>
                  <a:pt x="1315212" y="38100"/>
                </a:lnTo>
                <a:close/>
              </a:path>
              <a:path w="1868804" h="38100">
                <a:moveTo>
                  <a:pt x="1391412" y="38100"/>
                </a:moveTo>
                <a:lnTo>
                  <a:pt x="1384696" y="36504"/>
                </a:lnTo>
                <a:lnTo>
                  <a:pt x="1378839" y="32194"/>
                </a:lnTo>
                <a:lnTo>
                  <a:pt x="1374695" y="25884"/>
                </a:lnTo>
                <a:lnTo>
                  <a:pt x="1373124" y="18287"/>
                </a:lnTo>
                <a:lnTo>
                  <a:pt x="1374695" y="11572"/>
                </a:lnTo>
                <a:lnTo>
                  <a:pt x="1378839" y="5714"/>
                </a:lnTo>
                <a:lnTo>
                  <a:pt x="1384696" y="1571"/>
                </a:lnTo>
                <a:lnTo>
                  <a:pt x="1391412" y="0"/>
                </a:lnTo>
                <a:lnTo>
                  <a:pt x="1399008" y="1571"/>
                </a:lnTo>
                <a:lnTo>
                  <a:pt x="1405318" y="5714"/>
                </a:lnTo>
                <a:lnTo>
                  <a:pt x="1409628" y="11572"/>
                </a:lnTo>
                <a:lnTo>
                  <a:pt x="1411224" y="18287"/>
                </a:lnTo>
                <a:lnTo>
                  <a:pt x="1409628" y="25884"/>
                </a:lnTo>
                <a:lnTo>
                  <a:pt x="1405318" y="32194"/>
                </a:lnTo>
                <a:lnTo>
                  <a:pt x="1399008" y="36504"/>
                </a:lnTo>
                <a:lnTo>
                  <a:pt x="1391412" y="38100"/>
                </a:lnTo>
                <a:close/>
              </a:path>
              <a:path w="1868804" h="38100">
                <a:moveTo>
                  <a:pt x="1467612" y="38100"/>
                </a:moveTo>
                <a:lnTo>
                  <a:pt x="1460896" y="36504"/>
                </a:lnTo>
                <a:lnTo>
                  <a:pt x="1455039" y="32194"/>
                </a:lnTo>
                <a:lnTo>
                  <a:pt x="1450895" y="25884"/>
                </a:lnTo>
                <a:lnTo>
                  <a:pt x="1449324" y="18287"/>
                </a:lnTo>
                <a:lnTo>
                  <a:pt x="1450895" y="11572"/>
                </a:lnTo>
                <a:lnTo>
                  <a:pt x="1455039" y="5714"/>
                </a:lnTo>
                <a:lnTo>
                  <a:pt x="1460896" y="1571"/>
                </a:lnTo>
                <a:lnTo>
                  <a:pt x="1467612" y="0"/>
                </a:lnTo>
                <a:lnTo>
                  <a:pt x="1475208" y="1571"/>
                </a:lnTo>
                <a:lnTo>
                  <a:pt x="1481518" y="5714"/>
                </a:lnTo>
                <a:lnTo>
                  <a:pt x="1485828" y="11572"/>
                </a:lnTo>
                <a:lnTo>
                  <a:pt x="1487424" y="18287"/>
                </a:lnTo>
                <a:lnTo>
                  <a:pt x="1485828" y="25884"/>
                </a:lnTo>
                <a:lnTo>
                  <a:pt x="1481518" y="32194"/>
                </a:lnTo>
                <a:lnTo>
                  <a:pt x="1475208" y="36504"/>
                </a:lnTo>
                <a:lnTo>
                  <a:pt x="1467612" y="38100"/>
                </a:lnTo>
                <a:close/>
              </a:path>
              <a:path w="1868804" h="38100">
                <a:moveTo>
                  <a:pt x="1543812" y="38100"/>
                </a:moveTo>
                <a:lnTo>
                  <a:pt x="1537096" y="36504"/>
                </a:lnTo>
                <a:lnTo>
                  <a:pt x="1531239" y="32194"/>
                </a:lnTo>
                <a:lnTo>
                  <a:pt x="1527095" y="25884"/>
                </a:lnTo>
                <a:lnTo>
                  <a:pt x="1525524" y="18287"/>
                </a:lnTo>
                <a:lnTo>
                  <a:pt x="1527095" y="11572"/>
                </a:lnTo>
                <a:lnTo>
                  <a:pt x="1531239" y="5714"/>
                </a:lnTo>
                <a:lnTo>
                  <a:pt x="1537096" y="1571"/>
                </a:lnTo>
                <a:lnTo>
                  <a:pt x="1543812" y="0"/>
                </a:lnTo>
                <a:lnTo>
                  <a:pt x="1551408" y="1571"/>
                </a:lnTo>
                <a:lnTo>
                  <a:pt x="1557718" y="5714"/>
                </a:lnTo>
                <a:lnTo>
                  <a:pt x="1562028" y="11572"/>
                </a:lnTo>
                <a:lnTo>
                  <a:pt x="1563624" y="18287"/>
                </a:lnTo>
                <a:lnTo>
                  <a:pt x="1562028" y="25884"/>
                </a:lnTo>
                <a:lnTo>
                  <a:pt x="1557718" y="32194"/>
                </a:lnTo>
                <a:lnTo>
                  <a:pt x="1551408" y="36504"/>
                </a:lnTo>
                <a:lnTo>
                  <a:pt x="1543812" y="38100"/>
                </a:lnTo>
                <a:close/>
              </a:path>
              <a:path w="1868804" h="38100">
                <a:moveTo>
                  <a:pt x="1621535" y="38100"/>
                </a:moveTo>
                <a:lnTo>
                  <a:pt x="1620012" y="38100"/>
                </a:lnTo>
                <a:lnTo>
                  <a:pt x="1613296" y="36504"/>
                </a:lnTo>
                <a:lnTo>
                  <a:pt x="1607439" y="32194"/>
                </a:lnTo>
                <a:lnTo>
                  <a:pt x="1603295" y="25884"/>
                </a:lnTo>
                <a:lnTo>
                  <a:pt x="1601724" y="18287"/>
                </a:lnTo>
                <a:lnTo>
                  <a:pt x="1603295" y="11572"/>
                </a:lnTo>
                <a:lnTo>
                  <a:pt x="1607439" y="5714"/>
                </a:lnTo>
                <a:lnTo>
                  <a:pt x="1613296" y="1571"/>
                </a:lnTo>
                <a:lnTo>
                  <a:pt x="1620012" y="0"/>
                </a:lnTo>
                <a:lnTo>
                  <a:pt x="1621535" y="0"/>
                </a:lnTo>
                <a:lnTo>
                  <a:pt x="1628251" y="1571"/>
                </a:lnTo>
                <a:lnTo>
                  <a:pt x="1634109" y="5714"/>
                </a:lnTo>
                <a:lnTo>
                  <a:pt x="1638252" y="11572"/>
                </a:lnTo>
                <a:lnTo>
                  <a:pt x="1639824" y="18287"/>
                </a:lnTo>
                <a:lnTo>
                  <a:pt x="1638252" y="25884"/>
                </a:lnTo>
                <a:lnTo>
                  <a:pt x="1634109" y="32194"/>
                </a:lnTo>
                <a:lnTo>
                  <a:pt x="1628251" y="36504"/>
                </a:lnTo>
                <a:lnTo>
                  <a:pt x="1621535" y="38100"/>
                </a:lnTo>
                <a:close/>
              </a:path>
              <a:path w="1868804" h="38100">
                <a:moveTo>
                  <a:pt x="1697735" y="38100"/>
                </a:moveTo>
                <a:lnTo>
                  <a:pt x="1690139" y="36504"/>
                </a:lnTo>
                <a:lnTo>
                  <a:pt x="1683829" y="32194"/>
                </a:lnTo>
                <a:lnTo>
                  <a:pt x="1679519" y="25884"/>
                </a:lnTo>
                <a:lnTo>
                  <a:pt x="1677924" y="18287"/>
                </a:lnTo>
                <a:lnTo>
                  <a:pt x="1679519" y="11572"/>
                </a:lnTo>
                <a:lnTo>
                  <a:pt x="1683829" y="5714"/>
                </a:lnTo>
                <a:lnTo>
                  <a:pt x="1690139" y="1571"/>
                </a:lnTo>
                <a:lnTo>
                  <a:pt x="1697735" y="0"/>
                </a:lnTo>
                <a:lnTo>
                  <a:pt x="1704451" y="1571"/>
                </a:lnTo>
                <a:lnTo>
                  <a:pt x="1710309" y="5714"/>
                </a:lnTo>
                <a:lnTo>
                  <a:pt x="1714452" y="11572"/>
                </a:lnTo>
                <a:lnTo>
                  <a:pt x="1716024" y="18287"/>
                </a:lnTo>
                <a:lnTo>
                  <a:pt x="1714452" y="25884"/>
                </a:lnTo>
                <a:lnTo>
                  <a:pt x="1710309" y="32194"/>
                </a:lnTo>
                <a:lnTo>
                  <a:pt x="1704451" y="36504"/>
                </a:lnTo>
                <a:lnTo>
                  <a:pt x="1697735" y="38100"/>
                </a:lnTo>
                <a:close/>
              </a:path>
              <a:path w="1868804" h="38100">
                <a:moveTo>
                  <a:pt x="1773935" y="38100"/>
                </a:moveTo>
                <a:lnTo>
                  <a:pt x="1766339" y="36504"/>
                </a:lnTo>
                <a:lnTo>
                  <a:pt x="1760029" y="32194"/>
                </a:lnTo>
                <a:lnTo>
                  <a:pt x="1755719" y="25884"/>
                </a:lnTo>
                <a:lnTo>
                  <a:pt x="1754124" y="18287"/>
                </a:lnTo>
                <a:lnTo>
                  <a:pt x="1755719" y="11572"/>
                </a:lnTo>
                <a:lnTo>
                  <a:pt x="1760029" y="5714"/>
                </a:lnTo>
                <a:lnTo>
                  <a:pt x="1766339" y="1571"/>
                </a:lnTo>
                <a:lnTo>
                  <a:pt x="1773935" y="0"/>
                </a:lnTo>
                <a:lnTo>
                  <a:pt x="1780651" y="1571"/>
                </a:lnTo>
                <a:lnTo>
                  <a:pt x="1786509" y="5714"/>
                </a:lnTo>
                <a:lnTo>
                  <a:pt x="1790652" y="11572"/>
                </a:lnTo>
                <a:lnTo>
                  <a:pt x="1792224" y="18287"/>
                </a:lnTo>
                <a:lnTo>
                  <a:pt x="1790652" y="25884"/>
                </a:lnTo>
                <a:lnTo>
                  <a:pt x="1786509" y="32194"/>
                </a:lnTo>
                <a:lnTo>
                  <a:pt x="1780651" y="36504"/>
                </a:lnTo>
                <a:lnTo>
                  <a:pt x="1773935" y="38100"/>
                </a:lnTo>
                <a:close/>
              </a:path>
              <a:path w="1868804" h="38100">
                <a:moveTo>
                  <a:pt x="1850135" y="38100"/>
                </a:moveTo>
                <a:lnTo>
                  <a:pt x="1842539" y="36504"/>
                </a:lnTo>
                <a:lnTo>
                  <a:pt x="1836229" y="32194"/>
                </a:lnTo>
                <a:lnTo>
                  <a:pt x="1831919" y="25884"/>
                </a:lnTo>
                <a:lnTo>
                  <a:pt x="1830324" y="18287"/>
                </a:lnTo>
                <a:lnTo>
                  <a:pt x="1831919" y="11572"/>
                </a:lnTo>
                <a:lnTo>
                  <a:pt x="1836229" y="5714"/>
                </a:lnTo>
                <a:lnTo>
                  <a:pt x="1842539" y="1571"/>
                </a:lnTo>
                <a:lnTo>
                  <a:pt x="1850135" y="0"/>
                </a:lnTo>
                <a:lnTo>
                  <a:pt x="1856851" y="1571"/>
                </a:lnTo>
                <a:lnTo>
                  <a:pt x="1862709" y="5714"/>
                </a:lnTo>
                <a:lnTo>
                  <a:pt x="1866852" y="11572"/>
                </a:lnTo>
                <a:lnTo>
                  <a:pt x="1868424" y="18287"/>
                </a:lnTo>
                <a:lnTo>
                  <a:pt x="1866852" y="25884"/>
                </a:lnTo>
                <a:lnTo>
                  <a:pt x="1862709" y="32194"/>
                </a:lnTo>
                <a:lnTo>
                  <a:pt x="1856851" y="36504"/>
                </a:lnTo>
                <a:lnTo>
                  <a:pt x="185013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10482" y="4157502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3640" y="2961132"/>
            <a:ext cx="662940" cy="748665"/>
          </a:xfrm>
          <a:custGeom>
            <a:avLst/>
            <a:gdLst/>
            <a:ahLst/>
            <a:cxnLst/>
            <a:rect l="l" t="t" r="r" b="b"/>
            <a:pathLst>
              <a:path w="662940" h="748664">
                <a:moveTo>
                  <a:pt x="36575" y="748283"/>
                </a:moveTo>
                <a:lnTo>
                  <a:pt x="0" y="742187"/>
                </a:lnTo>
                <a:lnTo>
                  <a:pt x="6095" y="701039"/>
                </a:lnTo>
                <a:lnTo>
                  <a:pt x="15239" y="662939"/>
                </a:lnTo>
                <a:lnTo>
                  <a:pt x="24383" y="623316"/>
                </a:lnTo>
                <a:lnTo>
                  <a:pt x="35051" y="586739"/>
                </a:lnTo>
                <a:lnTo>
                  <a:pt x="45719" y="548639"/>
                </a:lnTo>
                <a:lnTo>
                  <a:pt x="73151" y="478536"/>
                </a:lnTo>
                <a:lnTo>
                  <a:pt x="86867" y="445008"/>
                </a:lnTo>
                <a:lnTo>
                  <a:pt x="103631" y="411480"/>
                </a:lnTo>
                <a:lnTo>
                  <a:pt x="118871" y="379476"/>
                </a:lnTo>
                <a:lnTo>
                  <a:pt x="137159" y="347472"/>
                </a:lnTo>
                <a:lnTo>
                  <a:pt x="173735" y="289559"/>
                </a:lnTo>
                <a:lnTo>
                  <a:pt x="195071" y="262128"/>
                </a:lnTo>
                <a:lnTo>
                  <a:pt x="214883" y="234695"/>
                </a:lnTo>
                <a:lnTo>
                  <a:pt x="259079" y="185928"/>
                </a:lnTo>
                <a:lnTo>
                  <a:pt x="306323" y="141732"/>
                </a:lnTo>
                <a:lnTo>
                  <a:pt x="355091" y="102108"/>
                </a:lnTo>
                <a:lnTo>
                  <a:pt x="406907" y="70104"/>
                </a:lnTo>
                <a:lnTo>
                  <a:pt x="460247" y="42672"/>
                </a:lnTo>
                <a:lnTo>
                  <a:pt x="489203" y="32004"/>
                </a:lnTo>
                <a:lnTo>
                  <a:pt x="516635" y="21336"/>
                </a:lnTo>
                <a:lnTo>
                  <a:pt x="545591" y="13716"/>
                </a:lnTo>
                <a:lnTo>
                  <a:pt x="574547" y="7620"/>
                </a:lnTo>
                <a:lnTo>
                  <a:pt x="603503" y="3048"/>
                </a:lnTo>
                <a:lnTo>
                  <a:pt x="662939" y="0"/>
                </a:lnTo>
                <a:lnTo>
                  <a:pt x="662939" y="38100"/>
                </a:lnTo>
                <a:lnTo>
                  <a:pt x="608075" y="41148"/>
                </a:lnTo>
                <a:lnTo>
                  <a:pt x="580643" y="45719"/>
                </a:lnTo>
                <a:lnTo>
                  <a:pt x="501395" y="67056"/>
                </a:lnTo>
                <a:lnTo>
                  <a:pt x="449579" y="89916"/>
                </a:lnTo>
                <a:lnTo>
                  <a:pt x="376427" y="134112"/>
                </a:lnTo>
                <a:lnTo>
                  <a:pt x="353567" y="152400"/>
                </a:lnTo>
                <a:lnTo>
                  <a:pt x="329183" y="170688"/>
                </a:lnTo>
                <a:lnTo>
                  <a:pt x="243839" y="259080"/>
                </a:lnTo>
                <a:lnTo>
                  <a:pt x="205739" y="310895"/>
                </a:lnTo>
                <a:lnTo>
                  <a:pt x="187451" y="339852"/>
                </a:lnTo>
                <a:lnTo>
                  <a:pt x="169163" y="367284"/>
                </a:lnTo>
                <a:lnTo>
                  <a:pt x="137159" y="428243"/>
                </a:lnTo>
                <a:lnTo>
                  <a:pt x="94487" y="527304"/>
                </a:lnTo>
                <a:lnTo>
                  <a:pt x="71627" y="597408"/>
                </a:lnTo>
                <a:lnTo>
                  <a:pt x="51815" y="670560"/>
                </a:lnTo>
                <a:lnTo>
                  <a:pt x="44195" y="710183"/>
                </a:lnTo>
                <a:lnTo>
                  <a:pt x="36575" y="748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6288" y="2994660"/>
            <a:ext cx="1213485" cy="1508760"/>
          </a:xfrm>
          <a:custGeom>
            <a:avLst/>
            <a:gdLst/>
            <a:ahLst/>
            <a:cxnLst/>
            <a:rect l="l" t="t" r="r" b="b"/>
            <a:pathLst>
              <a:path w="1213484" h="1508760">
                <a:moveTo>
                  <a:pt x="1211579" y="1508759"/>
                </a:moveTo>
                <a:lnTo>
                  <a:pt x="1182623" y="1508759"/>
                </a:lnTo>
                <a:lnTo>
                  <a:pt x="1124711" y="1505711"/>
                </a:lnTo>
                <a:lnTo>
                  <a:pt x="1095755" y="1502663"/>
                </a:lnTo>
                <a:lnTo>
                  <a:pt x="1066799" y="1498091"/>
                </a:lnTo>
                <a:lnTo>
                  <a:pt x="1039367" y="1491995"/>
                </a:lnTo>
                <a:lnTo>
                  <a:pt x="1010411" y="1485899"/>
                </a:lnTo>
                <a:lnTo>
                  <a:pt x="954023" y="1472183"/>
                </a:lnTo>
                <a:lnTo>
                  <a:pt x="899159" y="1453895"/>
                </a:lnTo>
                <a:lnTo>
                  <a:pt x="845819" y="1432559"/>
                </a:lnTo>
                <a:lnTo>
                  <a:pt x="740663" y="1379219"/>
                </a:lnTo>
                <a:lnTo>
                  <a:pt x="688847" y="1347215"/>
                </a:lnTo>
                <a:lnTo>
                  <a:pt x="640079" y="1313687"/>
                </a:lnTo>
                <a:lnTo>
                  <a:pt x="591311" y="1277111"/>
                </a:lnTo>
                <a:lnTo>
                  <a:pt x="545591" y="1235963"/>
                </a:lnTo>
                <a:lnTo>
                  <a:pt x="522731" y="1216151"/>
                </a:lnTo>
                <a:lnTo>
                  <a:pt x="499871" y="1193291"/>
                </a:lnTo>
                <a:lnTo>
                  <a:pt x="477011" y="1171955"/>
                </a:lnTo>
                <a:lnTo>
                  <a:pt x="455675" y="1147571"/>
                </a:lnTo>
                <a:lnTo>
                  <a:pt x="434339" y="1124711"/>
                </a:lnTo>
                <a:lnTo>
                  <a:pt x="413004" y="1100327"/>
                </a:lnTo>
                <a:lnTo>
                  <a:pt x="393191" y="1074419"/>
                </a:lnTo>
                <a:lnTo>
                  <a:pt x="373379" y="1050035"/>
                </a:lnTo>
                <a:lnTo>
                  <a:pt x="353567" y="1022603"/>
                </a:lnTo>
                <a:lnTo>
                  <a:pt x="333755" y="996695"/>
                </a:lnTo>
                <a:lnTo>
                  <a:pt x="315467" y="969263"/>
                </a:lnTo>
                <a:lnTo>
                  <a:pt x="297179" y="940307"/>
                </a:lnTo>
                <a:lnTo>
                  <a:pt x="278891" y="912875"/>
                </a:lnTo>
                <a:lnTo>
                  <a:pt x="245363" y="853439"/>
                </a:lnTo>
                <a:lnTo>
                  <a:pt x="211835" y="792479"/>
                </a:lnTo>
                <a:lnTo>
                  <a:pt x="181355" y="729995"/>
                </a:lnTo>
                <a:lnTo>
                  <a:pt x="153923" y="664463"/>
                </a:lnTo>
                <a:lnTo>
                  <a:pt x="126491" y="597407"/>
                </a:lnTo>
                <a:lnTo>
                  <a:pt x="102107" y="528827"/>
                </a:lnTo>
                <a:lnTo>
                  <a:pt x="80771" y="458723"/>
                </a:lnTo>
                <a:lnTo>
                  <a:pt x="70104" y="422147"/>
                </a:lnTo>
                <a:lnTo>
                  <a:pt x="51815" y="348995"/>
                </a:lnTo>
                <a:lnTo>
                  <a:pt x="36575" y="275843"/>
                </a:lnTo>
                <a:lnTo>
                  <a:pt x="28955" y="237743"/>
                </a:lnTo>
                <a:lnTo>
                  <a:pt x="22859" y="199643"/>
                </a:lnTo>
                <a:lnTo>
                  <a:pt x="16763" y="160019"/>
                </a:lnTo>
                <a:lnTo>
                  <a:pt x="10667" y="121919"/>
                </a:lnTo>
                <a:lnTo>
                  <a:pt x="6095" y="82295"/>
                </a:lnTo>
                <a:lnTo>
                  <a:pt x="0" y="3047"/>
                </a:lnTo>
                <a:lnTo>
                  <a:pt x="38100" y="0"/>
                </a:lnTo>
                <a:lnTo>
                  <a:pt x="41148" y="39623"/>
                </a:lnTo>
                <a:lnTo>
                  <a:pt x="44195" y="77723"/>
                </a:lnTo>
                <a:lnTo>
                  <a:pt x="48767" y="115823"/>
                </a:lnTo>
                <a:lnTo>
                  <a:pt x="54863" y="155447"/>
                </a:lnTo>
                <a:lnTo>
                  <a:pt x="59435" y="192023"/>
                </a:lnTo>
                <a:lnTo>
                  <a:pt x="67055" y="230123"/>
                </a:lnTo>
                <a:lnTo>
                  <a:pt x="73152" y="266699"/>
                </a:lnTo>
                <a:lnTo>
                  <a:pt x="80771" y="304799"/>
                </a:lnTo>
                <a:lnTo>
                  <a:pt x="89915" y="339851"/>
                </a:lnTo>
                <a:lnTo>
                  <a:pt x="97535" y="376427"/>
                </a:lnTo>
                <a:lnTo>
                  <a:pt x="108204" y="413003"/>
                </a:lnTo>
                <a:lnTo>
                  <a:pt x="138683" y="516635"/>
                </a:lnTo>
                <a:lnTo>
                  <a:pt x="163067" y="583691"/>
                </a:lnTo>
                <a:lnTo>
                  <a:pt x="188975" y="649223"/>
                </a:lnTo>
                <a:lnTo>
                  <a:pt x="216407" y="713231"/>
                </a:lnTo>
                <a:lnTo>
                  <a:pt x="245363" y="774191"/>
                </a:lnTo>
                <a:lnTo>
                  <a:pt x="277367" y="835151"/>
                </a:lnTo>
                <a:lnTo>
                  <a:pt x="310895" y="891539"/>
                </a:lnTo>
                <a:lnTo>
                  <a:pt x="347471" y="947927"/>
                </a:lnTo>
                <a:lnTo>
                  <a:pt x="402335" y="1025651"/>
                </a:lnTo>
                <a:lnTo>
                  <a:pt x="441959" y="1075943"/>
                </a:lnTo>
                <a:lnTo>
                  <a:pt x="463295" y="1098803"/>
                </a:lnTo>
                <a:lnTo>
                  <a:pt x="483107" y="1121663"/>
                </a:lnTo>
                <a:lnTo>
                  <a:pt x="504443" y="1144523"/>
                </a:lnTo>
                <a:lnTo>
                  <a:pt x="525779" y="1165859"/>
                </a:lnTo>
                <a:lnTo>
                  <a:pt x="548639" y="1187195"/>
                </a:lnTo>
                <a:lnTo>
                  <a:pt x="569975" y="1208531"/>
                </a:lnTo>
                <a:lnTo>
                  <a:pt x="661415" y="1283207"/>
                </a:lnTo>
                <a:lnTo>
                  <a:pt x="758951" y="1345691"/>
                </a:lnTo>
                <a:lnTo>
                  <a:pt x="809243" y="1373123"/>
                </a:lnTo>
                <a:lnTo>
                  <a:pt x="859535" y="1397507"/>
                </a:lnTo>
                <a:lnTo>
                  <a:pt x="911351" y="1417319"/>
                </a:lnTo>
                <a:lnTo>
                  <a:pt x="938783" y="1426463"/>
                </a:lnTo>
                <a:lnTo>
                  <a:pt x="964691" y="1435607"/>
                </a:lnTo>
                <a:lnTo>
                  <a:pt x="1018031" y="1449323"/>
                </a:lnTo>
                <a:lnTo>
                  <a:pt x="1100327" y="1464563"/>
                </a:lnTo>
                <a:lnTo>
                  <a:pt x="1184147" y="1470659"/>
                </a:lnTo>
                <a:lnTo>
                  <a:pt x="1213103" y="1470659"/>
                </a:lnTo>
                <a:lnTo>
                  <a:pt x="1211579" y="1508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2455" y="5679948"/>
            <a:ext cx="7701280" cy="841375"/>
          </a:xfrm>
          <a:custGeom>
            <a:avLst/>
            <a:gdLst/>
            <a:ahLst/>
            <a:cxnLst/>
            <a:rect l="l" t="t" r="r" b="b"/>
            <a:pathLst>
              <a:path w="7701280" h="841375">
                <a:moveTo>
                  <a:pt x="7700771" y="841247"/>
                </a:moveTo>
                <a:lnTo>
                  <a:pt x="0" y="841247"/>
                </a:lnTo>
                <a:lnTo>
                  <a:pt x="0" y="0"/>
                </a:lnTo>
                <a:lnTo>
                  <a:pt x="7700771" y="0"/>
                </a:lnTo>
                <a:lnTo>
                  <a:pt x="7700771" y="4571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32104"/>
                </a:lnTo>
                <a:lnTo>
                  <a:pt x="4572" y="832104"/>
                </a:lnTo>
                <a:lnTo>
                  <a:pt x="9144" y="836675"/>
                </a:lnTo>
                <a:lnTo>
                  <a:pt x="7700771" y="836675"/>
                </a:lnTo>
                <a:lnTo>
                  <a:pt x="7700771" y="841247"/>
                </a:lnTo>
                <a:close/>
              </a:path>
              <a:path w="7701280" h="84137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7701280" h="841375">
                <a:moveTo>
                  <a:pt x="7691628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7691628" y="4572"/>
                </a:lnTo>
                <a:lnTo>
                  <a:pt x="7691628" y="10668"/>
                </a:lnTo>
                <a:close/>
              </a:path>
              <a:path w="7701280" h="841375">
                <a:moveTo>
                  <a:pt x="7691628" y="836675"/>
                </a:moveTo>
                <a:lnTo>
                  <a:pt x="7691628" y="4572"/>
                </a:lnTo>
                <a:lnTo>
                  <a:pt x="7696200" y="10668"/>
                </a:lnTo>
                <a:lnTo>
                  <a:pt x="7700771" y="10668"/>
                </a:lnTo>
                <a:lnTo>
                  <a:pt x="7700771" y="832104"/>
                </a:lnTo>
                <a:lnTo>
                  <a:pt x="7696200" y="832104"/>
                </a:lnTo>
                <a:lnTo>
                  <a:pt x="7691628" y="836675"/>
                </a:lnTo>
                <a:close/>
              </a:path>
              <a:path w="7701280" h="841375">
                <a:moveTo>
                  <a:pt x="7700771" y="10668"/>
                </a:moveTo>
                <a:lnTo>
                  <a:pt x="7696200" y="10668"/>
                </a:lnTo>
                <a:lnTo>
                  <a:pt x="7691628" y="4572"/>
                </a:lnTo>
                <a:lnTo>
                  <a:pt x="7700771" y="4571"/>
                </a:lnTo>
                <a:lnTo>
                  <a:pt x="7700771" y="10668"/>
                </a:lnTo>
                <a:close/>
              </a:path>
              <a:path w="7701280" h="841375">
                <a:moveTo>
                  <a:pt x="9144" y="836675"/>
                </a:moveTo>
                <a:lnTo>
                  <a:pt x="4572" y="832104"/>
                </a:lnTo>
                <a:lnTo>
                  <a:pt x="9144" y="832104"/>
                </a:lnTo>
                <a:lnTo>
                  <a:pt x="9144" y="836675"/>
                </a:lnTo>
                <a:close/>
              </a:path>
              <a:path w="7701280" h="841375">
                <a:moveTo>
                  <a:pt x="7691628" y="836675"/>
                </a:moveTo>
                <a:lnTo>
                  <a:pt x="9144" y="836675"/>
                </a:lnTo>
                <a:lnTo>
                  <a:pt x="9144" y="832104"/>
                </a:lnTo>
                <a:lnTo>
                  <a:pt x="7691628" y="832104"/>
                </a:lnTo>
                <a:lnTo>
                  <a:pt x="7691628" y="836675"/>
                </a:lnTo>
                <a:close/>
              </a:path>
              <a:path w="7701280" h="841375">
                <a:moveTo>
                  <a:pt x="7700771" y="836675"/>
                </a:moveTo>
                <a:lnTo>
                  <a:pt x="7691628" y="836675"/>
                </a:lnTo>
                <a:lnTo>
                  <a:pt x="7696200" y="832104"/>
                </a:lnTo>
                <a:lnTo>
                  <a:pt x="7700771" y="832104"/>
                </a:lnTo>
                <a:lnTo>
                  <a:pt x="7700771" y="83667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31891" y="5027648"/>
            <a:ext cx="4618990" cy="1069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3535">
              <a:lnSpc>
                <a:spcPct val="100000"/>
              </a:lnSpc>
            </a:pPr>
            <a:r>
              <a:rPr dirty="0" sz="28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44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800" spc="-30">
                <a:solidFill>
                  <a:srgbClr val="0000CC"/>
                </a:solidFill>
                <a:latin typeface="宋体"/>
                <a:cs typeface="宋体"/>
              </a:rPr>
              <a:t>降到</a:t>
            </a:r>
            <a:r>
              <a:rPr dirty="0" sz="28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44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800" spc="-30">
                <a:solidFill>
                  <a:srgbClr val="0000CC"/>
                </a:solidFill>
                <a:latin typeface="宋体"/>
                <a:cs typeface="宋体"/>
              </a:rPr>
              <a:t>时，</a:t>
            </a:r>
            <a:r>
              <a:rPr dirty="0" sz="28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44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800" spc="-30">
                <a:solidFill>
                  <a:srgbClr val="0000CC"/>
                </a:solidFill>
                <a:latin typeface="宋体"/>
                <a:cs typeface="宋体"/>
              </a:rPr>
              <a:t>上翻。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 sz="2400" spc="5">
                <a:latin typeface="宋体"/>
                <a:cs typeface="宋体"/>
              </a:rPr>
              <a:t>以后，电路又进入另一个周期性的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815" y="5709163"/>
            <a:ext cx="2753360" cy="76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dirty="0" sz="2400" spc="-45">
                <a:latin typeface="宋体"/>
                <a:cs typeface="宋体"/>
              </a:rPr>
              <a:t>当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Times New Roman"/>
                <a:cs typeface="Times New Roman"/>
              </a:rPr>
              <a:t>o </a:t>
            </a:r>
            <a:r>
              <a:rPr dirty="0" sz="2400" spc="5">
                <a:latin typeface="宋体"/>
                <a:cs typeface="宋体"/>
              </a:rPr>
              <a:t>重新回到＋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OM </a:t>
            </a:r>
            <a:r>
              <a:rPr dirty="0" baseline="-20833" sz="2400" spc="-41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变化。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1359" y="2926842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72639" y="2926842"/>
            <a:ext cx="866140" cy="0"/>
          </a:xfrm>
          <a:custGeom>
            <a:avLst/>
            <a:gdLst/>
            <a:ahLst/>
            <a:cxnLst/>
            <a:rect l="l" t="t" r="r" b="b"/>
            <a:pathLst>
              <a:path w="866139" h="0">
                <a:moveTo>
                  <a:pt x="0" y="0"/>
                </a:moveTo>
                <a:lnTo>
                  <a:pt x="8656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75916" y="3688841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5164" y="414680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2152" y="391744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11857" y="275539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0700" y="4050791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2211"/>
                </a:lnTo>
                <a:lnTo>
                  <a:pt x="361187" y="172211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3087" y="19812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23087" y="19812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9812"/>
                </a:lnTo>
                <a:lnTo>
                  <a:pt x="361187" y="19812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2211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172211"/>
                </a:moveTo>
                <a:lnTo>
                  <a:pt x="323087" y="172211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8967" y="4146041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32075" y="4146041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38272" y="2869692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4" h="152400">
                <a:moveTo>
                  <a:pt x="0" y="0"/>
                </a:moveTo>
                <a:lnTo>
                  <a:pt x="323087" y="0"/>
                </a:lnTo>
                <a:lnTo>
                  <a:pt x="32308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19983" y="2851403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5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5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08175" y="4146041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2075" y="4146041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4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08175" y="292684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75154" y="29276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75154" y="41468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63696" y="391744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45814" y="2927603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08937" y="2927603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46632" y="4984242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27701" y="244747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09993" y="4256472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7810" y="5093127"/>
            <a:ext cx="39687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2f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8740" y="2736342"/>
            <a:ext cx="2554223" cy="1876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89338" y="3189266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2355" y="2562824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68916" y="2240303"/>
            <a:ext cx="2508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44803" y="3875473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0424" y="4051820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47972" y="3842003"/>
            <a:ext cx="120650" cy="114300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60960" y="114299"/>
                </a:moveTo>
                <a:lnTo>
                  <a:pt x="37290" y="109751"/>
                </a:lnTo>
                <a:lnTo>
                  <a:pt x="17907" y="97345"/>
                </a:lnTo>
                <a:lnTo>
                  <a:pt x="4810" y="78938"/>
                </a:lnTo>
                <a:lnTo>
                  <a:pt x="0" y="56387"/>
                </a:lnTo>
                <a:lnTo>
                  <a:pt x="4810" y="34075"/>
                </a:lnTo>
                <a:lnTo>
                  <a:pt x="17907" y="16192"/>
                </a:lnTo>
                <a:lnTo>
                  <a:pt x="37290" y="4310"/>
                </a:lnTo>
                <a:lnTo>
                  <a:pt x="60960" y="0"/>
                </a:lnTo>
                <a:lnTo>
                  <a:pt x="84391" y="4310"/>
                </a:lnTo>
                <a:lnTo>
                  <a:pt x="103250" y="16192"/>
                </a:lnTo>
                <a:lnTo>
                  <a:pt x="115824" y="34075"/>
                </a:lnTo>
                <a:lnTo>
                  <a:pt x="120396" y="56387"/>
                </a:lnTo>
                <a:lnTo>
                  <a:pt x="115824" y="78938"/>
                </a:lnTo>
                <a:lnTo>
                  <a:pt x="103250" y="97345"/>
                </a:lnTo>
                <a:lnTo>
                  <a:pt x="84391" y="109751"/>
                </a:lnTo>
                <a:lnTo>
                  <a:pt x="6096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9684" y="3822191"/>
            <a:ext cx="158750" cy="152400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94488" y="1524"/>
                </a:moveTo>
                <a:lnTo>
                  <a:pt x="70104" y="1524"/>
                </a:lnTo>
                <a:lnTo>
                  <a:pt x="77724" y="0"/>
                </a:lnTo>
                <a:lnTo>
                  <a:pt x="86868" y="0"/>
                </a:lnTo>
                <a:lnTo>
                  <a:pt x="94488" y="1524"/>
                </a:lnTo>
                <a:close/>
              </a:path>
              <a:path w="158750" h="152400">
                <a:moveTo>
                  <a:pt x="108204" y="6096"/>
                </a:moveTo>
                <a:lnTo>
                  <a:pt x="50292" y="6096"/>
                </a:lnTo>
                <a:lnTo>
                  <a:pt x="60960" y="1524"/>
                </a:lnTo>
                <a:lnTo>
                  <a:pt x="96012" y="1524"/>
                </a:lnTo>
                <a:lnTo>
                  <a:pt x="108204" y="6096"/>
                </a:lnTo>
                <a:close/>
              </a:path>
              <a:path w="158750" h="152400">
                <a:moveTo>
                  <a:pt x="121920" y="12192"/>
                </a:moveTo>
                <a:lnTo>
                  <a:pt x="36576" y="12192"/>
                </a:lnTo>
                <a:lnTo>
                  <a:pt x="47244" y="7620"/>
                </a:lnTo>
                <a:lnTo>
                  <a:pt x="47244" y="6096"/>
                </a:lnTo>
                <a:lnTo>
                  <a:pt x="109728" y="6096"/>
                </a:lnTo>
                <a:lnTo>
                  <a:pt x="111252" y="7620"/>
                </a:lnTo>
                <a:lnTo>
                  <a:pt x="121920" y="12192"/>
                </a:lnTo>
                <a:close/>
              </a:path>
              <a:path w="158750" h="152400">
                <a:moveTo>
                  <a:pt x="123444" y="13716"/>
                </a:moveTo>
                <a:lnTo>
                  <a:pt x="35052" y="13716"/>
                </a:lnTo>
                <a:lnTo>
                  <a:pt x="35052" y="12192"/>
                </a:lnTo>
                <a:lnTo>
                  <a:pt x="123444" y="12192"/>
                </a:lnTo>
                <a:lnTo>
                  <a:pt x="123444" y="13716"/>
                </a:lnTo>
                <a:close/>
              </a:path>
              <a:path w="158750" h="152400">
                <a:moveTo>
                  <a:pt x="144779" y="120396"/>
                </a:moveTo>
                <a:lnTo>
                  <a:pt x="13716" y="120396"/>
                </a:lnTo>
                <a:lnTo>
                  <a:pt x="13716" y="118872"/>
                </a:lnTo>
                <a:lnTo>
                  <a:pt x="12192" y="117348"/>
                </a:lnTo>
                <a:lnTo>
                  <a:pt x="7620" y="108204"/>
                </a:lnTo>
                <a:lnTo>
                  <a:pt x="6096" y="106680"/>
                </a:lnTo>
                <a:lnTo>
                  <a:pt x="6096" y="105156"/>
                </a:lnTo>
                <a:lnTo>
                  <a:pt x="3048" y="100584"/>
                </a:lnTo>
                <a:lnTo>
                  <a:pt x="0" y="85344"/>
                </a:lnTo>
                <a:lnTo>
                  <a:pt x="0" y="70104"/>
                </a:lnTo>
                <a:lnTo>
                  <a:pt x="3048" y="54864"/>
                </a:lnTo>
                <a:lnTo>
                  <a:pt x="6096" y="47244"/>
                </a:lnTo>
                <a:lnTo>
                  <a:pt x="6096" y="45720"/>
                </a:lnTo>
                <a:lnTo>
                  <a:pt x="7620" y="44196"/>
                </a:lnTo>
                <a:lnTo>
                  <a:pt x="12192" y="35052"/>
                </a:lnTo>
                <a:lnTo>
                  <a:pt x="15240" y="32004"/>
                </a:lnTo>
                <a:lnTo>
                  <a:pt x="22859" y="22860"/>
                </a:lnTo>
                <a:lnTo>
                  <a:pt x="24384" y="21336"/>
                </a:lnTo>
                <a:lnTo>
                  <a:pt x="33528" y="13716"/>
                </a:lnTo>
                <a:lnTo>
                  <a:pt x="124968" y="13716"/>
                </a:lnTo>
                <a:lnTo>
                  <a:pt x="134112" y="21336"/>
                </a:lnTo>
                <a:lnTo>
                  <a:pt x="135636" y="22860"/>
                </a:lnTo>
                <a:lnTo>
                  <a:pt x="135636" y="24384"/>
                </a:lnTo>
                <a:lnTo>
                  <a:pt x="146304" y="35052"/>
                </a:lnTo>
                <a:lnTo>
                  <a:pt x="147828" y="38100"/>
                </a:lnTo>
                <a:lnTo>
                  <a:pt x="71628" y="38100"/>
                </a:lnTo>
                <a:lnTo>
                  <a:pt x="64515" y="41148"/>
                </a:lnTo>
                <a:lnTo>
                  <a:pt x="64008" y="41148"/>
                </a:lnTo>
                <a:lnTo>
                  <a:pt x="57912" y="44196"/>
                </a:lnTo>
                <a:lnTo>
                  <a:pt x="56387" y="44196"/>
                </a:lnTo>
                <a:lnTo>
                  <a:pt x="51816" y="48768"/>
                </a:lnTo>
                <a:lnTo>
                  <a:pt x="50292" y="48768"/>
                </a:lnTo>
                <a:lnTo>
                  <a:pt x="46482" y="53340"/>
                </a:lnTo>
                <a:lnTo>
                  <a:pt x="45719" y="53340"/>
                </a:lnTo>
                <a:lnTo>
                  <a:pt x="42672" y="57912"/>
                </a:lnTo>
                <a:lnTo>
                  <a:pt x="43107" y="57912"/>
                </a:lnTo>
                <a:lnTo>
                  <a:pt x="41365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38100" y="68580"/>
                </a:lnTo>
                <a:lnTo>
                  <a:pt x="38100" y="82296"/>
                </a:lnTo>
                <a:lnTo>
                  <a:pt x="40640" y="89916"/>
                </a:lnTo>
                <a:lnTo>
                  <a:pt x="39624" y="89916"/>
                </a:lnTo>
                <a:lnTo>
                  <a:pt x="43687" y="96012"/>
                </a:lnTo>
                <a:lnTo>
                  <a:pt x="42672" y="96012"/>
                </a:lnTo>
                <a:lnTo>
                  <a:pt x="50292" y="105156"/>
                </a:lnTo>
                <a:lnTo>
                  <a:pt x="52577" y="105156"/>
                </a:lnTo>
                <a:lnTo>
                  <a:pt x="56387" y="108204"/>
                </a:lnTo>
                <a:lnTo>
                  <a:pt x="57150" y="108204"/>
                </a:lnTo>
                <a:lnTo>
                  <a:pt x="61721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7828" y="114300"/>
                </a:lnTo>
                <a:lnTo>
                  <a:pt x="146304" y="117348"/>
                </a:lnTo>
                <a:lnTo>
                  <a:pt x="144779" y="118872"/>
                </a:lnTo>
                <a:lnTo>
                  <a:pt x="144779" y="120396"/>
                </a:lnTo>
                <a:close/>
              </a:path>
              <a:path w="158750" h="152400">
                <a:moveTo>
                  <a:pt x="70104" y="39624"/>
                </a:moveTo>
                <a:lnTo>
                  <a:pt x="71628" y="38100"/>
                </a:lnTo>
                <a:lnTo>
                  <a:pt x="76200" y="38100"/>
                </a:lnTo>
                <a:lnTo>
                  <a:pt x="70104" y="39624"/>
                </a:lnTo>
                <a:close/>
              </a:path>
              <a:path w="158750" h="152400">
                <a:moveTo>
                  <a:pt x="88391" y="39624"/>
                </a:moveTo>
                <a:lnTo>
                  <a:pt x="83820" y="38100"/>
                </a:lnTo>
                <a:lnTo>
                  <a:pt x="85344" y="38100"/>
                </a:lnTo>
                <a:lnTo>
                  <a:pt x="88391" y="39624"/>
                </a:lnTo>
                <a:close/>
              </a:path>
              <a:path w="158750" h="152400">
                <a:moveTo>
                  <a:pt x="97535" y="42672"/>
                </a:moveTo>
                <a:lnTo>
                  <a:pt x="85344" y="38100"/>
                </a:lnTo>
                <a:lnTo>
                  <a:pt x="147828" y="38100"/>
                </a:lnTo>
                <a:lnTo>
                  <a:pt x="149352" y="41148"/>
                </a:lnTo>
                <a:lnTo>
                  <a:pt x="94488" y="41148"/>
                </a:lnTo>
                <a:lnTo>
                  <a:pt x="97535" y="42672"/>
                </a:lnTo>
                <a:close/>
              </a:path>
              <a:path w="158750" h="152400">
                <a:moveTo>
                  <a:pt x="60960" y="42672"/>
                </a:moveTo>
                <a:lnTo>
                  <a:pt x="64008" y="41148"/>
                </a:lnTo>
                <a:lnTo>
                  <a:pt x="64515" y="41148"/>
                </a:lnTo>
                <a:lnTo>
                  <a:pt x="60960" y="42672"/>
                </a:lnTo>
                <a:close/>
              </a:path>
              <a:path w="158750" h="152400">
                <a:moveTo>
                  <a:pt x="152400" y="45720"/>
                </a:moveTo>
                <a:lnTo>
                  <a:pt x="103632" y="45720"/>
                </a:lnTo>
                <a:lnTo>
                  <a:pt x="94488" y="41148"/>
                </a:lnTo>
                <a:lnTo>
                  <a:pt x="149352" y="41148"/>
                </a:lnTo>
                <a:lnTo>
                  <a:pt x="150876" y="44196"/>
                </a:lnTo>
                <a:lnTo>
                  <a:pt x="152400" y="45720"/>
                </a:lnTo>
                <a:close/>
              </a:path>
              <a:path w="158750" h="152400">
                <a:moveTo>
                  <a:pt x="54864" y="45720"/>
                </a:moveTo>
                <a:lnTo>
                  <a:pt x="56387" y="44196"/>
                </a:lnTo>
                <a:lnTo>
                  <a:pt x="57912" y="44196"/>
                </a:lnTo>
                <a:lnTo>
                  <a:pt x="54864" y="45720"/>
                </a:lnTo>
                <a:close/>
              </a:path>
              <a:path w="158750" h="152400">
                <a:moveTo>
                  <a:pt x="109728" y="51816"/>
                </a:moveTo>
                <a:lnTo>
                  <a:pt x="100584" y="44196"/>
                </a:lnTo>
                <a:lnTo>
                  <a:pt x="103632" y="45720"/>
                </a:lnTo>
                <a:lnTo>
                  <a:pt x="152400" y="45720"/>
                </a:lnTo>
                <a:lnTo>
                  <a:pt x="152400" y="48768"/>
                </a:lnTo>
                <a:lnTo>
                  <a:pt x="106679" y="48768"/>
                </a:lnTo>
                <a:lnTo>
                  <a:pt x="109728" y="51816"/>
                </a:lnTo>
                <a:close/>
              </a:path>
              <a:path w="158750" h="152400">
                <a:moveTo>
                  <a:pt x="48768" y="51816"/>
                </a:moveTo>
                <a:lnTo>
                  <a:pt x="50292" y="48768"/>
                </a:lnTo>
                <a:lnTo>
                  <a:pt x="51816" y="48768"/>
                </a:lnTo>
                <a:lnTo>
                  <a:pt x="48768" y="51816"/>
                </a:lnTo>
                <a:close/>
              </a:path>
              <a:path w="158750" h="152400">
                <a:moveTo>
                  <a:pt x="113918" y="56007"/>
                </a:moveTo>
                <a:lnTo>
                  <a:pt x="106679" y="48768"/>
                </a:lnTo>
                <a:lnTo>
                  <a:pt x="152400" y="48768"/>
                </a:lnTo>
                <a:lnTo>
                  <a:pt x="154359" y="53340"/>
                </a:lnTo>
                <a:lnTo>
                  <a:pt x="112775" y="53340"/>
                </a:lnTo>
                <a:lnTo>
                  <a:pt x="113918" y="56007"/>
                </a:lnTo>
                <a:close/>
              </a:path>
              <a:path w="158750" h="152400">
                <a:moveTo>
                  <a:pt x="42672" y="57912"/>
                </a:moveTo>
                <a:lnTo>
                  <a:pt x="45719" y="53340"/>
                </a:lnTo>
                <a:lnTo>
                  <a:pt x="44057" y="56249"/>
                </a:lnTo>
                <a:lnTo>
                  <a:pt x="42672" y="57912"/>
                </a:lnTo>
                <a:close/>
              </a:path>
              <a:path w="158750" h="152400">
                <a:moveTo>
                  <a:pt x="44057" y="56249"/>
                </a:moveTo>
                <a:lnTo>
                  <a:pt x="45719" y="53340"/>
                </a:lnTo>
                <a:lnTo>
                  <a:pt x="46482" y="53340"/>
                </a:lnTo>
                <a:lnTo>
                  <a:pt x="44057" y="56249"/>
                </a:lnTo>
                <a:close/>
              </a:path>
              <a:path w="158750" h="152400">
                <a:moveTo>
                  <a:pt x="114300" y="56388"/>
                </a:moveTo>
                <a:lnTo>
                  <a:pt x="113918" y="56007"/>
                </a:lnTo>
                <a:lnTo>
                  <a:pt x="112775" y="53340"/>
                </a:lnTo>
                <a:lnTo>
                  <a:pt x="114300" y="56388"/>
                </a:lnTo>
                <a:close/>
              </a:path>
              <a:path w="158750" h="152400">
                <a:moveTo>
                  <a:pt x="155665" y="56388"/>
                </a:moveTo>
                <a:lnTo>
                  <a:pt x="114300" y="56388"/>
                </a:lnTo>
                <a:lnTo>
                  <a:pt x="112775" y="53340"/>
                </a:lnTo>
                <a:lnTo>
                  <a:pt x="154359" y="53340"/>
                </a:lnTo>
                <a:lnTo>
                  <a:pt x="155665" y="56388"/>
                </a:lnTo>
                <a:close/>
              </a:path>
              <a:path w="158750" h="152400">
                <a:moveTo>
                  <a:pt x="157479" y="64008"/>
                </a:moveTo>
                <a:lnTo>
                  <a:pt x="117348" y="64008"/>
                </a:lnTo>
                <a:lnTo>
                  <a:pt x="113918" y="56007"/>
                </a:lnTo>
                <a:lnTo>
                  <a:pt x="114300" y="56388"/>
                </a:lnTo>
                <a:lnTo>
                  <a:pt x="155665" y="56388"/>
                </a:lnTo>
                <a:lnTo>
                  <a:pt x="156972" y="59436"/>
                </a:lnTo>
                <a:lnTo>
                  <a:pt x="156972" y="62484"/>
                </a:lnTo>
                <a:lnTo>
                  <a:pt x="157479" y="64008"/>
                </a:lnTo>
                <a:close/>
              </a:path>
              <a:path w="158750" h="152400">
                <a:moveTo>
                  <a:pt x="43107" y="57912"/>
                </a:moveTo>
                <a:lnTo>
                  <a:pt x="42672" y="57912"/>
                </a:lnTo>
                <a:lnTo>
                  <a:pt x="44057" y="56249"/>
                </a:lnTo>
                <a:lnTo>
                  <a:pt x="43107" y="57912"/>
                </a:lnTo>
                <a:close/>
              </a:path>
              <a:path w="158750" h="152400">
                <a:moveTo>
                  <a:pt x="39624" y="64008"/>
                </a:moveTo>
                <a:lnTo>
                  <a:pt x="41148" y="60960"/>
                </a:lnTo>
                <a:lnTo>
                  <a:pt x="41365" y="60960"/>
                </a:lnTo>
                <a:lnTo>
                  <a:pt x="39624" y="64008"/>
                </a:lnTo>
                <a:close/>
              </a:path>
              <a:path w="158750" h="152400">
                <a:moveTo>
                  <a:pt x="158495" y="71628"/>
                </a:moveTo>
                <a:lnTo>
                  <a:pt x="120396" y="71628"/>
                </a:lnTo>
                <a:lnTo>
                  <a:pt x="115824" y="60960"/>
                </a:lnTo>
                <a:lnTo>
                  <a:pt x="117348" y="64008"/>
                </a:lnTo>
                <a:lnTo>
                  <a:pt x="157479" y="64008"/>
                </a:lnTo>
                <a:lnTo>
                  <a:pt x="158495" y="67056"/>
                </a:lnTo>
                <a:lnTo>
                  <a:pt x="158495" y="71628"/>
                </a:lnTo>
                <a:close/>
              </a:path>
              <a:path w="158750" h="152400">
                <a:moveTo>
                  <a:pt x="118872" y="85344"/>
                </a:moveTo>
                <a:lnTo>
                  <a:pt x="120396" y="80772"/>
                </a:lnTo>
                <a:lnTo>
                  <a:pt x="120396" y="73152"/>
                </a:lnTo>
                <a:lnTo>
                  <a:pt x="118872" y="68580"/>
                </a:lnTo>
                <a:lnTo>
                  <a:pt x="120396" y="71628"/>
                </a:lnTo>
                <a:lnTo>
                  <a:pt x="158495" y="71628"/>
                </a:lnTo>
                <a:lnTo>
                  <a:pt x="158495" y="82296"/>
                </a:lnTo>
                <a:lnTo>
                  <a:pt x="120396" y="82296"/>
                </a:lnTo>
                <a:lnTo>
                  <a:pt x="118872" y="85344"/>
                </a:lnTo>
                <a:close/>
              </a:path>
              <a:path w="158750" h="152400">
                <a:moveTo>
                  <a:pt x="115824" y="92964"/>
                </a:moveTo>
                <a:lnTo>
                  <a:pt x="120396" y="82296"/>
                </a:lnTo>
                <a:lnTo>
                  <a:pt x="158495" y="82296"/>
                </a:lnTo>
                <a:lnTo>
                  <a:pt x="158495" y="83820"/>
                </a:lnTo>
                <a:lnTo>
                  <a:pt x="157276" y="89916"/>
                </a:lnTo>
                <a:lnTo>
                  <a:pt x="117348" y="89916"/>
                </a:lnTo>
                <a:lnTo>
                  <a:pt x="115824" y="92964"/>
                </a:lnTo>
                <a:close/>
              </a:path>
              <a:path w="158750" h="152400">
                <a:moveTo>
                  <a:pt x="41148" y="91440"/>
                </a:moveTo>
                <a:lnTo>
                  <a:pt x="39624" y="89916"/>
                </a:lnTo>
                <a:lnTo>
                  <a:pt x="40640" y="89916"/>
                </a:lnTo>
                <a:lnTo>
                  <a:pt x="41148" y="91440"/>
                </a:lnTo>
                <a:close/>
              </a:path>
              <a:path w="158750" h="152400">
                <a:moveTo>
                  <a:pt x="155012" y="99060"/>
                </a:moveTo>
                <a:lnTo>
                  <a:pt x="112775" y="99060"/>
                </a:lnTo>
                <a:lnTo>
                  <a:pt x="117348" y="89916"/>
                </a:lnTo>
                <a:lnTo>
                  <a:pt x="157276" y="89916"/>
                </a:lnTo>
                <a:lnTo>
                  <a:pt x="156972" y="91440"/>
                </a:lnTo>
                <a:lnTo>
                  <a:pt x="156972" y="94488"/>
                </a:lnTo>
                <a:lnTo>
                  <a:pt x="155012" y="99060"/>
                </a:lnTo>
                <a:close/>
              </a:path>
              <a:path w="158750" h="152400">
                <a:moveTo>
                  <a:pt x="45719" y="99060"/>
                </a:moveTo>
                <a:lnTo>
                  <a:pt x="42672" y="96012"/>
                </a:lnTo>
                <a:lnTo>
                  <a:pt x="43687" y="96012"/>
                </a:lnTo>
                <a:lnTo>
                  <a:pt x="45719" y="99060"/>
                </a:lnTo>
                <a:close/>
              </a:path>
              <a:path w="158750" h="152400">
                <a:moveTo>
                  <a:pt x="108584" y="102870"/>
                </a:moveTo>
                <a:lnTo>
                  <a:pt x="114300" y="96012"/>
                </a:lnTo>
                <a:lnTo>
                  <a:pt x="112775" y="99060"/>
                </a:lnTo>
                <a:lnTo>
                  <a:pt x="155012" y="99060"/>
                </a:lnTo>
                <a:lnTo>
                  <a:pt x="153706" y="102108"/>
                </a:lnTo>
                <a:lnTo>
                  <a:pt x="109728" y="102108"/>
                </a:lnTo>
                <a:lnTo>
                  <a:pt x="108584" y="102870"/>
                </a:lnTo>
                <a:close/>
              </a:path>
              <a:path w="158750" h="152400">
                <a:moveTo>
                  <a:pt x="52577" y="105156"/>
                </a:moveTo>
                <a:lnTo>
                  <a:pt x="50292" y="105156"/>
                </a:lnTo>
                <a:lnTo>
                  <a:pt x="48768" y="102108"/>
                </a:lnTo>
                <a:lnTo>
                  <a:pt x="52577" y="105156"/>
                </a:lnTo>
                <a:close/>
              </a:path>
              <a:path w="158750" h="152400">
                <a:moveTo>
                  <a:pt x="106679" y="105156"/>
                </a:moveTo>
                <a:lnTo>
                  <a:pt x="108584" y="102870"/>
                </a:lnTo>
                <a:lnTo>
                  <a:pt x="109728" y="102108"/>
                </a:lnTo>
                <a:lnTo>
                  <a:pt x="106679" y="105156"/>
                </a:lnTo>
                <a:close/>
              </a:path>
              <a:path w="158750" h="152400">
                <a:moveTo>
                  <a:pt x="152400" y="105156"/>
                </a:moveTo>
                <a:lnTo>
                  <a:pt x="106679" y="105156"/>
                </a:lnTo>
                <a:lnTo>
                  <a:pt x="109728" y="102108"/>
                </a:lnTo>
                <a:lnTo>
                  <a:pt x="153706" y="102108"/>
                </a:lnTo>
                <a:lnTo>
                  <a:pt x="152400" y="105156"/>
                </a:lnTo>
                <a:close/>
              </a:path>
              <a:path w="158750" h="152400">
                <a:moveTo>
                  <a:pt x="100584" y="108204"/>
                </a:moveTo>
                <a:lnTo>
                  <a:pt x="108584" y="102870"/>
                </a:lnTo>
                <a:lnTo>
                  <a:pt x="106679" y="105156"/>
                </a:lnTo>
                <a:lnTo>
                  <a:pt x="152400" y="105156"/>
                </a:lnTo>
                <a:lnTo>
                  <a:pt x="152400" y="106680"/>
                </a:lnTo>
                <a:lnTo>
                  <a:pt x="103632" y="106680"/>
                </a:lnTo>
                <a:lnTo>
                  <a:pt x="100584" y="108204"/>
                </a:lnTo>
                <a:close/>
              </a:path>
              <a:path w="158750" h="152400">
                <a:moveTo>
                  <a:pt x="57150" y="108204"/>
                </a:moveTo>
                <a:lnTo>
                  <a:pt x="56387" y="108204"/>
                </a:lnTo>
                <a:lnTo>
                  <a:pt x="54864" y="106680"/>
                </a:lnTo>
                <a:lnTo>
                  <a:pt x="57150" y="108204"/>
                </a:lnTo>
                <a:close/>
              </a:path>
              <a:path w="158750" h="152400">
                <a:moveTo>
                  <a:pt x="96316" y="111556"/>
                </a:moveTo>
                <a:lnTo>
                  <a:pt x="103632" y="106680"/>
                </a:lnTo>
                <a:lnTo>
                  <a:pt x="152400" y="106680"/>
                </a:lnTo>
                <a:lnTo>
                  <a:pt x="150876" y="108204"/>
                </a:lnTo>
                <a:lnTo>
                  <a:pt x="149352" y="111252"/>
                </a:lnTo>
                <a:lnTo>
                  <a:pt x="97536" y="111252"/>
                </a:lnTo>
                <a:lnTo>
                  <a:pt x="96316" y="111556"/>
                </a:lnTo>
                <a:close/>
              </a:path>
              <a:path w="158750" h="152400">
                <a:moveTo>
                  <a:pt x="64008" y="112776"/>
                </a:moveTo>
                <a:lnTo>
                  <a:pt x="60960" y="111252"/>
                </a:lnTo>
                <a:lnTo>
                  <a:pt x="62293" y="111633"/>
                </a:lnTo>
                <a:lnTo>
                  <a:pt x="64008" y="112776"/>
                </a:lnTo>
                <a:close/>
              </a:path>
              <a:path w="158750" h="152400">
                <a:moveTo>
                  <a:pt x="62293" y="111633"/>
                </a:moveTo>
                <a:lnTo>
                  <a:pt x="60960" y="111252"/>
                </a:lnTo>
                <a:lnTo>
                  <a:pt x="61721" y="111252"/>
                </a:lnTo>
                <a:lnTo>
                  <a:pt x="62293" y="111633"/>
                </a:lnTo>
                <a:close/>
              </a:path>
              <a:path w="158750" h="152400">
                <a:moveTo>
                  <a:pt x="94488" y="112776"/>
                </a:moveTo>
                <a:lnTo>
                  <a:pt x="96316" y="111556"/>
                </a:lnTo>
                <a:lnTo>
                  <a:pt x="97536" y="111252"/>
                </a:lnTo>
                <a:lnTo>
                  <a:pt x="94488" y="112776"/>
                </a:lnTo>
                <a:close/>
              </a:path>
              <a:path w="158750" h="152400">
                <a:moveTo>
                  <a:pt x="148590" y="112776"/>
                </a:moveTo>
                <a:lnTo>
                  <a:pt x="94488" y="112776"/>
                </a:lnTo>
                <a:lnTo>
                  <a:pt x="97536" y="111252"/>
                </a:lnTo>
                <a:lnTo>
                  <a:pt x="149352" y="111252"/>
                </a:lnTo>
                <a:lnTo>
                  <a:pt x="148590" y="112776"/>
                </a:lnTo>
                <a:close/>
              </a:path>
              <a:path w="158750" h="152400">
                <a:moveTo>
                  <a:pt x="147828" y="114300"/>
                </a:moveTo>
                <a:lnTo>
                  <a:pt x="85344" y="114300"/>
                </a:lnTo>
                <a:lnTo>
                  <a:pt x="96316" y="111556"/>
                </a:lnTo>
                <a:lnTo>
                  <a:pt x="94488" y="112776"/>
                </a:lnTo>
                <a:lnTo>
                  <a:pt x="148590" y="112776"/>
                </a:lnTo>
                <a:lnTo>
                  <a:pt x="147828" y="114300"/>
                </a:lnTo>
                <a:close/>
              </a:path>
              <a:path w="158750" h="152400">
                <a:moveTo>
                  <a:pt x="66294" y="112776"/>
                </a:moveTo>
                <a:lnTo>
                  <a:pt x="64008" y="112776"/>
                </a:lnTo>
                <a:lnTo>
                  <a:pt x="62293" y="111633"/>
                </a:lnTo>
                <a:lnTo>
                  <a:pt x="66294" y="112776"/>
                </a:lnTo>
                <a:close/>
              </a:path>
              <a:path w="158750" h="152400">
                <a:moveTo>
                  <a:pt x="135636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15240" y="120396"/>
                </a:lnTo>
                <a:lnTo>
                  <a:pt x="143256" y="120396"/>
                </a:lnTo>
                <a:lnTo>
                  <a:pt x="135636" y="129540"/>
                </a:lnTo>
                <a:lnTo>
                  <a:pt x="135636" y="131064"/>
                </a:lnTo>
                <a:close/>
              </a:path>
              <a:path w="158750" h="152400">
                <a:moveTo>
                  <a:pt x="123444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4384" y="132588"/>
                </a:lnTo>
                <a:lnTo>
                  <a:pt x="24384" y="131064"/>
                </a:lnTo>
                <a:lnTo>
                  <a:pt x="134112" y="131064"/>
                </a:lnTo>
                <a:lnTo>
                  <a:pt x="134112" y="132588"/>
                </a:lnTo>
                <a:lnTo>
                  <a:pt x="124968" y="138684"/>
                </a:lnTo>
                <a:lnTo>
                  <a:pt x="123444" y="140208"/>
                </a:lnTo>
                <a:close/>
              </a:path>
              <a:path w="158750" h="152400">
                <a:moveTo>
                  <a:pt x="109728" y="147828"/>
                </a:moveTo>
                <a:lnTo>
                  <a:pt x="48768" y="147828"/>
                </a:lnTo>
                <a:lnTo>
                  <a:pt x="47244" y="146304"/>
                </a:lnTo>
                <a:lnTo>
                  <a:pt x="36576" y="140208"/>
                </a:lnTo>
                <a:lnTo>
                  <a:pt x="121920" y="140208"/>
                </a:lnTo>
                <a:lnTo>
                  <a:pt x="111252" y="146304"/>
                </a:lnTo>
                <a:lnTo>
                  <a:pt x="109728" y="146304"/>
                </a:lnTo>
                <a:lnTo>
                  <a:pt x="109728" y="147828"/>
                </a:lnTo>
                <a:close/>
              </a:path>
              <a:path w="158750" h="152400">
                <a:moveTo>
                  <a:pt x="96012" y="150876"/>
                </a:moveTo>
                <a:lnTo>
                  <a:pt x="60960" y="150876"/>
                </a:lnTo>
                <a:lnTo>
                  <a:pt x="50292" y="147828"/>
                </a:lnTo>
                <a:lnTo>
                  <a:pt x="108204" y="147828"/>
                </a:lnTo>
                <a:lnTo>
                  <a:pt x="96012" y="150876"/>
                </a:lnTo>
                <a:close/>
              </a:path>
              <a:path w="158750" h="152400">
                <a:moveTo>
                  <a:pt x="88391" y="152400"/>
                </a:moveTo>
                <a:lnTo>
                  <a:pt x="71628" y="152400"/>
                </a:lnTo>
                <a:lnTo>
                  <a:pt x="64008" y="150876"/>
                </a:lnTo>
                <a:lnTo>
                  <a:pt x="94488" y="150876"/>
                </a:lnTo>
                <a:lnTo>
                  <a:pt x="883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33244" y="2889504"/>
            <a:ext cx="81280" cy="74930"/>
          </a:xfrm>
          <a:custGeom>
            <a:avLst/>
            <a:gdLst/>
            <a:ahLst/>
            <a:cxnLst/>
            <a:rect l="l" t="t" r="r" b="b"/>
            <a:pathLst>
              <a:path w="81280" h="74930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5697" y="2928"/>
                </a:lnTo>
                <a:lnTo>
                  <a:pt x="68770" y="10858"/>
                </a:lnTo>
                <a:lnTo>
                  <a:pt x="77557" y="22502"/>
                </a:lnTo>
                <a:lnTo>
                  <a:pt x="80772" y="36575"/>
                </a:lnTo>
                <a:lnTo>
                  <a:pt x="77557" y="51530"/>
                </a:lnTo>
                <a:lnTo>
                  <a:pt x="68770" y="63626"/>
                </a:lnTo>
                <a:lnTo>
                  <a:pt x="55697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14955" y="2869691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30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30">
                <a:moveTo>
                  <a:pt x="91439" y="10668"/>
                </a:moveTo>
                <a:lnTo>
                  <a:pt x="25908" y="10668"/>
                </a:lnTo>
                <a:lnTo>
                  <a:pt x="27432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89916" y="9144"/>
                </a:lnTo>
                <a:lnTo>
                  <a:pt x="91439" y="10668"/>
                </a:lnTo>
                <a:close/>
              </a:path>
              <a:path w="117475" h="113030">
                <a:moveTo>
                  <a:pt x="111252" y="33528"/>
                </a:moveTo>
                <a:lnTo>
                  <a:pt x="6096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92964" y="10668"/>
                </a:lnTo>
                <a:lnTo>
                  <a:pt x="99060" y="15240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11252" y="33528"/>
                </a:lnTo>
                <a:close/>
              </a:path>
              <a:path w="117475" h="113030">
                <a:moveTo>
                  <a:pt x="91439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9144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112775" y="33528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1816" y="39624"/>
                </a:lnTo>
                <a:lnTo>
                  <a:pt x="45719" y="42672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0104"/>
                </a:lnTo>
                <a:lnTo>
                  <a:pt x="44704" y="70104"/>
                </a:lnTo>
                <a:lnTo>
                  <a:pt x="48768" y="73152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7475" h="113030">
                <a:moveTo>
                  <a:pt x="51816" y="39624"/>
                </a:moveTo>
                <a:lnTo>
                  <a:pt x="56387" y="38100"/>
                </a:lnTo>
                <a:lnTo>
                  <a:pt x="53122" y="39406"/>
                </a:lnTo>
                <a:lnTo>
                  <a:pt x="51816" y="39624"/>
                </a:lnTo>
                <a:close/>
              </a:path>
              <a:path w="117475" h="113030">
                <a:moveTo>
                  <a:pt x="53122" y="39406"/>
                </a:moveTo>
                <a:lnTo>
                  <a:pt x="56387" y="38100"/>
                </a:lnTo>
                <a:lnTo>
                  <a:pt x="58674" y="38481"/>
                </a:lnTo>
                <a:lnTo>
                  <a:pt x="53122" y="39406"/>
                </a:lnTo>
                <a:close/>
              </a:path>
              <a:path w="117475" h="113030">
                <a:moveTo>
                  <a:pt x="58674" y="38481"/>
                </a:moveTo>
                <a:lnTo>
                  <a:pt x="56387" y="38100"/>
                </a:lnTo>
                <a:lnTo>
                  <a:pt x="60960" y="38100"/>
                </a:lnTo>
                <a:lnTo>
                  <a:pt x="58674" y="38481"/>
                </a:lnTo>
                <a:close/>
              </a:path>
              <a:path w="117475" h="113030">
                <a:moveTo>
                  <a:pt x="64225" y="39406"/>
                </a:moveTo>
                <a:lnTo>
                  <a:pt x="58674" y="38481"/>
                </a:lnTo>
                <a:lnTo>
                  <a:pt x="60960" y="38100"/>
                </a:lnTo>
                <a:lnTo>
                  <a:pt x="64225" y="39406"/>
                </a:lnTo>
                <a:close/>
              </a:path>
              <a:path w="117475" h="113030">
                <a:moveTo>
                  <a:pt x="65532" y="39624"/>
                </a:moveTo>
                <a:lnTo>
                  <a:pt x="64225" y="39406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3030">
                <a:moveTo>
                  <a:pt x="115824" y="70104"/>
                </a:moveTo>
                <a:lnTo>
                  <a:pt x="73152" y="70104"/>
                </a:lnTo>
                <a:lnTo>
                  <a:pt x="77724" y="65532"/>
                </a:lnTo>
                <a:lnTo>
                  <a:pt x="79248" y="62484"/>
                </a:lnTo>
                <a:lnTo>
                  <a:pt x="79248" y="51816"/>
                </a:lnTo>
                <a:lnTo>
                  <a:pt x="77724" y="48768"/>
                </a:lnTo>
                <a:lnTo>
                  <a:pt x="73152" y="42672"/>
                </a:lnTo>
                <a:lnTo>
                  <a:pt x="71628" y="42672"/>
                </a:lnTo>
                <a:lnTo>
                  <a:pt x="65532" y="39624"/>
                </a:lnTo>
                <a:lnTo>
                  <a:pt x="60960" y="38100"/>
                </a:lnTo>
                <a:lnTo>
                  <a:pt x="113538" y="38100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7348" y="54864"/>
                </a:lnTo>
                <a:lnTo>
                  <a:pt x="117348" y="57912"/>
                </a:lnTo>
                <a:lnTo>
                  <a:pt x="115824" y="65532"/>
                </a:lnTo>
                <a:lnTo>
                  <a:pt x="115824" y="70104"/>
                </a:lnTo>
                <a:close/>
              </a:path>
              <a:path w="117475" h="113030">
                <a:moveTo>
                  <a:pt x="48768" y="41148"/>
                </a:moveTo>
                <a:lnTo>
                  <a:pt x="51816" y="39624"/>
                </a:lnTo>
                <a:lnTo>
                  <a:pt x="53122" y="39406"/>
                </a:lnTo>
                <a:lnTo>
                  <a:pt x="48768" y="41148"/>
                </a:lnTo>
                <a:close/>
              </a:path>
              <a:path w="117475" h="113030">
                <a:moveTo>
                  <a:pt x="68579" y="41148"/>
                </a:moveTo>
                <a:lnTo>
                  <a:pt x="64225" y="39406"/>
                </a:lnTo>
                <a:lnTo>
                  <a:pt x="65532" y="39624"/>
                </a:lnTo>
                <a:lnTo>
                  <a:pt x="68579" y="41148"/>
                </a:lnTo>
                <a:close/>
              </a:path>
              <a:path w="117475" h="113030">
                <a:moveTo>
                  <a:pt x="42672" y="45720"/>
                </a:moveTo>
                <a:lnTo>
                  <a:pt x="44195" y="42672"/>
                </a:lnTo>
                <a:lnTo>
                  <a:pt x="45719" y="42672"/>
                </a:lnTo>
                <a:lnTo>
                  <a:pt x="48768" y="41148"/>
                </a:lnTo>
                <a:lnTo>
                  <a:pt x="42672" y="45720"/>
                </a:lnTo>
                <a:close/>
              </a:path>
              <a:path w="117475" h="113030">
                <a:moveTo>
                  <a:pt x="74676" y="45720"/>
                </a:moveTo>
                <a:lnTo>
                  <a:pt x="68580" y="41148"/>
                </a:lnTo>
                <a:lnTo>
                  <a:pt x="71628" y="42672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303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7475" h="113030">
                <a:moveTo>
                  <a:pt x="78105" y="50292"/>
                </a:moveTo>
                <a:lnTo>
                  <a:pt x="74676" y="45720"/>
                </a:lnTo>
                <a:lnTo>
                  <a:pt x="77724" y="48768"/>
                </a:lnTo>
                <a:lnTo>
                  <a:pt x="78105" y="50292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79248" y="51816"/>
                </a:moveTo>
                <a:lnTo>
                  <a:pt x="78105" y="50292"/>
                </a:lnTo>
                <a:lnTo>
                  <a:pt x="77724" y="48768"/>
                </a:lnTo>
                <a:lnTo>
                  <a:pt x="79248" y="5181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105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7475" h="113030">
                <a:moveTo>
                  <a:pt x="78001" y="64146"/>
                </a:moveTo>
                <a:lnTo>
                  <a:pt x="79248" y="57912"/>
                </a:lnTo>
                <a:lnTo>
                  <a:pt x="79248" y="62484"/>
                </a:lnTo>
                <a:lnTo>
                  <a:pt x="78001" y="64146"/>
                </a:lnTo>
                <a:close/>
              </a:path>
              <a:path w="117475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7475" h="113030">
                <a:moveTo>
                  <a:pt x="77724" y="65532"/>
                </a:moveTo>
                <a:lnTo>
                  <a:pt x="78001" y="64146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7475" h="113030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7475" h="113030">
                <a:moveTo>
                  <a:pt x="74676" y="68580"/>
                </a:moveTo>
                <a:lnTo>
                  <a:pt x="78001" y="64146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30">
                <a:moveTo>
                  <a:pt x="44704" y="70104"/>
                </a:moveTo>
                <a:lnTo>
                  <a:pt x="44195" y="70104"/>
                </a:lnTo>
                <a:lnTo>
                  <a:pt x="42672" y="68580"/>
                </a:lnTo>
                <a:lnTo>
                  <a:pt x="44704" y="70104"/>
                </a:lnTo>
                <a:close/>
              </a:path>
              <a:path w="117475" h="113030">
                <a:moveTo>
                  <a:pt x="113995" y="74676"/>
                </a:moveTo>
                <a:lnTo>
                  <a:pt x="65532" y="74676"/>
                </a:lnTo>
                <a:lnTo>
                  <a:pt x="68580" y="73152"/>
                </a:lnTo>
                <a:lnTo>
                  <a:pt x="74676" y="68580"/>
                </a:lnTo>
                <a:lnTo>
                  <a:pt x="73152" y="70104"/>
                </a:lnTo>
                <a:lnTo>
                  <a:pt x="115824" y="70104"/>
                </a:lnTo>
                <a:lnTo>
                  <a:pt x="113995" y="74676"/>
                </a:lnTo>
                <a:close/>
              </a:path>
              <a:path w="117475" h="113030">
                <a:moveTo>
                  <a:pt x="50153" y="73429"/>
                </a:moveTo>
                <a:lnTo>
                  <a:pt x="48768" y="73152"/>
                </a:lnTo>
                <a:lnTo>
                  <a:pt x="45719" y="70104"/>
                </a:lnTo>
                <a:lnTo>
                  <a:pt x="50153" y="73429"/>
                </a:lnTo>
                <a:close/>
              </a:path>
              <a:path w="117475" h="113030">
                <a:moveTo>
                  <a:pt x="67194" y="73429"/>
                </a:moveTo>
                <a:lnTo>
                  <a:pt x="71628" y="70104"/>
                </a:lnTo>
                <a:lnTo>
                  <a:pt x="68580" y="73152"/>
                </a:lnTo>
                <a:lnTo>
                  <a:pt x="67194" y="73429"/>
                </a:lnTo>
                <a:close/>
              </a:path>
              <a:path w="117475" h="113030">
                <a:moveTo>
                  <a:pt x="51816" y="74676"/>
                </a:moveTo>
                <a:lnTo>
                  <a:pt x="48768" y="73152"/>
                </a:lnTo>
                <a:lnTo>
                  <a:pt x="50153" y="73429"/>
                </a:lnTo>
                <a:lnTo>
                  <a:pt x="51816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7194" y="73429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4676"/>
                </a:lnTo>
                <a:lnTo>
                  <a:pt x="50153" y="73429"/>
                </a:lnTo>
                <a:lnTo>
                  <a:pt x="56387" y="74676"/>
                </a:lnTo>
                <a:close/>
              </a:path>
              <a:path w="117475" h="113030">
                <a:moveTo>
                  <a:pt x="65532" y="74676"/>
                </a:moveTo>
                <a:lnTo>
                  <a:pt x="60960" y="74676"/>
                </a:lnTo>
                <a:lnTo>
                  <a:pt x="67194" y="73429"/>
                </a:lnTo>
                <a:lnTo>
                  <a:pt x="65532" y="74676"/>
                </a:lnTo>
                <a:close/>
              </a:path>
              <a:path w="117475" h="113030">
                <a:moveTo>
                  <a:pt x="80772" y="109728"/>
                </a:moveTo>
                <a:lnTo>
                  <a:pt x="36576" y="109728"/>
                </a:lnTo>
                <a:lnTo>
                  <a:pt x="35052" y="108204"/>
                </a:lnTo>
                <a:lnTo>
                  <a:pt x="27432" y="105156"/>
                </a:lnTo>
                <a:lnTo>
                  <a:pt x="27432" y="103632"/>
                </a:lnTo>
                <a:lnTo>
                  <a:pt x="89916" y="103632"/>
                </a:lnTo>
                <a:lnTo>
                  <a:pt x="89916" y="105156"/>
                </a:lnTo>
                <a:lnTo>
                  <a:pt x="82296" y="108204"/>
                </a:lnTo>
                <a:lnTo>
                  <a:pt x="80772" y="109728"/>
                </a:lnTo>
                <a:close/>
              </a:path>
              <a:path w="117475" h="113030">
                <a:moveTo>
                  <a:pt x="70104" y="112776"/>
                </a:moveTo>
                <a:lnTo>
                  <a:pt x="47244" y="112776"/>
                </a:lnTo>
                <a:lnTo>
                  <a:pt x="45719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61359" y="488975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75916" y="488975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38272" y="4812791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4" h="152400">
                <a:moveTo>
                  <a:pt x="0" y="0"/>
                </a:moveTo>
                <a:lnTo>
                  <a:pt x="323087" y="0"/>
                </a:lnTo>
                <a:lnTo>
                  <a:pt x="323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19983" y="4794503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5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5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5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5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547942" y="2547566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35262" y="344685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41215" y="391477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93" rIns="0" bIns="0" rtlCol="0" vert="horz">
            <a:spAutoFit/>
          </a:bodyPr>
          <a:lstStyle/>
          <a:p>
            <a:pPr marL="66040">
              <a:lnSpc>
                <a:spcPct val="100000"/>
              </a:lnSpc>
              <a:tabLst>
                <a:tab pos="578485" algn="l"/>
              </a:tabLst>
            </a:pPr>
            <a:r>
              <a:rPr dirty="0">
                <a:latin typeface="宋体"/>
                <a:cs typeface="宋体"/>
              </a:rPr>
              <a:t>2</a:t>
            </a:r>
            <a:r>
              <a:rPr dirty="0">
                <a:latin typeface="宋体"/>
                <a:cs typeface="宋体"/>
              </a:rPr>
              <a:t>	</a:t>
            </a:r>
            <a:r>
              <a:rPr dirty="0" spc="30">
                <a:latin typeface="宋体"/>
                <a:cs typeface="宋体"/>
              </a:rPr>
              <a:t>方</a:t>
            </a:r>
            <a:r>
              <a:rPr dirty="0">
                <a:latin typeface="宋体"/>
                <a:cs typeface="宋体"/>
              </a:rPr>
              <a:t>波</a:t>
            </a:r>
            <a:r>
              <a:rPr dirty="0" spc="30">
                <a:latin typeface="宋体"/>
                <a:cs typeface="宋体"/>
              </a:rPr>
              <a:t>发</a:t>
            </a:r>
            <a:r>
              <a:rPr dirty="0">
                <a:latin typeface="宋体"/>
                <a:cs typeface="宋体"/>
              </a:rPr>
              <a:t>生器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961206" y="639481"/>
            <a:ext cx="4923790" cy="2491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宋体"/>
                <a:cs typeface="宋体"/>
              </a:rPr>
              <a:t>（</a:t>
            </a:r>
            <a:r>
              <a:rPr dirty="0" sz="3200" spc="15">
                <a:latin typeface="Times New Roman"/>
                <a:cs typeface="Times New Roman"/>
              </a:rPr>
              <a:t>1</a:t>
            </a:r>
            <a:r>
              <a:rPr dirty="0" sz="3200" spc="15">
                <a:latin typeface="宋体"/>
                <a:cs typeface="宋体"/>
              </a:rPr>
              <a:t>）工作原理</a:t>
            </a:r>
            <a:endParaRPr sz="3200">
              <a:latin typeface="宋体"/>
              <a:cs typeface="宋体"/>
            </a:endParaRPr>
          </a:p>
          <a:p>
            <a:pPr marL="1016000">
              <a:lnSpc>
                <a:spcPct val="100000"/>
              </a:lnSpc>
              <a:spcBef>
                <a:spcPts val="2250"/>
              </a:spcBef>
              <a:tabLst>
                <a:tab pos="2160270" algn="l"/>
              </a:tabLst>
            </a:pPr>
            <a:r>
              <a:rPr dirty="0" sz="2400" spc="45">
                <a:latin typeface="Times New Roman"/>
                <a:cs typeface="Times New Roman"/>
              </a:rPr>
              <a:t>(b)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宋体"/>
                <a:cs typeface="宋体"/>
              </a:rPr>
              <a:t>当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Times New Roman"/>
                <a:cs typeface="Times New Roman"/>
              </a:rPr>
              <a:t>o	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OM </a:t>
            </a:r>
            <a:r>
              <a:rPr dirty="0" sz="2400" spc="10">
                <a:latin typeface="宋体"/>
                <a:cs typeface="宋体"/>
              </a:rPr>
              <a:t>时，</a:t>
            </a:r>
            <a:r>
              <a:rPr dirty="0" sz="2400" spc="150">
                <a:latin typeface="宋体"/>
                <a:cs typeface="宋体"/>
              </a:rPr>
              <a:t> </a:t>
            </a:r>
            <a:r>
              <a:rPr dirty="0" baseline="1157" sz="3600" spc="-82">
                <a:latin typeface="Times New Roman"/>
                <a:cs typeface="Times New Roman"/>
              </a:rPr>
              <a:t>v</a:t>
            </a:r>
            <a:r>
              <a:rPr dirty="0" baseline="-19097" sz="2400" spc="-82">
                <a:latin typeface="Times New Roman"/>
                <a:cs typeface="Times New Roman"/>
              </a:rPr>
              <a:t>+</a:t>
            </a:r>
            <a:r>
              <a:rPr dirty="0" baseline="1157" sz="3600" spc="-82">
                <a:latin typeface="Times New Roman"/>
                <a:cs typeface="Times New Roman"/>
              </a:rPr>
              <a:t>=V</a:t>
            </a:r>
            <a:r>
              <a:rPr dirty="0" baseline="-19097" sz="2400" spc="-82">
                <a:latin typeface="Times New Roman"/>
                <a:cs typeface="Times New Roman"/>
              </a:rPr>
              <a:t>L</a:t>
            </a:r>
            <a:endParaRPr baseline="-19097" sz="2400">
              <a:latin typeface="Times New Roman"/>
              <a:cs typeface="Times New Roman"/>
            </a:endParaRPr>
          </a:p>
          <a:p>
            <a:pPr marL="1492885">
              <a:lnSpc>
                <a:spcPts val="2840"/>
              </a:lnSpc>
              <a:spcBef>
                <a:spcPts val="1085"/>
              </a:spcBef>
              <a:tabLst>
                <a:tab pos="2767965" algn="l"/>
              </a:tabLst>
            </a:pPr>
            <a:r>
              <a:rPr dirty="0" sz="2400" spc="5">
                <a:latin typeface="宋体"/>
                <a:cs typeface="宋体"/>
              </a:rPr>
              <a:t>此时，</a:t>
            </a:r>
            <a:r>
              <a:rPr dirty="0" sz="2400" spc="5">
                <a:latin typeface="Times New Roman"/>
                <a:cs typeface="Times New Roman"/>
              </a:rPr>
              <a:t>C	</a:t>
            </a:r>
            <a:r>
              <a:rPr dirty="0" sz="2400" spc="5">
                <a:latin typeface="宋体"/>
                <a:cs typeface="宋体"/>
              </a:rPr>
              <a:t>经输出端放电。</a:t>
            </a:r>
            <a:endParaRPr sz="2400">
              <a:latin typeface="宋体"/>
              <a:cs typeface="宋体"/>
            </a:endParaRPr>
          </a:p>
          <a:p>
            <a:pPr marL="2504440">
              <a:lnSpc>
                <a:spcPts val="284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algn="ctr" marR="831850">
              <a:lnSpc>
                <a:spcPct val="100000"/>
              </a:lnSpc>
              <a:spcBef>
                <a:spcPts val="565"/>
              </a:spcBef>
            </a:pP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4979" y="1281683"/>
            <a:ext cx="3240405" cy="38100"/>
          </a:xfrm>
          <a:custGeom>
            <a:avLst/>
            <a:gdLst/>
            <a:ahLst/>
            <a:cxnLst/>
            <a:rect l="l" t="t" r="r" b="b"/>
            <a:pathLst>
              <a:path w="3240404" h="38100">
                <a:moveTo>
                  <a:pt x="18287" y="38099"/>
                </a:moveTo>
                <a:lnTo>
                  <a:pt x="11572" y="36504"/>
                </a:lnTo>
                <a:lnTo>
                  <a:pt x="5714" y="32194"/>
                </a:lnTo>
                <a:lnTo>
                  <a:pt x="1571" y="25884"/>
                </a:lnTo>
                <a:lnTo>
                  <a:pt x="0" y="18287"/>
                </a:lnTo>
                <a:lnTo>
                  <a:pt x="1571" y="10929"/>
                </a:lnTo>
                <a:lnTo>
                  <a:pt x="5714" y="5143"/>
                </a:lnTo>
                <a:lnTo>
                  <a:pt x="11572" y="1357"/>
                </a:lnTo>
                <a:lnTo>
                  <a:pt x="18287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29"/>
                </a:lnTo>
                <a:lnTo>
                  <a:pt x="38100" y="18287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7" y="38099"/>
                </a:lnTo>
                <a:close/>
              </a:path>
              <a:path w="3240404" h="38100">
                <a:moveTo>
                  <a:pt x="96012" y="38099"/>
                </a:moveTo>
                <a:lnTo>
                  <a:pt x="94487" y="38099"/>
                </a:lnTo>
                <a:lnTo>
                  <a:pt x="87772" y="36504"/>
                </a:lnTo>
                <a:lnTo>
                  <a:pt x="81914" y="32194"/>
                </a:lnTo>
                <a:lnTo>
                  <a:pt x="77771" y="25884"/>
                </a:lnTo>
                <a:lnTo>
                  <a:pt x="76200" y="18287"/>
                </a:lnTo>
                <a:lnTo>
                  <a:pt x="77771" y="10929"/>
                </a:lnTo>
                <a:lnTo>
                  <a:pt x="81914" y="5143"/>
                </a:lnTo>
                <a:lnTo>
                  <a:pt x="87772" y="1357"/>
                </a:lnTo>
                <a:lnTo>
                  <a:pt x="94487" y="0"/>
                </a:lnTo>
                <a:lnTo>
                  <a:pt x="96012" y="0"/>
                </a:lnTo>
                <a:lnTo>
                  <a:pt x="102727" y="1357"/>
                </a:lnTo>
                <a:lnTo>
                  <a:pt x="108584" y="5143"/>
                </a:lnTo>
                <a:lnTo>
                  <a:pt x="112728" y="10929"/>
                </a:lnTo>
                <a:lnTo>
                  <a:pt x="114300" y="18287"/>
                </a:lnTo>
                <a:lnTo>
                  <a:pt x="112728" y="25884"/>
                </a:lnTo>
                <a:lnTo>
                  <a:pt x="108584" y="32194"/>
                </a:lnTo>
                <a:lnTo>
                  <a:pt x="102727" y="36504"/>
                </a:lnTo>
                <a:lnTo>
                  <a:pt x="96012" y="38099"/>
                </a:lnTo>
                <a:close/>
              </a:path>
              <a:path w="3240404" h="38100">
                <a:moveTo>
                  <a:pt x="172212" y="38099"/>
                </a:moveTo>
                <a:lnTo>
                  <a:pt x="164615" y="36504"/>
                </a:lnTo>
                <a:lnTo>
                  <a:pt x="158305" y="32194"/>
                </a:lnTo>
                <a:lnTo>
                  <a:pt x="153995" y="25884"/>
                </a:lnTo>
                <a:lnTo>
                  <a:pt x="152400" y="18287"/>
                </a:lnTo>
                <a:lnTo>
                  <a:pt x="153995" y="10929"/>
                </a:lnTo>
                <a:lnTo>
                  <a:pt x="158305" y="5143"/>
                </a:lnTo>
                <a:lnTo>
                  <a:pt x="164615" y="1357"/>
                </a:lnTo>
                <a:lnTo>
                  <a:pt x="172212" y="0"/>
                </a:lnTo>
                <a:lnTo>
                  <a:pt x="178927" y="1357"/>
                </a:lnTo>
                <a:lnTo>
                  <a:pt x="184784" y="5143"/>
                </a:lnTo>
                <a:lnTo>
                  <a:pt x="188928" y="10929"/>
                </a:lnTo>
                <a:lnTo>
                  <a:pt x="190500" y="18287"/>
                </a:lnTo>
                <a:lnTo>
                  <a:pt x="188928" y="25884"/>
                </a:lnTo>
                <a:lnTo>
                  <a:pt x="184784" y="32194"/>
                </a:lnTo>
                <a:lnTo>
                  <a:pt x="178927" y="36504"/>
                </a:lnTo>
                <a:lnTo>
                  <a:pt x="172212" y="38099"/>
                </a:lnTo>
                <a:close/>
              </a:path>
              <a:path w="3240404" h="38100">
                <a:moveTo>
                  <a:pt x="248412" y="38099"/>
                </a:moveTo>
                <a:lnTo>
                  <a:pt x="240815" y="36504"/>
                </a:lnTo>
                <a:lnTo>
                  <a:pt x="234505" y="32194"/>
                </a:lnTo>
                <a:lnTo>
                  <a:pt x="230195" y="25884"/>
                </a:lnTo>
                <a:lnTo>
                  <a:pt x="228600" y="18287"/>
                </a:lnTo>
                <a:lnTo>
                  <a:pt x="230195" y="10929"/>
                </a:lnTo>
                <a:lnTo>
                  <a:pt x="234505" y="5143"/>
                </a:lnTo>
                <a:lnTo>
                  <a:pt x="240815" y="1357"/>
                </a:lnTo>
                <a:lnTo>
                  <a:pt x="248412" y="0"/>
                </a:lnTo>
                <a:lnTo>
                  <a:pt x="255127" y="1357"/>
                </a:lnTo>
                <a:lnTo>
                  <a:pt x="260984" y="5143"/>
                </a:lnTo>
                <a:lnTo>
                  <a:pt x="265128" y="10929"/>
                </a:lnTo>
                <a:lnTo>
                  <a:pt x="266700" y="18287"/>
                </a:lnTo>
                <a:lnTo>
                  <a:pt x="265128" y="25884"/>
                </a:lnTo>
                <a:lnTo>
                  <a:pt x="260984" y="32194"/>
                </a:lnTo>
                <a:lnTo>
                  <a:pt x="255127" y="36504"/>
                </a:lnTo>
                <a:lnTo>
                  <a:pt x="248412" y="38099"/>
                </a:lnTo>
                <a:close/>
              </a:path>
              <a:path w="3240404" h="38100">
                <a:moveTo>
                  <a:pt x="324612" y="38099"/>
                </a:moveTo>
                <a:lnTo>
                  <a:pt x="317015" y="36504"/>
                </a:lnTo>
                <a:lnTo>
                  <a:pt x="310705" y="32194"/>
                </a:lnTo>
                <a:lnTo>
                  <a:pt x="306395" y="25884"/>
                </a:lnTo>
                <a:lnTo>
                  <a:pt x="304800" y="18287"/>
                </a:lnTo>
                <a:lnTo>
                  <a:pt x="306395" y="10929"/>
                </a:lnTo>
                <a:lnTo>
                  <a:pt x="310705" y="5143"/>
                </a:lnTo>
                <a:lnTo>
                  <a:pt x="317015" y="1357"/>
                </a:lnTo>
                <a:lnTo>
                  <a:pt x="324612" y="0"/>
                </a:lnTo>
                <a:lnTo>
                  <a:pt x="331327" y="1357"/>
                </a:lnTo>
                <a:lnTo>
                  <a:pt x="337184" y="5143"/>
                </a:lnTo>
                <a:lnTo>
                  <a:pt x="341328" y="10929"/>
                </a:lnTo>
                <a:lnTo>
                  <a:pt x="342900" y="18287"/>
                </a:lnTo>
                <a:lnTo>
                  <a:pt x="341328" y="25884"/>
                </a:lnTo>
                <a:lnTo>
                  <a:pt x="337184" y="32194"/>
                </a:lnTo>
                <a:lnTo>
                  <a:pt x="331327" y="36504"/>
                </a:lnTo>
                <a:lnTo>
                  <a:pt x="324612" y="38099"/>
                </a:lnTo>
                <a:close/>
              </a:path>
              <a:path w="3240404" h="38100">
                <a:moveTo>
                  <a:pt x="400812" y="38099"/>
                </a:moveTo>
                <a:lnTo>
                  <a:pt x="393215" y="36504"/>
                </a:lnTo>
                <a:lnTo>
                  <a:pt x="386905" y="32194"/>
                </a:lnTo>
                <a:lnTo>
                  <a:pt x="382595" y="25884"/>
                </a:lnTo>
                <a:lnTo>
                  <a:pt x="381000" y="18287"/>
                </a:lnTo>
                <a:lnTo>
                  <a:pt x="382595" y="10929"/>
                </a:lnTo>
                <a:lnTo>
                  <a:pt x="386905" y="5143"/>
                </a:lnTo>
                <a:lnTo>
                  <a:pt x="393215" y="1357"/>
                </a:lnTo>
                <a:lnTo>
                  <a:pt x="400812" y="0"/>
                </a:lnTo>
                <a:lnTo>
                  <a:pt x="408170" y="1357"/>
                </a:lnTo>
                <a:lnTo>
                  <a:pt x="413956" y="5143"/>
                </a:lnTo>
                <a:lnTo>
                  <a:pt x="417742" y="10929"/>
                </a:lnTo>
                <a:lnTo>
                  <a:pt x="419100" y="18287"/>
                </a:lnTo>
                <a:lnTo>
                  <a:pt x="417742" y="25884"/>
                </a:lnTo>
                <a:lnTo>
                  <a:pt x="413956" y="32194"/>
                </a:lnTo>
                <a:lnTo>
                  <a:pt x="408170" y="36504"/>
                </a:lnTo>
                <a:lnTo>
                  <a:pt x="400812" y="38099"/>
                </a:lnTo>
                <a:close/>
              </a:path>
              <a:path w="3240404" h="38100">
                <a:moveTo>
                  <a:pt x="477012" y="38099"/>
                </a:moveTo>
                <a:lnTo>
                  <a:pt x="469415" y="36504"/>
                </a:lnTo>
                <a:lnTo>
                  <a:pt x="463105" y="32194"/>
                </a:lnTo>
                <a:lnTo>
                  <a:pt x="458795" y="25884"/>
                </a:lnTo>
                <a:lnTo>
                  <a:pt x="457200" y="18287"/>
                </a:lnTo>
                <a:lnTo>
                  <a:pt x="458795" y="10929"/>
                </a:lnTo>
                <a:lnTo>
                  <a:pt x="463105" y="5143"/>
                </a:lnTo>
                <a:lnTo>
                  <a:pt x="469415" y="1357"/>
                </a:lnTo>
                <a:lnTo>
                  <a:pt x="477012" y="0"/>
                </a:lnTo>
                <a:lnTo>
                  <a:pt x="484370" y="1357"/>
                </a:lnTo>
                <a:lnTo>
                  <a:pt x="490156" y="5143"/>
                </a:lnTo>
                <a:lnTo>
                  <a:pt x="493942" y="10929"/>
                </a:lnTo>
                <a:lnTo>
                  <a:pt x="495300" y="18287"/>
                </a:lnTo>
                <a:lnTo>
                  <a:pt x="493942" y="25884"/>
                </a:lnTo>
                <a:lnTo>
                  <a:pt x="490156" y="32194"/>
                </a:lnTo>
                <a:lnTo>
                  <a:pt x="484370" y="36504"/>
                </a:lnTo>
                <a:lnTo>
                  <a:pt x="477012" y="38099"/>
                </a:lnTo>
                <a:close/>
              </a:path>
              <a:path w="3240404" h="38100">
                <a:moveTo>
                  <a:pt x="553212" y="38099"/>
                </a:moveTo>
                <a:lnTo>
                  <a:pt x="545615" y="36504"/>
                </a:lnTo>
                <a:lnTo>
                  <a:pt x="539305" y="32194"/>
                </a:lnTo>
                <a:lnTo>
                  <a:pt x="534995" y="25884"/>
                </a:lnTo>
                <a:lnTo>
                  <a:pt x="533400" y="18287"/>
                </a:lnTo>
                <a:lnTo>
                  <a:pt x="534995" y="10929"/>
                </a:lnTo>
                <a:lnTo>
                  <a:pt x="539305" y="5143"/>
                </a:lnTo>
                <a:lnTo>
                  <a:pt x="545615" y="1357"/>
                </a:lnTo>
                <a:lnTo>
                  <a:pt x="553212" y="0"/>
                </a:lnTo>
                <a:lnTo>
                  <a:pt x="560570" y="1357"/>
                </a:lnTo>
                <a:lnTo>
                  <a:pt x="566356" y="5143"/>
                </a:lnTo>
                <a:lnTo>
                  <a:pt x="570142" y="10929"/>
                </a:lnTo>
                <a:lnTo>
                  <a:pt x="571500" y="18287"/>
                </a:lnTo>
                <a:lnTo>
                  <a:pt x="570142" y="25884"/>
                </a:lnTo>
                <a:lnTo>
                  <a:pt x="566356" y="32194"/>
                </a:lnTo>
                <a:lnTo>
                  <a:pt x="560570" y="36504"/>
                </a:lnTo>
                <a:lnTo>
                  <a:pt x="553212" y="38099"/>
                </a:lnTo>
                <a:close/>
              </a:path>
              <a:path w="3240404" h="38100">
                <a:moveTo>
                  <a:pt x="629412" y="38099"/>
                </a:moveTo>
                <a:lnTo>
                  <a:pt x="621815" y="36504"/>
                </a:lnTo>
                <a:lnTo>
                  <a:pt x="615505" y="32194"/>
                </a:lnTo>
                <a:lnTo>
                  <a:pt x="611195" y="25884"/>
                </a:lnTo>
                <a:lnTo>
                  <a:pt x="609600" y="18287"/>
                </a:lnTo>
                <a:lnTo>
                  <a:pt x="611195" y="10929"/>
                </a:lnTo>
                <a:lnTo>
                  <a:pt x="615505" y="5143"/>
                </a:lnTo>
                <a:lnTo>
                  <a:pt x="621815" y="1357"/>
                </a:lnTo>
                <a:lnTo>
                  <a:pt x="629412" y="0"/>
                </a:lnTo>
                <a:lnTo>
                  <a:pt x="636770" y="1357"/>
                </a:lnTo>
                <a:lnTo>
                  <a:pt x="642556" y="5143"/>
                </a:lnTo>
                <a:lnTo>
                  <a:pt x="646342" y="10929"/>
                </a:lnTo>
                <a:lnTo>
                  <a:pt x="647700" y="18287"/>
                </a:lnTo>
                <a:lnTo>
                  <a:pt x="646342" y="25884"/>
                </a:lnTo>
                <a:lnTo>
                  <a:pt x="642556" y="32194"/>
                </a:lnTo>
                <a:lnTo>
                  <a:pt x="636770" y="36504"/>
                </a:lnTo>
                <a:lnTo>
                  <a:pt x="629412" y="38099"/>
                </a:lnTo>
                <a:close/>
              </a:path>
              <a:path w="3240404" h="38100">
                <a:moveTo>
                  <a:pt x="705612" y="38099"/>
                </a:moveTo>
                <a:lnTo>
                  <a:pt x="698015" y="36504"/>
                </a:lnTo>
                <a:lnTo>
                  <a:pt x="691705" y="32194"/>
                </a:lnTo>
                <a:lnTo>
                  <a:pt x="687395" y="25884"/>
                </a:lnTo>
                <a:lnTo>
                  <a:pt x="685800" y="18287"/>
                </a:lnTo>
                <a:lnTo>
                  <a:pt x="687395" y="10929"/>
                </a:lnTo>
                <a:lnTo>
                  <a:pt x="691705" y="5143"/>
                </a:lnTo>
                <a:lnTo>
                  <a:pt x="698015" y="1357"/>
                </a:lnTo>
                <a:lnTo>
                  <a:pt x="705612" y="0"/>
                </a:lnTo>
                <a:lnTo>
                  <a:pt x="712970" y="1357"/>
                </a:lnTo>
                <a:lnTo>
                  <a:pt x="718756" y="5143"/>
                </a:lnTo>
                <a:lnTo>
                  <a:pt x="722542" y="10929"/>
                </a:lnTo>
                <a:lnTo>
                  <a:pt x="723900" y="18287"/>
                </a:lnTo>
                <a:lnTo>
                  <a:pt x="722542" y="25884"/>
                </a:lnTo>
                <a:lnTo>
                  <a:pt x="718756" y="32194"/>
                </a:lnTo>
                <a:lnTo>
                  <a:pt x="712970" y="36504"/>
                </a:lnTo>
                <a:lnTo>
                  <a:pt x="705612" y="38099"/>
                </a:lnTo>
                <a:close/>
              </a:path>
              <a:path w="3240404" h="38100">
                <a:moveTo>
                  <a:pt x="781812" y="38099"/>
                </a:moveTo>
                <a:lnTo>
                  <a:pt x="774215" y="36504"/>
                </a:lnTo>
                <a:lnTo>
                  <a:pt x="767905" y="32194"/>
                </a:lnTo>
                <a:lnTo>
                  <a:pt x="763595" y="25884"/>
                </a:lnTo>
                <a:lnTo>
                  <a:pt x="762000" y="18287"/>
                </a:lnTo>
                <a:lnTo>
                  <a:pt x="763595" y="10929"/>
                </a:lnTo>
                <a:lnTo>
                  <a:pt x="767905" y="5143"/>
                </a:lnTo>
                <a:lnTo>
                  <a:pt x="774215" y="1357"/>
                </a:lnTo>
                <a:lnTo>
                  <a:pt x="781812" y="0"/>
                </a:lnTo>
                <a:lnTo>
                  <a:pt x="789170" y="1357"/>
                </a:lnTo>
                <a:lnTo>
                  <a:pt x="794956" y="5143"/>
                </a:lnTo>
                <a:lnTo>
                  <a:pt x="798742" y="10929"/>
                </a:lnTo>
                <a:lnTo>
                  <a:pt x="800100" y="18287"/>
                </a:lnTo>
                <a:lnTo>
                  <a:pt x="798742" y="25884"/>
                </a:lnTo>
                <a:lnTo>
                  <a:pt x="794956" y="32194"/>
                </a:lnTo>
                <a:lnTo>
                  <a:pt x="789170" y="36504"/>
                </a:lnTo>
                <a:lnTo>
                  <a:pt x="781812" y="38099"/>
                </a:lnTo>
                <a:close/>
              </a:path>
              <a:path w="3240404" h="38100">
                <a:moveTo>
                  <a:pt x="858012" y="38099"/>
                </a:moveTo>
                <a:lnTo>
                  <a:pt x="850415" y="36504"/>
                </a:lnTo>
                <a:lnTo>
                  <a:pt x="844105" y="32194"/>
                </a:lnTo>
                <a:lnTo>
                  <a:pt x="839795" y="25884"/>
                </a:lnTo>
                <a:lnTo>
                  <a:pt x="838200" y="18287"/>
                </a:lnTo>
                <a:lnTo>
                  <a:pt x="839795" y="10929"/>
                </a:lnTo>
                <a:lnTo>
                  <a:pt x="844105" y="5143"/>
                </a:lnTo>
                <a:lnTo>
                  <a:pt x="850415" y="1357"/>
                </a:lnTo>
                <a:lnTo>
                  <a:pt x="858012" y="0"/>
                </a:lnTo>
                <a:lnTo>
                  <a:pt x="865370" y="1357"/>
                </a:lnTo>
                <a:lnTo>
                  <a:pt x="871156" y="5143"/>
                </a:lnTo>
                <a:lnTo>
                  <a:pt x="874942" y="10929"/>
                </a:lnTo>
                <a:lnTo>
                  <a:pt x="876300" y="18287"/>
                </a:lnTo>
                <a:lnTo>
                  <a:pt x="874942" y="25884"/>
                </a:lnTo>
                <a:lnTo>
                  <a:pt x="871156" y="32194"/>
                </a:lnTo>
                <a:lnTo>
                  <a:pt x="865370" y="36504"/>
                </a:lnTo>
                <a:lnTo>
                  <a:pt x="858012" y="38099"/>
                </a:lnTo>
                <a:close/>
              </a:path>
              <a:path w="3240404" h="38100">
                <a:moveTo>
                  <a:pt x="934212" y="38099"/>
                </a:moveTo>
                <a:lnTo>
                  <a:pt x="926615" y="36504"/>
                </a:lnTo>
                <a:lnTo>
                  <a:pt x="920305" y="32194"/>
                </a:lnTo>
                <a:lnTo>
                  <a:pt x="915995" y="25884"/>
                </a:lnTo>
                <a:lnTo>
                  <a:pt x="914400" y="18287"/>
                </a:lnTo>
                <a:lnTo>
                  <a:pt x="915995" y="10929"/>
                </a:lnTo>
                <a:lnTo>
                  <a:pt x="920305" y="5143"/>
                </a:lnTo>
                <a:lnTo>
                  <a:pt x="926615" y="1357"/>
                </a:lnTo>
                <a:lnTo>
                  <a:pt x="934212" y="0"/>
                </a:lnTo>
                <a:lnTo>
                  <a:pt x="941570" y="1357"/>
                </a:lnTo>
                <a:lnTo>
                  <a:pt x="947356" y="5143"/>
                </a:lnTo>
                <a:lnTo>
                  <a:pt x="951142" y="10929"/>
                </a:lnTo>
                <a:lnTo>
                  <a:pt x="952499" y="18287"/>
                </a:lnTo>
                <a:lnTo>
                  <a:pt x="951142" y="25884"/>
                </a:lnTo>
                <a:lnTo>
                  <a:pt x="947356" y="32194"/>
                </a:lnTo>
                <a:lnTo>
                  <a:pt x="941570" y="36504"/>
                </a:lnTo>
                <a:lnTo>
                  <a:pt x="934212" y="38099"/>
                </a:lnTo>
                <a:close/>
              </a:path>
              <a:path w="3240404" h="38100">
                <a:moveTo>
                  <a:pt x="1010412" y="38099"/>
                </a:moveTo>
                <a:lnTo>
                  <a:pt x="1002815" y="36504"/>
                </a:lnTo>
                <a:lnTo>
                  <a:pt x="996505" y="32194"/>
                </a:lnTo>
                <a:lnTo>
                  <a:pt x="992195" y="25884"/>
                </a:lnTo>
                <a:lnTo>
                  <a:pt x="990599" y="18287"/>
                </a:lnTo>
                <a:lnTo>
                  <a:pt x="992195" y="10929"/>
                </a:lnTo>
                <a:lnTo>
                  <a:pt x="996505" y="5143"/>
                </a:lnTo>
                <a:lnTo>
                  <a:pt x="1002815" y="1357"/>
                </a:lnTo>
                <a:lnTo>
                  <a:pt x="1010412" y="0"/>
                </a:lnTo>
                <a:lnTo>
                  <a:pt x="1017770" y="1357"/>
                </a:lnTo>
                <a:lnTo>
                  <a:pt x="1023556" y="5143"/>
                </a:lnTo>
                <a:lnTo>
                  <a:pt x="1027342" y="10929"/>
                </a:lnTo>
                <a:lnTo>
                  <a:pt x="1028699" y="18287"/>
                </a:lnTo>
                <a:lnTo>
                  <a:pt x="1027342" y="25884"/>
                </a:lnTo>
                <a:lnTo>
                  <a:pt x="1023556" y="32194"/>
                </a:lnTo>
                <a:lnTo>
                  <a:pt x="1017770" y="36504"/>
                </a:lnTo>
                <a:lnTo>
                  <a:pt x="1010412" y="38099"/>
                </a:lnTo>
                <a:close/>
              </a:path>
              <a:path w="3240404" h="38100">
                <a:moveTo>
                  <a:pt x="1086612" y="38099"/>
                </a:moveTo>
                <a:lnTo>
                  <a:pt x="1079015" y="36504"/>
                </a:lnTo>
                <a:lnTo>
                  <a:pt x="1072705" y="32194"/>
                </a:lnTo>
                <a:lnTo>
                  <a:pt x="1068395" y="25884"/>
                </a:lnTo>
                <a:lnTo>
                  <a:pt x="1066799" y="18287"/>
                </a:lnTo>
                <a:lnTo>
                  <a:pt x="1068395" y="10929"/>
                </a:lnTo>
                <a:lnTo>
                  <a:pt x="1072705" y="5143"/>
                </a:lnTo>
                <a:lnTo>
                  <a:pt x="1079015" y="1357"/>
                </a:lnTo>
                <a:lnTo>
                  <a:pt x="1086612" y="0"/>
                </a:lnTo>
                <a:lnTo>
                  <a:pt x="1093970" y="1357"/>
                </a:lnTo>
                <a:lnTo>
                  <a:pt x="1099756" y="5143"/>
                </a:lnTo>
                <a:lnTo>
                  <a:pt x="1103542" y="10929"/>
                </a:lnTo>
                <a:lnTo>
                  <a:pt x="1104899" y="18287"/>
                </a:lnTo>
                <a:lnTo>
                  <a:pt x="1103542" y="25884"/>
                </a:lnTo>
                <a:lnTo>
                  <a:pt x="1099756" y="32194"/>
                </a:lnTo>
                <a:lnTo>
                  <a:pt x="1093970" y="36504"/>
                </a:lnTo>
                <a:lnTo>
                  <a:pt x="1086612" y="38099"/>
                </a:lnTo>
                <a:close/>
              </a:path>
              <a:path w="3240404" h="38100">
                <a:moveTo>
                  <a:pt x="1162812" y="38099"/>
                </a:moveTo>
                <a:lnTo>
                  <a:pt x="1155215" y="36504"/>
                </a:lnTo>
                <a:lnTo>
                  <a:pt x="1148905" y="32194"/>
                </a:lnTo>
                <a:lnTo>
                  <a:pt x="1144595" y="25884"/>
                </a:lnTo>
                <a:lnTo>
                  <a:pt x="1142999" y="18287"/>
                </a:lnTo>
                <a:lnTo>
                  <a:pt x="1144595" y="10929"/>
                </a:lnTo>
                <a:lnTo>
                  <a:pt x="1148905" y="5143"/>
                </a:lnTo>
                <a:lnTo>
                  <a:pt x="1155215" y="1357"/>
                </a:lnTo>
                <a:lnTo>
                  <a:pt x="1162812" y="0"/>
                </a:lnTo>
                <a:lnTo>
                  <a:pt x="1170170" y="1357"/>
                </a:lnTo>
                <a:lnTo>
                  <a:pt x="1175956" y="5143"/>
                </a:lnTo>
                <a:lnTo>
                  <a:pt x="1179742" y="10929"/>
                </a:lnTo>
                <a:lnTo>
                  <a:pt x="1181099" y="18287"/>
                </a:lnTo>
                <a:lnTo>
                  <a:pt x="1179742" y="25884"/>
                </a:lnTo>
                <a:lnTo>
                  <a:pt x="1175956" y="32194"/>
                </a:lnTo>
                <a:lnTo>
                  <a:pt x="1170170" y="36504"/>
                </a:lnTo>
                <a:lnTo>
                  <a:pt x="1162812" y="38099"/>
                </a:lnTo>
                <a:close/>
              </a:path>
              <a:path w="3240404" h="38100">
                <a:moveTo>
                  <a:pt x="1239012" y="38099"/>
                </a:moveTo>
                <a:lnTo>
                  <a:pt x="1231415" y="36504"/>
                </a:lnTo>
                <a:lnTo>
                  <a:pt x="1225105" y="32194"/>
                </a:lnTo>
                <a:lnTo>
                  <a:pt x="1220795" y="25884"/>
                </a:lnTo>
                <a:lnTo>
                  <a:pt x="1219199" y="18287"/>
                </a:lnTo>
                <a:lnTo>
                  <a:pt x="1220795" y="10929"/>
                </a:lnTo>
                <a:lnTo>
                  <a:pt x="1225105" y="5143"/>
                </a:lnTo>
                <a:lnTo>
                  <a:pt x="1231415" y="1357"/>
                </a:lnTo>
                <a:lnTo>
                  <a:pt x="1239012" y="0"/>
                </a:lnTo>
                <a:lnTo>
                  <a:pt x="1246370" y="1357"/>
                </a:lnTo>
                <a:lnTo>
                  <a:pt x="1252156" y="5143"/>
                </a:lnTo>
                <a:lnTo>
                  <a:pt x="1255942" y="10929"/>
                </a:lnTo>
                <a:lnTo>
                  <a:pt x="1257299" y="18287"/>
                </a:lnTo>
                <a:lnTo>
                  <a:pt x="1255942" y="25884"/>
                </a:lnTo>
                <a:lnTo>
                  <a:pt x="1252156" y="32194"/>
                </a:lnTo>
                <a:lnTo>
                  <a:pt x="1246370" y="36504"/>
                </a:lnTo>
                <a:lnTo>
                  <a:pt x="1239012" y="38099"/>
                </a:lnTo>
                <a:close/>
              </a:path>
              <a:path w="3240404" h="38100">
                <a:moveTo>
                  <a:pt x="1315212" y="38099"/>
                </a:moveTo>
                <a:lnTo>
                  <a:pt x="1307615" y="36504"/>
                </a:lnTo>
                <a:lnTo>
                  <a:pt x="1301305" y="32194"/>
                </a:lnTo>
                <a:lnTo>
                  <a:pt x="1296995" y="25884"/>
                </a:lnTo>
                <a:lnTo>
                  <a:pt x="1295399" y="18287"/>
                </a:lnTo>
                <a:lnTo>
                  <a:pt x="1296995" y="10929"/>
                </a:lnTo>
                <a:lnTo>
                  <a:pt x="1301305" y="5143"/>
                </a:lnTo>
                <a:lnTo>
                  <a:pt x="1307615" y="1357"/>
                </a:lnTo>
                <a:lnTo>
                  <a:pt x="1315212" y="0"/>
                </a:lnTo>
                <a:lnTo>
                  <a:pt x="1322570" y="1357"/>
                </a:lnTo>
                <a:lnTo>
                  <a:pt x="1328356" y="5143"/>
                </a:lnTo>
                <a:lnTo>
                  <a:pt x="1332142" y="10929"/>
                </a:lnTo>
                <a:lnTo>
                  <a:pt x="1333499" y="18287"/>
                </a:lnTo>
                <a:lnTo>
                  <a:pt x="1332142" y="25884"/>
                </a:lnTo>
                <a:lnTo>
                  <a:pt x="1328356" y="32194"/>
                </a:lnTo>
                <a:lnTo>
                  <a:pt x="1322570" y="36504"/>
                </a:lnTo>
                <a:lnTo>
                  <a:pt x="1315212" y="38099"/>
                </a:lnTo>
                <a:close/>
              </a:path>
              <a:path w="3240404" h="38100">
                <a:moveTo>
                  <a:pt x="1391412" y="38099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599" y="18287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770" y="1357"/>
                </a:lnTo>
                <a:lnTo>
                  <a:pt x="1404556" y="5143"/>
                </a:lnTo>
                <a:lnTo>
                  <a:pt x="1408342" y="10929"/>
                </a:lnTo>
                <a:lnTo>
                  <a:pt x="1409699" y="18287"/>
                </a:lnTo>
                <a:lnTo>
                  <a:pt x="1408342" y="25884"/>
                </a:lnTo>
                <a:lnTo>
                  <a:pt x="1404556" y="32194"/>
                </a:lnTo>
                <a:lnTo>
                  <a:pt x="1398770" y="36504"/>
                </a:lnTo>
                <a:lnTo>
                  <a:pt x="1391412" y="38099"/>
                </a:lnTo>
                <a:close/>
              </a:path>
              <a:path w="3240404" h="38100">
                <a:moveTo>
                  <a:pt x="1467612" y="38099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799" y="18287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970" y="1357"/>
                </a:lnTo>
                <a:lnTo>
                  <a:pt x="1480756" y="5143"/>
                </a:lnTo>
                <a:lnTo>
                  <a:pt x="1484542" y="10929"/>
                </a:lnTo>
                <a:lnTo>
                  <a:pt x="1485899" y="18287"/>
                </a:lnTo>
                <a:lnTo>
                  <a:pt x="1484542" y="25884"/>
                </a:lnTo>
                <a:lnTo>
                  <a:pt x="1480756" y="32194"/>
                </a:lnTo>
                <a:lnTo>
                  <a:pt x="1474970" y="36504"/>
                </a:lnTo>
                <a:lnTo>
                  <a:pt x="1467612" y="38099"/>
                </a:lnTo>
                <a:close/>
              </a:path>
              <a:path w="3240404" h="38100">
                <a:moveTo>
                  <a:pt x="1543812" y="38099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3999" y="18287"/>
                </a:lnTo>
                <a:lnTo>
                  <a:pt x="1525595" y="10929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1170" y="1357"/>
                </a:lnTo>
                <a:lnTo>
                  <a:pt x="1556956" y="5143"/>
                </a:lnTo>
                <a:lnTo>
                  <a:pt x="1560742" y="10929"/>
                </a:lnTo>
                <a:lnTo>
                  <a:pt x="1562099" y="18287"/>
                </a:lnTo>
                <a:lnTo>
                  <a:pt x="1560742" y="25884"/>
                </a:lnTo>
                <a:lnTo>
                  <a:pt x="1556956" y="32194"/>
                </a:lnTo>
                <a:lnTo>
                  <a:pt x="1551170" y="36504"/>
                </a:lnTo>
                <a:lnTo>
                  <a:pt x="1543812" y="38099"/>
                </a:lnTo>
                <a:close/>
              </a:path>
              <a:path w="3240404" h="38100">
                <a:moveTo>
                  <a:pt x="1620012" y="38099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199" y="18287"/>
                </a:lnTo>
                <a:lnTo>
                  <a:pt x="1601795" y="10929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608" y="1357"/>
                </a:lnTo>
                <a:lnTo>
                  <a:pt x="1633918" y="5143"/>
                </a:lnTo>
                <a:lnTo>
                  <a:pt x="1638228" y="10929"/>
                </a:lnTo>
                <a:lnTo>
                  <a:pt x="1639823" y="18287"/>
                </a:lnTo>
                <a:lnTo>
                  <a:pt x="1638228" y="25884"/>
                </a:lnTo>
                <a:lnTo>
                  <a:pt x="1633918" y="32194"/>
                </a:lnTo>
                <a:lnTo>
                  <a:pt x="1627608" y="36504"/>
                </a:lnTo>
                <a:lnTo>
                  <a:pt x="1620012" y="38099"/>
                </a:lnTo>
                <a:close/>
              </a:path>
              <a:path w="3240404" h="38100">
                <a:moveTo>
                  <a:pt x="1696212" y="38099"/>
                </a:moveTo>
                <a:lnTo>
                  <a:pt x="1688853" y="36504"/>
                </a:lnTo>
                <a:lnTo>
                  <a:pt x="1683067" y="32194"/>
                </a:lnTo>
                <a:lnTo>
                  <a:pt x="1679281" y="25884"/>
                </a:lnTo>
                <a:lnTo>
                  <a:pt x="1677923" y="18287"/>
                </a:lnTo>
                <a:lnTo>
                  <a:pt x="1679281" y="10929"/>
                </a:lnTo>
                <a:lnTo>
                  <a:pt x="1683067" y="5143"/>
                </a:lnTo>
                <a:lnTo>
                  <a:pt x="1688853" y="1357"/>
                </a:lnTo>
                <a:lnTo>
                  <a:pt x="1696212" y="0"/>
                </a:lnTo>
                <a:lnTo>
                  <a:pt x="1703808" y="1357"/>
                </a:lnTo>
                <a:lnTo>
                  <a:pt x="1710118" y="5143"/>
                </a:lnTo>
                <a:lnTo>
                  <a:pt x="1714428" y="10929"/>
                </a:lnTo>
                <a:lnTo>
                  <a:pt x="1716023" y="18287"/>
                </a:lnTo>
                <a:lnTo>
                  <a:pt x="1714428" y="25884"/>
                </a:lnTo>
                <a:lnTo>
                  <a:pt x="1710118" y="32194"/>
                </a:lnTo>
                <a:lnTo>
                  <a:pt x="1703808" y="36504"/>
                </a:lnTo>
                <a:lnTo>
                  <a:pt x="1696212" y="38099"/>
                </a:lnTo>
                <a:close/>
              </a:path>
              <a:path w="3240404" h="38100">
                <a:moveTo>
                  <a:pt x="1772412" y="38099"/>
                </a:moveTo>
                <a:lnTo>
                  <a:pt x="1765053" y="36504"/>
                </a:lnTo>
                <a:lnTo>
                  <a:pt x="1759267" y="32194"/>
                </a:lnTo>
                <a:lnTo>
                  <a:pt x="1755481" y="25884"/>
                </a:lnTo>
                <a:lnTo>
                  <a:pt x="1754123" y="18287"/>
                </a:lnTo>
                <a:lnTo>
                  <a:pt x="1755481" y="10929"/>
                </a:lnTo>
                <a:lnTo>
                  <a:pt x="1759267" y="5143"/>
                </a:lnTo>
                <a:lnTo>
                  <a:pt x="1765053" y="1357"/>
                </a:lnTo>
                <a:lnTo>
                  <a:pt x="1772412" y="0"/>
                </a:lnTo>
                <a:lnTo>
                  <a:pt x="1780008" y="1357"/>
                </a:lnTo>
                <a:lnTo>
                  <a:pt x="1786318" y="5143"/>
                </a:lnTo>
                <a:lnTo>
                  <a:pt x="1790628" y="10929"/>
                </a:lnTo>
                <a:lnTo>
                  <a:pt x="1792223" y="18287"/>
                </a:lnTo>
                <a:lnTo>
                  <a:pt x="1790628" y="25884"/>
                </a:lnTo>
                <a:lnTo>
                  <a:pt x="1786318" y="32194"/>
                </a:lnTo>
                <a:lnTo>
                  <a:pt x="1780008" y="36504"/>
                </a:lnTo>
                <a:lnTo>
                  <a:pt x="1772412" y="38099"/>
                </a:lnTo>
                <a:close/>
              </a:path>
              <a:path w="3240404" h="38100">
                <a:moveTo>
                  <a:pt x="1848612" y="38099"/>
                </a:moveTo>
                <a:lnTo>
                  <a:pt x="1841253" y="36504"/>
                </a:lnTo>
                <a:lnTo>
                  <a:pt x="1835467" y="32194"/>
                </a:lnTo>
                <a:lnTo>
                  <a:pt x="1831681" y="25884"/>
                </a:lnTo>
                <a:lnTo>
                  <a:pt x="1830323" y="18287"/>
                </a:lnTo>
                <a:lnTo>
                  <a:pt x="1831681" y="10929"/>
                </a:lnTo>
                <a:lnTo>
                  <a:pt x="1835467" y="5143"/>
                </a:lnTo>
                <a:lnTo>
                  <a:pt x="1841253" y="1357"/>
                </a:lnTo>
                <a:lnTo>
                  <a:pt x="1848612" y="0"/>
                </a:lnTo>
                <a:lnTo>
                  <a:pt x="1856208" y="1357"/>
                </a:lnTo>
                <a:lnTo>
                  <a:pt x="1862518" y="5143"/>
                </a:lnTo>
                <a:lnTo>
                  <a:pt x="1866828" y="10929"/>
                </a:lnTo>
                <a:lnTo>
                  <a:pt x="1868423" y="18287"/>
                </a:lnTo>
                <a:lnTo>
                  <a:pt x="1866828" y="25884"/>
                </a:lnTo>
                <a:lnTo>
                  <a:pt x="1862518" y="32194"/>
                </a:lnTo>
                <a:lnTo>
                  <a:pt x="1856208" y="36504"/>
                </a:lnTo>
                <a:lnTo>
                  <a:pt x="1848612" y="38099"/>
                </a:lnTo>
                <a:close/>
              </a:path>
              <a:path w="3240404" h="38100">
                <a:moveTo>
                  <a:pt x="1924812" y="38099"/>
                </a:moveTo>
                <a:lnTo>
                  <a:pt x="1917453" y="36504"/>
                </a:lnTo>
                <a:lnTo>
                  <a:pt x="1911667" y="32194"/>
                </a:lnTo>
                <a:lnTo>
                  <a:pt x="1907881" y="25884"/>
                </a:lnTo>
                <a:lnTo>
                  <a:pt x="1906523" y="18287"/>
                </a:lnTo>
                <a:lnTo>
                  <a:pt x="1907881" y="10929"/>
                </a:lnTo>
                <a:lnTo>
                  <a:pt x="1911667" y="5143"/>
                </a:lnTo>
                <a:lnTo>
                  <a:pt x="1917453" y="1357"/>
                </a:lnTo>
                <a:lnTo>
                  <a:pt x="1924812" y="0"/>
                </a:lnTo>
                <a:lnTo>
                  <a:pt x="1932408" y="1357"/>
                </a:lnTo>
                <a:lnTo>
                  <a:pt x="1938718" y="5143"/>
                </a:lnTo>
                <a:lnTo>
                  <a:pt x="1943028" y="10929"/>
                </a:lnTo>
                <a:lnTo>
                  <a:pt x="1944623" y="18287"/>
                </a:lnTo>
                <a:lnTo>
                  <a:pt x="1943028" y="25884"/>
                </a:lnTo>
                <a:lnTo>
                  <a:pt x="1938718" y="32194"/>
                </a:lnTo>
                <a:lnTo>
                  <a:pt x="1932408" y="36504"/>
                </a:lnTo>
                <a:lnTo>
                  <a:pt x="1924812" y="38099"/>
                </a:lnTo>
                <a:close/>
              </a:path>
              <a:path w="3240404" h="38100">
                <a:moveTo>
                  <a:pt x="2001012" y="38099"/>
                </a:moveTo>
                <a:lnTo>
                  <a:pt x="1993653" y="36504"/>
                </a:lnTo>
                <a:lnTo>
                  <a:pt x="1987867" y="32194"/>
                </a:lnTo>
                <a:lnTo>
                  <a:pt x="1984081" y="25884"/>
                </a:lnTo>
                <a:lnTo>
                  <a:pt x="1982723" y="18287"/>
                </a:lnTo>
                <a:lnTo>
                  <a:pt x="1984081" y="10929"/>
                </a:lnTo>
                <a:lnTo>
                  <a:pt x="1987867" y="5143"/>
                </a:lnTo>
                <a:lnTo>
                  <a:pt x="1993653" y="1357"/>
                </a:lnTo>
                <a:lnTo>
                  <a:pt x="2001012" y="0"/>
                </a:lnTo>
                <a:lnTo>
                  <a:pt x="2008608" y="1357"/>
                </a:lnTo>
                <a:lnTo>
                  <a:pt x="2014918" y="5143"/>
                </a:lnTo>
                <a:lnTo>
                  <a:pt x="2019228" y="10929"/>
                </a:lnTo>
                <a:lnTo>
                  <a:pt x="2020823" y="18287"/>
                </a:lnTo>
                <a:lnTo>
                  <a:pt x="2019228" y="25884"/>
                </a:lnTo>
                <a:lnTo>
                  <a:pt x="2014918" y="32194"/>
                </a:lnTo>
                <a:lnTo>
                  <a:pt x="2008608" y="36504"/>
                </a:lnTo>
                <a:lnTo>
                  <a:pt x="2001012" y="38099"/>
                </a:lnTo>
                <a:close/>
              </a:path>
              <a:path w="3240404" h="38100">
                <a:moveTo>
                  <a:pt x="2077212" y="38099"/>
                </a:moveTo>
                <a:lnTo>
                  <a:pt x="2069853" y="36504"/>
                </a:lnTo>
                <a:lnTo>
                  <a:pt x="2064067" y="32194"/>
                </a:lnTo>
                <a:lnTo>
                  <a:pt x="2060281" y="25884"/>
                </a:lnTo>
                <a:lnTo>
                  <a:pt x="2058923" y="18287"/>
                </a:lnTo>
                <a:lnTo>
                  <a:pt x="2060281" y="10929"/>
                </a:lnTo>
                <a:lnTo>
                  <a:pt x="2064067" y="5143"/>
                </a:lnTo>
                <a:lnTo>
                  <a:pt x="2069853" y="1357"/>
                </a:lnTo>
                <a:lnTo>
                  <a:pt x="2077212" y="0"/>
                </a:lnTo>
                <a:lnTo>
                  <a:pt x="2084808" y="1357"/>
                </a:lnTo>
                <a:lnTo>
                  <a:pt x="2091118" y="5143"/>
                </a:lnTo>
                <a:lnTo>
                  <a:pt x="2095428" y="10929"/>
                </a:lnTo>
                <a:lnTo>
                  <a:pt x="2097023" y="18287"/>
                </a:lnTo>
                <a:lnTo>
                  <a:pt x="2095428" y="25884"/>
                </a:lnTo>
                <a:lnTo>
                  <a:pt x="2091118" y="32194"/>
                </a:lnTo>
                <a:lnTo>
                  <a:pt x="2084808" y="36504"/>
                </a:lnTo>
                <a:lnTo>
                  <a:pt x="2077212" y="38099"/>
                </a:lnTo>
                <a:close/>
              </a:path>
              <a:path w="3240404" h="38100">
                <a:moveTo>
                  <a:pt x="2153412" y="38099"/>
                </a:moveTo>
                <a:lnTo>
                  <a:pt x="2146053" y="36504"/>
                </a:lnTo>
                <a:lnTo>
                  <a:pt x="2140267" y="32194"/>
                </a:lnTo>
                <a:lnTo>
                  <a:pt x="2136481" y="25884"/>
                </a:lnTo>
                <a:lnTo>
                  <a:pt x="2135123" y="18287"/>
                </a:lnTo>
                <a:lnTo>
                  <a:pt x="2136481" y="10929"/>
                </a:lnTo>
                <a:lnTo>
                  <a:pt x="2140267" y="5143"/>
                </a:lnTo>
                <a:lnTo>
                  <a:pt x="2146053" y="1357"/>
                </a:lnTo>
                <a:lnTo>
                  <a:pt x="2153412" y="0"/>
                </a:lnTo>
                <a:lnTo>
                  <a:pt x="2161008" y="1357"/>
                </a:lnTo>
                <a:lnTo>
                  <a:pt x="2167318" y="5143"/>
                </a:lnTo>
                <a:lnTo>
                  <a:pt x="2171628" y="10929"/>
                </a:lnTo>
                <a:lnTo>
                  <a:pt x="2173223" y="18287"/>
                </a:lnTo>
                <a:lnTo>
                  <a:pt x="2171628" y="25884"/>
                </a:lnTo>
                <a:lnTo>
                  <a:pt x="2167318" y="32194"/>
                </a:lnTo>
                <a:lnTo>
                  <a:pt x="2161008" y="36504"/>
                </a:lnTo>
                <a:lnTo>
                  <a:pt x="2153412" y="38099"/>
                </a:lnTo>
                <a:close/>
              </a:path>
              <a:path w="3240404" h="38100">
                <a:moveTo>
                  <a:pt x="2229612" y="38099"/>
                </a:moveTo>
                <a:lnTo>
                  <a:pt x="2222253" y="36504"/>
                </a:lnTo>
                <a:lnTo>
                  <a:pt x="2216467" y="32194"/>
                </a:lnTo>
                <a:lnTo>
                  <a:pt x="2212681" y="25884"/>
                </a:lnTo>
                <a:lnTo>
                  <a:pt x="2211323" y="18287"/>
                </a:lnTo>
                <a:lnTo>
                  <a:pt x="2212681" y="10929"/>
                </a:lnTo>
                <a:lnTo>
                  <a:pt x="2216467" y="5143"/>
                </a:lnTo>
                <a:lnTo>
                  <a:pt x="2222253" y="1357"/>
                </a:lnTo>
                <a:lnTo>
                  <a:pt x="2229612" y="0"/>
                </a:lnTo>
                <a:lnTo>
                  <a:pt x="2237208" y="1357"/>
                </a:lnTo>
                <a:lnTo>
                  <a:pt x="2243518" y="5143"/>
                </a:lnTo>
                <a:lnTo>
                  <a:pt x="2247828" y="10929"/>
                </a:lnTo>
                <a:lnTo>
                  <a:pt x="2249423" y="18287"/>
                </a:lnTo>
                <a:lnTo>
                  <a:pt x="2247828" y="25884"/>
                </a:lnTo>
                <a:lnTo>
                  <a:pt x="2243518" y="32194"/>
                </a:lnTo>
                <a:lnTo>
                  <a:pt x="2237208" y="36504"/>
                </a:lnTo>
                <a:lnTo>
                  <a:pt x="2229612" y="38099"/>
                </a:lnTo>
                <a:close/>
              </a:path>
              <a:path w="3240404" h="38100">
                <a:moveTo>
                  <a:pt x="2305812" y="38099"/>
                </a:moveTo>
                <a:lnTo>
                  <a:pt x="2298453" y="36504"/>
                </a:lnTo>
                <a:lnTo>
                  <a:pt x="2292667" y="32194"/>
                </a:lnTo>
                <a:lnTo>
                  <a:pt x="2288881" y="25884"/>
                </a:lnTo>
                <a:lnTo>
                  <a:pt x="2287523" y="18287"/>
                </a:lnTo>
                <a:lnTo>
                  <a:pt x="2288881" y="10929"/>
                </a:lnTo>
                <a:lnTo>
                  <a:pt x="2292667" y="5143"/>
                </a:lnTo>
                <a:lnTo>
                  <a:pt x="2298453" y="1357"/>
                </a:lnTo>
                <a:lnTo>
                  <a:pt x="2305812" y="0"/>
                </a:lnTo>
                <a:lnTo>
                  <a:pt x="2313408" y="1357"/>
                </a:lnTo>
                <a:lnTo>
                  <a:pt x="2319718" y="5143"/>
                </a:lnTo>
                <a:lnTo>
                  <a:pt x="2324028" y="10929"/>
                </a:lnTo>
                <a:lnTo>
                  <a:pt x="2325623" y="18287"/>
                </a:lnTo>
                <a:lnTo>
                  <a:pt x="2324028" y="25884"/>
                </a:lnTo>
                <a:lnTo>
                  <a:pt x="2319718" y="32194"/>
                </a:lnTo>
                <a:lnTo>
                  <a:pt x="2313408" y="36504"/>
                </a:lnTo>
                <a:lnTo>
                  <a:pt x="2305812" y="38099"/>
                </a:lnTo>
                <a:close/>
              </a:path>
              <a:path w="3240404" h="38100">
                <a:moveTo>
                  <a:pt x="2382012" y="38099"/>
                </a:moveTo>
                <a:lnTo>
                  <a:pt x="2374653" y="36504"/>
                </a:lnTo>
                <a:lnTo>
                  <a:pt x="2368867" y="32194"/>
                </a:lnTo>
                <a:lnTo>
                  <a:pt x="2365081" y="25884"/>
                </a:lnTo>
                <a:lnTo>
                  <a:pt x="2363723" y="18287"/>
                </a:lnTo>
                <a:lnTo>
                  <a:pt x="2365081" y="10929"/>
                </a:lnTo>
                <a:lnTo>
                  <a:pt x="2368867" y="5143"/>
                </a:lnTo>
                <a:lnTo>
                  <a:pt x="2374653" y="1357"/>
                </a:lnTo>
                <a:lnTo>
                  <a:pt x="2382012" y="0"/>
                </a:lnTo>
                <a:lnTo>
                  <a:pt x="2389608" y="1357"/>
                </a:lnTo>
                <a:lnTo>
                  <a:pt x="2395918" y="5143"/>
                </a:lnTo>
                <a:lnTo>
                  <a:pt x="2400228" y="10929"/>
                </a:lnTo>
                <a:lnTo>
                  <a:pt x="2401823" y="18287"/>
                </a:lnTo>
                <a:lnTo>
                  <a:pt x="2400228" y="25884"/>
                </a:lnTo>
                <a:lnTo>
                  <a:pt x="2395918" y="32194"/>
                </a:lnTo>
                <a:lnTo>
                  <a:pt x="2389608" y="36504"/>
                </a:lnTo>
                <a:lnTo>
                  <a:pt x="2382012" y="38099"/>
                </a:lnTo>
                <a:close/>
              </a:path>
              <a:path w="3240404" h="38100">
                <a:moveTo>
                  <a:pt x="2458212" y="38099"/>
                </a:moveTo>
                <a:lnTo>
                  <a:pt x="2450853" y="36504"/>
                </a:lnTo>
                <a:lnTo>
                  <a:pt x="2445067" y="32194"/>
                </a:lnTo>
                <a:lnTo>
                  <a:pt x="2441281" y="25884"/>
                </a:lnTo>
                <a:lnTo>
                  <a:pt x="2439923" y="18287"/>
                </a:lnTo>
                <a:lnTo>
                  <a:pt x="2441281" y="10929"/>
                </a:lnTo>
                <a:lnTo>
                  <a:pt x="2445067" y="5143"/>
                </a:lnTo>
                <a:lnTo>
                  <a:pt x="2450853" y="1357"/>
                </a:lnTo>
                <a:lnTo>
                  <a:pt x="2458212" y="0"/>
                </a:lnTo>
                <a:lnTo>
                  <a:pt x="2465808" y="1357"/>
                </a:lnTo>
                <a:lnTo>
                  <a:pt x="2472118" y="5143"/>
                </a:lnTo>
                <a:lnTo>
                  <a:pt x="2476428" y="10929"/>
                </a:lnTo>
                <a:lnTo>
                  <a:pt x="2478023" y="18287"/>
                </a:lnTo>
                <a:lnTo>
                  <a:pt x="2476428" y="25884"/>
                </a:lnTo>
                <a:lnTo>
                  <a:pt x="2472118" y="32194"/>
                </a:lnTo>
                <a:lnTo>
                  <a:pt x="2465808" y="36504"/>
                </a:lnTo>
                <a:lnTo>
                  <a:pt x="2458212" y="38099"/>
                </a:lnTo>
                <a:close/>
              </a:path>
              <a:path w="3240404" h="38100">
                <a:moveTo>
                  <a:pt x="2534412" y="38099"/>
                </a:moveTo>
                <a:lnTo>
                  <a:pt x="2527053" y="36504"/>
                </a:lnTo>
                <a:lnTo>
                  <a:pt x="2521267" y="32194"/>
                </a:lnTo>
                <a:lnTo>
                  <a:pt x="2517481" y="25884"/>
                </a:lnTo>
                <a:lnTo>
                  <a:pt x="2516123" y="18287"/>
                </a:lnTo>
                <a:lnTo>
                  <a:pt x="2517481" y="10929"/>
                </a:lnTo>
                <a:lnTo>
                  <a:pt x="2521267" y="5143"/>
                </a:lnTo>
                <a:lnTo>
                  <a:pt x="2527053" y="1357"/>
                </a:lnTo>
                <a:lnTo>
                  <a:pt x="2534412" y="0"/>
                </a:lnTo>
                <a:lnTo>
                  <a:pt x="2542008" y="1357"/>
                </a:lnTo>
                <a:lnTo>
                  <a:pt x="2548318" y="5143"/>
                </a:lnTo>
                <a:lnTo>
                  <a:pt x="2552628" y="10929"/>
                </a:lnTo>
                <a:lnTo>
                  <a:pt x="2554223" y="18287"/>
                </a:lnTo>
                <a:lnTo>
                  <a:pt x="2552628" y="25884"/>
                </a:lnTo>
                <a:lnTo>
                  <a:pt x="2548318" y="32194"/>
                </a:lnTo>
                <a:lnTo>
                  <a:pt x="2542008" y="36504"/>
                </a:lnTo>
                <a:lnTo>
                  <a:pt x="2534412" y="38099"/>
                </a:lnTo>
                <a:close/>
              </a:path>
              <a:path w="3240404" h="38100">
                <a:moveTo>
                  <a:pt x="2610612" y="38099"/>
                </a:moveTo>
                <a:lnTo>
                  <a:pt x="2603253" y="36504"/>
                </a:lnTo>
                <a:lnTo>
                  <a:pt x="2597467" y="32194"/>
                </a:lnTo>
                <a:lnTo>
                  <a:pt x="2593681" y="25884"/>
                </a:lnTo>
                <a:lnTo>
                  <a:pt x="2592323" y="18287"/>
                </a:lnTo>
                <a:lnTo>
                  <a:pt x="2593681" y="10929"/>
                </a:lnTo>
                <a:lnTo>
                  <a:pt x="2597467" y="5143"/>
                </a:lnTo>
                <a:lnTo>
                  <a:pt x="2603253" y="1357"/>
                </a:lnTo>
                <a:lnTo>
                  <a:pt x="2610612" y="0"/>
                </a:lnTo>
                <a:lnTo>
                  <a:pt x="2618208" y="1357"/>
                </a:lnTo>
                <a:lnTo>
                  <a:pt x="2624518" y="5143"/>
                </a:lnTo>
                <a:lnTo>
                  <a:pt x="2628828" y="10929"/>
                </a:lnTo>
                <a:lnTo>
                  <a:pt x="2630423" y="18287"/>
                </a:lnTo>
                <a:lnTo>
                  <a:pt x="2628828" y="25884"/>
                </a:lnTo>
                <a:lnTo>
                  <a:pt x="2624518" y="32194"/>
                </a:lnTo>
                <a:lnTo>
                  <a:pt x="2618208" y="36504"/>
                </a:lnTo>
                <a:lnTo>
                  <a:pt x="2610612" y="38099"/>
                </a:lnTo>
                <a:close/>
              </a:path>
              <a:path w="3240404" h="38100">
                <a:moveTo>
                  <a:pt x="2686812" y="38099"/>
                </a:moveTo>
                <a:lnTo>
                  <a:pt x="2679453" y="36504"/>
                </a:lnTo>
                <a:lnTo>
                  <a:pt x="2673667" y="32194"/>
                </a:lnTo>
                <a:lnTo>
                  <a:pt x="2669881" y="25884"/>
                </a:lnTo>
                <a:lnTo>
                  <a:pt x="2668523" y="18287"/>
                </a:lnTo>
                <a:lnTo>
                  <a:pt x="2669881" y="10929"/>
                </a:lnTo>
                <a:lnTo>
                  <a:pt x="2673667" y="5143"/>
                </a:lnTo>
                <a:lnTo>
                  <a:pt x="2679453" y="1357"/>
                </a:lnTo>
                <a:lnTo>
                  <a:pt x="2686812" y="0"/>
                </a:lnTo>
                <a:lnTo>
                  <a:pt x="2694408" y="1357"/>
                </a:lnTo>
                <a:lnTo>
                  <a:pt x="2700718" y="5143"/>
                </a:lnTo>
                <a:lnTo>
                  <a:pt x="2705028" y="10929"/>
                </a:lnTo>
                <a:lnTo>
                  <a:pt x="2706623" y="18287"/>
                </a:lnTo>
                <a:lnTo>
                  <a:pt x="2705028" y="25884"/>
                </a:lnTo>
                <a:lnTo>
                  <a:pt x="2700718" y="32194"/>
                </a:lnTo>
                <a:lnTo>
                  <a:pt x="2694408" y="36504"/>
                </a:lnTo>
                <a:lnTo>
                  <a:pt x="2686812" y="38099"/>
                </a:lnTo>
                <a:close/>
              </a:path>
              <a:path w="3240404" h="38100">
                <a:moveTo>
                  <a:pt x="2763012" y="38099"/>
                </a:moveTo>
                <a:lnTo>
                  <a:pt x="2755653" y="36504"/>
                </a:lnTo>
                <a:lnTo>
                  <a:pt x="2749867" y="32194"/>
                </a:lnTo>
                <a:lnTo>
                  <a:pt x="2746081" y="25884"/>
                </a:lnTo>
                <a:lnTo>
                  <a:pt x="2744723" y="18287"/>
                </a:lnTo>
                <a:lnTo>
                  <a:pt x="2746081" y="10929"/>
                </a:lnTo>
                <a:lnTo>
                  <a:pt x="2749867" y="5143"/>
                </a:lnTo>
                <a:lnTo>
                  <a:pt x="2755653" y="1357"/>
                </a:lnTo>
                <a:lnTo>
                  <a:pt x="2763012" y="0"/>
                </a:lnTo>
                <a:lnTo>
                  <a:pt x="2770608" y="1357"/>
                </a:lnTo>
                <a:lnTo>
                  <a:pt x="2776918" y="5143"/>
                </a:lnTo>
                <a:lnTo>
                  <a:pt x="2781228" y="10929"/>
                </a:lnTo>
                <a:lnTo>
                  <a:pt x="2782823" y="18287"/>
                </a:lnTo>
                <a:lnTo>
                  <a:pt x="2781228" y="25884"/>
                </a:lnTo>
                <a:lnTo>
                  <a:pt x="2776918" y="32194"/>
                </a:lnTo>
                <a:lnTo>
                  <a:pt x="2770608" y="36504"/>
                </a:lnTo>
                <a:lnTo>
                  <a:pt x="2763012" y="38099"/>
                </a:lnTo>
                <a:close/>
              </a:path>
              <a:path w="3240404" h="38100">
                <a:moveTo>
                  <a:pt x="2839212" y="38099"/>
                </a:moveTo>
                <a:lnTo>
                  <a:pt x="2831853" y="36504"/>
                </a:lnTo>
                <a:lnTo>
                  <a:pt x="2826067" y="32194"/>
                </a:lnTo>
                <a:lnTo>
                  <a:pt x="2822281" y="25884"/>
                </a:lnTo>
                <a:lnTo>
                  <a:pt x="2820923" y="18287"/>
                </a:lnTo>
                <a:lnTo>
                  <a:pt x="2822281" y="10929"/>
                </a:lnTo>
                <a:lnTo>
                  <a:pt x="2826067" y="5143"/>
                </a:lnTo>
                <a:lnTo>
                  <a:pt x="2831853" y="1357"/>
                </a:lnTo>
                <a:lnTo>
                  <a:pt x="2839212" y="0"/>
                </a:lnTo>
                <a:lnTo>
                  <a:pt x="2846808" y="1357"/>
                </a:lnTo>
                <a:lnTo>
                  <a:pt x="2853118" y="5143"/>
                </a:lnTo>
                <a:lnTo>
                  <a:pt x="2857428" y="10929"/>
                </a:lnTo>
                <a:lnTo>
                  <a:pt x="2859023" y="18287"/>
                </a:lnTo>
                <a:lnTo>
                  <a:pt x="2857428" y="25884"/>
                </a:lnTo>
                <a:lnTo>
                  <a:pt x="2853118" y="32194"/>
                </a:lnTo>
                <a:lnTo>
                  <a:pt x="2846808" y="36504"/>
                </a:lnTo>
                <a:lnTo>
                  <a:pt x="2839212" y="38099"/>
                </a:lnTo>
                <a:close/>
              </a:path>
              <a:path w="3240404" h="38100">
                <a:moveTo>
                  <a:pt x="2915412" y="38099"/>
                </a:moveTo>
                <a:lnTo>
                  <a:pt x="2908696" y="36504"/>
                </a:lnTo>
                <a:lnTo>
                  <a:pt x="2902838" y="32194"/>
                </a:lnTo>
                <a:lnTo>
                  <a:pt x="2898695" y="25884"/>
                </a:lnTo>
                <a:lnTo>
                  <a:pt x="2897123" y="18287"/>
                </a:lnTo>
                <a:lnTo>
                  <a:pt x="2898695" y="10929"/>
                </a:lnTo>
                <a:lnTo>
                  <a:pt x="2902838" y="5143"/>
                </a:lnTo>
                <a:lnTo>
                  <a:pt x="2908696" y="1357"/>
                </a:lnTo>
                <a:lnTo>
                  <a:pt x="2915412" y="0"/>
                </a:lnTo>
                <a:lnTo>
                  <a:pt x="2923008" y="1357"/>
                </a:lnTo>
                <a:lnTo>
                  <a:pt x="2929318" y="5143"/>
                </a:lnTo>
                <a:lnTo>
                  <a:pt x="2933628" y="10929"/>
                </a:lnTo>
                <a:lnTo>
                  <a:pt x="2935223" y="18287"/>
                </a:lnTo>
                <a:lnTo>
                  <a:pt x="2933628" y="25884"/>
                </a:lnTo>
                <a:lnTo>
                  <a:pt x="2929318" y="32194"/>
                </a:lnTo>
                <a:lnTo>
                  <a:pt x="2923008" y="36504"/>
                </a:lnTo>
                <a:lnTo>
                  <a:pt x="2915412" y="38099"/>
                </a:lnTo>
                <a:close/>
              </a:path>
              <a:path w="3240404" h="38100">
                <a:moveTo>
                  <a:pt x="2991612" y="38099"/>
                </a:moveTo>
                <a:lnTo>
                  <a:pt x="2984896" y="36504"/>
                </a:lnTo>
                <a:lnTo>
                  <a:pt x="2979038" y="32194"/>
                </a:lnTo>
                <a:lnTo>
                  <a:pt x="2974895" y="25884"/>
                </a:lnTo>
                <a:lnTo>
                  <a:pt x="2973323" y="18287"/>
                </a:lnTo>
                <a:lnTo>
                  <a:pt x="2974895" y="10929"/>
                </a:lnTo>
                <a:lnTo>
                  <a:pt x="2979038" y="5143"/>
                </a:lnTo>
                <a:lnTo>
                  <a:pt x="2984896" y="1357"/>
                </a:lnTo>
                <a:lnTo>
                  <a:pt x="2991612" y="0"/>
                </a:lnTo>
                <a:lnTo>
                  <a:pt x="2999208" y="1357"/>
                </a:lnTo>
                <a:lnTo>
                  <a:pt x="3005518" y="5143"/>
                </a:lnTo>
                <a:lnTo>
                  <a:pt x="3009828" y="10929"/>
                </a:lnTo>
                <a:lnTo>
                  <a:pt x="3011423" y="18287"/>
                </a:lnTo>
                <a:lnTo>
                  <a:pt x="3009828" y="25884"/>
                </a:lnTo>
                <a:lnTo>
                  <a:pt x="3005518" y="32194"/>
                </a:lnTo>
                <a:lnTo>
                  <a:pt x="2999208" y="36504"/>
                </a:lnTo>
                <a:lnTo>
                  <a:pt x="2991612" y="38099"/>
                </a:lnTo>
                <a:close/>
              </a:path>
              <a:path w="3240404" h="38100">
                <a:moveTo>
                  <a:pt x="3067812" y="38099"/>
                </a:moveTo>
                <a:lnTo>
                  <a:pt x="3061096" y="36504"/>
                </a:lnTo>
                <a:lnTo>
                  <a:pt x="3055238" y="32194"/>
                </a:lnTo>
                <a:lnTo>
                  <a:pt x="3051095" y="25884"/>
                </a:lnTo>
                <a:lnTo>
                  <a:pt x="3049523" y="18287"/>
                </a:lnTo>
                <a:lnTo>
                  <a:pt x="3051095" y="10929"/>
                </a:lnTo>
                <a:lnTo>
                  <a:pt x="3055238" y="5143"/>
                </a:lnTo>
                <a:lnTo>
                  <a:pt x="3061096" y="1357"/>
                </a:lnTo>
                <a:lnTo>
                  <a:pt x="3067812" y="0"/>
                </a:lnTo>
                <a:lnTo>
                  <a:pt x="3075408" y="1357"/>
                </a:lnTo>
                <a:lnTo>
                  <a:pt x="3081718" y="5143"/>
                </a:lnTo>
                <a:lnTo>
                  <a:pt x="3086028" y="10929"/>
                </a:lnTo>
                <a:lnTo>
                  <a:pt x="3087623" y="18287"/>
                </a:lnTo>
                <a:lnTo>
                  <a:pt x="3086028" y="25884"/>
                </a:lnTo>
                <a:lnTo>
                  <a:pt x="3081718" y="32194"/>
                </a:lnTo>
                <a:lnTo>
                  <a:pt x="3075408" y="36504"/>
                </a:lnTo>
                <a:lnTo>
                  <a:pt x="3067812" y="38099"/>
                </a:lnTo>
                <a:close/>
              </a:path>
              <a:path w="3240404" h="38100">
                <a:moveTo>
                  <a:pt x="3145535" y="38099"/>
                </a:moveTo>
                <a:lnTo>
                  <a:pt x="3144012" y="38099"/>
                </a:lnTo>
                <a:lnTo>
                  <a:pt x="3137296" y="36504"/>
                </a:lnTo>
                <a:lnTo>
                  <a:pt x="3131438" y="32194"/>
                </a:lnTo>
                <a:lnTo>
                  <a:pt x="3127295" y="25884"/>
                </a:lnTo>
                <a:lnTo>
                  <a:pt x="3125723" y="18287"/>
                </a:lnTo>
                <a:lnTo>
                  <a:pt x="3127295" y="10929"/>
                </a:lnTo>
                <a:lnTo>
                  <a:pt x="3131438" y="5143"/>
                </a:lnTo>
                <a:lnTo>
                  <a:pt x="3137296" y="1357"/>
                </a:lnTo>
                <a:lnTo>
                  <a:pt x="3144012" y="0"/>
                </a:lnTo>
                <a:lnTo>
                  <a:pt x="3145535" y="0"/>
                </a:lnTo>
                <a:lnTo>
                  <a:pt x="3152251" y="1357"/>
                </a:lnTo>
                <a:lnTo>
                  <a:pt x="3158108" y="5143"/>
                </a:lnTo>
                <a:lnTo>
                  <a:pt x="3162252" y="10929"/>
                </a:lnTo>
                <a:lnTo>
                  <a:pt x="3163823" y="18287"/>
                </a:lnTo>
                <a:lnTo>
                  <a:pt x="3162252" y="25884"/>
                </a:lnTo>
                <a:lnTo>
                  <a:pt x="3158108" y="32194"/>
                </a:lnTo>
                <a:lnTo>
                  <a:pt x="3152251" y="36504"/>
                </a:lnTo>
                <a:lnTo>
                  <a:pt x="3145535" y="38099"/>
                </a:lnTo>
                <a:close/>
              </a:path>
              <a:path w="3240404" h="38100">
                <a:moveTo>
                  <a:pt x="3221735" y="38099"/>
                </a:moveTo>
                <a:lnTo>
                  <a:pt x="3214139" y="36504"/>
                </a:lnTo>
                <a:lnTo>
                  <a:pt x="3207829" y="32194"/>
                </a:lnTo>
                <a:lnTo>
                  <a:pt x="3203519" y="25884"/>
                </a:lnTo>
                <a:lnTo>
                  <a:pt x="3201923" y="18287"/>
                </a:lnTo>
                <a:lnTo>
                  <a:pt x="3203519" y="10929"/>
                </a:lnTo>
                <a:lnTo>
                  <a:pt x="3207829" y="5143"/>
                </a:lnTo>
                <a:lnTo>
                  <a:pt x="3214139" y="1357"/>
                </a:lnTo>
                <a:lnTo>
                  <a:pt x="3221735" y="0"/>
                </a:lnTo>
                <a:lnTo>
                  <a:pt x="3228451" y="1357"/>
                </a:lnTo>
                <a:lnTo>
                  <a:pt x="3234308" y="5143"/>
                </a:lnTo>
                <a:lnTo>
                  <a:pt x="3238452" y="10929"/>
                </a:lnTo>
                <a:lnTo>
                  <a:pt x="3240023" y="18287"/>
                </a:lnTo>
                <a:lnTo>
                  <a:pt x="3238452" y="25884"/>
                </a:lnTo>
                <a:lnTo>
                  <a:pt x="3234308" y="32194"/>
                </a:lnTo>
                <a:lnTo>
                  <a:pt x="3228451" y="36504"/>
                </a:lnTo>
                <a:lnTo>
                  <a:pt x="3221735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44667" y="2005583"/>
            <a:ext cx="4191000" cy="114300"/>
          </a:xfrm>
          <a:custGeom>
            <a:avLst/>
            <a:gdLst/>
            <a:ahLst/>
            <a:cxnLst/>
            <a:rect l="l" t="t" r="r" b="b"/>
            <a:pathLst>
              <a:path w="4191000" h="114300">
                <a:moveTo>
                  <a:pt x="4076700" y="114300"/>
                </a:moveTo>
                <a:lnTo>
                  <a:pt x="4076700" y="0"/>
                </a:lnTo>
                <a:lnTo>
                  <a:pt x="4153929" y="38100"/>
                </a:lnTo>
                <a:lnTo>
                  <a:pt x="4096511" y="38100"/>
                </a:lnTo>
                <a:lnTo>
                  <a:pt x="4096511" y="76200"/>
                </a:lnTo>
                <a:lnTo>
                  <a:pt x="4151897" y="76200"/>
                </a:lnTo>
                <a:lnTo>
                  <a:pt x="4076700" y="114300"/>
                </a:lnTo>
                <a:close/>
              </a:path>
              <a:path w="4191000" h="114300">
                <a:moveTo>
                  <a:pt x="40767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076700" y="38100"/>
                </a:lnTo>
                <a:lnTo>
                  <a:pt x="4076700" y="76200"/>
                </a:lnTo>
                <a:close/>
              </a:path>
              <a:path w="4191000" h="114300">
                <a:moveTo>
                  <a:pt x="4151897" y="76200"/>
                </a:moveTo>
                <a:lnTo>
                  <a:pt x="4096511" y="76200"/>
                </a:lnTo>
                <a:lnTo>
                  <a:pt x="4096511" y="38100"/>
                </a:lnTo>
                <a:lnTo>
                  <a:pt x="4153929" y="38100"/>
                </a:lnTo>
                <a:lnTo>
                  <a:pt x="4191000" y="56387"/>
                </a:lnTo>
                <a:lnTo>
                  <a:pt x="41518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7769" y="508771"/>
            <a:ext cx="388620" cy="94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37160">
              <a:lnSpc>
                <a:spcPct val="1213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5897" y="1868382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4979" y="2805683"/>
            <a:ext cx="3240405" cy="38100"/>
          </a:xfrm>
          <a:custGeom>
            <a:avLst/>
            <a:gdLst/>
            <a:ahLst/>
            <a:cxnLst/>
            <a:rect l="l" t="t" r="r" b="b"/>
            <a:pathLst>
              <a:path w="3240404" h="38100">
                <a:moveTo>
                  <a:pt x="18287" y="38100"/>
                </a:moveTo>
                <a:lnTo>
                  <a:pt x="11572" y="36504"/>
                </a:lnTo>
                <a:lnTo>
                  <a:pt x="5714" y="32194"/>
                </a:lnTo>
                <a:lnTo>
                  <a:pt x="1571" y="25884"/>
                </a:lnTo>
                <a:lnTo>
                  <a:pt x="0" y="18288"/>
                </a:lnTo>
                <a:lnTo>
                  <a:pt x="1571" y="10929"/>
                </a:lnTo>
                <a:lnTo>
                  <a:pt x="5714" y="5143"/>
                </a:lnTo>
                <a:lnTo>
                  <a:pt x="11572" y="1357"/>
                </a:lnTo>
                <a:lnTo>
                  <a:pt x="18287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29"/>
                </a:lnTo>
                <a:lnTo>
                  <a:pt x="38100" y="18288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7" y="38100"/>
                </a:lnTo>
                <a:close/>
              </a:path>
              <a:path w="3240404" h="38100">
                <a:moveTo>
                  <a:pt x="96012" y="38100"/>
                </a:moveTo>
                <a:lnTo>
                  <a:pt x="94487" y="38100"/>
                </a:lnTo>
                <a:lnTo>
                  <a:pt x="87772" y="36504"/>
                </a:lnTo>
                <a:lnTo>
                  <a:pt x="81914" y="32194"/>
                </a:lnTo>
                <a:lnTo>
                  <a:pt x="77771" y="25884"/>
                </a:lnTo>
                <a:lnTo>
                  <a:pt x="76200" y="18288"/>
                </a:lnTo>
                <a:lnTo>
                  <a:pt x="77771" y="10929"/>
                </a:lnTo>
                <a:lnTo>
                  <a:pt x="81914" y="5143"/>
                </a:lnTo>
                <a:lnTo>
                  <a:pt x="87772" y="1357"/>
                </a:lnTo>
                <a:lnTo>
                  <a:pt x="94487" y="0"/>
                </a:lnTo>
                <a:lnTo>
                  <a:pt x="96012" y="0"/>
                </a:lnTo>
                <a:lnTo>
                  <a:pt x="102727" y="1357"/>
                </a:lnTo>
                <a:lnTo>
                  <a:pt x="108584" y="5143"/>
                </a:lnTo>
                <a:lnTo>
                  <a:pt x="112728" y="10929"/>
                </a:lnTo>
                <a:lnTo>
                  <a:pt x="114300" y="18288"/>
                </a:lnTo>
                <a:lnTo>
                  <a:pt x="112728" y="25884"/>
                </a:lnTo>
                <a:lnTo>
                  <a:pt x="108584" y="32194"/>
                </a:lnTo>
                <a:lnTo>
                  <a:pt x="102727" y="36504"/>
                </a:lnTo>
                <a:lnTo>
                  <a:pt x="96012" y="38100"/>
                </a:lnTo>
                <a:close/>
              </a:path>
              <a:path w="3240404" h="38100">
                <a:moveTo>
                  <a:pt x="172212" y="38100"/>
                </a:moveTo>
                <a:lnTo>
                  <a:pt x="164615" y="36504"/>
                </a:lnTo>
                <a:lnTo>
                  <a:pt x="158305" y="32194"/>
                </a:lnTo>
                <a:lnTo>
                  <a:pt x="153995" y="25884"/>
                </a:lnTo>
                <a:lnTo>
                  <a:pt x="152400" y="18288"/>
                </a:lnTo>
                <a:lnTo>
                  <a:pt x="153995" y="10929"/>
                </a:lnTo>
                <a:lnTo>
                  <a:pt x="158305" y="5143"/>
                </a:lnTo>
                <a:lnTo>
                  <a:pt x="164615" y="1357"/>
                </a:lnTo>
                <a:lnTo>
                  <a:pt x="172212" y="0"/>
                </a:lnTo>
                <a:lnTo>
                  <a:pt x="178927" y="1357"/>
                </a:lnTo>
                <a:lnTo>
                  <a:pt x="184784" y="5143"/>
                </a:lnTo>
                <a:lnTo>
                  <a:pt x="188928" y="10929"/>
                </a:lnTo>
                <a:lnTo>
                  <a:pt x="190500" y="18288"/>
                </a:lnTo>
                <a:lnTo>
                  <a:pt x="188928" y="25884"/>
                </a:lnTo>
                <a:lnTo>
                  <a:pt x="184784" y="32194"/>
                </a:lnTo>
                <a:lnTo>
                  <a:pt x="178927" y="36504"/>
                </a:lnTo>
                <a:lnTo>
                  <a:pt x="172212" y="38100"/>
                </a:lnTo>
                <a:close/>
              </a:path>
              <a:path w="3240404" h="38100">
                <a:moveTo>
                  <a:pt x="248412" y="38100"/>
                </a:moveTo>
                <a:lnTo>
                  <a:pt x="240815" y="36504"/>
                </a:lnTo>
                <a:lnTo>
                  <a:pt x="234505" y="32194"/>
                </a:lnTo>
                <a:lnTo>
                  <a:pt x="230195" y="25884"/>
                </a:lnTo>
                <a:lnTo>
                  <a:pt x="228600" y="18288"/>
                </a:lnTo>
                <a:lnTo>
                  <a:pt x="230195" y="10929"/>
                </a:lnTo>
                <a:lnTo>
                  <a:pt x="234505" y="5143"/>
                </a:lnTo>
                <a:lnTo>
                  <a:pt x="240815" y="1357"/>
                </a:lnTo>
                <a:lnTo>
                  <a:pt x="248412" y="0"/>
                </a:lnTo>
                <a:lnTo>
                  <a:pt x="255127" y="1357"/>
                </a:lnTo>
                <a:lnTo>
                  <a:pt x="260984" y="5143"/>
                </a:lnTo>
                <a:lnTo>
                  <a:pt x="265128" y="10929"/>
                </a:lnTo>
                <a:lnTo>
                  <a:pt x="266700" y="18288"/>
                </a:lnTo>
                <a:lnTo>
                  <a:pt x="265128" y="25884"/>
                </a:lnTo>
                <a:lnTo>
                  <a:pt x="260984" y="32194"/>
                </a:lnTo>
                <a:lnTo>
                  <a:pt x="255127" y="36504"/>
                </a:lnTo>
                <a:lnTo>
                  <a:pt x="248412" y="38100"/>
                </a:lnTo>
                <a:close/>
              </a:path>
              <a:path w="3240404" h="38100">
                <a:moveTo>
                  <a:pt x="324612" y="38100"/>
                </a:moveTo>
                <a:lnTo>
                  <a:pt x="317015" y="36504"/>
                </a:lnTo>
                <a:lnTo>
                  <a:pt x="310705" y="32194"/>
                </a:lnTo>
                <a:lnTo>
                  <a:pt x="306395" y="25884"/>
                </a:lnTo>
                <a:lnTo>
                  <a:pt x="304800" y="18288"/>
                </a:lnTo>
                <a:lnTo>
                  <a:pt x="306395" y="10929"/>
                </a:lnTo>
                <a:lnTo>
                  <a:pt x="310705" y="5143"/>
                </a:lnTo>
                <a:lnTo>
                  <a:pt x="317015" y="1357"/>
                </a:lnTo>
                <a:lnTo>
                  <a:pt x="324612" y="0"/>
                </a:lnTo>
                <a:lnTo>
                  <a:pt x="331327" y="1357"/>
                </a:lnTo>
                <a:lnTo>
                  <a:pt x="337184" y="5143"/>
                </a:lnTo>
                <a:lnTo>
                  <a:pt x="341328" y="10929"/>
                </a:lnTo>
                <a:lnTo>
                  <a:pt x="342900" y="18288"/>
                </a:lnTo>
                <a:lnTo>
                  <a:pt x="341328" y="25884"/>
                </a:lnTo>
                <a:lnTo>
                  <a:pt x="337184" y="32194"/>
                </a:lnTo>
                <a:lnTo>
                  <a:pt x="331327" y="36504"/>
                </a:lnTo>
                <a:lnTo>
                  <a:pt x="324612" y="38100"/>
                </a:lnTo>
                <a:close/>
              </a:path>
              <a:path w="3240404" h="38100">
                <a:moveTo>
                  <a:pt x="400812" y="38100"/>
                </a:moveTo>
                <a:lnTo>
                  <a:pt x="393215" y="36504"/>
                </a:lnTo>
                <a:lnTo>
                  <a:pt x="386905" y="32194"/>
                </a:lnTo>
                <a:lnTo>
                  <a:pt x="382595" y="25884"/>
                </a:lnTo>
                <a:lnTo>
                  <a:pt x="381000" y="18288"/>
                </a:lnTo>
                <a:lnTo>
                  <a:pt x="382595" y="10929"/>
                </a:lnTo>
                <a:lnTo>
                  <a:pt x="386905" y="5143"/>
                </a:lnTo>
                <a:lnTo>
                  <a:pt x="393215" y="1357"/>
                </a:lnTo>
                <a:lnTo>
                  <a:pt x="400812" y="0"/>
                </a:lnTo>
                <a:lnTo>
                  <a:pt x="408170" y="1357"/>
                </a:lnTo>
                <a:lnTo>
                  <a:pt x="413956" y="5143"/>
                </a:lnTo>
                <a:lnTo>
                  <a:pt x="417742" y="10929"/>
                </a:lnTo>
                <a:lnTo>
                  <a:pt x="419100" y="18288"/>
                </a:lnTo>
                <a:lnTo>
                  <a:pt x="417742" y="25884"/>
                </a:lnTo>
                <a:lnTo>
                  <a:pt x="413956" y="32194"/>
                </a:lnTo>
                <a:lnTo>
                  <a:pt x="408170" y="36504"/>
                </a:lnTo>
                <a:lnTo>
                  <a:pt x="400812" y="38100"/>
                </a:lnTo>
                <a:close/>
              </a:path>
              <a:path w="3240404" h="38100">
                <a:moveTo>
                  <a:pt x="477012" y="38100"/>
                </a:moveTo>
                <a:lnTo>
                  <a:pt x="469415" y="36504"/>
                </a:lnTo>
                <a:lnTo>
                  <a:pt x="463105" y="32194"/>
                </a:lnTo>
                <a:lnTo>
                  <a:pt x="458795" y="25884"/>
                </a:lnTo>
                <a:lnTo>
                  <a:pt x="457200" y="18288"/>
                </a:lnTo>
                <a:lnTo>
                  <a:pt x="458795" y="10929"/>
                </a:lnTo>
                <a:lnTo>
                  <a:pt x="463105" y="5143"/>
                </a:lnTo>
                <a:lnTo>
                  <a:pt x="469415" y="1357"/>
                </a:lnTo>
                <a:lnTo>
                  <a:pt x="477012" y="0"/>
                </a:lnTo>
                <a:lnTo>
                  <a:pt x="484370" y="1357"/>
                </a:lnTo>
                <a:lnTo>
                  <a:pt x="490156" y="5143"/>
                </a:lnTo>
                <a:lnTo>
                  <a:pt x="493942" y="10929"/>
                </a:lnTo>
                <a:lnTo>
                  <a:pt x="495300" y="18288"/>
                </a:lnTo>
                <a:lnTo>
                  <a:pt x="493942" y="25884"/>
                </a:lnTo>
                <a:lnTo>
                  <a:pt x="490156" y="32194"/>
                </a:lnTo>
                <a:lnTo>
                  <a:pt x="484370" y="36504"/>
                </a:lnTo>
                <a:lnTo>
                  <a:pt x="477012" y="38100"/>
                </a:lnTo>
                <a:close/>
              </a:path>
              <a:path w="3240404" h="38100">
                <a:moveTo>
                  <a:pt x="553212" y="38100"/>
                </a:moveTo>
                <a:lnTo>
                  <a:pt x="545615" y="36504"/>
                </a:lnTo>
                <a:lnTo>
                  <a:pt x="539305" y="32194"/>
                </a:lnTo>
                <a:lnTo>
                  <a:pt x="534995" y="25884"/>
                </a:lnTo>
                <a:lnTo>
                  <a:pt x="533400" y="18288"/>
                </a:lnTo>
                <a:lnTo>
                  <a:pt x="534995" y="10929"/>
                </a:lnTo>
                <a:lnTo>
                  <a:pt x="539305" y="5143"/>
                </a:lnTo>
                <a:lnTo>
                  <a:pt x="545615" y="1357"/>
                </a:lnTo>
                <a:lnTo>
                  <a:pt x="553212" y="0"/>
                </a:lnTo>
                <a:lnTo>
                  <a:pt x="560570" y="1357"/>
                </a:lnTo>
                <a:lnTo>
                  <a:pt x="566356" y="5143"/>
                </a:lnTo>
                <a:lnTo>
                  <a:pt x="570142" y="10929"/>
                </a:lnTo>
                <a:lnTo>
                  <a:pt x="571500" y="18288"/>
                </a:lnTo>
                <a:lnTo>
                  <a:pt x="570142" y="25884"/>
                </a:lnTo>
                <a:lnTo>
                  <a:pt x="566356" y="32194"/>
                </a:lnTo>
                <a:lnTo>
                  <a:pt x="560570" y="36504"/>
                </a:lnTo>
                <a:lnTo>
                  <a:pt x="553212" y="38100"/>
                </a:lnTo>
                <a:close/>
              </a:path>
              <a:path w="3240404" h="38100">
                <a:moveTo>
                  <a:pt x="629412" y="38100"/>
                </a:moveTo>
                <a:lnTo>
                  <a:pt x="621815" y="36504"/>
                </a:lnTo>
                <a:lnTo>
                  <a:pt x="615505" y="32194"/>
                </a:lnTo>
                <a:lnTo>
                  <a:pt x="611195" y="25884"/>
                </a:lnTo>
                <a:lnTo>
                  <a:pt x="609600" y="18288"/>
                </a:lnTo>
                <a:lnTo>
                  <a:pt x="611195" y="10929"/>
                </a:lnTo>
                <a:lnTo>
                  <a:pt x="615505" y="5143"/>
                </a:lnTo>
                <a:lnTo>
                  <a:pt x="621815" y="1357"/>
                </a:lnTo>
                <a:lnTo>
                  <a:pt x="629412" y="0"/>
                </a:lnTo>
                <a:lnTo>
                  <a:pt x="636770" y="1357"/>
                </a:lnTo>
                <a:lnTo>
                  <a:pt x="642556" y="5143"/>
                </a:lnTo>
                <a:lnTo>
                  <a:pt x="646342" y="10929"/>
                </a:lnTo>
                <a:lnTo>
                  <a:pt x="647700" y="18288"/>
                </a:lnTo>
                <a:lnTo>
                  <a:pt x="646342" y="25884"/>
                </a:lnTo>
                <a:lnTo>
                  <a:pt x="642556" y="32194"/>
                </a:lnTo>
                <a:lnTo>
                  <a:pt x="636770" y="36504"/>
                </a:lnTo>
                <a:lnTo>
                  <a:pt x="629412" y="38100"/>
                </a:lnTo>
                <a:close/>
              </a:path>
              <a:path w="3240404" h="38100">
                <a:moveTo>
                  <a:pt x="705612" y="38100"/>
                </a:moveTo>
                <a:lnTo>
                  <a:pt x="698015" y="36504"/>
                </a:lnTo>
                <a:lnTo>
                  <a:pt x="691705" y="32194"/>
                </a:lnTo>
                <a:lnTo>
                  <a:pt x="687395" y="25884"/>
                </a:lnTo>
                <a:lnTo>
                  <a:pt x="685800" y="18288"/>
                </a:lnTo>
                <a:lnTo>
                  <a:pt x="687395" y="10929"/>
                </a:lnTo>
                <a:lnTo>
                  <a:pt x="691705" y="5143"/>
                </a:lnTo>
                <a:lnTo>
                  <a:pt x="698015" y="1357"/>
                </a:lnTo>
                <a:lnTo>
                  <a:pt x="705612" y="0"/>
                </a:lnTo>
                <a:lnTo>
                  <a:pt x="712970" y="1357"/>
                </a:lnTo>
                <a:lnTo>
                  <a:pt x="718756" y="5143"/>
                </a:lnTo>
                <a:lnTo>
                  <a:pt x="722542" y="10929"/>
                </a:lnTo>
                <a:lnTo>
                  <a:pt x="723900" y="18288"/>
                </a:lnTo>
                <a:lnTo>
                  <a:pt x="722542" y="25884"/>
                </a:lnTo>
                <a:lnTo>
                  <a:pt x="718756" y="32194"/>
                </a:lnTo>
                <a:lnTo>
                  <a:pt x="712970" y="36504"/>
                </a:lnTo>
                <a:lnTo>
                  <a:pt x="705612" y="38100"/>
                </a:lnTo>
                <a:close/>
              </a:path>
              <a:path w="3240404" h="38100">
                <a:moveTo>
                  <a:pt x="781812" y="38100"/>
                </a:moveTo>
                <a:lnTo>
                  <a:pt x="774215" y="36504"/>
                </a:lnTo>
                <a:lnTo>
                  <a:pt x="767905" y="32194"/>
                </a:lnTo>
                <a:lnTo>
                  <a:pt x="763595" y="25884"/>
                </a:lnTo>
                <a:lnTo>
                  <a:pt x="762000" y="18288"/>
                </a:lnTo>
                <a:lnTo>
                  <a:pt x="763595" y="10929"/>
                </a:lnTo>
                <a:lnTo>
                  <a:pt x="767905" y="5143"/>
                </a:lnTo>
                <a:lnTo>
                  <a:pt x="774215" y="1357"/>
                </a:lnTo>
                <a:lnTo>
                  <a:pt x="781812" y="0"/>
                </a:lnTo>
                <a:lnTo>
                  <a:pt x="789170" y="1357"/>
                </a:lnTo>
                <a:lnTo>
                  <a:pt x="794956" y="5143"/>
                </a:lnTo>
                <a:lnTo>
                  <a:pt x="798742" y="10929"/>
                </a:lnTo>
                <a:lnTo>
                  <a:pt x="800100" y="18288"/>
                </a:lnTo>
                <a:lnTo>
                  <a:pt x="798742" y="25884"/>
                </a:lnTo>
                <a:lnTo>
                  <a:pt x="794956" y="32194"/>
                </a:lnTo>
                <a:lnTo>
                  <a:pt x="789170" y="36504"/>
                </a:lnTo>
                <a:lnTo>
                  <a:pt x="781812" y="38100"/>
                </a:lnTo>
                <a:close/>
              </a:path>
              <a:path w="3240404" h="38100">
                <a:moveTo>
                  <a:pt x="858012" y="38100"/>
                </a:moveTo>
                <a:lnTo>
                  <a:pt x="850415" y="36504"/>
                </a:lnTo>
                <a:lnTo>
                  <a:pt x="844105" y="32194"/>
                </a:lnTo>
                <a:lnTo>
                  <a:pt x="839795" y="25884"/>
                </a:lnTo>
                <a:lnTo>
                  <a:pt x="838200" y="18288"/>
                </a:lnTo>
                <a:lnTo>
                  <a:pt x="839795" y="10929"/>
                </a:lnTo>
                <a:lnTo>
                  <a:pt x="844105" y="5143"/>
                </a:lnTo>
                <a:lnTo>
                  <a:pt x="850415" y="1357"/>
                </a:lnTo>
                <a:lnTo>
                  <a:pt x="858012" y="0"/>
                </a:lnTo>
                <a:lnTo>
                  <a:pt x="865370" y="1357"/>
                </a:lnTo>
                <a:lnTo>
                  <a:pt x="871156" y="5143"/>
                </a:lnTo>
                <a:lnTo>
                  <a:pt x="874942" y="10929"/>
                </a:lnTo>
                <a:lnTo>
                  <a:pt x="876300" y="18288"/>
                </a:lnTo>
                <a:lnTo>
                  <a:pt x="874942" y="25884"/>
                </a:lnTo>
                <a:lnTo>
                  <a:pt x="871156" y="32194"/>
                </a:lnTo>
                <a:lnTo>
                  <a:pt x="865370" y="36504"/>
                </a:lnTo>
                <a:lnTo>
                  <a:pt x="858012" y="38100"/>
                </a:lnTo>
                <a:close/>
              </a:path>
              <a:path w="3240404" h="38100">
                <a:moveTo>
                  <a:pt x="934212" y="38100"/>
                </a:moveTo>
                <a:lnTo>
                  <a:pt x="926615" y="36504"/>
                </a:lnTo>
                <a:lnTo>
                  <a:pt x="920305" y="32194"/>
                </a:lnTo>
                <a:lnTo>
                  <a:pt x="915995" y="25884"/>
                </a:lnTo>
                <a:lnTo>
                  <a:pt x="914400" y="18288"/>
                </a:lnTo>
                <a:lnTo>
                  <a:pt x="915995" y="10929"/>
                </a:lnTo>
                <a:lnTo>
                  <a:pt x="920305" y="5143"/>
                </a:lnTo>
                <a:lnTo>
                  <a:pt x="926615" y="1357"/>
                </a:lnTo>
                <a:lnTo>
                  <a:pt x="934212" y="0"/>
                </a:lnTo>
                <a:lnTo>
                  <a:pt x="941570" y="1357"/>
                </a:lnTo>
                <a:lnTo>
                  <a:pt x="947356" y="5143"/>
                </a:lnTo>
                <a:lnTo>
                  <a:pt x="951142" y="10929"/>
                </a:lnTo>
                <a:lnTo>
                  <a:pt x="952499" y="18288"/>
                </a:lnTo>
                <a:lnTo>
                  <a:pt x="951142" y="25884"/>
                </a:lnTo>
                <a:lnTo>
                  <a:pt x="947356" y="32194"/>
                </a:lnTo>
                <a:lnTo>
                  <a:pt x="941570" y="36504"/>
                </a:lnTo>
                <a:lnTo>
                  <a:pt x="934212" y="38100"/>
                </a:lnTo>
                <a:close/>
              </a:path>
              <a:path w="3240404" h="38100">
                <a:moveTo>
                  <a:pt x="1010412" y="38100"/>
                </a:moveTo>
                <a:lnTo>
                  <a:pt x="1002815" y="36504"/>
                </a:lnTo>
                <a:lnTo>
                  <a:pt x="996505" y="32194"/>
                </a:lnTo>
                <a:lnTo>
                  <a:pt x="992195" y="25884"/>
                </a:lnTo>
                <a:lnTo>
                  <a:pt x="990599" y="18288"/>
                </a:lnTo>
                <a:lnTo>
                  <a:pt x="992195" y="10929"/>
                </a:lnTo>
                <a:lnTo>
                  <a:pt x="996505" y="5143"/>
                </a:lnTo>
                <a:lnTo>
                  <a:pt x="1002815" y="1357"/>
                </a:lnTo>
                <a:lnTo>
                  <a:pt x="1010412" y="0"/>
                </a:lnTo>
                <a:lnTo>
                  <a:pt x="1017770" y="1357"/>
                </a:lnTo>
                <a:lnTo>
                  <a:pt x="1023556" y="5143"/>
                </a:lnTo>
                <a:lnTo>
                  <a:pt x="1027342" y="10929"/>
                </a:lnTo>
                <a:lnTo>
                  <a:pt x="1028699" y="18288"/>
                </a:lnTo>
                <a:lnTo>
                  <a:pt x="1027342" y="25884"/>
                </a:lnTo>
                <a:lnTo>
                  <a:pt x="1023556" y="32194"/>
                </a:lnTo>
                <a:lnTo>
                  <a:pt x="1017770" y="36504"/>
                </a:lnTo>
                <a:lnTo>
                  <a:pt x="1010412" y="38100"/>
                </a:lnTo>
                <a:close/>
              </a:path>
              <a:path w="3240404" h="38100">
                <a:moveTo>
                  <a:pt x="1086612" y="38100"/>
                </a:moveTo>
                <a:lnTo>
                  <a:pt x="1079015" y="36504"/>
                </a:lnTo>
                <a:lnTo>
                  <a:pt x="1072705" y="32194"/>
                </a:lnTo>
                <a:lnTo>
                  <a:pt x="1068395" y="25884"/>
                </a:lnTo>
                <a:lnTo>
                  <a:pt x="1066799" y="18288"/>
                </a:lnTo>
                <a:lnTo>
                  <a:pt x="1068395" y="10929"/>
                </a:lnTo>
                <a:lnTo>
                  <a:pt x="1072705" y="5143"/>
                </a:lnTo>
                <a:lnTo>
                  <a:pt x="1079015" y="1357"/>
                </a:lnTo>
                <a:lnTo>
                  <a:pt x="1086612" y="0"/>
                </a:lnTo>
                <a:lnTo>
                  <a:pt x="1093970" y="1357"/>
                </a:lnTo>
                <a:lnTo>
                  <a:pt x="1099756" y="5143"/>
                </a:lnTo>
                <a:lnTo>
                  <a:pt x="1103542" y="10929"/>
                </a:lnTo>
                <a:lnTo>
                  <a:pt x="1104899" y="18288"/>
                </a:lnTo>
                <a:lnTo>
                  <a:pt x="1103542" y="25884"/>
                </a:lnTo>
                <a:lnTo>
                  <a:pt x="1099756" y="32194"/>
                </a:lnTo>
                <a:lnTo>
                  <a:pt x="1093970" y="36504"/>
                </a:lnTo>
                <a:lnTo>
                  <a:pt x="1086612" y="38100"/>
                </a:lnTo>
                <a:close/>
              </a:path>
              <a:path w="3240404" h="38100">
                <a:moveTo>
                  <a:pt x="1162812" y="38100"/>
                </a:moveTo>
                <a:lnTo>
                  <a:pt x="1155215" y="36504"/>
                </a:lnTo>
                <a:lnTo>
                  <a:pt x="1148905" y="32194"/>
                </a:lnTo>
                <a:lnTo>
                  <a:pt x="1144595" y="25884"/>
                </a:lnTo>
                <a:lnTo>
                  <a:pt x="1142999" y="18288"/>
                </a:lnTo>
                <a:lnTo>
                  <a:pt x="1144595" y="10929"/>
                </a:lnTo>
                <a:lnTo>
                  <a:pt x="1148905" y="5143"/>
                </a:lnTo>
                <a:lnTo>
                  <a:pt x="1155215" y="1357"/>
                </a:lnTo>
                <a:lnTo>
                  <a:pt x="1162812" y="0"/>
                </a:lnTo>
                <a:lnTo>
                  <a:pt x="1170170" y="1357"/>
                </a:lnTo>
                <a:lnTo>
                  <a:pt x="1175956" y="5143"/>
                </a:lnTo>
                <a:lnTo>
                  <a:pt x="1179742" y="10929"/>
                </a:lnTo>
                <a:lnTo>
                  <a:pt x="1181099" y="18288"/>
                </a:lnTo>
                <a:lnTo>
                  <a:pt x="1179742" y="25884"/>
                </a:lnTo>
                <a:lnTo>
                  <a:pt x="1175956" y="32194"/>
                </a:lnTo>
                <a:lnTo>
                  <a:pt x="1170170" y="36504"/>
                </a:lnTo>
                <a:lnTo>
                  <a:pt x="1162812" y="38100"/>
                </a:lnTo>
                <a:close/>
              </a:path>
              <a:path w="3240404" h="38100">
                <a:moveTo>
                  <a:pt x="1239012" y="38100"/>
                </a:moveTo>
                <a:lnTo>
                  <a:pt x="1231415" y="36504"/>
                </a:lnTo>
                <a:lnTo>
                  <a:pt x="1225105" y="32194"/>
                </a:lnTo>
                <a:lnTo>
                  <a:pt x="1220795" y="25884"/>
                </a:lnTo>
                <a:lnTo>
                  <a:pt x="1219199" y="18288"/>
                </a:lnTo>
                <a:lnTo>
                  <a:pt x="1220795" y="10929"/>
                </a:lnTo>
                <a:lnTo>
                  <a:pt x="1225105" y="5143"/>
                </a:lnTo>
                <a:lnTo>
                  <a:pt x="1231415" y="1357"/>
                </a:lnTo>
                <a:lnTo>
                  <a:pt x="1239012" y="0"/>
                </a:lnTo>
                <a:lnTo>
                  <a:pt x="1246370" y="1357"/>
                </a:lnTo>
                <a:lnTo>
                  <a:pt x="1252156" y="5143"/>
                </a:lnTo>
                <a:lnTo>
                  <a:pt x="1255942" y="10929"/>
                </a:lnTo>
                <a:lnTo>
                  <a:pt x="1257299" y="18288"/>
                </a:lnTo>
                <a:lnTo>
                  <a:pt x="1255942" y="25884"/>
                </a:lnTo>
                <a:lnTo>
                  <a:pt x="1252156" y="32194"/>
                </a:lnTo>
                <a:lnTo>
                  <a:pt x="1246370" y="36504"/>
                </a:lnTo>
                <a:lnTo>
                  <a:pt x="1239012" y="38100"/>
                </a:lnTo>
                <a:close/>
              </a:path>
              <a:path w="3240404" h="38100">
                <a:moveTo>
                  <a:pt x="1315212" y="38100"/>
                </a:moveTo>
                <a:lnTo>
                  <a:pt x="1307615" y="36504"/>
                </a:lnTo>
                <a:lnTo>
                  <a:pt x="1301305" y="32194"/>
                </a:lnTo>
                <a:lnTo>
                  <a:pt x="1296995" y="25884"/>
                </a:lnTo>
                <a:lnTo>
                  <a:pt x="1295399" y="18288"/>
                </a:lnTo>
                <a:lnTo>
                  <a:pt x="1296995" y="10929"/>
                </a:lnTo>
                <a:lnTo>
                  <a:pt x="1301305" y="5143"/>
                </a:lnTo>
                <a:lnTo>
                  <a:pt x="1307615" y="1357"/>
                </a:lnTo>
                <a:lnTo>
                  <a:pt x="1315212" y="0"/>
                </a:lnTo>
                <a:lnTo>
                  <a:pt x="1322570" y="1357"/>
                </a:lnTo>
                <a:lnTo>
                  <a:pt x="1328356" y="5143"/>
                </a:lnTo>
                <a:lnTo>
                  <a:pt x="1332142" y="10929"/>
                </a:lnTo>
                <a:lnTo>
                  <a:pt x="1333499" y="18288"/>
                </a:lnTo>
                <a:lnTo>
                  <a:pt x="1332142" y="25884"/>
                </a:lnTo>
                <a:lnTo>
                  <a:pt x="1328356" y="32194"/>
                </a:lnTo>
                <a:lnTo>
                  <a:pt x="1322570" y="36504"/>
                </a:lnTo>
                <a:lnTo>
                  <a:pt x="1315212" y="38100"/>
                </a:lnTo>
                <a:close/>
              </a:path>
              <a:path w="3240404" h="38100">
                <a:moveTo>
                  <a:pt x="1391412" y="38100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599" y="18288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770" y="1357"/>
                </a:lnTo>
                <a:lnTo>
                  <a:pt x="1404556" y="5143"/>
                </a:lnTo>
                <a:lnTo>
                  <a:pt x="1408342" y="10929"/>
                </a:lnTo>
                <a:lnTo>
                  <a:pt x="1409699" y="18288"/>
                </a:lnTo>
                <a:lnTo>
                  <a:pt x="1408342" y="25884"/>
                </a:lnTo>
                <a:lnTo>
                  <a:pt x="1404556" y="32194"/>
                </a:lnTo>
                <a:lnTo>
                  <a:pt x="1398770" y="36504"/>
                </a:lnTo>
                <a:lnTo>
                  <a:pt x="1391412" y="38100"/>
                </a:lnTo>
                <a:close/>
              </a:path>
              <a:path w="3240404" h="38100">
                <a:moveTo>
                  <a:pt x="1467612" y="38100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799" y="18288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970" y="1357"/>
                </a:lnTo>
                <a:lnTo>
                  <a:pt x="1480756" y="5143"/>
                </a:lnTo>
                <a:lnTo>
                  <a:pt x="1484542" y="10929"/>
                </a:lnTo>
                <a:lnTo>
                  <a:pt x="1485899" y="18288"/>
                </a:lnTo>
                <a:lnTo>
                  <a:pt x="1484542" y="25884"/>
                </a:lnTo>
                <a:lnTo>
                  <a:pt x="1480756" y="32194"/>
                </a:lnTo>
                <a:lnTo>
                  <a:pt x="1474970" y="36504"/>
                </a:lnTo>
                <a:lnTo>
                  <a:pt x="1467612" y="38100"/>
                </a:lnTo>
                <a:close/>
              </a:path>
              <a:path w="3240404" h="38100">
                <a:moveTo>
                  <a:pt x="1543812" y="38100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3999" y="18288"/>
                </a:lnTo>
                <a:lnTo>
                  <a:pt x="1525595" y="10929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1170" y="1357"/>
                </a:lnTo>
                <a:lnTo>
                  <a:pt x="1556956" y="5143"/>
                </a:lnTo>
                <a:lnTo>
                  <a:pt x="1560742" y="10929"/>
                </a:lnTo>
                <a:lnTo>
                  <a:pt x="1562099" y="18288"/>
                </a:lnTo>
                <a:lnTo>
                  <a:pt x="1560742" y="25884"/>
                </a:lnTo>
                <a:lnTo>
                  <a:pt x="1556956" y="32194"/>
                </a:lnTo>
                <a:lnTo>
                  <a:pt x="1551170" y="36504"/>
                </a:lnTo>
                <a:lnTo>
                  <a:pt x="1543812" y="38100"/>
                </a:lnTo>
                <a:close/>
              </a:path>
              <a:path w="3240404" h="38100">
                <a:moveTo>
                  <a:pt x="1620012" y="38100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199" y="18288"/>
                </a:lnTo>
                <a:lnTo>
                  <a:pt x="1601795" y="10929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608" y="1357"/>
                </a:lnTo>
                <a:lnTo>
                  <a:pt x="1633918" y="5143"/>
                </a:lnTo>
                <a:lnTo>
                  <a:pt x="1638228" y="10929"/>
                </a:lnTo>
                <a:lnTo>
                  <a:pt x="1639823" y="18288"/>
                </a:lnTo>
                <a:lnTo>
                  <a:pt x="1638228" y="25884"/>
                </a:lnTo>
                <a:lnTo>
                  <a:pt x="1633918" y="32194"/>
                </a:lnTo>
                <a:lnTo>
                  <a:pt x="1627608" y="36504"/>
                </a:lnTo>
                <a:lnTo>
                  <a:pt x="1620012" y="38100"/>
                </a:lnTo>
                <a:close/>
              </a:path>
              <a:path w="3240404" h="38100">
                <a:moveTo>
                  <a:pt x="1696212" y="38100"/>
                </a:moveTo>
                <a:lnTo>
                  <a:pt x="1688853" y="36504"/>
                </a:lnTo>
                <a:lnTo>
                  <a:pt x="1683067" y="32194"/>
                </a:lnTo>
                <a:lnTo>
                  <a:pt x="1679281" y="25884"/>
                </a:lnTo>
                <a:lnTo>
                  <a:pt x="1677923" y="18288"/>
                </a:lnTo>
                <a:lnTo>
                  <a:pt x="1679281" y="10929"/>
                </a:lnTo>
                <a:lnTo>
                  <a:pt x="1683067" y="5143"/>
                </a:lnTo>
                <a:lnTo>
                  <a:pt x="1688853" y="1357"/>
                </a:lnTo>
                <a:lnTo>
                  <a:pt x="1696212" y="0"/>
                </a:lnTo>
                <a:lnTo>
                  <a:pt x="1703808" y="1357"/>
                </a:lnTo>
                <a:lnTo>
                  <a:pt x="1710118" y="5143"/>
                </a:lnTo>
                <a:lnTo>
                  <a:pt x="1714428" y="10929"/>
                </a:lnTo>
                <a:lnTo>
                  <a:pt x="1716023" y="18288"/>
                </a:lnTo>
                <a:lnTo>
                  <a:pt x="1714428" y="25884"/>
                </a:lnTo>
                <a:lnTo>
                  <a:pt x="1710118" y="32194"/>
                </a:lnTo>
                <a:lnTo>
                  <a:pt x="1703808" y="36504"/>
                </a:lnTo>
                <a:lnTo>
                  <a:pt x="1696212" y="38100"/>
                </a:lnTo>
                <a:close/>
              </a:path>
              <a:path w="3240404" h="38100">
                <a:moveTo>
                  <a:pt x="1772412" y="38100"/>
                </a:moveTo>
                <a:lnTo>
                  <a:pt x="1765053" y="36504"/>
                </a:lnTo>
                <a:lnTo>
                  <a:pt x="1759267" y="32194"/>
                </a:lnTo>
                <a:lnTo>
                  <a:pt x="1755481" y="25884"/>
                </a:lnTo>
                <a:lnTo>
                  <a:pt x="1754123" y="18288"/>
                </a:lnTo>
                <a:lnTo>
                  <a:pt x="1755481" y="10929"/>
                </a:lnTo>
                <a:lnTo>
                  <a:pt x="1759267" y="5143"/>
                </a:lnTo>
                <a:lnTo>
                  <a:pt x="1765053" y="1357"/>
                </a:lnTo>
                <a:lnTo>
                  <a:pt x="1772412" y="0"/>
                </a:lnTo>
                <a:lnTo>
                  <a:pt x="1780008" y="1357"/>
                </a:lnTo>
                <a:lnTo>
                  <a:pt x="1786318" y="5143"/>
                </a:lnTo>
                <a:lnTo>
                  <a:pt x="1790628" y="10929"/>
                </a:lnTo>
                <a:lnTo>
                  <a:pt x="1792223" y="18288"/>
                </a:lnTo>
                <a:lnTo>
                  <a:pt x="1790628" y="25884"/>
                </a:lnTo>
                <a:lnTo>
                  <a:pt x="1786318" y="32194"/>
                </a:lnTo>
                <a:lnTo>
                  <a:pt x="1780008" y="36504"/>
                </a:lnTo>
                <a:lnTo>
                  <a:pt x="1772412" y="38100"/>
                </a:lnTo>
                <a:close/>
              </a:path>
              <a:path w="3240404" h="38100">
                <a:moveTo>
                  <a:pt x="1848612" y="38100"/>
                </a:moveTo>
                <a:lnTo>
                  <a:pt x="1841253" y="36504"/>
                </a:lnTo>
                <a:lnTo>
                  <a:pt x="1835467" y="32194"/>
                </a:lnTo>
                <a:lnTo>
                  <a:pt x="1831681" y="25884"/>
                </a:lnTo>
                <a:lnTo>
                  <a:pt x="1830323" y="18288"/>
                </a:lnTo>
                <a:lnTo>
                  <a:pt x="1831681" y="10929"/>
                </a:lnTo>
                <a:lnTo>
                  <a:pt x="1835467" y="5143"/>
                </a:lnTo>
                <a:lnTo>
                  <a:pt x="1841253" y="1357"/>
                </a:lnTo>
                <a:lnTo>
                  <a:pt x="1848612" y="0"/>
                </a:lnTo>
                <a:lnTo>
                  <a:pt x="1856208" y="1357"/>
                </a:lnTo>
                <a:lnTo>
                  <a:pt x="1862518" y="5143"/>
                </a:lnTo>
                <a:lnTo>
                  <a:pt x="1866828" y="10929"/>
                </a:lnTo>
                <a:lnTo>
                  <a:pt x="1868423" y="18288"/>
                </a:lnTo>
                <a:lnTo>
                  <a:pt x="1866828" y="25884"/>
                </a:lnTo>
                <a:lnTo>
                  <a:pt x="1862518" y="32194"/>
                </a:lnTo>
                <a:lnTo>
                  <a:pt x="1856208" y="36504"/>
                </a:lnTo>
                <a:lnTo>
                  <a:pt x="1848612" y="38100"/>
                </a:lnTo>
                <a:close/>
              </a:path>
              <a:path w="3240404" h="38100">
                <a:moveTo>
                  <a:pt x="1924812" y="38100"/>
                </a:moveTo>
                <a:lnTo>
                  <a:pt x="1917453" y="36504"/>
                </a:lnTo>
                <a:lnTo>
                  <a:pt x="1911667" y="32194"/>
                </a:lnTo>
                <a:lnTo>
                  <a:pt x="1907881" y="25884"/>
                </a:lnTo>
                <a:lnTo>
                  <a:pt x="1906523" y="18288"/>
                </a:lnTo>
                <a:lnTo>
                  <a:pt x="1907881" y="10929"/>
                </a:lnTo>
                <a:lnTo>
                  <a:pt x="1911667" y="5143"/>
                </a:lnTo>
                <a:lnTo>
                  <a:pt x="1917453" y="1357"/>
                </a:lnTo>
                <a:lnTo>
                  <a:pt x="1924812" y="0"/>
                </a:lnTo>
                <a:lnTo>
                  <a:pt x="1932408" y="1357"/>
                </a:lnTo>
                <a:lnTo>
                  <a:pt x="1938718" y="5143"/>
                </a:lnTo>
                <a:lnTo>
                  <a:pt x="1943028" y="10929"/>
                </a:lnTo>
                <a:lnTo>
                  <a:pt x="1944623" y="18288"/>
                </a:lnTo>
                <a:lnTo>
                  <a:pt x="1943028" y="25884"/>
                </a:lnTo>
                <a:lnTo>
                  <a:pt x="1938718" y="32194"/>
                </a:lnTo>
                <a:lnTo>
                  <a:pt x="1932408" y="36504"/>
                </a:lnTo>
                <a:lnTo>
                  <a:pt x="1924812" y="38100"/>
                </a:lnTo>
                <a:close/>
              </a:path>
              <a:path w="3240404" h="38100">
                <a:moveTo>
                  <a:pt x="2001012" y="38100"/>
                </a:moveTo>
                <a:lnTo>
                  <a:pt x="1993653" y="36504"/>
                </a:lnTo>
                <a:lnTo>
                  <a:pt x="1987867" y="32194"/>
                </a:lnTo>
                <a:lnTo>
                  <a:pt x="1984081" y="25884"/>
                </a:lnTo>
                <a:lnTo>
                  <a:pt x="1982723" y="18288"/>
                </a:lnTo>
                <a:lnTo>
                  <a:pt x="1984081" y="10929"/>
                </a:lnTo>
                <a:lnTo>
                  <a:pt x="1987867" y="5143"/>
                </a:lnTo>
                <a:lnTo>
                  <a:pt x="1993653" y="1357"/>
                </a:lnTo>
                <a:lnTo>
                  <a:pt x="2001012" y="0"/>
                </a:lnTo>
                <a:lnTo>
                  <a:pt x="2008608" y="1357"/>
                </a:lnTo>
                <a:lnTo>
                  <a:pt x="2014918" y="5143"/>
                </a:lnTo>
                <a:lnTo>
                  <a:pt x="2019228" y="10929"/>
                </a:lnTo>
                <a:lnTo>
                  <a:pt x="2020823" y="18288"/>
                </a:lnTo>
                <a:lnTo>
                  <a:pt x="2019228" y="25884"/>
                </a:lnTo>
                <a:lnTo>
                  <a:pt x="2014918" y="32194"/>
                </a:lnTo>
                <a:lnTo>
                  <a:pt x="2008608" y="36504"/>
                </a:lnTo>
                <a:lnTo>
                  <a:pt x="2001012" y="38100"/>
                </a:lnTo>
                <a:close/>
              </a:path>
              <a:path w="3240404" h="38100">
                <a:moveTo>
                  <a:pt x="2077212" y="38100"/>
                </a:moveTo>
                <a:lnTo>
                  <a:pt x="2069853" y="36504"/>
                </a:lnTo>
                <a:lnTo>
                  <a:pt x="2064067" y="32194"/>
                </a:lnTo>
                <a:lnTo>
                  <a:pt x="2060281" y="25884"/>
                </a:lnTo>
                <a:lnTo>
                  <a:pt x="2058923" y="18288"/>
                </a:lnTo>
                <a:lnTo>
                  <a:pt x="2060281" y="10929"/>
                </a:lnTo>
                <a:lnTo>
                  <a:pt x="2064067" y="5143"/>
                </a:lnTo>
                <a:lnTo>
                  <a:pt x="2069853" y="1357"/>
                </a:lnTo>
                <a:lnTo>
                  <a:pt x="2077212" y="0"/>
                </a:lnTo>
                <a:lnTo>
                  <a:pt x="2084808" y="1357"/>
                </a:lnTo>
                <a:lnTo>
                  <a:pt x="2091118" y="5143"/>
                </a:lnTo>
                <a:lnTo>
                  <a:pt x="2095428" y="10929"/>
                </a:lnTo>
                <a:lnTo>
                  <a:pt x="2097023" y="18288"/>
                </a:lnTo>
                <a:lnTo>
                  <a:pt x="2095428" y="25884"/>
                </a:lnTo>
                <a:lnTo>
                  <a:pt x="2091118" y="32194"/>
                </a:lnTo>
                <a:lnTo>
                  <a:pt x="2084808" y="36504"/>
                </a:lnTo>
                <a:lnTo>
                  <a:pt x="2077212" y="38100"/>
                </a:lnTo>
                <a:close/>
              </a:path>
              <a:path w="3240404" h="38100">
                <a:moveTo>
                  <a:pt x="2153412" y="38100"/>
                </a:moveTo>
                <a:lnTo>
                  <a:pt x="2146053" y="36504"/>
                </a:lnTo>
                <a:lnTo>
                  <a:pt x="2140267" y="32194"/>
                </a:lnTo>
                <a:lnTo>
                  <a:pt x="2136481" y="25884"/>
                </a:lnTo>
                <a:lnTo>
                  <a:pt x="2135123" y="18288"/>
                </a:lnTo>
                <a:lnTo>
                  <a:pt x="2136481" y="10929"/>
                </a:lnTo>
                <a:lnTo>
                  <a:pt x="2140267" y="5143"/>
                </a:lnTo>
                <a:lnTo>
                  <a:pt x="2146053" y="1357"/>
                </a:lnTo>
                <a:lnTo>
                  <a:pt x="2153412" y="0"/>
                </a:lnTo>
                <a:lnTo>
                  <a:pt x="2161008" y="1357"/>
                </a:lnTo>
                <a:lnTo>
                  <a:pt x="2167318" y="5143"/>
                </a:lnTo>
                <a:lnTo>
                  <a:pt x="2171628" y="10929"/>
                </a:lnTo>
                <a:lnTo>
                  <a:pt x="2173223" y="18288"/>
                </a:lnTo>
                <a:lnTo>
                  <a:pt x="2171628" y="25884"/>
                </a:lnTo>
                <a:lnTo>
                  <a:pt x="2167318" y="32194"/>
                </a:lnTo>
                <a:lnTo>
                  <a:pt x="2161008" y="36504"/>
                </a:lnTo>
                <a:lnTo>
                  <a:pt x="2153412" y="38100"/>
                </a:lnTo>
                <a:close/>
              </a:path>
              <a:path w="3240404" h="38100">
                <a:moveTo>
                  <a:pt x="2229612" y="38100"/>
                </a:moveTo>
                <a:lnTo>
                  <a:pt x="2222253" y="36504"/>
                </a:lnTo>
                <a:lnTo>
                  <a:pt x="2216467" y="32194"/>
                </a:lnTo>
                <a:lnTo>
                  <a:pt x="2212681" y="25884"/>
                </a:lnTo>
                <a:lnTo>
                  <a:pt x="2211323" y="18288"/>
                </a:lnTo>
                <a:lnTo>
                  <a:pt x="2212681" y="10929"/>
                </a:lnTo>
                <a:lnTo>
                  <a:pt x="2216467" y="5143"/>
                </a:lnTo>
                <a:lnTo>
                  <a:pt x="2222253" y="1357"/>
                </a:lnTo>
                <a:lnTo>
                  <a:pt x="2229612" y="0"/>
                </a:lnTo>
                <a:lnTo>
                  <a:pt x="2237208" y="1357"/>
                </a:lnTo>
                <a:lnTo>
                  <a:pt x="2243518" y="5143"/>
                </a:lnTo>
                <a:lnTo>
                  <a:pt x="2247828" y="10929"/>
                </a:lnTo>
                <a:lnTo>
                  <a:pt x="2249423" y="18288"/>
                </a:lnTo>
                <a:lnTo>
                  <a:pt x="2247828" y="25884"/>
                </a:lnTo>
                <a:lnTo>
                  <a:pt x="2243518" y="32194"/>
                </a:lnTo>
                <a:lnTo>
                  <a:pt x="2237208" y="36504"/>
                </a:lnTo>
                <a:lnTo>
                  <a:pt x="2229612" y="38100"/>
                </a:lnTo>
                <a:close/>
              </a:path>
              <a:path w="3240404" h="38100">
                <a:moveTo>
                  <a:pt x="2305812" y="38100"/>
                </a:moveTo>
                <a:lnTo>
                  <a:pt x="2298453" y="36504"/>
                </a:lnTo>
                <a:lnTo>
                  <a:pt x="2292667" y="32194"/>
                </a:lnTo>
                <a:lnTo>
                  <a:pt x="2288881" y="25884"/>
                </a:lnTo>
                <a:lnTo>
                  <a:pt x="2287523" y="18288"/>
                </a:lnTo>
                <a:lnTo>
                  <a:pt x="2288881" y="10929"/>
                </a:lnTo>
                <a:lnTo>
                  <a:pt x="2292667" y="5143"/>
                </a:lnTo>
                <a:lnTo>
                  <a:pt x="2298453" y="1357"/>
                </a:lnTo>
                <a:lnTo>
                  <a:pt x="2305812" y="0"/>
                </a:lnTo>
                <a:lnTo>
                  <a:pt x="2313408" y="1357"/>
                </a:lnTo>
                <a:lnTo>
                  <a:pt x="2319718" y="5143"/>
                </a:lnTo>
                <a:lnTo>
                  <a:pt x="2324028" y="10929"/>
                </a:lnTo>
                <a:lnTo>
                  <a:pt x="2325623" y="18288"/>
                </a:lnTo>
                <a:lnTo>
                  <a:pt x="2324028" y="25884"/>
                </a:lnTo>
                <a:lnTo>
                  <a:pt x="2319718" y="32194"/>
                </a:lnTo>
                <a:lnTo>
                  <a:pt x="2313408" y="36504"/>
                </a:lnTo>
                <a:lnTo>
                  <a:pt x="2305812" y="38100"/>
                </a:lnTo>
                <a:close/>
              </a:path>
              <a:path w="3240404" h="38100">
                <a:moveTo>
                  <a:pt x="2382012" y="38100"/>
                </a:moveTo>
                <a:lnTo>
                  <a:pt x="2374653" y="36504"/>
                </a:lnTo>
                <a:lnTo>
                  <a:pt x="2368867" y="32194"/>
                </a:lnTo>
                <a:lnTo>
                  <a:pt x="2365081" y="25884"/>
                </a:lnTo>
                <a:lnTo>
                  <a:pt x="2363723" y="18288"/>
                </a:lnTo>
                <a:lnTo>
                  <a:pt x="2365081" y="10929"/>
                </a:lnTo>
                <a:lnTo>
                  <a:pt x="2368867" y="5143"/>
                </a:lnTo>
                <a:lnTo>
                  <a:pt x="2374653" y="1357"/>
                </a:lnTo>
                <a:lnTo>
                  <a:pt x="2382012" y="0"/>
                </a:lnTo>
                <a:lnTo>
                  <a:pt x="2389608" y="1357"/>
                </a:lnTo>
                <a:lnTo>
                  <a:pt x="2395918" y="5143"/>
                </a:lnTo>
                <a:lnTo>
                  <a:pt x="2400228" y="10929"/>
                </a:lnTo>
                <a:lnTo>
                  <a:pt x="2401823" y="18288"/>
                </a:lnTo>
                <a:lnTo>
                  <a:pt x="2400228" y="25884"/>
                </a:lnTo>
                <a:lnTo>
                  <a:pt x="2395918" y="32194"/>
                </a:lnTo>
                <a:lnTo>
                  <a:pt x="2389608" y="36504"/>
                </a:lnTo>
                <a:lnTo>
                  <a:pt x="2382012" y="38100"/>
                </a:lnTo>
                <a:close/>
              </a:path>
              <a:path w="3240404" h="38100">
                <a:moveTo>
                  <a:pt x="2458212" y="38100"/>
                </a:moveTo>
                <a:lnTo>
                  <a:pt x="2450853" y="36504"/>
                </a:lnTo>
                <a:lnTo>
                  <a:pt x="2445067" y="32194"/>
                </a:lnTo>
                <a:lnTo>
                  <a:pt x="2441281" y="25884"/>
                </a:lnTo>
                <a:lnTo>
                  <a:pt x="2439923" y="18288"/>
                </a:lnTo>
                <a:lnTo>
                  <a:pt x="2441281" y="10929"/>
                </a:lnTo>
                <a:lnTo>
                  <a:pt x="2445067" y="5143"/>
                </a:lnTo>
                <a:lnTo>
                  <a:pt x="2450853" y="1357"/>
                </a:lnTo>
                <a:lnTo>
                  <a:pt x="2458212" y="0"/>
                </a:lnTo>
                <a:lnTo>
                  <a:pt x="2465808" y="1357"/>
                </a:lnTo>
                <a:lnTo>
                  <a:pt x="2472118" y="5143"/>
                </a:lnTo>
                <a:lnTo>
                  <a:pt x="2476428" y="10929"/>
                </a:lnTo>
                <a:lnTo>
                  <a:pt x="2478023" y="18288"/>
                </a:lnTo>
                <a:lnTo>
                  <a:pt x="2476428" y="25884"/>
                </a:lnTo>
                <a:lnTo>
                  <a:pt x="2472118" y="32194"/>
                </a:lnTo>
                <a:lnTo>
                  <a:pt x="2465808" y="36504"/>
                </a:lnTo>
                <a:lnTo>
                  <a:pt x="2458212" y="38100"/>
                </a:lnTo>
                <a:close/>
              </a:path>
              <a:path w="3240404" h="38100">
                <a:moveTo>
                  <a:pt x="2534412" y="38100"/>
                </a:moveTo>
                <a:lnTo>
                  <a:pt x="2527053" y="36504"/>
                </a:lnTo>
                <a:lnTo>
                  <a:pt x="2521267" y="32194"/>
                </a:lnTo>
                <a:lnTo>
                  <a:pt x="2517481" y="25884"/>
                </a:lnTo>
                <a:lnTo>
                  <a:pt x="2516123" y="18288"/>
                </a:lnTo>
                <a:lnTo>
                  <a:pt x="2517481" y="10929"/>
                </a:lnTo>
                <a:lnTo>
                  <a:pt x="2521267" y="5143"/>
                </a:lnTo>
                <a:lnTo>
                  <a:pt x="2527053" y="1357"/>
                </a:lnTo>
                <a:lnTo>
                  <a:pt x="2534412" y="0"/>
                </a:lnTo>
                <a:lnTo>
                  <a:pt x="2542008" y="1357"/>
                </a:lnTo>
                <a:lnTo>
                  <a:pt x="2548318" y="5143"/>
                </a:lnTo>
                <a:lnTo>
                  <a:pt x="2552628" y="10929"/>
                </a:lnTo>
                <a:lnTo>
                  <a:pt x="2554223" y="18288"/>
                </a:lnTo>
                <a:lnTo>
                  <a:pt x="2552628" y="25884"/>
                </a:lnTo>
                <a:lnTo>
                  <a:pt x="2548318" y="32194"/>
                </a:lnTo>
                <a:lnTo>
                  <a:pt x="2542008" y="36504"/>
                </a:lnTo>
                <a:lnTo>
                  <a:pt x="2534412" y="38100"/>
                </a:lnTo>
                <a:close/>
              </a:path>
              <a:path w="3240404" h="38100">
                <a:moveTo>
                  <a:pt x="2610612" y="38100"/>
                </a:moveTo>
                <a:lnTo>
                  <a:pt x="2603253" y="36504"/>
                </a:lnTo>
                <a:lnTo>
                  <a:pt x="2597467" y="32194"/>
                </a:lnTo>
                <a:lnTo>
                  <a:pt x="2593681" y="25884"/>
                </a:lnTo>
                <a:lnTo>
                  <a:pt x="2592323" y="18288"/>
                </a:lnTo>
                <a:lnTo>
                  <a:pt x="2593681" y="10929"/>
                </a:lnTo>
                <a:lnTo>
                  <a:pt x="2597467" y="5143"/>
                </a:lnTo>
                <a:lnTo>
                  <a:pt x="2603253" y="1357"/>
                </a:lnTo>
                <a:lnTo>
                  <a:pt x="2610612" y="0"/>
                </a:lnTo>
                <a:lnTo>
                  <a:pt x="2618208" y="1357"/>
                </a:lnTo>
                <a:lnTo>
                  <a:pt x="2624518" y="5143"/>
                </a:lnTo>
                <a:lnTo>
                  <a:pt x="2628828" y="10929"/>
                </a:lnTo>
                <a:lnTo>
                  <a:pt x="2630423" y="18288"/>
                </a:lnTo>
                <a:lnTo>
                  <a:pt x="2628828" y="25884"/>
                </a:lnTo>
                <a:lnTo>
                  <a:pt x="2624518" y="32194"/>
                </a:lnTo>
                <a:lnTo>
                  <a:pt x="2618208" y="36504"/>
                </a:lnTo>
                <a:lnTo>
                  <a:pt x="2610612" y="38100"/>
                </a:lnTo>
                <a:close/>
              </a:path>
              <a:path w="3240404" h="38100">
                <a:moveTo>
                  <a:pt x="2686812" y="38100"/>
                </a:moveTo>
                <a:lnTo>
                  <a:pt x="2679453" y="36504"/>
                </a:lnTo>
                <a:lnTo>
                  <a:pt x="2673667" y="32194"/>
                </a:lnTo>
                <a:lnTo>
                  <a:pt x="2669881" y="25884"/>
                </a:lnTo>
                <a:lnTo>
                  <a:pt x="2668523" y="18288"/>
                </a:lnTo>
                <a:lnTo>
                  <a:pt x="2669881" y="10929"/>
                </a:lnTo>
                <a:lnTo>
                  <a:pt x="2673667" y="5143"/>
                </a:lnTo>
                <a:lnTo>
                  <a:pt x="2679453" y="1357"/>
                </a:lnTo>
                <a:lnTo>
                  <a:pt x="2686812" y="0"/>
                </a:lnTo>
                <a:lnTo>
                  <a:pt x="2694408" y="1357"/>
                </a:lnTo>
                <a:lnTo>
                  <a:pt x="2700718" y="5143"/>
                </a:lnTo>
                <a:lnTo>
                  <a:pt x="2705028" y="10929"/>
                </a:lnTo>
                <a:lnTo>
                  <a:pt x="2706623" y="18288"/>
                </a:lnTo>
                <a:lnTo>
                  <a:pt x="2705028" y="25884"/>
                </a:lnTo>
                <a:lnTo>
                  <a:pt x="2700718" y="32194"/>
                </a:lnTo>
                <a:lnTo>
                  <a:pt x="2694408" y="36504"/>
                </a:lnTo>
                <a:lnTo>
                  <a:pt x="2686812" y="38100"/>
                </a:lnTo>
                <a:close/>
              </a:path>
              <a:path w="3240404" h="38100">
                <a:moveTo>
                  <a:pt x="2763012" y="38100"/>
                </a:moveTo>
                <a:lnTo>
                  <a:pt x="2755653" y="36504"/>
                </a:lnTo>
                <a:lnTo>
                  <a:pt x="2749867" y="32194"/>
                </a:lnTo>
                <a:lnTo>
                  <a:pt x="2746081" y="25884"/>
                </a:lnTo>
                <a:lnTo>
                  <a:pt x="2744723" y="18288"/>
                </a:lnTo>
                <a:lnTo>
                  <a:pt x="2746081" y="10929"/>
                </a:lnTo>
                <a:lnTo>
                  <a:pt x="2749867" y="5143"/>
                </a:lnTo>
                <a:lnTo>
                  <a:pt x="2755653" y="1357"/>
                </a:lnTo>
                <a:lnTo>
                  <a:pt x="2763012" y="0"/>
                </a:lnTo>
                <a:lnTo>
                  <a:pt x="2770608" y="1357"/>
                </a:lnTo>
                <a:lnTo>
                  <a:pt x="2776918" y="5143"/>
                </a:lnTo>
                <a:lnTo>
                  <a:pt x="2781228" y="10929"/>
                </a:lnTo>
                <a:lnTo>
                  <a:pt x="2782823" y="18288"/>
                </a:lnTo>
                <a:lnTo>
                  <a:pt x="2781228" y="25884"/>
                </a:lnTo>
                <a:lnTo>
                  <a:pt x="2776918" y="32194"/>
                </a:lnTo>
                <a:lnTo>
                  <a:pt x="2770608" y="36504"/>
                </a:lnTo>
                <a:lnTo>
                  <a:pt x="2763012" y="38100"/>
                </a:lnTo>
                <a:close/>
              </a:path>
              <a:path w="3240404" h="38100">
                <a:moveTo>
                  <a:pt x="2839212" y="38100"/>
                </a:moveTo>
                <a:lnTo>
                  <a:pt x="2831853" y="36504"/>
                </a:lnTo>
                <a:lnTo>
                  <a:pt x="2826067" y="32194"/>
                </a:lnTo>
                <a:lnTo>
                  <a:pt x="2822281" y="25884"/>
                </a:lnTo>
                <a:lnTo>
                  <a:pt x="2820923" y="18288"/>
                </a:lnTo>
                <a:lnTo>
                  <a:pt x="2822281" y="10929"/>
                </a:lnTo>
                <a:lnTo>
                  <a:pt x="2826067" y="5143"/>
                </a:lnTo>
                <a:lnTo>
                  <a:pt x="2831853" y="1357"/>
                </a:lnTo>
                <a:lnTo>
                  <a:pt x="2839212" y="0"/>
                </a:lnTo>
                <a:lnTo>
                  <a:pt x="2846808" y="1357"/>
                </a:lnTo>
                <a:lnTo>
                  <a:pt x="2853118" y="5143"/>
                </a:lnTo>
                <a:lnTo>
                  <a:pt x="2857428" y="10929"/>
                </a:lnTo>
                <a:lnTo>
                  <a:pt x="2859023" y="18288"/>
                </a:lnTo>
                <a:lnTo>
                  <a:pt x="2857428" y="25884"/>
                </a:lnTo>
                <a:lnTo>
                  <a:pt x="2853118" y="32194"/>
                </a:lnTo>
                <a:lnTo>
                  <a:pt x="2846808" y="36504"/>
                </a:lnTo>
                <a:lnTo>
                  <a:pt x="2839212" y="38100"/>
                </a:lnTo>
                <a:close/>
              </a:path>
              <a:path w="3240404" h="38100">
                <a:moveTo>
                  <a:pt x="2915412" y="38100"/>
                </a:moveTo>
                <a:lnTo>
                  <a:pt x="2908696" y="36504"/>
                </a:lnTo>
                <a:lnTo>
                  <a:pt x="2902838" y="32194"/>
                </a:lnTo>
                <a:lnTo>
                  <a:pt x="2898695" y="25884"/>
                </a:lnTo>
                <a:lnTo>
                  <a:pt x="2897123" y="18288"/>
                </a:lnTo>
                <a:lnTo>
                  <a:pt x="2898695" y="10929"/>
                </a:lnTo>
                <a:lnTo>
                  <a:pt x="2902838" y="5143"/>
                </a:lnTo>
                <a:lnTo>
                  <a:pt x="2908696" y="1357"/>
                </a:lnTo>
                <a:lnTo>
                  <a:pt x="2915412" y="0"/>
                </a:lnTo>
                <a:lnTo>
                  <a:pt x="2923008" y="1357"/>
                </a:lnTo>
                <a:lnTo>
                  <a:pt x="2929318" y="5143"/>
                </a:lnTo>
                <a:lnTo>
                  <a:pt x="2933628" y="10929"/>
                </a:lnTo>
                <a:lnTo>
                  <a:pt x="2935223" y="18288"/>
                </a:lnTo>
                <a:lnTo>
                  <a:pt x="2933628" y="25884"/>
                </a:lnTo>
                <a:lnTo>
                  <a:pt x="2929318" y="32194"/>
                </a:lnTo>
                <a:lnTo>
                  <a:pt x="2923008" y="36504"/>
                </a:lnTo>
                <a:lnTo>
                  <a:pt x="2915412" y="38100"/>
                </a:lnTo>
                <a:close/>
              </a:path>
              <a:path w="3240404" h="38100">
                <a:moveTo>
                  <a:pt x="2991612" y="38100"/>
                </a:moveTo>
                <a:lnTo>
                  <a:pt x="2984896" y="36504"/>
                </a:lnTo>
                <a:lnTo>
                  <a:pt x="2979038" y="32194"/>
                </a:lnTo>
                <a:lnTo>
                  <a:pt x="2974895" y="25884"/>
                </a:lnTo>
                <a:lnTo>
                  <a:pt x="2973323" y="18288"/>
                </a:lnTo>
                <a:lnTo>
                  <a:pt x="2974895" y="10929"/>
                </a:lnTo>
                <a:lnTo>
                  <a:pt x="2979038" y="5143"/>
                </a:lnTo>
                <a:lnTo>
                  <a:pt x="2984896" y="1357"/>
                </a:lnTo>
                <a:lnTo>
                  <a:pt x="2991612" y="0"/>
                </a:lnTo>
                <a:lnTo>
                  <a:pt x="2999208" y="1357"/>
                </a:lnTo>
                <a:lnTo>
                  <a:pt x="3005518" y="5143"/>
                </a:lnTo>
                <a:lnTo>
                  <a:pt x="3009828" y="10929"/>
                </a:lnTo>
                <a:lnTo>
                  <a:pt x="3011423" y="18288"/>
                </a:lnTo>
                <a:lnTo>
                  <a:pt x="3009828" y="25884"/>
                </a:lnTo>
                <a:lnTo>
                  <a:pt x="3005518" y="32194"/>
                </a:lnTo>
                <a:lnTo>
                  <a:pt x="2999208" y="36504"/>
                </a:lnTo>
                <a:lnTo>
                  <a:pt x="2991612" y="38100"/>
                </a:lnTo>
                <a:close/>
              </a:path>
              <a:path w="3240404" h="38100">
                <a:moveTo>
                  <a:pt x="3067812" y="38100"/>
                </a:moveTo>
                <a:lnTo>
                  <a:pt x="3061096" y="36504"/>
                </a:lnTo>
                <a:lnTo>
                  <a:pt x="3055238" y="32194"/>
                </a:lnTo>
                <a:lnTo>
                  <a:pt x="3051095" y="25884"/>
                </a:lnTo>
                <a:lnTo>
                  <a:pt x="3049523" y="18288"/>
                </a:lnTo>
                <a:lnTo>
                  <a:pt x="3051095" y="10929"/>
                </a:lnTo>
                <a:lnTo>
                  <a:pt x="3055238" y="5143"/>
                </a:lnTo>
                <a:lnTo>
                  <a:pt x="3061096" y="1357"/>
                </a:lnTo>
                <a:lnTo>
                  <a:pt x="3067812" y="0"/>
                </a:lnTo>
                <a:lnTo>
                  <a:pt x="3075408" y="1357"/>
                </a:lnTo>
                <a:lnTo>
                  <a:pt x="3081718" y="5143"/>
                </a:lnTo>
                <a:lnTo>
                  <a:pt x="3086028" y="10929"/>
                </a:lnTo>
                <a:lnTo>
                  <a:pt x="3087623" y="18288"/>
                </a:lnTo>
                <a:lnTo>
                  <a:pt x="3086028" y="25884"/>
                </a:lnTo>
                <a:lnTo>
                  <a:pt x="3081718" y="32194"/>
                </a:lnTo>
                <a:lnTo>
                  <a:pt x="3075408" y="36504"/>
                </a:lnTo>
                <a:lnTo>
                  <a:pt x="3067812" y="38100"/>
                </a:lnTo>
                <a:close/>
              </a:path>
              <a:path w="3240404" h="38100">
                <a:moveTo>
                  <a:pt x="3145535" y="38100"/>
                </a:moveTo>
                <a:lnTo>
                  <a:pt x="3144012" y="38100"/>
                </a:lnTo>
                <a:lnTo>
                  <a:pt x="3137296" y="36504"/>
                </a:lnTo>
                <a:lnTo>
                  <a:pt x="3131438" y="32194"/>
                </a:lnTo>
                <a:lnTo>
                  <a:pt x="3127295" y="25884"/>
                </a:lnTo>
                <a:lnTo>
                  <a:pt x="3125723" y="18288"/>
                </a:lnTo>
                <a:lnTo>
                  <a:pt x="3127295" y="10929"/>
                </a:lnTo>
                <a:lnTo>
                  <a:pt x="3131438" y="5143"/>
                </a:lnTo>
                <a:lnTo>
                  <a:pt x="3137296" y="1357"/>
                </a:lnTo>
                <a:lnTo>
                  <a:pt x="3144012" y="0"/>
                </a:lnTo>
                <a:lnTo>
                  <a:pt x="3145535" y="0"/>
                </a:lnTo>
                <a:lnTo>
                  <a:pt x="3152251" y="1357"/>
                </a:lnTo>
                <a:lnTo>
                  <a:pt x="3158108" y="5143"/>
                </a:lnTo>
                <a:lnTo>
                  <a:pt x="3162252" y="10929"/>
                </a:lnTo>
                <a:lnTo>
                  <a:pt x="3163823" y="18288"/>
                </a:lnTo>
                <a:lnTo>
                  <a:pt x="3162252" y="25884"/>
                </a:lnTo>
                <a:lnTo>
                  <a:pt x="3158108" y="32194"/>
                </a:lnTo>
                <a:lnTo>
                  <a:pt x="3152251" y="36504"/>
                </a:lnTo>
                <a:lnTo>
                  <a:pt x="3145535" y="38100"/>
                </a:lnTo>
                <a:close/>
              </a:path>
              <a:path w="3240404" h="38100">
                <a:moveTo>
                  <a:pt x="3221735" y="38100"/>
                </a:moveTo>
                <a:lnTo>
                  <a:pt x="3214139" y="36504"/>
                </a:lnTo>
                <a:lnTo>
                  <a:pt x="3207829" y="32194"/>
                </a:lnTo>
                <a:lnTo>
                  <a:pt x="3203519" y="25884"/>
                </a:lnTo>
                <a:lnTo>
                  <a:pt x="3201923" y="18288"/>
                </a:lnTo>
                <a:lnTo>
                  <a:pt x="3203519" y="10929"/>
                </a:lnTo>
                <a:lnTo>
                  <a:pt x="3207829" y="5143"/>
                </a:lnTo>
                <a:lnTo>
                  <a:pt x="3214139" y="1357"/>
                </a:lnTo>
                <a:lnTo>
                  <a:pt x="3221735" y="0"/>
                </a:lnTo>
                <a:lnTo>
                  <a:pt x="3228451" y="1357"/>
                </a:lnTo>
                <a:lnTo>
                  <a:pt x="3234308" y="5143"/>
                </a:lnTo>
                <a:lnTo>
                  <a:pt x="3238452" y="10929"/>
                </a:lnTo>
                <a:lnTo>
                  <a:pt x="3240023" y="18288"/>
                </a:lnTo>
                <a:lnTo>
                  <a:pt x="3238452" y="25884"/>
                </a:lnTo>
                <a:lnTo>
                  <a:pt x="3234308" y="32194"/>
                </a:lnTo>
                <a:lnTo>
                  <a:pt x="3228451" y="36504"/>
                </a:lnTo>
                <a:lnTo>
                  <a:pt x="322173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6879" y="842772"/>
            <a:ext cx="114300" cy="2133600"/>
          </a:xfrm>
          <a:custGeom>
            <a:avLst/>
            <a:gdLst/>
            <a:ahLst/>
            <a:cxnLst/>
            <a:rect l="l" t="t" r="r" b="b"/>
            <a:pathLst>
              <a:path w="114300" h="213360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2133600">
                <a:moveTo>
                  <a:pt x="76200" y="2133600"/>
                </a:moveTo>
                <a:lnTo>
                  <a:pt x="38100" y="2133600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2133600"/>
                </a:lnTo>
                <a:close/>
              </a:path>
              <a:path w="114300" h="213360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44667" y="4672584"/>
            <a:ext cx="4191000" cy="114300"/>
          </a:xfrm>
          <a:custGeom>
            <a:avLst/>
            <a:gdLst/>
            <a:ahLst/>
            <a:cxnLst/>
            <a:rect l="l" t="t" r="r" b="b"/>
            <a:pathLst>
              <a:path w="4191000" h="114300">
                <a:moveTo>
                  <a:pt x="4076700" y="114300"/>
                </a:moveTo>
                <a:lnTo>
                  <a:pt x="4076700" y="0"/>
                </a:lnTo>
                <a:lnTo>
                  <a:pt x="4153929" y="38100"/>
                </a:lnTo>
                <a:lnTo>
                  <a:pt x="4096511" y="38100"/>
                </a:lnTo>
                <a:lnTo>
                  <a:pt x="4096511" y="76200"/>
                </a:lnTo>
                <a:lnTo>
                  <a:pt x="4151897" y="76200"/>
                </a:lnTo>
                <a:lnTo>
                  <a:pt x="4076700" y="114300"/>
                </a:lnTo>
                <a:close/>
              </a:path>
              <a:path w="4191000" h="114300">
                <a:moveTo>
                  <a:pt x="40767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076700" y="38100"/>
                </a:lnTo>
                <a:lnTo>
                  <a:pt x="4076700" y="76200"/>
                </a:lnTo>
                <a:close/>
              </a:path>
              <a:path w="4191000" h="114300">
                <a:moveTo>
                  <a:pt x="4151897" y="76200"/>
                </a:moveTo>
                <a:lnTo>
                  <a:pt x="4096511" y="76200"/>
                </a:lnTo>
                <a:lnTo>
                  <a:pt x="4096511" y="38100"/>
                </a:lnTo>
                <a:lnTo>
                  <a:pt x="4153929" y="38100"/>
                </a:lnTo>
                <a:lnTo>
                  <a:pt x="4191000" y="56387"/>
                </a:lnTo>
                <a:lnTo>
                  <a:pt x="4151897" y="762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6879" y="3433571"/>
            <a:ext cx="114300" cy="2667000"/>
          </a:xfrm>
          <a:custGeom>
            <a:avLst/>
            <a:gdLst/>
            <a:ahLst/>
            <a:cxnLst/>
            <a:rect l="l" t="t" r="r" b="b"/>
            <a:pathLst>
              <a:path w="114300" h="266700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1"/>
                </a:lnTo>
                <a:lnTo>
                  <a:pt x="38100" y="96011"/>
                </a:lnTo>
                <a:lnTo>
                  <a:pt x="38100" y="114300"/>
                </a:lnTo>
                <a:close/>
              </a:path>
              <a:path w="114300" h="2667000">
                <a:moveTo>
                  <a:pt x="76200" y="2667000"/>
                </a:moveTo>
                <a:lnTo>
                  <a:pt x="38100" y="2667000"/>
                </a:lnTo>
                <a:lnTo>
                  <a:pt x="38100" y="96011"/>
                </a:lnTo>
                <a:lnTo>
                  <a:pt x="76200" y="96011"/>
                </a:lnTo>
                <a:lnTo>
                  <a:pt x="76200" y="2667000"/>
                </a:lnTo>
                <a:close/>
              </a:path>
              <a:path w="114300" h="2667000">
                <a:moveTo>
                  <a:pt x="114300" y="114300"/>
                </a:moveTo>
                <a:lnTo>
                  <a:pt x="76200" y="114300"/>
                </a:lnTo>
                <a:lnTo>
                  <a:pt x="76200" y="96011"/>
                </a:lnTo>
                <a:lnTo>
                  <a:pt x="105034" y="96011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34185" y="2110674"/>
            <a:ext cx="592455" cy="193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0" marR="21590" indent="58419">
              <a:lnSpc>
                <a:spcPts val="4790"/>
              </a:lnSpc>
              <a:spcBef>
                <a:spcPts val="484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O</a:t>
            </a:r>
            <a:r>
              <a:rPr dirty="0" sz="1600" spc="8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5897" y="4535375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9072" y="4777667"/>
            <a:ext cx="787400" cy="878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r" marR="38735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OM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9829" y="3890772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59067" y="5471921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26630" y="3890772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25867" y="389153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69630" y="3890772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68867" y="547192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73267" y="389153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20967" y="1243583"/>
            <a:ext cx="58419" cy="3469004"/>
          </a:xfrm>
          <a:custGeom>
            <a:avLst/>
            <a:gdLst/>
            <a:ahLst/>
            <a:cxnLst/>
            <a:rect l="l" t="t" r="r" b="b"/>
            <a:pathLst>
              <a:path w="58420" h="3469004">
                <a:moveTo>
                  <a:pt x="19812" y="38099"/>
                </a:moveTo>
                <a:lnTo>
                  <a:pt x="12430" y="36504"/>
                </a:lnTo>
                <a:lnTo>
                  <a:pt x="6477" y="32194"/>
                </a:lnTo>
                <a:lnTo>
                  <a:pt x="2238" y="25884"/>
                </a:lnTo>
                <a:lnTo>
                  <a:pt x="0" y="18287"/>
                </a:lnTo>
                <a:lnTo>
                  <a:pt x="1595" y="11572"/>
                </a:lnTo>
                <a:lnTo>
                  <a:pt x="5905" y="5715"/>
                </a:lnTo>
                <a:lnTo>
                  <a:pt x="12215" y="1571"/>
                </a:lnTo>
                <a:lnTo>
                  <a:pt x="19812" y="0"/>
                </a:lnTo>
                <a:lnTo>
                  <a:pt x="27170" y="1357"/>
                </a:lnTo>
                <a:lnTo>
                  <a:pt x="32956" y="5143"/>
                </a:lnTo>
                <a:lnTo>
                  <a:pt x="36742" y="10929"/>
                </a:lnTo>
                <a:lnTo>
                  <a:pt x="38100" y="18287"/>
                </a:lnTo>
                <a:lnTo>
                  <a:pt x="37385" y="25884"/>
                </a:lnTo>
                <a:lnTo>
                  <a:pt x="33528" y="32194"/>
                </a:lnTo>
                <a:lnTo>
                  <a:pt x="27384" y="36504"/>
                </a:lnTo>
                <a:lnTo>
                  <a:pt x="19812" y="38099"/>
                </a:lnTo>
                <a:close/>
              </a:path>
              <a:path w="58420" h="3469004">
                <a:moveTo>
                  <a:pt x="19812" y="114299"/>
                </a:moveTo>
                <a:lnTo>
                  <a:pt x="12454" y="112728"/>
                </a:lnTo>
                <a:lnTo>
                  <a:pt x="6667" y="108585"/>
                </a:lnTo>
                <a:lnTo>
                  <a:pt x="2881" y="102727"/>
                </a:lnTo>
                <a:lnTo>
                  <a:pt x="1524" y="96012"/>
                </a:lnTo>
                <a:lnTo>
                  <a:pt x="1524" y="94487"/>
                </a:lnTo>
                <a:lnTo>
                  <a:pt x="2881" y="87772"/>
                </a:lnTo>
                <a:lnTo>
                  <a:pt x="6667" y="81915"/>
                </a:lnTo>
                <a:lnTo>
                  <a:pt x="12454" y="77771"/>
                </a:lnTo>
                <a:lnTo>
                  <a:pt x="19812" y="76199"/>
                </a:lnTo>
                <a:lnTo>
                  <a:pt x="27408" y="77557"/>
                </a:lnTo>
                <a:lnTo>
                  <a:pt x="33718" y="81343"/>
                </a:lnTo>
                <a:lnTo>
                  <a:pt x="38028" y="87129"/>
                </a:lnTo>
                <a:lnTo>
                  <a:pt x="39624" y="94487"/>
                </a:lnTo>
                <a:lnTo>
                  <a:pt x="38028" y="102084"/>
                </a:lnTo>
                <a:lnTo>
                  <a:pt x="33718" y="108394"/>
                </a:lnTo>
                <a:lnTo>
                  <a:pt x="27408" y="112704"/>
                </a:lnTo>
                <a:lnTo>
                  <a:pt x="19812" y="114299"/>
                </a:lnTo>
                <a:close/>
              </a:path>
              <a:path w="58420" h="3469004">
                <a:moveTo>
                  <a:pt x="21335" y="190499"/>
                </a:moveTo>
                <a:lnTo>
                  <a:pt x="13739" y="188928"/>
                </a:lnTo>
                <a:lnTo>
                  <a:pt x="7429" y="184785"/>
                </a:lnTo>
                <a:lnTo>
                  <a:pt x="3119" y="178927"/>
                </a:lnTo>
                <a:lnTo>
                  <a:pt x="1524" y="172212"/>
                </a:lnTo>
                <a:lnTo>
                  <a:pt x="3095" y="164615"/>
                </a:lnTo>
                <a:lnTo>
                  <a:pt x="7239" y="158305"/>
                </a:lnTo>
                <a:lnTo>
                  <a:pt x="13096" y="153995"/>
                </a:lnTo>
                <a:lnTo>
                  <a:pt x="19812" y="152399"/>
                </a:lnTo>
                <a:lnTo>
                  <a:pt x="27408" y="153757"/>
                </a:lnTo>
                <a:lnTo>
                  <a:pt x="33718" y="157543"/>
                </a:lnTo>
                <a:lnTo>
                  <a:pt x="38028" y="163329"/>
                </a:lnTo>
                <a:lnTo>
                  <a:pt x="39624" y="170687"/>
                </a:lnTo>
                <a:lnTo>
                  <a:pt x="38052" y="178284"/>
                </a:lnTo>
                <a:lnTo>
                  <a:pt x="33909" y="184594"/>
                </a:lnTo>
                <a:lnTo>
                  <a:pt x="28051" y="188904"/>
                </a:lnTo>
                <a:lnTo>
                  <a:pt x="21335" y="190499"/>
                </a:lnTo>
                <a:close/>
              </a:path>
              <a:path w="58420" h="3469004">
                <a:moveTo>
                  <a:pt x="21335" y="266699"/>
                </a:moveTo>
                <a:lnTo>
                  <a:pt x="13739" y="265128"/>
                </a:lnTo>
                <a:lnTo>
                  <a:pt x="7429" y="260985"/>
                </a:lnTo>
                <a:lnTo>
                  <a:pt x="3119" y="255127"/>
                </a:lnTo>
                <a:lnTo>
                  <a:pt x="1524" y="248412"/>
                </a:lnTo>
                <a:lnTo>
                  <a:pt x="3119" y="240815"/>
                </a:lnTo>
                <a:lnTo>
                  <a:pt x="7429" y="234505"/>
                </a:lnTo>
                <a:lnTo>
                  <a:pt x="13739" y="230195"/>
                </a:lnTo>
                <a:lnTo>
                  <a:pt x="21335" y="228599"/>
                </a:lnTo>
                <a:lnTo>
                  <a:pt x="28694" y="229957"/>
                </a:lnTo>
                <a:lnTo>
                  <a:pt x="34480" y="233743"/>
                </a:lnTo>
                <a:lnTo>
                  <a:pt x="38266" y="239529"/>
                </a:lnTo>
                <a:lnTo>
                  <a:pt x="39624" y="246887"/>
                </a:lnTo>
                <a:lnTo>
                  <a:pt x="38266" y="254484"/>
                </a:lnTo>
                <a:lnTo>
                  <a:pt x="34480" y="260794"/>
                </a:lnTo>
                <a:lnTo>
                  <a:pt x="28694" y="265104"/>
                </a:lnTo>
                <a:lnTo>
                  <a:pt x="21335" y="266699"/>
                </a:lnTo>
                <a:close/>
              </a:path>
              <a:path w="58420" h="3469004">
                <a:moveTo>
                  <a:pt x="21335" y="342899"/>
                </a:moveTo>
                <a:lnTo>
                  <a:pt x="13977" y="341328"/>
                </a:lnTo>
                <a:lnTo>
                  <a:pt x="8191" y="337185"/>
                </a:lnTo>
                <a:lnTo>
                  <a:pt x="4405" y="331327"/>
                </a:lnTo>
                <a:lnTo>
                  <a:pt x="3048" y="324612"/>
                </a:lnTo>
                <a:lnTo>
                  <a:pt x="4405" y="317015"/>
                </a:lnTo>
                <a:lnTo>
                  <a:pt x="8191" y="310705"/>
                </a:lnTo>
                <a:lnTo>
                  <a:pt x="13977" y="306395"/>
                </a:lnTo>
                <a:lnTo>
                  <a:pt x="21335" y="304799"/>
                </a:lnTo>
                <a:lnTo>
                  <a:pt x="28932" y="306371"/>
                </a:lnTo>
                <a:lnTo>
                  <a:pt x="35242" y="310515"/>
                </a:lnTo>
                <a:lnTo>
                  <a:pt x="39552" y="316372"/>
                </a:lnTo>
                <a:lnTo>
                  <a:pt x="41148" y="323087"/>
                </a:lnTo>
                <a:lnTo>
                  <a:pt x="39552" y="330684"/>
                </a:lnTo>
                <a:lnTo>
                  <a:pt x="35242" y="336994"/>
                </a:lnTo>
                <a:lnTo>
                  <a:pt x="28932" y="341304"/>
                </a:lnTo>
                <a:lnTo>
                  <a:pt x="21335" y="342899"/>
                </a:lnTo>
                <a:close/>
              </a:path>
              <a:path w="58420" h="3469004">
                <a:moveTo>
                  <a:pt x="21335" y="419100"/>
                </a:moveTo>
                <a:lnTo>
                  <a:pt x="14620" y="417742"/>
                </a:lnTo>
                <a:lnTo>
                  <a:pt x="8763" y="413956"/>
                </a:lnTo>
                <a:lnTo>
                  <a:pt x="4619" y="408170"/>
                </a:lnTo>
                <a:lnTo>
                  <a:pt x="3048" y="400812"/>
                </a:lnTo>
                <a:lnTo>
                  <a:pt x="4405" y="393215"/>
                </a:lnTo>
                <a:lnTo>
                  <a:pt x="8191" y="386905"/>
                </a:lnTo>
                <a:lnTo>
                  <a:pt x="13977" y="382595"/>
                </a:lnTo>
                <a:lnTo>
                  <a:pt x="21335" y="380999"/>
                </a:lnTo>
                <a:lnTo>
                  <a:pt x="28932" y="382571"/>
                </a:lnTo>
                <a:lnTo>
                  <a:pt x="35242" y="386715"/>
                </a:lnTo>
                <a:lnTo>
                  <a:pt x="39552" y="392572"/>
                </a:lnTo>
                <a:lnTo>
                  <a:pt x="41148" y="399287"/>
                </a:lnTo>
                <a:lnTo>
                  <a:pt x="39552" y="406884"/>
                </a:lnTo>
                <a:lnTo>
                  <a:pt x="35242" y="413194"/>
                </a:lnTo>
                <a:lnTo>
                  <a:pt x="28932" y="417504"/>
                </a:lnTo>
                <a:lnTo>
                  <a:pt x="21335" y="419100"/>
                </a:lnTo>
                <a:close/>
              </a:path>
              <a:path w="58420" h="3469004">
                <a:moveTo>
                  <a:pt x="22860" y="495300"/>
                </a:moveTo>
                <a:lnTo>
                  <a:pt x="15264" y="493942"/>
                </a:lnTo>
                <a:lnTo>
                  <a:pt x="8953" y="490156"/>
                </a:lnTo>
                <a:lnTo>
                  <a:pt x="4643" y="484370"/>
                </a:lnTo>
                <a:lnTo>
                  <a:pt x="3048" y="477012"/>
                </a:lnTo>
                <a:lnTo>
                  <a:pt x="4643" y="469415"/>
                </a:lnTo>
                <a:lnTo>
                  <a:pt x="8953" y="463105"/>
                </a:lnTo>
                <a:lnTo>
                  <a:pt x="15264" y="458795"/>
                </a:lnTo>
                <a:lnTo>
                  <a:pt x="22860" y="457200"/>
                </a:lnTo>
                <a:lnTo>
                  <a:pt x="29575" y="458771"/>
                </a:lnTo>
                <a:lnTo>
                  <a:pt x="35433" y="462915"/>
                </a:lnTo>
                <a:lnTo>
                  <a:pt x="39576" y="468772"/>
                </a:lnTo>
                <a:lnTo>
                  <a:pt x="41148" y="475487"/>
                </a:lnTo>
                <a:lnTo>
                  <a:pt x="39790" y="483084"/>
                </a:lnTo>
                <a:lnTo>
                  <a:pt x="36004" y="489394"/>
                </a:lnTo>
                <a:lnTo>
                  <a:pt x="30218" y="493704"/>
                </a:lnTo>
                <a:lnTo>
                  <a:pt x="22860" y="495300"/>
                </a:lnTo>
                <a:close/>
              </a:path>
              <a:path w="58420" h="3469004">
                <a:moveTo>
                  <a:pt x="22860" y="571500"/>
                </a:moveTo>
                <a:lnTo>
                  <a:pt x="15264" y="570142"/>
                </a:lnTo>
                <a:lnTo>
                  <a:pt x="8953" y="566356"/>
                </a:lnTo>
                <a:lnTo>
                  <a:pt x="4643" y="560570"/>
                </a:lnTo>
                <a:lnTo>
                  <a:pt x="3048" y="553212"/>
                </a:lnTo>
                <a:lnTo>
                  <a:pt x="4643" y="545615"/>
                </a:lnTo>
                <a:lnTo>
                  <a:pt x="8953" y="539305"/>
                </a:lnTo>
                <a:lnTo>
                  <a:pt x="15264" y="534995"/>
                </a:lnTo>
                <a:lnTo>
                  <a:pt x="22860" y="533400"/>
                </a:lnTo>
                <a:lnTo>
                  <a:pt x="30218" y="534971"/>
                </a:lnTo>
                <a:lnTo>
                  <a:pt x="36004" y="539115"/>
                </a:lnTo>
                <a:lnTo>
                  <a:pt x="39790" y="544972"/>
                </a:lnTo>
                <a:lnTo>
                  <a:pt x="41148" y="551687"/>
                </a:lnTo>
                <a:lnTo>
                  <a:pt x="41148" y="553212"/>
                </a:lnTo>
                <a:lnTo>
                  <a:pt x="39790" y="559927"/>
                </a:lnTo>
                <a:lnTo>
                  <a:pt x="36004" y="565785"/>
                </a:lnTo>
                <a:lnTo>
                  <a:pt x="30218" y="569928"/>
                </a:lnTo>
                <a:lnTo>
                  <a:pt x="22860" y="571500"/>
                </a:lnTo>
                <a:close/>
              </a:path>
              <a:path w="58420" h="3469004">
                <a:moveTo>
                  <a:pt x="22860" y="647700"/>
                </a:moveTo>
                <a:lnTo>
                  <a:pt x="15502" y="646342"/>
                </a:lnTo>
                <a:lnTo>
                  <a:pt x="9715" y="642556"/>
                </a:lnTo>
                <a:lnTo>
                  <a:pt x="5929" y="636770"/>
                </a:lnTo>
                <a:lnTo>
                  <a:pt x="4571" y="629412"/>
                </a:lnTo>
                <a:lnTo>
                  <a:pt x="5929" y="621815"/>
                </a:lnTo>
                <a:lnTo>
                  <a:pt x="9715" y="615505"/>
                </a:lnTo>
                <a:lnTo>
                  <a:pt x="15502" y="611195"/>
                </a:lnTo>
                <a:lnTo>
                  <a:pt x="22860" y="609600"/>
                </a:lnTo>
                <a:lnTo>
                  <a:pt x="30456" y="611195"/>
                </a:lnTo>
                <a:lnTo>
                  <a:pt x="36766" y="615505"/>
                </a:lnTo>
                <a:lnTo>
                  <a:pt x="41076" y="621815"/>
                </a:lnTo>
                <a:lnTo>
                  <a:pt x="42671" y="629412"/>
                </a:lnTo>
                <a:lnTo>
                  <a:pt x="41076" y="636127"/>
                </a:lnTo>
                <a:lnTo>
                  <a:pt x="36766" y="641985"/>
                </a:lnTo>
                <a:lnTo>
                  <a:pt x="30456" y="646128"/>
                </a:lnTo>
                <a:lnTo>
                  <a:pt x="22860" y="647700"/>
                </a:lnTo>
                <a:close/>
              </a:path>
              <a:path w="58420" h="3469004">
                <a:moveTo>
                  <a:pt x="24383" y="723900"/>
                </a:moveTo>
                <a:lnTo>
                  <a:pt x="16787" y="722542"/>
                </a:lnTo>
                <a:lnTo>
                  <a:pt x="10477" y="718756"/>
                </a:lnTo>
                <a:lnTo>
                  <a:pt x="6167" y="712970"/>
                </a:lnTo>
                <a:lnTo>
                  <a:pt x="4571" y="705612"/>
                </a:lnTo>
                <a:lnTo>
                  <a:pt x="5929" y="698015"/>
                </a:lnTo>
                <a:lnTo>
                  <a:pt x="9715" y="691705"/>
                </a:lnTo>
                <a:lnTo>
                  <a:pt x="15502" y="687395"/>
                </a:lnTo>
                <a:lnTo>
                  <a:pt x="22860" y="685800"/>
                </a:lnTo>
                <a:lnTo>
                  <a:pt x="30456" y="687395"/>
                </a:lnTo>
                <a:lnTo>
                  <a:pt x="36766" y="691705"/>
                </a:lnTo>
                <a:lnTo>
                  <a:pt x="41076" y="698015"/>
                </a:lnTo>
                <a:lnTo>
                  <a:pt x="42671" y="705612"/>
                </a:lnTo>
                <a:lnTo>
                  <a:pt x="41100" y="712327"/>
                </a:lnTo>
                <a:lnTo>
                  <a:pt x="36956" y="718185"/>
                </a:lnTo>
                <a:lnTo>
                  <a:pt x="31099" y="722328"/>
                </a:lnTo>
                <a:lnTo>
                  <a:pt x="24383" y="723900"/>
                </a:lnTo>
                <a:close/>
              </a:path>
              <a:path w="58420" h="3469004">
                <a:moveTo>
                  <a:pt x="24383" y="800100"/>
                </a:moveTo>
                <a:lnTo>
                  <a:pt x="16787" y="798742"/>
                </a:lnTo>
                <a:lnTo>
                  <a:pt x="10477" y="794956"/>
                </a:lnTo>
                <a:lnTo>
                  <a:pt x="6167" y="789170"/>
                </a:lnTo>
                <a:lnTo>
                  <a:pt x="4571" y="781812"/>
                </a:lnTo>
                <a:lnTo>
                  <a:pt x="6167" y="774215"/>
                </a:lnTo>
                <a:lnTo>
                  <a:pt x="10477" y="767905"/>
                </a:lnTo>
                <a:lnTo>
                  <a:pt x="16787" y="763595"/>
                </a:lnTo>
                <a:lnTo>
                  <a:pt x="24383" y="762000"/>
                </a:lnTo>
                <a:lnTo>
                  <a:pt x="31741" y="763595"/>
                </a:lnTo>
                <a:lnTo>
                  <a:pt x="37528" y="767905"/>
                </a:lnTo>
                <a:lnTo>
                  <a:pt x="41314" y="774215"/>
                </a:lnTo>
                <a:lnTo>
                  <a:pt x="42671" y="781812"/>
                </a:lnTo>
                <a:lnTo>
                  <a:pt x="41314" y="788527"/>
                </a:lnTo>
                <a:lnTo>
                  <a:pt x="37528" y="794385"/>
                </a:lnTo>
                <a:lnTo>
                  <a:pt x="31741" y="798528"/>
                </a:lnTo>
                <a:lnTo>
                  <a:pt x="24383" y="800100"/>
                </a:lnTo>
                <a:close/>
              </a:path>
              <a:path w="58420" h="3469004">
                <a:moveTo>
                  <a:pt x="24383" y="876300"/>
                </a:moveTo>
                <a:lnTo>
                  <a:pt x="17002" y="874942"/>
                </a:lnTo>
                <a:lnTo>
                  <a:pt x="11049" y="871156"/>
                </a:lnTo>
                <a:lnTo>
                  <a:pt x="6810" y="865370"/>
                </a:lnTo>
                <a:lnTo>
                  <a:pt x="4571" y="858012"/>
                </a:lnTo>
                <a:lnTo>
                  <a:pt x="6167" y="850415"/>
                </a:lnTo>
                <a:lnTo>
                  <a:pt x="10477" y="844105"/>
                </a:lnTo>
                <a:lnTo>
                  <a:pt x="16787" y="839795"/>
                </a:lnTo>
                <a:lnTo>
                  <a:pt x="24383" y="838200"/>
                </a:lnTo>
                <a:lnTo>
                  <a:pt x="31741" y="839795"/>
                </a:lnTo>
                <a:lnTo>
                  <a:pt x="37528" y="844105"/>
                </a:lnTo>
                <a:lnTo>
                  <a:pt x="41314" y="850415"/>
                </a:lnTo>
                <a:lnTo>
                  <a:pt x="42671" y="858012"/>
                </a:lnTo>
                <a:lnTo>
                  <a:pt x="41957" y="865370"/>
                </a:lnTo>
                <a:lnTo>
                  <a:pt x="38100" y="871156"/>
                </a:lnTo>
                <a:lnTo>
                  <a:pt x="31956" y="874942"/>
                </a:lnTo>
                <a:lnTo>
                  <a:pt x="24383" y="876300"/>
                </a:lnTo>
                <a:close/>
              </a:path>
              <a:path w="58420" h="3469004">
                <a:moveTo>
                  <a:pt x="24383" y="952500"/>
                </a:moveTo>
                <a:lnTo>
                  <a:pt x="17025" y="951142"/>
                </a:lnTo>
                <a:lnTo>
                  <a:pt x="11239" y="947356"/>
                </a:lnTo>
                <a:lnTo>
                  <a:pt x="7453" y="941570"/>
                </a:lnTo>
                <a:lnTo>
                  <a:pt x="6096" y="934212"/>
                </a:lnTo>
                <a:lnTo>
                  <a:pt x="7453" y="926615"/>
                </a:lnTo>
                <a:lnTo>
                  <a:pt x="11239" y="920305"/>
                </a:lnTo>
                <a:lnTo>
                  <a:pt x="17025" y="915995"/>
                </a:lnTo>
                <a:lnTo>
                  <a:pt x="24383" y="914400"/>
                </a:lnTo>
                <a:lnTo>
                  <a:pt x="31980" y="915995"/>
                </a:lnTo>
                <a:lnTo>
                  <a:pt x="38290" y="920305"/>
                </a:lnTo>
                <a:lnTo>
                  <a:pt x="42600" y="926615"/>
                </a:lnTo>
                <a:lnTo>
                  <a:pt x="44196" y="934212"/>
                </a:lnTo>
                <a:lnTo>
                  <a:pt x="42600" y="941570"/>
                </a:lnTo>
                <a:lnTo>
                  <a:pt x="38290" y="947356"/>
                </a:lnTo>
                <a:lnTo>
                  <a:pt x="31980" y="951142"/>
                </a:lnTo>
                <a:lnTo>
                  <a:pt x="24383" y="952500"/>
                </a:lnTo>
                <a:close/>
              </a:path>
              <a:path w="58420" h="3469004">
                <a:moveTo>
                  <a:pt x="25908" y="1028700"/>
                </a:moveTo>
                <a:lnTo>
                  <a:pt x="18311" y="1027342"/>
                </a:lnTo>
                <a:lnTo>
                  <a:pt x="12001" y="1023556"/>
                </a:lnTo>
                <a:lnTo>
                  <a:pt x="7691" y="1017770"/>
                </a:lnTo>
                <a:lnTo>
                  <a:pt x="6096" y="1010412"/>
                </a:lnTo>
                <a:lnTo>
                  <a:pt x="7667" y="1002815"/>
                </a:lnTo>
                <a:lnTo>
                  <a:pt x="11810" y="996505"/>
                </a:lnTo>
                <a:lnTo>
                  <a:pt x="17668" y="992195"/>
                </a:lnTo>
                <a:lnTo>
                  <a:pt x="24383" y="990600"/>
                </a:lnTo>
                <a:lnTo>
                  <a:pt x="31980" y="992195"/>
                </a:lnTo>
                <a:lnTo>
                  <a:pt x="38290" y="996505"/>
                </a:lnTo>
                <a:lnTo>
                  <a:pt x="42600" y="1002815"/>
                </a:lnTo>
                <a:lnTo>
                  <a:pt x="44196" y="1010412"/>
                </a:lnTo>
                <a:lnTo>
                  <a:pt x="42838" y="1017770"/>
                </a:lnTo>
                <a:lnTo>
                  <a:pt x="39052" y="1023556"/>
                </a:lnTo>
                <a:lnTo>
                  <a:pt x="33266" y="1027342"/>
                </a:lnTo>
                <a:lnTo>
                  <a:pt x="25908" y="1028700"/>
                </a:lnTo>
                <a:close/>
              </a:path>
              <a:path w="58420" h="3469004">
                <a:moveTo>
                  <a:pt x="25908" y="1104900"/>
                </a:moveTo>
                <a:lnTo>
                  <a:pt x="18311" y="1103542"/>
                </a:lnTo>
                <a:lnTo>
                  <a:pt x="12001" y="1099756"/>
                </a:lnTo>
                <a:lnTo>
                  <a:pt x="7691" y="1093970"/>
                </a:lnTo>
                <a:lnTo>
                  <a:pt x="6096" y="1086612"/>
                </a:lnTo>
                <a:lnTo>
                  <a:pt x="7691" y="1079015"/>
                </a:lnTo>
                <a:lnTo>
                  <a:pt x="12001" y="1072705"/>
                </a:lnTo>
                <a:lnTo>
                  <a:pt x="18311" y="1068395"/>
                </a:lnTo>
                <a:lnTo>
                  <a:pt x="25908" y="1066800"/>
                </a:lnTo>
                <a:lnTo>
                  <a:pt x="33266" y="1068395"/>
                </a:lnTo>
                <a:lnTo>
                  <a:pt x="39052" y="1072705"/>
                </a:lnTo>
                <a:lnTo>
                  <a:pt x="42838" y="1079015"/>
                </a:lnTo>
                <a:lnTo>
                  <a:pt x="44196" y="1086612"/>
                </a:lnTo>
                <a:lnTo>
                  <a:pt x="42838" y="1093970"/>
                </a:lnTo>
                <a:lnTo>
                  <a:pt x="39052" y="1099756"/>
                </a:lnTo>
                <a:lnTo>
                  <a:pt x="33266" y="1103542"/>
                </a:lnTo>
                <a:lnTo>
                  <a:pt x="25908" y="1104900"/>
                </a:lnTo>
                <a:close/>
              </a:path>
              <a:path w="58420" h="3469004">
                <a:moveTo>
                  <a:pt x="25908" y="1181100"/>
                </a:moveTo>
                <a:lnTo>
                  <a:pt x="18549" y="1179742"/>
                </a:lnTo>
                <a:lnTo>
                  <a:pt x="12763" y="1175956"/>
                </a:lnTo>
                <a:lnTo>
                  <a:pt x="8977" y="1170170"/>
                </a:lnTo>
                <a:lnTo>
                  <a:pt x="7619" y="1162812"/>
                </a:lnTo>
                <a:lnTo>
                  <a:pt x="8977" y="1155215"/>
                </a:lnTo>
                <a:lnTo>
                  <a:pt x="12763" y="1148905"/>
                </a:lnTo>
                <a:lnTo>
                  <a:pt x="18549" y="1144595"/>
                </a:lnTo>
                <a:lnTo>
                  <a:pt x="25908" y="1143000"/>
                </a:lnTo>
                <a:lnTo>
                  <a:pt x="33504" y="1144595"/>
                </a:lnTo>
                <a:lnTo>
                  <a:pt x="39814" y="1148905"/>
                </a:lnTo>
                <a:lnTo>
                  <a:pt x="44124" y="1155215"/>
                </a:lnTo>
                <a:lnTo>
                  <a:pt x="45719" y="1162812"/>
                </a:lnTo>
                <a:lnTo>
                  <a:pt x="44124" y="1170170"/>
                </a:lnTo>
                <a:lnTo>
                  <a:pt x="39814" y="1175956"/>
                </a:lnTo>
                <a:lnTo>
                  <a:pt x="33504" y="1179742"/>
                </a:lnTo>
                <a:lnTo>
                  <a:pt x="25908" y="1181100"/>
                </a:lnTo>
                <a:close/>
              </a:path>
              <a:path w="58420" h="3469004">
                <a:moveTo>
                  <a:pt x="25908" y="1257300"/>
                </a:moveTo>
                <a:lnTo>
                  <a:pt x="19193" y="1255942"/>
                </a:lnTo>
                <a:lnTo>
                  <a:pt x="13335" y="1252156"/>
                </a:lnTo>
                <a:lnTo>
                  <a:pt x="9191" y="1246370"/>
                </a:lnTo>
                <a:lnTo>
                  <a:pt x="7619" y="1239012"/>
                </a:lnTo>
                <a:lnTo>
                  <a:pt x="8977" y="1231415"/>
                </a:lnTo>
                <a:lnTo>
                  <a:pt x="12763" y="1225105"/>
                </a:lnTo>
                <a:lnTo>
                  <a:pt x="18549" y="1220795"/>
                </a:lnTo>
                <a:lnTo>
                  <a:pt x="25908" y="1219200"/>
                </a:lnTo>
                <a:lnTo>
                  <a:pt x="33504" y="1220795"/>
                </a:lnTo>
                <a:lnTo>
                  <a:pt x="39814" y="1225105"/>
                </a:lnTo>
                <a:lnTo>
                  <a:pt x="44124" y="1231415"/>
                </a:lnTo>
                <a:lnTo>
                  <a:pt x="45719" y="1239012"/>
                </a:lnTo>
                <a:lnTo>
                  <a:pt x="44124" y="1246370"/>
                </a:lnTo>
                <a:lnTo>
                  <a:pt x="39814" y="1252156"/>
                </a:lnTo>
                <a:lnTo>
                  <a:pt x="33504" y="1255942"/>
                </a:lnTo>
                <a:lnTo>
                  <a:pt x="25908" y="1257300"/>
                </a:lnTo>
                <a:close/>
              </a:path>
              <a:path w="58420" h="3469004">
                <a:moveTo>
                  <a:pt x="27432" y="1333500"/>
                </a:moveTo>
                <a:lnTo>
                  <a:pt x="19835" y="1332142"/>
                </a:lnTo>
                <a:lnTo>
                  <a:pt x="13525" y="1328356"/>
                </a:lnTo>
                <a:lnTo>
                  <a:pt x="9215" y="1322570"/>
                </a:lnTo>
                <a:lnTo>
                  <a:pt x="7619" y="1315212"/>
                </a:lnTo>
                <a:lnTo>
                  <a:pt x="9215" y="1307615"/>
                </a:lnTo>
                <a:lnTo>
                  <a:pt x="13525" y="1301305"/>
                </a:lnTo>
                <a:lnTo>
                  <a:pt x="19835" y="1296995"/>
                </a:lnTo>
                <a:lnTo>
                  <a:pt x="27432" y="1295400"/>
                </a:lnTo>
                <a:lnTo>
                  <a:pt x="34147" y="1296995"/>
                </a:lnTo>
                <a:lnTo>
                  <a:pt x="40005" y="1301305"/>
                </a:lnTo>
                <a:lnTo>
                  <a:pt x="44148" y="1307615"/>
                </a:lnTo>
                <a:lnTo>
                  <a:pt x="45719" y="1315212"/>
                </a:lnTo>
                <a:lnTo>
                  <a:pt x="44362" y="1322570"/>
                </a:lnTo>
                <a:lnTo>
                  <a:pt x="40576" y="1328356"/>
                </a:lnTo>
                <a:lnTo>
                  <a:pt x="34790" y="1332142"/>
                </a:lnTo>
                <a:lnTo>
                  <a:pt x="27432" y="1333500"/>
                </a:lnTo>
                <a:close/>
              </a:path>
              <a:path w="58420" h="3469004">
                <a:moveTo>
                  <a:pt x="27432" y="1409700"/>
                </a:moveTo>
                <a:lnTo>
                  <a:pt x="19835" y="1408342"/>
                </a:lnTo>
                <a:lnTo>
                  <a:pt x="13525" y="1404556"/>
                </a:lnTo>
                <a:lnTo>
                  <a:pt x="9215" y="1398770"/>
                </a:lnTo>
                <a:lnTo>
                  <a:pt x="7619" y="1391412"/>
                </a:lnTo>
                <a:lnTo>
                  <a:pt x="9215" y="1383815"/>
                </a:lnTo>
                <a:lnTo>
                  <a:pt x="13525" y="1377505"/>
                </a:lnTo>
                <a:lnTo>
                  <a:pt x="19835" y="1373195"/>
                </a:lnTo>
                <a:lnTo>
                  <a:pt x="27432" y="1371600"/>
                </a:lnTo>
                <a:lnTo>
                  <a:pt x="34790" y="1373195"/>
                </a:lnTo>
                <a:lnTo>
                  <a:pt x="40576" y="1377505"/>
                </a:lnTo>
                <a:lnTo>
                  <a:pt x="44362" y="1383815"/>
                </a:lnTo>
                <a:lnTo>
                  <a:pt x="45719" y="1391412"/>
                </a:lnTo>
                <a:lnTo>
                  <a:pt x="44362" y="1398770"/>
                </a:lnTo>
                <a:lnTo>
                  <a:pt x="40576" y="1404556"/>
                </a:lnTo>
                <a:lnTo>
                  <a:pt x="34790" y="1408342"/>
                </a:lnTo>
                <a:lnTo>
                  <a:pt x="27432" y="1409700"/>
                </a:lnTo>
                <a:close/>
              </a:path>
              <a:path w="58420" h="3469004">
                <a:moveTo>
                  <a:pt x="27432" y="1485900"/>
                </a:moveTo>
                <a:lnTo>
                  <a:pt x="20074" y="1484542"/>
                </a:lnTo>
                <a:lnTo>
                  <a:pt x="14287" y="1480756"/>
                </a:lnTo>
                <a:lnTo>
                  <a:pt x="10501" y="1474970"/>
                </a:lnTo>
                <a:lnTo>
                  <a:pt x="9144" y="1467612"/>
                </a:lnTo>
                <a:lnTo>
                  <a:pt x="10501" y="1460015"/>
                </a:lnTo>
                <a:lnTo>
                  <a:pt x="14287" y="1453705"/>
                </a:lnTo>
                <a:lnTo>
                  <a:pt x="20074" y="1449395"/>
                </a:lnTo>
                <a:lnTo>
                  <a:pt x="27432" y="1447800"/>
                </a:lnTo>
                <a:lnTo>
                  <a:pt x="35028" y="1449395"/>
                </a:lnTo>
                <a:lnTo>
                  <a:pt x="41338" y="1453705"/>
                </a:lnTo>
                <a:lnTo>
                  <a:pt x="45648" y="1460015"/>
                </a:lnTo>
                <a:lnTo>
                  <a:pt x="47244" y="1467612"/>
                </a:lnTo>
                <a:lnTo>
                  <a:pt x="45648" y="1474970"/>
                </a:lnTo>
                <a:lnTo>
                  <a:pt x="41338" y="1480756"/>
                </a:lnTo>
                <a:lnTo>
                  <a:pt x="35028" y="1484542"/>
                </a:lnTo>
                <a:lnTo>
                  <a:pt x="27432" y="1485900"/>
                </a:lnTo>
                <a:close/>
              </a:path>
              <a:path w="58420" h="3469004">
                <a:moveTo>
                  <a:pt x="28955" y="1562100"/>
                </a:moveTo>
                <a:lnTo>
                  <a:pt x="21359" y="1560742"/>
                </a:lnTo>
                <a:lnTo>
                  <a:pt x="15049" y="1556956"/>
                </a:lnTo>
                <a:lnTo>
                  <a:pt x="10739" y="1551170"/>
                </a:lnTo>
                <a:lnTo>
                  <a:pt x="9144" y="1543812"/>
                </a:lnTo>
                <a:lnTo>
                  <a:pt x="10501" y="1536215"/>
                </a:lnTo>
                <a:lnTo>
                  <a:pt x="14287" y="1529905"/>
                </a:lnTo>
                <a:lnTo>
                  <a:pt x="20074" y="1525595"/>
                </a:lnTo>
                <a:lnTo>
                  <a:pt x="27432" y="1524000"/>
                </a:lnTo>
                <a:lnTo>
                  <a:pt x="35028" y="1525595"/>
                </a:lnTo>
                <a:lnTo>
                  <a:pt x="41338" y="1529905"/>
                </a:lnTo>
                <a:lnTo>
                  <a:pt x="45648" y="1536215"/>
                </a:lnTo>
                <a:lnTo>
                  <a:pt x="47244" y="1543812"/>
                </a:lnTo>
                <a:lnTo>
                  <a:pt x="45672" y="1551170"/>
                </a:lnTo>
                <a:lnTo>
                  <a:pt x="41529" y="1556956"/>
                </a:lnTo>
                <a:lnTo>
                  <a:pt x="35671" y="1560742"/>
                </a:lnTo>
                <a:lnTo>
                  <a:pt x="28955" y="1562100"/>
                </a:lnTo>
                <a:close/>
              </a:path>
              <a:path w="58420" h="3469004">
                <a:moveTo>
                  <a:pt x="28955" y="1638300"/>
                </a:moveTo>
                <a:lnTo>
                  <a:pt x="21359" y="1636942"/>
                </a:lnTo>
                <a:lnTo>
                  <a:pt x="15049" y="1633156"/>
                </a:lnTo>
                <a:lnTo>
                  <a:pt x="10739" y="1627370"/>
                </a:lnTo>
                <a:lnTo>
                  <a:pt x="9144" y="1620012"/>
                </a:lnTo>
                <a:lnTo>
                  <a:pt x="10739" y="1612415"/>
                </a:lnTo>
                <a:lnTo>
                  <a:pt x="15049" y="1606105"/>
                </a:lnTo>
                <a:lnTo>
                  <a:pt x="21359" y="1601795"/>
                </a:lnTo>
                <a:lnTo>
                  <a:pt x="28955" y="1600200"/>
                </a:lnTo>
                <a:lnTo>
                  <a:pt x="36314" y="1601795"/>
                </a:lnTo>
                <a:lnTo>
                  <a:pt x="42100" y="1606105"/>
                </a:lnTo>
                <a:lnTo>
                  <a:pt x="45886" y="1612415"/>
                </a:lnTo>
                <a:lnTo>
                  <a:pt x="47244" y="1620012"/>
                </a:lnTo>
                <a:lnTo>
                  <a:pt x="45886" y="1627370"/>
                </a:lnTo>
                <a:lnTo>
                  <a:pt x="42100" y="1633156"/>
                </a:lnTo>
                <a:lnTo>
                  <a:pt x="36314" y="1636942"/>
                </a:lnTo>
                <a:lnTo>
                  <a:pt x="28955" y="1638300"/>
                </a:lnTo>
                <a:close/>
              </a:path>
              <a:path w="58420" h="3469004">
                <a:moveTo>
                  <a:pt x="28955" y="1714500"/>
                </a:moveTo>
                <a:lnTo>
                  <a:pt x="21597" y="1713142"/>
                </a:lnTo>
                <a:lnTo>
                  <a:pt x="15811" y="1709356"/>
                </a:lnTo>
                <a:lnTo>
                  <a:pt x="12025" y="1703570"/>
                </a:lnTo>
                <a:lnTo>
                  <a:pt x="10667" y="1696212"/>
                </a:lnTo>
                <a:lnTo>
                  <a:pt x="11382" y="1688615"/>
                </a:lnTo>
                <a:lnTo>
                  <a:pt x="15239" y="1682305"/>
                </a:lnTo>
                <a:lnTo>
                  <a:pt x="21383" y="1677995"/>
                </a:lnTo>
                <a:lnTo>
                  <a:pt x="28955" y="1676400"/>
                </a:lnTo>
                <a:lnTo>
                  <a:pt x="36337" y="1677995"/>
                </a:lnTo>
                <a:lnTo>
                  <a:pt x="42291" y="1682305"/>
                </a:lnTo>
                <a:lnTo>
                  <a:pt x="46529" y="1688615"/>
                </a:lnTo>
                <a:lnTo>
                  <a:pt x="48767" y="1696212"/>
                </a:lnTo>
                <a:lnTo>
                  <a:pt x="47172" y="1703570"/>
                </a:lnTo>
                <a:lnTo>
                  <a:pt x="42862" y="1709356"/>
                </a:lnTo>
                <a:lnTo>
                  <a:pt x="36552" y="1713142"/>
                </a:lnTo>
                <a:lnTo>
                  <a:pt x="28955" y="1714500"/>
                </a:lnTo>
                <a:close/>
              </a:path>
              <a:path w="58420" h="3469004">
                <a:moveTo>
                  <a:pt x="28955" y="1790700"/>
                </a:moveTo>
                <a:lnTo>
                  <a:pt x="21597" y="1789985"/>
                </a:lnTo>
                <a:lnTo>
                  <a:pt x="15811" y="1786128"/>
                </a:lnTo>
                <a:lnTo>
                  <a:pt x="12025" y="1779984"/>
                </a:lnTo>
                <a:lnTo>
                  <a:pt x="10667" y="1772412"/>
                </a:lnTo>
                <a:lnTo>
                  <a:pt x="12025" y="1764815"/>
                </a:lnTo>
                <a:lnTo>
                  <a:pt x="15811" y="1758505"/>
                </a:lnTo>
                <a:lnTo>
                  <a:pt x="21597" y="1754195"/>
                </a:lnTo>
                <a:lnTo>
                  <a:pt x="28955" y="1752600"/>
                </a:lnTo>
                <a:lnTo>
                  <a:pt x="36552" y="1754195"/>
                </a:lnTo>
                <a:lnTo>
                  <a:pt x="42862" y="1758505"/>
                </a:lnTo>
                <a:lnTo>
                  <a:pt x="47172" y="1764815"/>
                </a:lnTo>
                <a:lnTo>
                  <a:pt x="48767" y="1772412"/>
                </a:lnTo>
                <a:lnTo>
                  <a:pt x="47172" y="1779770"/>
                </a:lnTo>
                <a:lnTo>
                  <a:pt x="42862" y="1785556"/>
                </a:lnTo>
                <a:lnTo>
                  <a:pt x="36552" y="1789342"/>
                </a:lnTo>
                <a:lnTo>
                  <a:pt x="28955" y="1790700"/>
                </a:lnTo>
                <a:close/>
              </a:path>
              <a:path w="58420" h="3469004">
                <a:moveTo>
                  <a:pt x="30480" y="1866900"/>
                </a:moveTo>
                <a:lnTo>
                  <a:pt x="22883" y="1866185"/>
                </a:lnTo>
                <a:lnTo>
                  <a:pt x="16573" y="1862328"/>
                </a:lnTo>
                <a:lnTo>
                  <a:pt x="12263" y="1856184"/>
                </a:lnTo>
                <a:lnTo>
                  <a:pt x="10667" y="1848612"/>
                </a:lnTo>
                <a:lnTo>
                  <a:pt x="12239" y="1841230"/>
                </a:lnTo>
                <a:lnTo>
                  <a:pt x="16383" y="1835276"/>
                </a:lnTo>
                <a:lnTo>
                  <a:pt x="22240" y="1831038"/>
                </a:lnTo>
                <a:lnTo>
                  <a:pt x="28955" y="1828800"/>
                </a:lnTo>
                <a:lnTo>
                  <a:pt x="36552" y="1830395"/>
                </a:lnTo>
                <a:lnTo>
                  <a:pt x="42862" y="1834705"/>
                </a:lnTo>
                <a:lnTo>
                  <a:pt x="47172" y="1841015"/>
                </a:lnTo>
                <a:lnTo>
                  <a:pt x="48767" y="1848612"/>
                </a:lnTo>
                <a:lnTo>
                  <a:pt x="47410" y="1855970"/>
                </a:lnTo>
                <a:lnTo>
                  <a:pt x="43624" y="1861756"/>
                </a:lnTo>
                <a:lnTo>
                  <a:pt x="37838" y="1865542"/>
                </a:lnTo>
                <a:lnTo>
                  <a:pt x="30480" y="1866900"/>
                </a:lnTo>
                <a:close/>
              </a:path>
              <a:path w="58420" h="3469004">
                <a:moveTo>
                  <a:pt x="30480" y="1944624"/>
                </a:moveTo>
                <a:lnTo>
                  <a:pt x="22883" y="1943028"/>
                </a:lnTo>
                <a:lnTo>
                  <a:pt x="16573" y="1938718"/>
                </a:lnTo>
                <a:lnTo>
                  <a:pt x="12263" y="1932408"/>
                </a:lnTo>
                <a:lnTo>
                  <a:pt x="10667" y="1924812"/>
                </a:lnTo>
                <a:lnTo>
                  <a:pt x="12263" y="1917430"/>
                </a:lnTo>
                <a:lnTo>
                  <a:pt x="16573" y="1911476"/>
                </a:lnTo>
                <a:lnTo>
                  <a:pt x="22883" y="1907238"/>
                </a:lnTo>
                <a:lnTo>
                  <a:pt x="30480" y="1905000"/>
                </a:lnTo>
                <a:lnTo>
                  <a:pt x="37838" y="1906595"/>
                </a:lnTo>
                <a:lnTo>
                  <a:pt x="43624" y="1910905"/>
                </a:lnTo>
                <a:lnTo>
                  <a:pt x="47410" y="1917215"/>
                </a:lnTo>
                <a:lnTo>
                  <a:pt x="48767" y="1924812"/>
                </a:lnTo>
                <a:lnTo>
                  <a:pt x="47410" y="1932193"/>
                </a:lnTo>
                <a:lnTo>
                  <a:pt x="43624" y="1938147"/>
                </a:lnTo>
                <a:lnTo>
                  <a:pt x="37838" y="1942385"/>
                </a:lnTo>
                <a:lnTo>
                  <a:pt x="30480" y="1944624"/>
                </a:lnTo>
                <a:close/>
              </a:path>
              <a:path w="58420" h="3469004">
                <a:moveTo>
                  <a:pt x="30480" y="2020824"/>
                </a:moveTo>
                <a:lnTo>
                  <a:pt x="23122" y="2019228"/>
                </a:lnTo>
                <a:lnTo>
                  <a:pt x="17335" y="2014918"/>
                </a:lnTo>
                <a:lnTo>
                  <a:pt x="13549" y="2008608"/>
                </a:lnTo>
                <a:lnTo>
                  <a:pt x="12192" y="2001012"/>
                </a:lnTo>
                <a:lnTo>
                  <a:pt x="13549" y="1993653"/>
                </a:lnTo>
                <a:lnTo>
                  <a:pt x="17335" y="1987867"/>
                </a:lnTo>
                <a:lnTo>
                  <a:pt x="23122" y="1984081"/>
                </a:lnTo>
                <a:lnTo>
                  <a:pt x="30480" y="1982724"/>
                </a:lnTo>
                <a:lnTo>
                  <a:pt x="38076" y="1983438"/>
                </a:lnTo>
                <a:lnTo>
                  <a:pt x="44386" y="1987295"/>
                </a:lnTo>
                <a:lnTo>
                  <a:pt x="48696" y="1993439"/>
                </a:lnTo>
                <a:lnTo>
                  <a:pt x="50292" y="2001012"/>
                </a:lnTo>
                <a:lnTo>
                  <a:pt x="48696" y="2008608"/>
                </a:lnTo>
                <a:lnTo>
                  <a:pt x="44386" y="2014918"/>
                </a:lnTo>
                <a:lnTo>
                  <a:pt x="38076" y="2019228"/>
                </a:lnTo>
                <a:lnTo>
                  <a:pt x="30480" y="2020824"/>
                </a:lnTo>
                <a:close/>
              </a:path>
              <a:path w="58420" h="3469004">
                <a:moveTo>
                  <a:pt x="30480" y="2097024"/>
                </a:moveTo>
                <a:lnTo>
                  <a:pt x="23764" y="2095428"/>
                </a:lnTo>
                <a:lnTo>
                  <a:pt x="17907" y="2091118"/>
                </a:lnTo>
                <a:lnTo>
                  <a:pt x="13763" y="2084808"/>
                </a:lnTo>
                <a:lnTo>
                  <a:pt x="12192" y="2077212"/>
                </a:lnTo>
                <a:lnTo>
                  <a:pt x="13549" y="2069853"/>
                </a:lnTo>
                <a:lnTo>
                  <a:pt x="17335" y="2064067"/>
                </a:lnTo>
                <a:lnTo>
                  <a:pt x="23122" y="2060281"/>
                </a:lnTo>
                <a:lnTo>
                  <a:pt x="30480" y="2058924"/>
                </a:lnTo>
                <a:lnTo>
                  <a:pt x="38076" y="2060281"/>
                </a:lnTo>
                <a:lnTo>
                  <a:pt x="44386" y="2064067"/>
                </a:lnTo>
                <a:lnTo>
                  <a:pt x="48696" y="2069853"/>
                </a:lnTo>
                <a:lnTo>
                  <a:pt x="50292" y="2077212"/>
                </a:lnTo>
                <a:lnTo>
                  <a:pt x="48696" y="2084808"/>
                </a:lnTo>
                <a:lnTo>
                  <a:pt x="44386" y="2091118"/>
                </a:lnTo>
                <a:lnTo>
                  <a:pt x="38076" y="2095428"/>
                </a:lnTo>
                <a:lnTo>
                  <a:pt x="30480" y="2097024"/>
                </a:lnTo>
                <a:close/>
              </a:path>
              <a:path w="58420" h="3469004">
                <a:moveTo>
                  <a:pt x="32003" y="2173224"/>
                </a:moveTo>
                <a:lnTo>
                  <a:pt x="24407" y="2171628"/>
                </a:lnTo>
                <a:lnTo>
                  <a:pt x="18097" y="2167318"/>
                </a:lnTo>
                <a:lnTo>
                  <a:pt x="13787" y="2161008"/>
                </a:lnTo>
                <a:lnTo>
                  <a:pt x="12192" y="2153412"/>
                </a:lnTo>
                <a:lnTo>
                  <a:pt x="13787" y="2146053"/>
                </a:lnTo>
                <a:lnTo>
                  <a:pt x="18097" y="2140267"/>
                </a:lnTo>
                <a:lnTo>
                  <a:pt x="24407" y="2136481"/>
                </a:lnTo>
                <a:lnTo>
                  <a:pt x="32003" y="2135124"/>
                </a:lnTo>
                <a:lnTo>
                  <a:pt x="38719" y="2136481"/>
                </a:lnTo>
                <a:lnTo>
                  <a:pt x="44577" y="2140267"/>
                </a:lnTo>
                <a:lnTo>
                  <a:pt x="48720" y="2146053"/>
                </a:lnTo>
                <a:lnTo>
                  <a:pt x="50292" y="2153412"/>
                </a:lnTo>
                <a:lnTo>
                  <a:pt x="48934" y="2161008"/>
                </a:lnTo>
                <a:lnTo>
                  <a:pt x="45148" y="2167318"/>
                </a:lnTo>
                <a:lnTo>
                  <a:pt x="39361" y="2171628"/>
                </a:lnTo>
                <a:lnTo>
                  <a:pt x="32003" y="2173224"/>
                </a:lnTo>
                <a:close/>
              </a:path>
              <a:path w="58420" h="3469004">
                <a:moveTo>
                  <a:pt x="32003" y="2249424"/>
                </a:moveTo>
                <a:lnTo>
                  <a:pt x="24407" y="2247828"/>
                </a:lnTo>
                <a:lnTo>
                  <a:pt x="18097" y="2243518"/>
                </a:lnTo>
                <a:lnTo>
                  <a:pt x="13787" y="2237208"/>
                </a:lnTo>
                <a:lnTo>
                  <a:pt x="12192" y="2229612"/>
                </a:lnTo>
                <a:lnTo>
                  <a:pt x="13787" y="2222253"/>
                </a:lnTo>
                <a:lnTo>
                  <a:pt x="18097" y="2216467"/>
                </a:lnTo>
                <a:lnTo>
                  <a:pt x="24407" y="2212681"/>
                </a:lnTo>
                <a:lnTo>
                  <a:pt x="32003" y="2211324"/>
                </a:lnTo>
                <a:lnTo>
                  <a:pt x="39361" y="2212681"/>
                </a:lnTo>
                <a:lnTo>
                  <a:pt x="45148" y="2216467"/>
                </a:lnTo>
                <a:lnTo>
                  <a:pt x="48934" y="2222253"/>
                </a:lnTo>
                <a:lnTo>
                  <a:pt x="50292" y="2229612"/>
                </a:lnTo>
                <a:lnTo>
                  <a:pt x="48934" y="2237208"/>
                </a:lnTo>
                <a:lnTo>
                  <a:pt x="45148" y="2243518"/>
                </a:lnTo>
                <a:lnTo>
                  <a:pt x="39361" y="2247828"/>
                </a:lnTo>
                <a:lnTo>
                  <a:pt x="32003" y="2249424"/>
                </a:lnTo>
                <a:close/>
              </a:path>
              <a:path w="58420" h="3469004">
                <a:moveTo>
                  <a:pt x="32003" y="2325624"/>
                </a:moveTo>
                <a:lnTo>
                  <a:pt x="24645" y="2324028"/>
                </a:lnTo>
                <a:lnTo>
                  <a:pt x="18859" y="2319718"/>
                </a:lnTo>
                <a:lnTo>
                  <a:pt x="15073" y="2313408"/>
                </a:lnTo>
                <a:lnTo>
                  <a:pt x="13716" y="2305812"/>
                </a:lnTo>
                <a:lnTo>
                  <a:pt x="15073" y="2298453"/>
                </a:lnTo>
                <a:lnTo>
                  <a:pt x="18859" y="2292667"/>
                </a:lnTo>
                <a:lnTo>
                  <a:pt x="24645" y="2288881"/>
                </a:lnTo>
                <a:lnTo>
                  <a:pt x="32003" y="2287524"/>
                </a:lnTo>
                <a:lnTo>
                  <a:pt x="39600" y="2288881"/>
                </a:lnTo>
                <a:lnTo>
                  <a:pt x="45910" y="2292667"/>
                </a:lnTo>
                <a:lnTo>
                  <a:pt x="50220" y="2298453"/>
                </a:lnTo>
                <a:lnTo>
                  <a:pt x="51816" y="2305812"/>
                </a:lnTo>
                <a:lnTo>
                  <a:pt x="50220" y="2313408"/>
                </a:lnTo>
                <a:lnTo>
                  <a:pt x="45910" y="2319718"/>
                </a:lnTo>
                <a:lnTo>
                  <a:pt x="39600" y="2324028"/>
                </a:lnTo>
                <a:lnTo>
                  <a:pt x="32003" y="2325624"/>
                </a:lnTo>
                <a:close/>
              </a:path>
              <a:path w="58420" h="3469004">
                <a:moveTo>
                  <a:pt x="33528" y="2401824"/>
                </a:moveTo>
                <a:lnTo>
                  <a:pt x="25931" y="2400228"/>
                </a:lnTo>
                <a:lnTo>
                  <a:pt x="19621" y="2395918"/>
                </a:lnTo>
                <a:lnTo>
                  <a:pt x="15311" y="2389608"/>
                </a:lnTo>
                <a:lnTo>
                  <a:pt x="13716" y="2382012"/>
                </a:lnTo>
                <a:lnTo>
                  <a:pt x="15287" y="2374653"/>
                </a:lnTo>
                <a:lnTo>
                  <a:pt x="19431" y="2368867"/>
                </a:lnTo>
                <a:lnTo>
                  <a:pt x="25288" y="2365081"/>
                </a:lnTo>
                <a:lnTo>
                  <a:pt x="32003" y="2363724"/>
                </a:lnTo>
                <a:lnTo>
                  <a:pt x="39600" y="2365081"/>
                </a:lnTo>
                <a:lnTo>
                  <a:pt x="45910" y="2368867"/>
                </a:lnTo>
                <a:lnTo>
                  <a:pt x="50220" y="2374653"/>
                </a:lnTo>
                <a:lnTo>
                  <a:pt x="51816" y="2382012"/>
                </a:lnTo>
                <a:lnTo>
                  <a:pt x="50244" y="2389608"/>
                </a:lnTo>
                <a:lnTo>
                  <a:pt x="46100" y="2395918"/>
                </a:lnTo>
                <a:lnTo>
                  <a:pt x="40243" y="2400228"/>
                </a:lnTo>
                <a:lnTo>
                  <a:pt x="33528" y="2401824"/>
                </a:lnTo>
                <a:close/>
              </a:path>
              <a:path w="58420" h="3469004">
                <a:moveTo>
                  <a:pt x="33528" y="2478024"/>
                </a:moveTo>
                <a:lnTo>
                  <a:pt x="25931" y="2476428"/>
                </a:lnTo>
                <a:lnTo>
                  <a:pt x="19621" y="2472118"/>
                </a:lnTo>
                <a:lnTo>
                  <a:pt x="15311" y="2465808"/>
                </a:lnTo>
                <a:lnTo>
                  <a:pt x="13716" y="2458212"/>
                </a:lnTo>
                <a:lnTo>
                  <a:pt x="15311" y="2450853"/>
                </a:lnTo>
                <a:lnTo>
                  <a:pt x="19621" y="2445067"/>
                </a:lnTo>
                <a:lnTo>
                  <a:pt x="25931" y="2441281"/>
                </a:lnTo>
                <a:lnTo>
                  <a:pt x="33528" y="2439924"/>
                </a:lnTo>
                <a:lnTo>
                  <a:pt x="40886" y="2441281"/>
                </a:lnTo>
                <a:lnTo>
                  <a:pt x="46672" y="2445067"/>
                </a:lnTo>
                <a:lnTo>
                  <a:pt x="50458" y="2450853"/>
                </a:lnTo>
                <a:lnTo>
                  <a:pt x="51816" y="2458212"/>
                </a:lnTo>
                <a:lnTo>
                  <a:pt x="50458" y="2465808"/>
                </a:lnTo>
                <a:lnTo>
                  <a:pt x="46672" y="2472118"/>
                </a:lnTo>
                <a:lnTo>
                  <a:pt x="40886" y="2476428"/>
                </a:lnTo>
                <a:lnTo>
                  <a:pt x="33528" y="2478024"/>
                </a:lnTo>
                <a:close/>
              </a:path>
              <a:path w="58420" h="3469004">
                <a:moveTo>
                  <a:pt x="33528" y="2554224"/>
                </a:moveTo>
                <a:lnTo>
                  <a:pt x="26170" y="2552628"/>
                </a:lnTo>
                <a:lnTo>
                  <a:pt x="20383" y="2548318"/>
                </a:lnTo>
                <a:lnTo>
                  <a:pt x="16597" y="2542008"/>
                </a:lnTo>
                <a:lnTo>
                  <a:pt x="15239" y="2534412"/>
                </a:lnTo>
                <a:lnTo>
                  <a:pt x="16597" y="2527053"/>
                </a:lnTo>
                <a:lnTo>
                  <a:pt x="20383" y="2521267"/>
                </a:lnTo>
                <a:lnTo>
                  <a:pt x="26170" y="2517481"/>
                </a:lnTo>
                <a:lnTo>
                  <a:pt x="33528" y="2516124"/>
                </a:lnTo>
                <a:lnTo>
                  <a:pt x="41124" y="2517481"/>
                </a:lnTo>
                <a:lnTo>
                  <a:pt x="47434" y="2521267"/>
                </a:lnTo>
                <a:lnTo>
                  <a:pt x="51744" y="2527053"/>
                </a:lnTo>
                <a:lnTo>
                  <a:pt x="53339" y="2534412"/>
                </a:lnTo>
                <a:lnTo>
                  <a:pt x="51744" y="2542008"/>
                </a:lnTo>
                <a:lnTo>
                  <a:pt x="47434" y="2548318"/>
                </a:lnTo>
                <a:lnTo>
                  <a:pt x="41124" y="2552628"/>
                </a:lnTo>
                <a:lnTo>
                  <a:pt x="33528" y="2554224"/>
                </a:lnTo>
                <a:close/>
              </a:path>
              <a:path w="58420" h="3469004">
                <a:moveTo>
                  <a:pt x="33528" y="2630424"/>
                </a:moveTo>
                <a:lnTo>
                  <a:pt x="26170" y="2628828"/>
                </a:lnTo>
                <a:lnTo>
                  <a:pt x="20383" y="2624518"/>
                </a:lnTo>
                <a:lnTo>
                  <a:pt x="16597" y="2618208"/>
                </a:lnTo>
                <a:lnTo>
                  <a:pt x="15239" y="2610612"/>
                </a:lnTo>
                <a:lnTo>
                  <a:pt x="16597" y="2603253"/>
                </a:lnTo>
                <a:lnTo>
                  <a:pt x="20383" y="2597467"/>
                </a:lnTo>
                <a:lnTo>
                  <a:pt x="26170" y="2593681"/>
                </a:lnTo>
                <a:lnTo>
                  <a:pt x="33528" y="2592324"/>
                </a:lnTo>
                <a:lnTo>
                  <a:pt x="41124" y="2593681"/>
                </a:lnTo>
                <a:lnTo>
                  <a:pt x="47434" y="2597467"/>
                </a:lnTo>
                <a:lnTo>
                  <a:pt x="51744" y="2603253"/>
                </a:lnTo>
                <a:lnTo>
                  <a:pt x="53339" y="2610612"/>
                </a:lnTo>
                <a:lnTo>
                  <a:pt x="51744" y="2618208"/>
                </a:lnTo>
                <a:lnTo>
                  <a:pt x="47434" y="2624518"/>
                </a:lnTo>
                <a:lnTo>
                  <a:pt x="41124" y="2628828"/>
                </a:lnTo>
                <a:lnTo>
                  <a:pt x="33528" y="2630424"/>
                </a:lnTo>
                <a:close/>
              </a:path>
              <a:path w="58420" h="3469004">
                <a:moveTo>
                  <a:pt x="35051" y="2706624"/>
                </a:moveTo>
                <a:lnTo>
                  <a:pt x="27455" y="2705028"/>
                </a:lnTo>
                <a:lnTo>
                  <a:pt x="21145" y="2700718"/>
                </a:lnTo>
                <a:lnTo>
                  <a:pt x="16835" y="2694408"/>
                </a:lnTo>
                <a:lnTo>
                  <a:pt x="15239" y="2686812"/>
                </a:lnTo>
                <a:lnTo>
                  <a:pt x="16835" y="2679453"/>
                </a:lnTo>
                <a:lnTo>
                  <a:pt x="21145" y="2673667"/>
                </a:lnTo>
                <a:lnTo>
                  <a:pt x="27455" y="2669881"/>
                </a:lnTo>
                <a:lnTo>
                  <a:pt x="35051" y="2668524"/>
                </a:lnTo>
                <a:lnTo>
                  <a:pt x="41767" y="2669881"/>
                </a:lnTo>
                <a:lnTo>
                  <a:pt x="47624" y="2673667"/>
                </a:lnTo>
                <a:lnTo>
                  <a:pt x="51768" y="2679453"/>
                </a:lnTo>
                <a:lnTo>
                  <a:pt x="53339" y="2686812"/>
                </a:lnTo>
                <a:lnTo>
                  <a:pt x="51982" y="2694408"/>
                </a:lnTo>
                <a:lnTo>
                  <a:pt x="48196" y="2700718"/>
                </a:lnTo>
                <a:lnTo>
                  <a:pt x="42409" y="2705028"/>
                </a:lnTo>
                <a:lnTo>
                  <a:pt x="35051" y="2706624"/>
                </a:lnTo>
                <a:close/>
              </a:path>
              <a:path w="58420" h="3469004">
                <a:moveTo>
                  <a:pt x="35051" y="2782824"/>
                </a:moveTo>
                <a:lnTo>
                  <a:pt x="27455" y="2781228"/>
                </a:lnTo>
                <a:lnTo>
                  <a:pt x="21145" y="2776918"/>
                </a:lnTo>
                <a:lnTo>
                  <a:pt x="16835" y="2770608"/>
                </a:lnTo>
                <a:lnTo>
                  <a:pt x="15239" y="2763012"/>
                </a:lnTo>
                <a:lnTo>
                  <a:pt x="16835" y="2755653"/>
                </a:lnTo>
                <a:lnTo>
                  <a:pt x="21145" y="2749867"/>
                </a:lnTo>
                <a:lnTo>
                  <a:pt x="27455" y="2746081"/>
                </a:lnTo>
                <a:lnTo>
                  <a:pt x="35051" y="2744724"/>
                </a:lnTo>
                <a:lnTo>
                  <a:pt x="42409" y="2746081"/>
                </a:lnTo>
                <a:lnTo>
                  <a:pt x="48196" y="2749867"/>
                </a:lnTo>
                <a:lnTo>
                  <a:pt x="51982" y="2755653"/>
                </a:lnTo>
                <a:lnTo>
                  <a:pt x="53339" y="2763012"/>
                </a:lnTo>
                <a:lnTo>
                  <a:pt x="51982" y="2770608"/>
                </a:lnTo>
                <a:lnTo>
                  <a:pt x="48196" y="2776918"/>
                </a:lnTo>
                <a:lnTo>
                  <a:pt x="42409" y="2781228"/>
                </a:lnTo>
                <a:lnTo>
                  <a:pt x="35051" y="2782824"/>
                </a:lnTo>
                <a:close/>
              </a:path>
              <a:path w="58420" h="3469004">
                <a:moveTo>
                  <a:pt x="35051" y="2859024"/>
                </a:moveTo>
                <a:lnTo>
                  <a:pt x="27693" y="2857428"/>
                </a:lnTo>
                <a:lnTo>
                  <a:pt x="21907" y="2853118"/>
                </a:lnTo>
                <a:lnTo>
                  <a:pt x="18121" y="2846808"/>
                </a:lnTo>
                <a:lnTo>
                  <a:pt x="16764" y="2839212"/>
                </a:lnTo>
                <a:lnTo>
                  <a:pt x="18121" y="2831853"/>
                </a:lnTo>
                <a:lnTo>
                  <a:pt x="21907" y="2826067"/>
                </a:lnTo>
                <a:lnTo>
                  <a:pt x="27693" y="2822281"/>
                </a:lnTo>
                <a:lnTo>
                  <a:pt x="35051" y="2820924"/>
                </a:lnTo>
                <a:lnTo>
                  <a:pt x="42648" y="2822281"/>
                </a:lnTo>
                <a:lnTo>
                  <a:pt x="48958" y="2826067"/>
                </a:lnTo>
                <a:lnTo>
                  <a:pt x="53268" y="2831853"/>
                </a:lnTo>
                <a:lnTo>
                  <a:pt x="54864" y="2839212"/>
                </a:lnTo>
                <a:lnTo>
                  <a:pt x="53268" y="2846808"/>
                </a:lnTo>
                <a:lnTo>
                  <a:pt x="48958" y="2853118"/>
                </a:lnTo>
                <a:lnTo>
                  <a:pt x="42648" y="2857428"/>
                </a:lnTo>
                <a:lnTo>
                  <a:pt x="35051" y="2859024"/>
                </a:lnTo>
                <a:close/>
              </a:path>
              <a:path w="58420" h="3469004">
                <a:moveTo>
                  <a:pt x="35051" y="2935224"/>
                </a:moveTo>
                <a:lnTo>
                  <a:pt x="28336" y="2933628"/>
                </a:lnTo>
                <a:lnTo>
                  <a:pt x="22479" y="2929318"/>
                </a:lnTo>
                <a:lnTo>
                  <a:pt x="18335" y="2923008"/>
                </a:lnTo>
                <a:lnTo>
                  <a:pt x="16764" y="2915412"/>
                </a:lnTo>
                <a:lnTo>
                  <a:pt x="18121" y="2908053"/>
                </a:lnTo>
                <a:lnTo>
                  <a:pt x="21907" y="2902267"/>
                </a:lnTo>
                <a:lnTo>
                  <a:pt x="27693" y="2898481"/>
                </a:lnTo>
                <a:lnTo>
                  <a:pt x="35051" y="2897124"/>
                </a:lnTo>
                <a:lnTo>
                  <a:pt x="42648" y="2898481"/>
                </a:lnTo>
                <a:lnTo>
                  <a:pt x="48958" y="2902267"/>
                </a:lnTo>
                <a:lnTo>
                  <a:pt x="53268" y="2908053"/>
                </a:lnTo>
                <a:lnTo>
                  <a:pt x="54864" y="2915412"/>
                </a:lnTo>
                <a:lnTo>
                  <a:pt x="53268" y="2923008"/>
                </a:lnTo>
                <a:lnTo>
                  <a:pt x="48958" y="2929318"/>
                </a:lnTo>
                <a:lnTo>
                  <a:pt x="42648" y="2933628"/>
                </a:lnTo>
                <a:lnTo>
                  <a:pt x="35051" y="2935224"/>
                </a:lnTo>
                <a:close/>
              </a:path>
              <a:path w="58420" h="3469004">
                <a:moveTo>
                  <a:pt x="36576" y="3011424"/>
                </a:moveTo>
                <a:lnTo>
                  <a:pt x="28980" y="3009828"/>
                </a:lnTo>
                <a:lnTo>
                  <a:pt x="22669" y="3005518"/>
                </a:lnTo>
                <a:lnTo>
                  <a:pt x="18359" y="2999208"/>
                </a:lnTo>
                <a:lnTo>
                  <a:pt x="16764" y="2991612"/>
                </a:lnTo>
                <a:lnTo>
                  <a:pt x="18359" y="2984253"/>
                </a:lnTo>
                <a:lnTo>
                  <a:pt x="22669" y="2978467"/>
                </a:lnTo>
                <a:lnTo>
                  <a:pt x="28980" y="2974681"/>
                </a:lnTo>
                <a:lnTo>
                  <a:pt x="36576" y="2973324"/>
                </a:lnTo>
                <a:lnTo>
                  <a:pt x="43934" y="2974681"/>
                </a:lnTo>
                <a:lnTo>
                  <a:pt x="49720" y="2978467"/>
                </a:lnTo>
                <a:lnTo>
                  <a:pt x="53506" y="2984253"/>
                </a:lnTo>
                <a:lnTo>
                  <a:pt x="54864" y="2991612"/>
                </a:lnTo>
                <a:lnTo>
                  <a:pt x="53506" y="2999208"/>
                </a:lnTo>
                <a:lnTo>
                  <a:pt x="49720" y="3005518"/>
                </a:lnTo>
                <a:lnTo>
                  <a:pt x="43934" y="3009828"/>
                </a:lnTo>
                <a:lnTo>
                  <a:pt x="36576" y="3011424"/>
                </a:lnTo>
                <a:close/>
              </a:path>
              <a:path w="58420" h="3469004">
                <a:moveTo>
                  <a:pt x="36576" y="3087624"/>
                </a:moveTo>
                <a:lnTo>
                  <a:pt x="29194" y="3086028"/>
                </a:lnTo>
                <a:lnTo>
                  <a:pt x="23241" y="3081718"/>
                </a:lnTo>
                <a:lnTo>
                  <a:pt x="19002" y="3075408"/>
                </a:lnTo>
                <a:lnTo>
                  <a:pt x="16764" y="3067812"/>
                </a:lnTo>
                <a:lnTo>
                  <a:pt x="18359" y="3061096"/>
                </a:lnTo>
                <a:lnTo>
                  <a:pt x="22669" y="3055239"/>
                </a:lnTo>
                <a:lnTo>
                  <a:pt x="28980" y="3051095"/>
                </a:lnTo>
                <a:lnTo>
                  <a:pt x="36576" y="3049524"/>
                </a:lnTo>
                <a:lnTo>
                  <a:pt x="43934" y="3050881"/>
                </a:lnTo>
                <a:lnTo>
                  <a:pt x="49720" y="3054667"/>
                </a:lnTo>
                <a:lnTo>
                  <a:pt x="53506" y="3060453"/>
                </a:lnTo>
                <a:lnTo>
                  <a:pt x="54864" y="3067812"/>
                </a:lnTo>
                <a:lnTo>
                  <a:pt x="54149" y="3075408"/>
                </a:lnTo>
                <a:lnTo>
                  <a:pt x="50292" y="3081718"/>
                </a:lnTo>
                <a:lnTo>
                  <a:pt x="44148" y="3086028"/>
                </a:lnTo>
                <a:lnTo>
                  <a:pt x="36576" y="3087624"/>
                </a:lnTo>
                <a:close/>
              </a:path>
              <a:path w="58420" h="3469004">
                <a:moveTo>
                  <a:pt x="36576" y="3163824"/>
                </a:moveTo>
                <a:lnTo>
                  <a:pt x="29218" y="3162228"/>
                </a:lnTo>
                <a:lnTo>
                  <a:pt x="23431" y="3157918"/>
                </a:lnTo>
                <a:lnTo>
                  <a:pt x="19645" y="3151608"/>
                </a:lnTo>
                <a:lnTo>
                  <a:pt x="18287" y="3144012"/>
                </a:lnTo>
                <a:lnTo>
                  <a:pt x="19645" y="3137296"/>
                </a:lnTo>
                <a:lnTo>
                  <a:pt x="23431" y="3131439"/>
                </a:lnTo>
                <a:lnTo>
                  <a:pt x="29218" y="3127295"/>
                </a:lnTo>
                <a:lnTo>
                  <a:pt x="36576" y="3125724"/>
                </a:lnTo>
                <a:lnTo>
                  <a:pt x="44172" y="3127081"/>
                </a:lnTo>
                <a:lnTo>
                  <a:pt x="50482" y="3130867"/>
                </a:lnTo>
                <a:lnTo>
                  <a:pt x="54792" y="3136653"/>
                </a:lnTo>
                <a:lnTo>
                  <a:pt x="56387" y="3144012"/>
                </a:lnTo>
                <a:lnTo>
                  <a:pt x="54792" y="3151608"/>
                </a:lnTo>
                <a:lnTo>
                  <a:pt x="50482" y="3157918"/>
                </a:lnTo>
                <a:lnTo>
                  <a:pt x="44172" y="3162228"/>
                </a:lnTo>
                <a:lnTo>
                  <a:pt x="36576" y="3163824"/>
                </a:lnTo>
                <a:close/>
              </a:path>
              <a:path w="58420" h="3469004">
                <a:moveTo>
                  <a:pt x="38100" y="3240024"/>
                </a:moveTo>
                <a:lnTo>
                  <a:pt x="30503" y="3238428"/>
                </a:lnTo>
                <a:lnTo>
                  <a:pt x="24193" y="3234118"/>
                </a:lnTo>
                <a:lnTo>
                  <a:pt x="19883" y="3227808"/>
                </a:lnTo>
                <a:lnTo>
                  <a:pt x="18287" y="3220212"/>
                </a:lnTo>
                <a:lnTo>
                  <a:pt x="19859" y="3213496"/>
                </a:lnTo>
                <a:lnTo>
                  <a:pt x="24002" y="3207639"/>
                </a:lnTo>
                <a:lnTo>
                  <a:pt x="29860" y="3203495"/>
                </a:lnTo>
                <a:lnTo>
                  <a:pt x="36576" y="3201924"/>
                </a:lnTo>
                <a:lnTo>
                  <a:pt x="44172" y="3203281"/>
                </a:lnTo>
                <a:lnTo>
                  <a:pt x="50482" y="3207067"/>
                </a:lnTo>
                <a:lnTo>
                  <a:pt x="54792" y="3212853"/>
                </a:lnTo>
                <a:lnTo>
                  <a:pt x="56387" y="3220212"/>
                </a:lnTo>
                <a:lnTo>
                  <a:pt x="54816" y="3227808"/>
                </a:lnTo>
                <a:lnTo>
                  <a:pt x="50672" y="3234118"/>
                </a:lnTo>
                <a:lnTo>
                  <a:pt x="44815" y="3238428"/>
                </a:lnTo>
                <a:lnTo>
                  <a:pt x="38100" y="3240024"/>
                </a:lnTo>
                <a:close/>
              </a:path>
              <a:path w="58420" h="3469004">
                <a:moveTo>
                  <a:pt x="38100" y="3316224"/>
                </a:moveTo>
                <a:lnTo>
                  <a:pt x="30503" y="3314652"/>
                </a:lnTo>
                <a:lnTo>
                  <a:pt x="24193" y="3310509"/>
                </a:lnTo>
                <a:lnTo>
                  <a:pt x="19883" y="3304651"/>
                </a:lnTo>
                <a:lnTo>
                  <a:pt x="18287" y="3297935"/>
                </a:lnTo>
                <a:lnTo>
                  <a:pt x="18287" y="3296412"/>
                </a:lnTo>
                <a:lnTo>
                  <a:pt x="19883" y="3289696"/>
                </a:lnTo>
                <a:lnTo>
                  <a:pt x="24193" y="3283839"/>
                </a:lnTo>
                <a:lnTo>
                  <a:pt x="30503" y="3279695"/>
                </a:lnTo>
                <a:lnTo>
                  <a:pt x="38100" y="3278124"/>
                </a:lnTo>
                <a:lnTo>
                  <a:pt x="45458" y="3279481"/>
                </a:lnTo>
                <a:lnTo>
                  <a:pt x="51244" y="3283267"/>
                </a:lnTo>
                <a:lnTo>
                  <a:pt x="55030" y="3289053"/>
                </a:lnTo>
                <a:lnTo>
                  <a:pt x="56387" y="3296412"/>
                </a:lnTo>
                <a:lnTo>
                  <a:pt x="55030" y="3304008"/>
                </a:lnTo>
                <a:lnTo>
                  <a:pt x="51244" y="3310318"/>
                </a:lnTo>
                <a:lnTo>
                  <a:pt x="45458" y="3314628"/>
                </a:lnTo>
                <a:lnTo>
                  <a:pt x="38100" y="3316224"/>
                </a:lnTo>
                <a:close/>
              </a:path>
              <a:path w="58420" h="3469004">
                <a:moveTo>
                  <a:pt x="38100" y="3392424"/>
                </a:moveTo>
                <a:lnTo>
                  <a:pt x="30741" y="3390852"/>
                </a:lnTo>
                <a:lnTo>
                  <a:pt x="24955" y="3386709"/>
                </a:lnTo>
                <a:lnTo>
                  <a:pt x="21169" y="3380851"/>
                </a:lnTo>
                <a:lnTo>
                  <a:pt x="19812" y="3374135"/>
                </a:lnTo>
                <a:lnTo>
                  <a:pt x="21169" y="3366539"/>
                </a:lnTo>
                <a:lnTo>
                  <a:pt x="24955" y="3360229"/>
                </a:lnTo>
                <a:lnTo>
                  <a:pt x="30741" y="3355919"/>
                </a:lnTo>
                <a:lnTo>
                  <a:pt x="38100" y="3354324"/>
                </a:lnTo>
                <a:lnTo>
                  <a:pt x="45696" y="3355681"/>
                </a:lnTo>
                <a:lnTo>
                  <a:pt x="52006" y="3359467"/>
                </a:lnTo>
                <a:lnTo>
                  <a:pt x="56316" y="3365253"/>
                </a:lnTo>
                <a:lnTo>
                  <a:pt x="57912" y="3372612"/>
                </a:lnTo>
                <a:lnTo>
                  <a:pt x="56316" y="3380208"/>
                </a:lnTo>
                <a:lnTo>
                  <a:pt x="52006" y="3386518"/>
                </a:lnTo>
                <a:lnTo>
                  <a:pt x="45696" y="3390828"/>
                </a:lnTo>
                <a:lnTo>
                  <a:pt x="38100" y="3392424"/>
                </a:lnTo>
                <a:close/>
              </a:path>
              <a:path w="58420" h="3469004">
                <a:moveTo>
                  <a:pt x="38100" y="3468624"/>
                </a:moveTo>
                <a:lnTo>
                  <a:pt x="31384" y="3467052"/>
                </a:lnTo>
                <a:lnTo>
                  <a:pt x="25527" y="3462909"/>
                </a:lnTo>
                <a:lnTo>
                  <a:pt x="21383" y="3457051"/>
                </a:lnTo>
                <a:lnTo>
                  <a:pt x="19812" y="3450335"/>
                </a:lnTo>
                <a:lnTo>
                  <a:pt x="21169" y="3442739"/>
                </a:lnTo>
                <a:lnTo>
                  <a:pt x="24955" y="3436429"/>
                </a:lnTo>
                <a:lnTo>
                  <a:pt x="30741" y="3432119"/>
                </a:lnTo>
                <a:lnTo>
                  <a:pt x="38100" y="3430524"/>
                </a:lnTo>
                <a:lnTo>
                  <a:pt x="45696" y="3432095"/>
                </a:lnTo>
                <a:lnTo>
                  <a:pt x="52006" y="3436239"/>
                </a:lnTo>
                <a:lnTo>
                  <a:pt x="56316" y="3442096"/>
                </a:lnTo>
                <a:lnTo>
                  <a:pt x="57912" y="3448812"/>
                </a:lnTo>
                <a:lnTo>
                  <a:pt x="56316" y="3456408"/>
                </a:lnTo>
                <a:lnTo>
                  <a:pt x="52006" y="3462718"/>
                </a:lnTo>
                <a:lnTo>
                  <a:pt x="45696" y="3467028"/>
                </a:lnTo>
                <a:lnTo>
                  <a:pt x="38100" y="346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07580" y="2061972"/>
            <a:ext cx="38100" cy="2707005"/>
          </a:xfrm>
          <a:custGeom>
            <a:avLst/>
            <a:gdLst/>
            <a:ahLst/>
            <a:cxnLst/>
            <a:rect l="l" t="t" r="r" b="b"/>
            <a:pathLst>
              <a:path w="38100" h="2707004">
                <a:moveTo>
                  <a:pt x="18287" y="38099"/>
                </a:moveTo>
                <a:lnTo>
                  <a:pt x="11572" y="36742"/>
                </a:lnTo>
                <a:lnTo>
                  <a:pt x="5714" y="32956"/>
                </a:lnTo>
                <a:lnTo>
                  <a:pt x="1571" y="27170"/>
                </a:lnTo>
                <a:lnTo>
                  <a:pt x="0" y="19812"/>
                </a:lnTo>
                <a:lnTo>
                  <a:pt x="1571" y="12215"/>
                </a:lnTo>
                <a:lnTo>
                  <a:pt x="5714" y="5905"/>
                </a:lnTo>
                <a:lnTo>
                  <a:pt x="11572" y="1595"/>
                </a:lnTo>
                <a:lnTo>
                  <a:pt x="18287" y="0"/>
                </a:lnTo>
                <a:lnTo>
                  <a:pt x="25884" y="1595"/>
                </a:lnTo>
                <a:lnTo>
                  <a:pt x="32194" y="5905"/>
                </a:lnTo>
                <a:lnTo>
                  <a:pt x="36504" y="12215"/>
                </a:lnTo>
                <a:lnTo>
                  <a:pt x="38100" y="19812"/>
                </a:lnTo>
                <a:lnTo>
                  <a:pt x="36504" y="27170"/>
                </a:lnTo>
                <a:lnTo>
                  <a:pt x="32194" y="32956"/>
                </a:lnTo>
                <a:lnTo>
                  <a:pt x="25884" y="36742"/>
                </a:lnTo>
                <a:lnTo>
                  <a:pt x="18287" y="38099"/>
                </a:lnTo>
                <a:close/>
              </a:path>
              <a:path w="38100" h="2707004">
                <a:moveTo>
                  <a:pt x="18287" y="114299"/>
                </a:moveTo>
                <a:lnTo>
                  <a:pt x="11572" y="112942"/>
                </a:lnTo>
                <a:lnTo>
                  <a:pt x="5714" y="109156"/>
                </a:lnTo>
                <a:lnTo>
                  <a:pt x="1571" y="103370"/>
                </a:lnTo>
                <a:lnTo>
                  <a:pt x="0" y="96012"/>
                </a:lnTo>
                <a:lnTo>
                  <a:pt x="1571" y="88415"/>
                </a:lnTo>
                <a:lnTo>
                  <a:pt x="5714" y="82105"/>
                </a:lnTo>
                <a:lnTo>
                  <a:pt x="11572" y="77795"/>
                </a:lnTo>
                <a:lnTo>
                  <a:pt x="18287" y="76199"/>
                </a:lnTo>
                <a:lnTo>
                  <a:pt x="25884" y="77795"/>
                </a:lnTo>
                <a:lnTo>
                  <a:pt x="32194" y="82105"/>
                </a:lnTo>
                <a:lnTo>
                  <a:pt x="36504" y="88415"/>
                </a:lnTo>
                <a:lnTo>
                  <a:pt x="38100" y="96012"/>
                </a:lnTo>
                <a:lnTo>
                  <a:pt x="36504" y="103370"/>
                </a:lnTo>
                <a:lnTo>
                  <a:pt x="32194" y="109156"/>
                </a:lnTo>
                <a:lnTo>
                  <a:pt x="25884" y="112942"/>
                </a:lnTo>
                <a:lnTo>
                  <a:pt x="18287" y="114299"/>
                </a:lnTo>
                <a:close/>
              </a:path>
              <a:path w="38100" h="2707004">
                <a:moveTo>
                  <a:pt x="18287" y="190499"/>
                </a:moveTo>
                <a:lnTo>
                  <a:pt x="11572" y="189142"/>
                </a:lnTo>
                <a:lnTo>
                  <a:pt x="5714" y="185356"/>
                </a:lnTo>
                <a:lnTo>
                  <a:pt x="1571" y="179570"/>
                </a:lnTo>
                <a:lnTo>
                  <a:pt x="0" y="172212"/>
                </a:lnTo>
                <a:lnTo>
                  <a:pt x="1571" y="164615"/>
                </a:lnTo>
                <a:lnTo>
                  <a:pt x="5714" y="158305"/>
                </a:lnTo>
                <a:lnTo>
                  <a:pt x="11572" y="153995"/>
                </a:lnTo>
                <a:lnTo>
                  <a:pt x="18287" y="152399"/>
                </a:lnTo>
                <a:lnTo>
                  <a:pt x="25884" y="153995"/>
                </a:lnTo>
                <a:lnTo>
                  <a:pt x="32194" y="158305"/>
                </a:lnTo>
                <a:lnTo>
                  <a:pt x="36504" y="164615"/>
                </a:lnTo>
                <a:lnTo>
                  <a:pt x="38100" y="172212"/>
                </a:lnTo>
                <a:lnTo>
                  <a:pt x="36504" y="179570"/>
                </a:lnTo>
                <a:lnTo>
                  <a:pt x="32194" y="185356"/>
                </a:lnTo>
                <a:lnTo>
                  <a:pt x="25884" y="189142"/>
                </a:lnTo>
                <a:lnTo>
                  <a:pt x="18287" y="190499"/>
                </a:lnTo>
                <a:close/>
              </a:path>
              <a:path w="38100" h="2707004">
                <a:moveTo>
                  <a:pt x="18287" y="266699"/>
                </a:moveTo>
                <a:lnTo>
                  <a:pt x="11572" y="265342"/>
                </a:lnTo>
                <a:lnTo>
                  <a:pt x="5714" y="261556"/>
                </a:lnTo>
                <a:lnTo>
                  <a:pt x="1571" y="255770"/>
                </a:lnTo>
                <a:lnTo>
                  <a:pt x="0" y="248412"/>
                </a:lnTo>
                <a:lnTo>
                  <a:pt x="1571" y="240815"/>
                </a:lnTo>
                <a:lnTo>
                  <a:pt x="5714" y="234505"/>
                </a:lnTo>
                <a:lnTo>
                  <a:pt x="11572" y="230195"/>
                </a:lnTo>
                <a:lnTo>
                  <a:pt x="18287" y="228599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2"/>
                </a:lnTo>
                <a:lnTo>
                  <a:pt x="36504" y="255770"/>
                </a:lnTo>
                <a:lnTo>
                  <a:pt x="32194" y="261556"/>
                </a:lnTo>
                <a:lnTo>
                  <a:pt x="25884" y="265342"/>
                </a:lnTo>
                <a:lnTo>
                  <a:pt x="18287" y="266699"/>
                </a:lnTo>
                <a:close/>
              </a:path>
              <a:path w="38100" h="2707004">
                <a:moveTo>
                  <a:pt x="18287" y="344424"/>
                </a:moveTo>
                <a:lnTo>
                  <a:pt x="11572" y="342828"/>
                </a:lnTo>
                <a:lnTo>
                  <a:pt x="5714" y="338518"/>
                </a:lnTo>
                <a:lnTo>
                  <a:pt x="1571" y="332208"/>
                </a:lnTo>
                <a:lnTo>
                  <a:pt x="0" y="324612"/>
                </a:lnTo>
                <a:lnTo>
                  <a:pt x="1571" y="317015"/>
                </a:lnTo>
                <a:lnTo>
                  <a:pt x="5714" y="310705"/>
                </a:lnTo>
                <a:lnTo>
                  <a:pt x="11572" y="306395"/>
                </a:lnTo>
                <a:lnTo>
                  <a:pt x="18287" y="304799"/>
                </a:lnTo>
                <a:lnTo>
                  <a:pt x="25884" y="306395"/>
                </a:lnTo>
                <a:lnTo>
                  <a:pt x="32194" y="310705"/>
                </a:lnTo>
                <a:lnTo>
                  <a:pt x="36504" y="317015"/>
                </a:lnTo>
                <a:lnTo>
                  <a:pt x="38100" y="324612"/>
                </a:lnTo>
                <a:lnTo>
                  <a:pt x="36504" y="332208"/>
                </a:lnTo>
                <a:lnTo>
                  <a:pt x="32194" y="338518"/>
                </a:lnTo>
                <a:lnTo>
                  <a:pt x="25884" y="342828"/>
                </a:lnTo>
                <a:lnTo>
                  <a:pt x="18287" y="344424"/>
                </a:lnTo>
                <a:close/>
              </a:path>
              <a:path w="38100" h="2707004">
                <a:moveTo>
                  <a:pt x="18287" y="420624"/>
                </a:moveTo>
                <a:lnTo>
                  <a:pt x="11572" y="419028"/>
                </a:lnTo>
                <a:lnTo>
                  <a:pt x="5714" y="414718"/>
                </a:lnTo>
                <a:lnTo>
                  <a:pt x="1571" y="408408"/>
                </a:lnTo>
                <a:lnTo>
                  <a:pt x="0" y="400812"/>
                </a:lnTo>
                <a:lnTo>
                  <a:pt x="1571" y="393453"/>
                </a:lnTo>
                <a:lnTo>
                  <a:pt x="5714" y="387667"/>
                </a:lnTo>
                <a:lnTo>
                  <a:pt x="11572" y="383881"/>
                </a:lnTo>
                <a:lnTo>
                  <a:pt x="18287" y="382524"/>
                </a:lnTo>
                <a:lnTo>
                  <a:pt x="25884" y="383881"/>
                </a:lnTo>
                <a:lnTo>
                  <a:pt x="32194" y="387667"/>
                </a:lnTo>
                <a:lnTo>
                  <a:pt x="36504" y="393453"/>
                </a:lnTo>
                <a:lnTo>
                  <a:pt x="38100" y="400812"/>
                </a:lnTo>
                <a:lnTo>
                  <a:pt x="36504" y="408408"/>
                </a:lnTo>
                <a:lnTo>
                  <a:pt x="32194" y="414718"/>
                </a:lnTo>
                <a:lnTo>
                  <a:pt x="25884" y="419028"/>
                </a:lnTo>
                <a:lnTo>
                  <a:pt x="18287" y="420624"/>
                </a:lnTo>
                <a:close/>
              </a:path>
              <a:path w="38100" h="2707004">
                <a:moveTo>
                  <a:pt x="18287" y="496824"/>
                </a:moveTo>
                <a:lnTo>
                  <a:pt x="11572" y="495228"/>
                </a:lnTo>
                <a:lnTo>
                  <a:pt x="5714" y="490918"/>
                </a:lnTo>
                <a:lnTo>
                  <a:pt x="1571" y="484608"/>
                </a:lnTo>
                <a:lnTo>
                  <a:pt x="0" y="477012"/>
                </a:lnTo>
                <a:lnTo>
                  <a:pt x="1571" y="469653"/>
                </a:lnTo>
                <a:lnTo>
                  <a:pt x="5714" y="463867"/>
                </a:lnTo>
                <a:lnTo>
                  <a:pt x="11572" y="460081"/>
                </a:lnTo>
                <a:lnTo>
                  <a:pt x="18287" y="458724"/>
                </a:lnTo>
                <a:lnTo>
                  <a:pt x="25884" y="460081"/>
                </a:lnTo>
                <a:lnTo>
                  <a:pt x="32194" y="463867"/>
                </a:lnTo>
                <a:lnTo>
                  <a:pt x="36504" y="469653"/>
                </a:lnTo>
                <a:lnTo>
                  <a:pt x="38100" y="477012"/>
                </a:lnTo>
                <a:lnTo>
                  <a:pt x="36504" y="484608"/>
                </a:lnTo>
                <a:lnTo>
                  <a:pt x="32194" y="490918"/>
                </a:lnTo>
                <a:lnTo>
                  <a:pt x="25884" y="495228"/>
                </a:lnTo>
                <a:lnTo>
                  <a:pt x="18287" y="496824"/>
                </a:lnTo>
                <a:close/>
              </a:path>
              <a:path w="38100" h="2707004">
                <a:moveTo>
                  <a:pt x="18287" y="573024"/>
                </a:moveTo>
                <a:lnTo>
                  <a:pt x="11572" y="571428"/>
                </a:lnTo>
                <a:lnTo>
                  <a:pt x="5714" y="567118"/>
                </a:lnTo>
                <a:lnTo>
                  <a:pt x="1571" y="560808"/>
                </a:lnTo>
                <a:lnTo>
                  <a:pt x="0" y="553212"/>
                </a:lnTo>
                <a:lnTo>
                  <a:pt x="1571" y="545853"/>
                </a:lnTo>
                <a:lnTo>
                  <a:pt x="5714" y="540067"/>
                </a:lnTo>
                <a:lnTo>
                  <a:pt x="11572" y="536281"/>
                </a:lnTo>
                <a:lnTo>
                  <a:pt x="18287" y="534924"/>
                </a:lnTo>
                <a:lnTo>
                  <a:pt x="25884" y="536281"/>
                </a:lnTo>
                <a:lnTo>
                  <a:pt x="32194" y="540067"/>
                </a:lnTo>
                <a:lnTo>
                  <a:pt x="36504" y="545853"/>
                </a:lnTo>
                <a:lnTo>
                  <a:pt x="38100" y="553212"/>
                </a:lnTo>
                <a:lnTo>
                  <a:pt x="36504" y="560808"/>
                </a:lnTo>
                <a:lnTo>
                  <a:pt x="32194" y="567118"/>
                </a:lnTo>
                <a:lnTo>
                  <a:pt x="25884" y="571428"/>
                </a:lnTo>
                <a:lnTo>
                  <a:pt x="18287" y="573024"/>
                </a:lnTo>
                <a:close/>
              </a:path>
              <a:path w="38100" h="2707004">
                <a:moveTo>
                  <a:pt x="18287" y="649224"/>
                </a:moveTo>
                <a:lnTo>
                  <a:pt x="11572" y="647628"/>
                </a:lnTo>
                <a:lnTo>
                  <a:pt x="5714" y="643318"/>
                </a:lnTo>
                <a:lnTo>
                  <a:pt x="1571" y="637008"/>
                </a:lnTo>
                <a:lnTo>
                  <a:pt x="0" y="629412"/>
                </a:lnTo>
                <a:lnTo>
                  <a:pt x="1571" y="622053"/>
                </a:lnTo>
                <a:lnTo>
                  <a:pt x="5714" y="616267"/>
                </a:lnTo>
                <a:lnTo>
                  <a:pt x="11572" y="612481"/>
                </a:lnTo>
                <a:lnTo>
                  <a:pt x="18287" y="611124"/>
                </a:lnTo>
                <a:lnTo>
                  <a:pt x="25884" y="612481"/>
                </a:lnTo>
                <a:lnTo>
                  <a:pt x="32194" y="616267"/>
                </a:lnTo>
                <a:lnTo>
                  <a:pt x="36504" y="622053"/>
                </a:lnTo>
                <a:lnTo>
                  <a:pt x="38100" y="629412"/>
                </a:lnTo>
                <a:lnTo>
                  <a:pt x="36504" y="637008"/>
                </a:lnTo>
                <a:lnTo>
                  <a:pt x="32194" y="643318"/>
                </a:lnTo>
                <a:lnTo>
                  <a:pt x="25884" y="647628"/>
                </a:lnTo>
                <a:lnTo>
                  <a:pt x="18287" y="649224"/>
                </a:lnTo>
                <a:close/>
              </a:path>
              <a:path w="38100" h="2707004">
                <a:moveTo>
                  <a:pt x="18287" y="725424"/>
                </a:moveTo>
                <a:lnTo>
                  <a:pt x="11572" y="723828"/>
                </a:lnTo>
                <a:lnTo>
                  <a:pt x="5714" y="719518"/>
                </a:lnTo>
                <a:lnTo>
                  <a:pt x="1571" y="713208"/>
                </a:lnTo>
                <a:lnTo>
                  <a:pt x="0" y="705612"/>
                </a:lnTo>
                <a:lnTo>
                  <a:pt x="1571" y="698253"/>
                </a:lnTo>
                <a:lnTo>
                  <a:pt x="5714" y="692467"/>
                </a:lnTo>
                <a:lnTo>
                  <a:pt x="11572" y="688681"/>
                </a:lnTo>
                <a:lnTo>
                  <a:pt x="18287" y="687324"/>
                </a:lnTo>
                <a:lnTo>
                  <a:pt x="25884" y="688681"/>
                </a:lnTo>
                <a:lnTo>
                  <a:pt x="32194" y="692467"/>
                </a:lnTo>
                <a:lnTo>
                  <a:pt x="36504" y="698253"/>
                </a:lnTo>
                <a:lnTo>
                  <a:pt x="38100" y="705612"/>
                </a:lnTo>
                <a:lnTo>
                  <a:pt x="36504" y="713208"/>
                </a:lnTo>
                <a:lnTo>
                  <a:pt x="32194" y="719518"/>
                </a:lnTo>
                <a:lnTo>
                  <a:pt x="25884" y="723828"/>
                </a:lnTo>
                <a:lnTo>
                  <a:pt x="18287" y="725424"/>
                </a:lnTo>
                <a:close/>
              </a:path>
              <a:path w="38100" h="2707004">
                <a:moveTo>
                  <a:pt x="18287" y="801624"/>
                </a:moveTo>
                <a:lnTo>
                  <a:pt x="11572" y="800028"/>
                </a:lnTo>
                <a:lnTo>
                  <a:pt x="5714" y="795718"/>
                </a:lnTo>
                <a:lnTo>
                  <a:pt x="1571" y="789408"/>
                </a:lnTo>
                <a:lnTo>
                  <a:pt x="0" y="781812"/>
                </a:lnTo>
                <a:lnTo>
                  <a:pt x="1571" y="774453"/>
                </a:lnTo>
                <a:lnTo>
                  <a:pt x="5714" y="768667"/>
                </a:lnTo>
                <a:lnTo>
                  <a:pt x="11572" y="764881"/>
                </a:lnTo>
                <a:lnTo>
                  <a:pt x="18287" y="763524"/>
                </a:lnTo>
                <a:lnTo>
                  <a:pt x="25884" y="764881"/>
                </a:lnTo>
                <a:lnTo>
                  <a:pt x="32194" y="768667"/>
                </a:lnTo>
                <a:lnTo>
                  <a:pt x="36504" y="774453"/>
                </a:lnTo>
                <a:lnTo>
                  <a:pt x="38100" y="781812"/>
                </a:lnTo>
                <a:lnTo>
                  <a:pt x="36504" y="789408"/>
                </a:lnTo>
                <a:lnTo>
                  <a:pt x="32194" y="795718"/>
                </a:lnTo>
                <a:lnTo>
                  <a:pt x="25884" y="800028"/>
                </a:lnTo>
                <a:lnTo>
                  <a:pt x="18287" y="801624"/>
                </a:lnTo>
                <a:close/>
              </a:path>
              <a:path w="38100" h="2707004">
                <a:moveTo>
                  <a:pt x="18287" y="877824"/>
                </a:moveTo>
                <a:lnTo>
                  <a:pt x="11572" y="876228"/>
                </a:lnTo>
                <a:lnTo>
                  <a:pt x="5714" y="871918"/>
                </a:lnTo>
                <a:lnTo>
                  <a:pt x="1571" y="865608"/>
                </a:lnTo>
                <a:lnTo>
                  <a:pt x="0" y="858012"/>
                </a:lnTo>
                <a:lnTo>
                  <a:pt x="1571" y="850653"/>
                </a:lnTo>
                <a:lnTo>
                  <a:pt x="5714" y="844867"/>
                </a:lnTo>
                <a:lnTo>
                  <a:pt x="11572" y="841081"/>
                </a:lnTo>
                <a:lnTo>
                  <a:pt x="18287" y="839724"/>
                </a:lnTo>
                <a:lnTo>
                  <a:pt x="25884" y="841081"/>
                </a:lnTo>
                <a:lnTo>
                  <a:pt x="32194" y="844867"/>
                </a:lnTo>
                <a:lnTo>
                  <a:pt x="36504" y="850653"/>
                </a:lnTo>
                <a:lnTo>
                  <a:pt x="38100" y="858012"/>
                </a:lnTo>
                <a:lnTo>
                  <a:pt x="36504" y="865608"/>
                </a:lnTo>
                <a:lnTo>
                  <a:pt x="32194" y="871918"/>
                </a:lnTo>
                <a:lnTo>
                  <a:pt x="25884" y="876228"/>
                </a:lnTo>
                <a:lnTo>
                  <a:pt x="18287" y="877824"/>
                </a:lnTo>
                <a:close/>
              </a:path>
              <a:path w="38100" h="2707004">
                <a:moveTo>
                  <a:pt x="18287" y="954024"/>
                </a:moveTo>
                <a:lnTo>
                  <a:pt x="11572" y="952428"/>
                </a:lnTo>
                <a:lnTo>
                  <a:pt x="5714" y="948118"/>
                </a:lnTo>
                <a:lnTo>
                  <a:pt x="1571" y="941808"/>
                </a:lnTo>
                <a:lnTo>
                  <a:pt x="0" y="934212"/>
                </a:lnTo>
                <a:lnTo>
                  <a:pt x="1571" y="926853"/>
                </a:lnTo>
                <a:lnTo>
                  <a:pt x="5714" y="921067"/>
                </a:lnTo>
                <a:lnTo>
                  <a:pt x="11572" y="917281"/>
                </a:lnTo>
                <a:lnTo>
                  <a:pt x="18287" y="915924"/>
                </a:lnTo>
                <a:lnTo>
                  <a:pt x="25884" y="917281"/>
                </a:lnTo>
                <a:lnTo>
                  <a:pt x="32194" y="921067"/>
                </a:lnTo>
                <a:lnTo>
                  <a:pt x="36504" y="926853"/>
                </a:lnTo>
                <a:lnTo>
                  <a:pt x="38100" y="934212"/>
                </a:lnTo>
                <a:lnTo>
                  <a:pt x="36504" y="941808"/>
                </a:lnTo>
                <a:lnTo>
                  <a:pt x="32194" y="948118"/>
                </a:lnTo>
                <a:lnTo>
                  <a:pt x="25884" y="952428"/>
                </a:lnTo>
                <a:lnTo>
                  <a:pt x="18287" y="954024"/>
                </a:lnTo>
                <a:close/>
              </a:path>
              <a:path w="38100" h="2707004">
                <a:moveTo>
                  <a:pt x="18287" y="1030224"/>
                </a:moveTo>
                <a:lnTo>
                  <a:pt x="11572" y="1028628"/>
                </a:lnTo>
                <a:lnTo>
                  <a:pt x="5714" y="1024318"/>
                </a:lnTo>
                <a:lnTo>
                  <a:pt x="1571" y="1018008"/>
                </a:lnTo>
                <a:lnTo>
                  <a:pt x="0" y="1010412"/>
                </a:lnTo>
                <a:lnTo>
                  <a:pt x="1571" y="1003053"/>
                </a:lnTo>
                <a:lnTo>
                  <a:pt x="5714" y="997267"/>
                </a:lnTo>
                <a:lnTo>
                  <a:pt x="11572" y="993481"/>
                </a:lnTo>
                <a:lnTo>
                  <a:pt x="18287" y="992124"/>
                </a:lnTo>
                <a:lnTo>
                  <a:pt x="25884" y="993481"/>
                </a:lnTo>
                <a:lnTo>
                  <a:pt x="32194" y="997267"/>
                </a:lnTo>
                <a:lnTo>
                  <a:pt x="36504" y="1003053"/>
                </a:lnTo>
                <a:lnTo>
                  <a:pt x="38100" y="1010412"/>
                </a:lnTo>
                <a:lnTo>
                  <a:pt x="36504" y="1018008"/>
                </a:lnTo>
                <a:lnTo>
                  <a:pt x="32194" y="1024318"/>
                </a:lnTo>
                <a:lnTo>
                  <a:pt x="25884" y="1028628"/>
                </a:lnTo>
                <a:lnTo>
                  <a:pt x="18287" y="1030224"/>
                </a:lnTo>
                <a:close/>
              </a:path>
              <a:path w="38100" h="2707004">
                <a:moveTo>
                  <a:pt x="18287" y="1106424"/>
                </a:moveTo>
                <a:lnTo>
                  <a:pt x="11572" y="1104828"/>
                </a:lnTo>
                <a:lnTo>
                  <a:pt x="5714" y="1100518"/>
                </a:lnTo>
                <a:lnTo>
                  <a:pt x="1571" y="1094208"/>
                </a:lnTo>
                <a:lnTo>
                  <a:pt x="0" y="1086612"/>
                </a:lnTo>
                <a:lnTo>
                  <a:pt x="1571" y="1079253"/>
                </a:lnTo>
                <a:lnTo>
                  <a:pt x="5714" y="1073467"/>
                </a:lnTo>
                <a:lnTo>
                  <a:pt x="11572" y="1069681"/>
                </a:lnTo>
                <a:lnTo>
                  <a:pt x="18287" y="1068324"/>
                </a:lnTo>
                <a:lnTo>
                  <a:pt x="25884" y="1069681"/>
                </a:lnTo>
                <a:lnTo>
                  <a:pt x="32194" y="1073467"/>
                </a:lnTo>
                <a:lnTo>
                  <a:pt x="36504" y="1079253"/>
                </a:lnTo>
                <a:lnTo>
                  <a:pt x="38100" y="1086612"/>
                </a:lnTo>
                <a:lnTo>
                  <a:pt x="36504" y="1094208"/>
                </a:lnTo>
                <a:lnTo>
                  <a:pt x="32194" y="1100518"/>
                </a:lnTo>
                <a:lnTo>
                  <a:pt x="25884" y="1104828"/>
                </a:lnTo>
                <a:lnTo>
                  <a:pt x="18287" y="1106424"/>
                </a:lnTo>
                <a:close/>
              </a:path>
              <a:path w="38100" h="2707004">
                <a:moveTo>
                  <a:pt x="18287" y="1182624"/>
                </a:moveTo>
                <a:lnTo>
                  <a:pt x="11572" y="1181028"/>
                </a:lnTo>
                <a:lnTo>
                  <a:pt x="5714" y="1176718"/>
                </a:lnTo>
                <a:lnTo>
                  <a:pt x="1571" y="1170408"/>
                </a:lnTo>
                <a:lnTo>
                  <a:pt x="0" y="1162812"/>
                </a:lnTo>
                <a:lnTo>
                  <a:pt x="1571" y="1155453"/>
                </a:lnTo>
                <a:lnTo>
                  <a:pt x="5714" y="1149667"/>
                </a:lnTo>
                <a:lnTo>
                  <a:pt x="11572" y="1145881"/>
                </a:lnTo>
                <a:lnTo>
                  <a:pt x="18287" y="1144524"/>
                </a:lnTo>
                <a:lnTo>
                  <a:pt x="25884" y="1145881"/>
                </a:lnTo>
                <a:lnTo>
                  <a:pt x="32194" y="1149667"/>
                </a:lnTo>
                <a:lnTo>
                  <a:pt x="36504" y="1155453"/>
                </a:lnTo>
                <a:lnTo>
                  <a:pt x="38100" y="1162812"/>
                </a:lnTo>
                <a:lnTo>
                  <a:pt x="36504" y="1170408"/>
                </a:lnTo>
                <a:lnTo>
                  <a:pt x="32194" y="1176718"/>
                </a:lnTo>
                <a:lnTo>
                  <a:pt x="25884" y="1181028"/>
                </a:lnTo>
                <a:lnTo>
                  <a:pt x="18287" y="1182624"/>
                </a:lnTo>
                <a:close/>
              </a:path>
              <a:path w="38100" h="2707004">
                <a:moveTo>
                  <a:pt x="18287" y="1258824"/>
                </a:moveTo>
                <a:lnTo>
                  <a:pt x="11572" y="1257228"/>
                </a:lnTo>
                <a:lnTo>
                  <a:pt x="5714" y="1252918"/>
                </a:lnTo>
                <a:lnTo>
                  <a:pt x="1571" y="1246608"/>
                </a:lnTo>
                <a:lnTo>
                  <a:pt x="0" y="1239012"/>
                </a:lnTo>
                <a:lnTo>
                  <a:pt x="1571" y="1231653"/>
                </a:lnTo>
                <a:lnTo>
                  <a:pt x="5714" y="1225867"/>
                </a:lnTo>
                <a:lnTo>
                  <a:pt x="11572" y="1222081"/>
                </a:lnTo>
                <a:lnTo>
                  <a:pt x="18287" y="1220724"/>
                </a:lnTo>
                <a:lnTo>
                  <a:pt x="25884" y="1222081"/>
                </a:lnTo>
                <a:lnTo>
                  <a:pt x="32194" y="1225867"/>
                </a:lnTo>
                <a:lnTo>
                  <a:pt x="36504" y="1231653"/>
                </a:lnTo>
                <a:lnTo>
                  <a:pt x="38100" y="1239012"/>
                </a:lnTo>
                <a:lnTo>
                  <a:pt x="36504" y="1246608"/>
                </a:lnTo>
                <a:lnTo>
                  <a:pt x="32194" y="1252918"/>
                </a:lnTo>
                <a:lnTo>
                  <a:pt x="25884" y="1257228"/>
                </a:lnTo>
                <a:lnTo>
                  <a:pt x="18287" y="1258824"/>
                </a:lnTo>
                <a:close/>
              </a:path>
              <a:path w="38100" h="2707004">
                <a:moveTo>
                  <a:pt x="18287" y="1335024"/>
                </a:moveTo>
                <a:lnTo>
                  <a:pt x="11572" y="1333428"/>
                </a:lnTo>
                <a:lnTo>
                  <a:pt x="5714" y="1329118"/>
                </a:lnTo>
                <a:lnTo>
                  <a:pt x="1571" y="1322808"/>
                </a:lnTo>
                <a:lnTo>
                  <a:pt x="0" y="1315212"/>
                </a:lnTo>
                <a:lnTo>
                  <a:pt x="1571" y="1307853"/>
                </a:lnTo>
                <a:lnTo>
                  <a:pt x="5714" y="1302067"/>
                </a:lnTo>
                <a:lnTo>
                  <a:pt x="11572" y="1298281"/>
                </a:lnTo>
                <a:lnTo>
                  <a:pt x="18287" y="1296924"/>
                </a:lnTo>
                <a:lnTo>
                  <a:pt x="25884" y="1298281"/>
                </a:lnTo>
                <a:lnTo>
                  <a:pt x="32194" y="1302067"/>
                </a:lnTo>
                <a:lnTo>
                  <a:pt x="36504" y="1307853"/>
                </a:lnTo>
                <a:lnTo>
                  <a:pt x="38100" y="1315212"/>
                </a:lnTo>
                <a:lnTo>
                  <a:pt x="36504" y="1322808"/>
                </a:lnTo>
                <a:lnTo>
                  <a:pt x="32194" y="1329118"/>
                </a:lnTo>
                <a:lnTo>
                  <a:pt x="25884" y="1333428"/>
                </a:lnTo>
                <a:lnTo>
                  <a:pt x="18287" y="1335024"/>
                </a:lnTo>
                <a:close/>
              </a:path>
              <a:path w="38100" h="2707004">
                <a:moveTo>
                  <a:pt x="18287" y="1411224"/>
                </a:moveTo>
                <a:lnTo>
                  <a:pt x="11572" y="1409628"/>
                </a:lnTo>
                <a:lnTo>
                  <a:pt x="5714" y="1405318"/>
                </a:lnTo>
                <a:lnTo>
                  <a:pt x="1571" y="1399008"/>
                </a:lnTo>
                <a:lnTo>
                  <a:pt x="0" y="1391412"/>
                </a:lnTo>
                <a:lnTo>
                  <a:pt x="1571" y="1384053"/>
                </a:lnTo>
                <a:lnTo>
                  <a:pt x="5714" y="1378267"/>
                </a:lnTo>
                <a:lnTo>
                  <a:pt x="11572" y="1374481"/>
                </a:lnTo>
                <a:lnTo>
                  <a:pt x="18287" y="1373124"/>
                </a:lnTo>
                <a:lnTo>
                  <a:pt x="25884" y="1374481"/>
                </a:lnTo>
                <a:lnTo>
                  <a:pt x="32194" y="1378267"/>
                </a:lnTo>
                <a:lnTo>
                  <a:pt x="36504" y="1384053"/>
                </a:lnTo>
                <a:lnTo>
                  <a:pt x="38100" y="1391412"/>
                </a:lnTo>
                <a:lnTo>
                  <a:pt x="36504" y="1399008"/>
                </a:lnTo>
                <a:lnTo>
                  <a:pt x="32194" y="1405318"/>
                </a:lnTo>
                <a:lnTo>
                  <a:pt x="25884" y="1409628"/>
                </a:lnTo>
                <a:lnTo>
                  <a:pt x="18287" y="1411224"/>
                </a:lnTo>
                <a:close/>
              </a:path>
              <a:path w="38100" h="2707004">
                <a:moveTo>
                  <a:pt x="18287" y="1487424"/>
                </a:moveTo>
                <a:lnTo>
                  <a:pt x="11572" y="1485828"/>
                </a:lnTo>
                <a:lnTo>
                  <a:pt x="5714" y="1481518"/>
                </a:lnTo>
                <a:lnTo>
                  <a:pt x="1571" y="1475208"/>
                </a:lnTo>
                <a:lnTo>
                  <a:pt x="0" y="1467612"/>
                </a:lnTo>
                <a:lnTo>
                  <a:pt x="1571" y="1460253"/>
                </a:lnTo>
                <a:lnTo>
                  <a:pt x="5714" y="1454467"/>
                </a:lnTo>
                <a:lnTo>
                  <a:pt x="11572" y="1450681"/>
                </a:lnTo>
                <a:lnTo>
                  <a:pt x="18287" y="1449324"/>
                </a:lnTo>
                <a:lnTo>
                  <a:pt x="25884" y="1450681"/>
                </a:lnTo>
                <a:lnTo>
                  <a:pt x="32194" y="1454467"/>
                </a:lnTo>
                <a:lnTo>
                  <a:pt x="36504" y="1460253"/>
                </a:lnTo>
                <a:lnTo>
                  <a:pt x="38100" y="1467612"/>
                </a:lnTo>
                <a:lnTo>
                  <a:pt x="36504" y="1475208"/>
                </a:lnTo>
                <a:lnTo>
                  <a:pt x="32194" y="1481518"/>
                </a:lnTo>
                <a:lnTo>
                  <a:pt x="25884" y="1485828"/>
                </a:lnTo>
                <a:lnTo>
                  <a:pt x="18287" y="1487424"/>
                </a:lnTo>
                <a:close/>
              </a:path>
              <a:path w="38100" h="2707004">
                <a:moveTo>
                  <a:pt x="18287" y="1563624"/>
                </a:moveTo>
                <a:lnTo>
                  <a:pt x="11572" y="1562028"/>
                </a:lnTo>
                <a:lnTo>
                  <a:pt x="5714" y="1557718"/>
                </a:lnTo>
                <a:lnTo>
                  <a:pt x="1571" y="1551408"/>
                </a:lnTo>
                <a:lnTo>
                  <a:pt x="0" y="1543812"/>
                </a:lnTo>
                <a:lnTo>
                  <a:pt x="1571" y="1536453"/>
                </a:lnTo>
                <a:lnTo>
                  <a:pt x="5714" y="1530667"/>
                </a:lnTo>
                <a:lnTo>
                  <a:pt x="11572" y="1526881"/>
                </a:lnTo>
                <a:lnTo>
                  <a:pt x="18287" y="1525524"/>
                </a:lnTo>
                <a:lnTo>
                  <a:pt x="25884" y="1526881"/>
                </a:lnTo>
                <a:lnTo>
                  <a:pt x="32194" y="1530667"/>
                </a:lnTo>
                <a:lnTo>
                  <a:pt x="36504" y="1536453"/>
                </a:lnTo>
                <a:lnTo>
                  <a:pt x="38100" y="1543812"/>
                </a:lnTo>
                <a:lnTo>
                  <a:pt x="36504" y="1551408"/>
                </a:lnTo>
                <a:lnTo>
                  <a:pt x="32194" y="1557718"/>
                </a:lnTo>
                <a:lnTo>
                  <a:pt x="25884" y="1562028"/>
                </a:lnTo>
                <a:lnTo>
                  <a:pt x="18287" y="1563624"/>
                </a:lnTo>
                <a:close/>
              </a:path>
              <a:path w="38100" h="2707004">
                <a:moveTo>
                  <a:pt x="18287" y="1639824"/>
                </a:moveTo>
                <a:lnTo>
                  <a:pt x="11572" y="1638228"/>
                </a:lnTo>
                <a:lnTo>
                  <a:pt x="5714" y="1633918"/>
                </a:lnTo>
                <a:lnTo>
                  <a:pt x="1571" y="1627608"/>
                </a:lnTo>
                <a:lnTo>
                  <a:pt x="0" y="1620012"/>
                </a:lnTo>
                <a:lnTo>
                  <a:pt x="1571" y="1613296"/>
                </a:lnTo>
                <a:lnTo>
                  <a:pt x="5714" y="1607439"/>
                </a:lnTo>
                <a:lnTo>
                  <a:pt x="11572" y="1603295"/>
                </a:lnTo>
                <a:lnTo>
                  <a:pt x="18287" y="1601724"/>
                </a:lnTo>
                <a:lnTo>
                  <a:pt x="25884" y="1603295"/>
                </a:lnTo>
                <a:lnTo>
                  <a:pt x="32194" y="1607439"/>
                </a:lnTo>
                <a:lnTo>
                  <a:pt x="36504" y="1613296"/>
                </a:lnTo>
                <a:lnTo>
                  <a:pt x="38100" y="1620012"/>
                </a:lnTo>
                <a:lnTo>
                  <a:pt x="36504" y="1627608"/>
                </a:lnTo>
                <a:lnTo>
                  <a:pt x="32194" y="1633918"/>
                </a:lnTo>
                <a:lnTo>
                  <a:pt x="25884" y="1638228"/>
                </a:lnTo>
                <a:lnTo>
                  <a:pt x="18287" y="1639824"/>
                </a:lnTo>
                <a:close/>
              </a:path>
              <a:path w="38100" h="2707004">
                <a:moveTo>
                  <a:pt x="18287" y="1716024"/>
                </a:moveTo>
                <a:lnTo>
                  <a:pt x="11572" y="1714428"/>
                </a:lnTo>
                <a:lnTo>
                  <a:pt x="5714" y="1710118"/>
                </a:lnTo>
                <a:lnTo>
                  <a:pt x="1571" y="1703808"/>
                </a:lnTo>
                <a:lnTo>
                  <a:pt x="0" y="1696212"/>
                </a:lnTo>
                <a:lnTo>
                  <a:pt x="1571" y="1689496"/>
                </a:lnTo>
                <a:lnTo>
                  <a:pt x="5714" y="1683639"/>
                </a:lnTo>
                <a:lnTo>
                  <a:pt x="11572" y="1679495"/>
                </a:lnTo>
                <a:lnTo>
                  <a:pt x="18287" y="1677924"/>
                </a:lnTo>
                <a:lnTo>
                  <a:pt x="25884" y="1679495"/>
                </a:lnTo>
                <a:lnTo>
                  <a:pt x="32194" y="1683639"/>
                </a:lnTo>
                <a:lnTo>
                  <a:pt x="36504" y="1689496"/>
                </a:lnTo>
                <a:lnTo>
                  <a:pt x="38100" y="1696212"/>
                </a:lnTo>
                <a:lnTo>
                  <a:pt x="36504" y="1703808"/>
                </a:lnTo>
                <a:lnTo>
                  <a:pt x="32194" y="1710118"/>
                </a:lnTo>
                <a:lnTo>
                  <a:pt x="25884" y="1714428"/>
                </a:lnTo>
                <a:lnTo>
                  <a:pt x="18287" y="1716024"/>
                </a:lnTo>
                <a:close/>
              </a:path>
              <a:path w="38100" h="2707004">
                <a:moveTo>
                  <a:pt x="18287" y="1792224"/>
                </a:moveTo>
                <a:lnTo>
                  <a:pt x="11572" y="1790628"/>
                </a:lnTo>
                <a:lnTo>
                  <a:pt x="5714" y="1786318"/>
                </a:lnTo>
                <a:lnTo>
                  <a:pt x="1571" y="1780008"/>
                </a:lnTo>
                <a:lnTo>
                  <a:pt x="0" y="1772412"/>
                </a:lnTo>
                <a:lnTo>
                  <a:pt x="1571" y="1765696"/>
                </a:lnTo>
                <a:lnTo>
                  <a:pt x="5714" y="1759839"/>
                </a:lnTo>
                <a:lnTo>
                  <a:pt x="11572" y="1755695"/>
                </a:lnTo>
                <a:lnTo>
                  <a:pt x="18287" y="1754124"/>
                </a:lnTo>
                <a:lnTo>
                  <a:pt x="25884" y="1755695"/>
                </a:lnTo>
                <a:lnTo>
                  <a:pt x="32194" y="1759839"/>
                </a:lnTo>
                <a:lnTo>
                  <a:pt x="36504" y="1765696"/>
                </a:lnTo>
                <a:lnTo>
                  <a:pt x="38100" y="1772412"/>
                </a:lnTo>
                <a:lnTo>
                  <a:pt x="36504" y="1780008"/>
                </a:lnTo>
                <a:lnTo>
                  <a:pt x="32194" y="1786318"/>
                </a:lnTo>
                <a:lnTo>
                  <a:pt x="25884" y="1790628"/>
                </a:lnTo>
                <a:lnTo>
                  <a:pt x="18287" y="1792224"/>
                </a:lnTo>
                <a:close/>
              </a:path>
              <a:path w="38100" h="2707004">
                <a:moveTo>
                  <a:pt x="18287" y="1868424"/>
                </a:moveTo>
                <a:lnTo>
                  <a:pt x="11572" y="1866852"/>
                </a:lnTo>
                <a:lnTo>
                  <a:pt x="5714" y="1862709"/>
                </a:lnTo>
                <a:lnTo>
                  <a:pt x="1571" y="1856851"/>
                </a:lnTo>
                <a:lnTo>
                  <a:pt x="0" y="1850136"/>
                </a:lnTo>
                <a:lnTo>
                  <a:pt x="0" y="1848612"/>
                </a:lnTo>
                <a:lnTo>
                  <a:pt x="1571" y="1841896"/>
                </a:lnTo>
                <a:lnTo>
                  <a:pt x="5714" y="1836039"/>
                </a:lnTo>
                <a:lnTo>
                  <a:pt x="11572" y="1831895"/>
                </a:lnTo>
                <a:lnTo>
                  <a:pt x="18287" y="1830324"/>
                </a:lnTo>
                <a:lnTo>
                  <a:pt x="25884" y="1831895"/>
                </a:lnTo>
                <a:lnTo>
                  <a:pt x="32194" y="1836039"/>
                </a:lnTo>
                <a:lnTo>
                  <a:pt x="36504" y="1841896"/>
                </a:lnTo>
                <a:lnTo>
                  <a:pt x="38100" y="1848612"/>
                </a:lnTo>
                <a:lnTo>
                  <a:pt x="38100" y="1850136"/>
                </a:lnTo>
                <a:lnTo>
                  <a:pt x="36504" y="1856851"/>
                </a:lnTo>
                <a:lnTo>
                  <a:pt x="32194" y="1862709"/>
                </a:lnTo>
                <a:lnTo>
                  <a:pt x="25884" y="1866852"/>
                </a:lnTo>
                <a:lnTo>
                  <a:pt x="18287" y="1868424"/>
                </a:lnTo>
                <a:close/>
              </a:path>
              <a:path w="38100" h="2707004">
                <a:moveTo>
                  <a:pt x="18287" y="1944624"/>
                </a:moveTo>
                <a:lnTo>
                  <a:pt x="11572" y="1943052"/>
                </a:lnTo>
                <a:lnTo>
                  <a:pt x="5714" y="1938909"/>
                </a:lnTo>
                <a:lnTo>
                  <a:pt x="1571" y="1933051"/>
                </a:lnTo>
                <a:lnTo>
                  <a:pt x="0" y="1926336"/>
                </a:lnTo>
                <a:lnTo>
                  <a:pt x="1571" y="1918739"/>
                </a:lnTo>
                <a:lnTo>
                  <a:pt x="5714" y="1912429"/>
                </a:lnTo>
                <a:lnTo>
                  <a:pt x="11572" y="1908119"/>
                </a:lnTo>
                <a:lnTo>
                  <a:pt x="18287" y="1906524"/>
                </a:lnTo>
                <a:lnTo>
                  <a:pt x="25884" y="1908119"/>
                </a:lnTo>
                <a:lnTo>
                  <a:pt x="32194" y="1912429"/>
                </a:lnTo>
                <a:lnTo>
                  <a:pt x="36504" y="1918739"/>
                </a:lnTo>
                <a:lnTo>
                  <a:pt x="38100" y="1926336"/>
                </a:lnTo>
                <a:lnTo>
                  <a:pt x="36504" y="1933051"/>
                </a:lnTo>
                <a:lnTo>
                  <a:pt x="32194" y="1938909"/>
                </a:lnTo>
                <a:lnTo>
                  <a:pt x="25884" y="1943052"/>
                </a:lnTo>
                <a:lnTo>
                  <a:pt x="18287" y="1944624"/>
                </a:lnTo>
                <a:close/>
              </a:path>
              <a:path w="38100" h="2707004">
                <a:moveTo>
                  <a:pt x="18287" y="2020824"/>
                </a:moveTo>
                <a:lnTo>
                  <a:pt x="11572" y="2019252"/>
                </a:lnTo>
                <a:lnTo>
                  <a:pt x="5714" y="2015109"/>
                </a:lnTo>
                <a:lnTo>
                  <a:pt x="1571" y="2009251"/>
                </a:lnTo>
                <a:lnTo>
                  <a:pt x="0" y="2002536"/>
                </a:lnTo>
                <a:lnTo>
                  <a:pt x="1571" y="1994939"/>
                </a:lnTo>
                <a:lnTo>
                  <a:pt x="5714" y="1988629"/>
                </a:lnTo>
                <a:lnTo>
                  <a:pt x="11572" y="1984319"/>
                </a:lnTo>
                <a:lnTo>
                  <a:pt x="18287" y="1982724"/>
                </a:lnTo>
                <a:lnTo>
                  <a:pt x="25884" y="1984319"/>
                </a:lnTo>
                <a:lnTo>
                  <a:pt x="32194" y="1988629"/>
                </a:lnTo>
                <a:lnTo>
                  <a:pt x="36504" y="1994939"/>
                </a:lnTo>
                <a:lnTo>
                  <a:pt x="38100" y="2002536"/>
                </a:lnTo>
                <a:lnTo>
                  <a:pt x="36504" y="2009251"/>
                </a:lnTo>
                <a:lnTo>
                  <a:pt x="32194" y="2015109"/>
                </a:lnTo>
                <a:lnTo>
                  <a:pt x="25884" y="2019252"/>
                </a:lnTo>
                <a:lnTo>
                  <a:pt x="18287" y="2020824"/>
                </a:lnTo>
                <a:close/>
              </a:path>
              <a:path w="38100" h="2707004">
                <a:moveTo>
                  <a:pt x="18287" y="2097024"/>
                </a:moveTo>
                <a:lnTo>
                  <a:pt x="11572" y="2095452"/>
                </a:lnTo>
                <a:lnTo>
                  <a:pt x="5714" y="2091309"/>
                </a:lnTo>
                <a:lnTo>
                  <a:pt x="1571" y="2085451"/>
                </a:lnTo>
                <a:lnTo>
                  <a:pt x="0" y="2078736"/>
                </a:lnTo>
                <a:lnTo>
                  <a:pt x="1571" y="2071139"/>
                </a:lnTo>
                <a:lnTo>
                  <a:pt x="5714" y="2064829"/>
                </a:lnTo>
                <a:lnTo>
                  <a:pt x="11572" y="2060519"/>
                </a:lnTo>
                <a:lnTo>
                  <a:pt x="18287" y="2058924"/>
                </a:lnTo>
                <a:lnTo>
                  <a:pt x="25884" y="2060519"/>
                </a:lnTo>
                <a:lnTo>
                  <a:pt x="32194" y="2064829"/>
                </a:lnTo>
                <a:lnTo>
                  <a:pt x="36504" y="2071139"/>
                </a:lnTo>
                <a:lnTo>
                  <a:pt x="38100" y="2078736"/>
                </a:lnTo>
                <a:lnTo>
                  <a:pt x="36504" y="2085451"/>
                </a:lnTo>
                <a:lnTo>
                  <a:pt x="32194" y="2091309"/>
                </a:lnTo>
                <a:lnTo>
                  <a:pt x="25884" y="2095452"/>
                </a:lnTo>
                <a:lnTo>
                  <a:pt x="18287" y="2097024"/>
                </a:lnTo>
                <a:close/>
              </a:path>
              <a:path w="38100" h="2707004">
                <a:moveTo>
                  <a:pt x="18287" y="2173224"/>
                </a:moveTo>
                <a:lnTo>
                  <a:pt x="11572" y="2171866"/>
                </a:lnTo>
                <a:lnTo>
                  <a:pt x="5714" y="2168080"/>
                </a:lnTo>
                <a:lnTo>
                  <a:pt x="1571" y="2162294"/>
                </a:lnTo>
                <a:lnTo>
                  <a:pt x="0" y="2154936"/>
                </a:lnTo>
                <a:lnTo>
                  <a:pt x="1571" y="2147339"/>
                </a:lnTo>
                <a:lnTo>
                  <a:pt x="5714" y="2141029"/>
                </a:lnTo>
                <a:lnTo>
                  <a:pt x="11572" y="2136719"/>
                </a:lnTo>
                <a:lnTo>
                  <a:pt x="18287" y="2135124"/>
                </a:lnTo>
                <a:lnTo>
                  <a:pt x="25884" y="2136719"/>
                </a:lnTo>
                <a:lnTo>
                  <a:pt x="32194" y="2141029"/>
                </a:lnTo>
                <a:lnTo>
                  <a:pt x="36504" y="2147339"/>
                </a:lnTo>
                <a:lnTo>
                  <a:pt x="38100" y="2154936"/>
                </a:lnTo>
                <a:lnTo>
                  <a:pt x="36504" y="2162294"/>
                </a:lnTo>
                <a:lnTo>
                  <a:pt x="32194" y="2168080"/>
                </a:lnTo>
                <a:lnTo>
                  <a:pt x="25884" y="2171866"/>
                </a:lnTo>
                <a:lnTo>
                  <a:pt x="18287" y="2173224"/>
                </a:lnTo>
                <a:close/>
              </a:path>
              <a:path w="38100" h="2707004">
                <a:moveTo>
                  <a:pt x="18287" y="2249424"/>
                </a:moveTo>
                <a:lnTo>
                  <a:pt x="11572" y="2248066"/>
                </a:lnTo>
                <a:lnTo>
                  <a:pt x="5714" y="2244280"/>
                </a:lnTo>
                <a:lnTo>
                  <a:pt x="1571" y="2238494"/>
                </a:lnTo>
                <a:lnTo>
                  <a:pt x="0" y="2231136"/>
                </a:lnTo>
                <a:lnTo>
                  <a:pt x="1571" y="2223539"/>
                </a:lnTo>
                <a:lnTo>
                  <a:pt x="5714" y="2217229"/>
                </a:lnTo>
                <a:lnTo>
                  <a:pt x="11572" y="2212919"/>
                </a:lnTo>
                <a:lnTo>
                  <a:pt x="18287" y="2211324"/>
                </a:lnTo>
                <a:lnTo>
                  <a:pt x="25884" y="2212919"/>
                </a:lnTo>
                <a:lnTo>
                  <a:pt x="32194" y="2217229"/>
                </a:lnTo>
                <a:lnTo>
                  <a:pt x="36504" y="2223539"/>
                </a:lnTo>
                <a:lnTo>
                  <a:pt x="38100" y="2231136"/>
                </a:lnTo>
                <a:lnTo>
                  <a:pt x="36504" y="2238494"/>
                </a:lnTo>
                <a:lnTo>
                  <a:pt x="32194" y="2244280"/>
                </a:lnTo>
                <a:lnTo>
                  <a:pt x="25884" y="2248066"/>
                </a:lnTo>
                <a:lnTo>
                  <a:pt x="18287" y="2249424"/>
                </a:lnTo>
                <a:close/>
              </a:path>
              <a:path w="38100" h="2707004">
                <a:moveTo>
                  <a:pt x="18287" y="2325624"/>
                </a:moveTo>
                <a:lnTo>
                  <a:pt x="11572" y="2324266"/>
                </a:lnTo>
                <a:lnTo>
                  <a:pt x="5714" y="2320480"/>
                </a:lnTo>
                <a:lnTo>
                  <a:pt x="1571" y="2314694"/>
                </a:lnTo>
                <a:lnTo>
                  <a:pt x="0" y="2307336"/>
                </a:lnTo>
                <a:lnTo>
                  <a:pt x="1571" y="2299739"/>
                </a:lnTo>
                <a:lnTo>
                  <a:pt x="5714" y="2293429"/>
                </a:lnTo>
                <a:lnTo>
                  <a:pt x="11572" y="2289119"/>
                </a:lnTo>
                <a:lnTo>
                  <a:pt x="18287" y="2287524"/>
                </a:lnTo>
                <a:lnTo>
                  <a:pt x="25884" y="2289119"/>
                </a:lnTo>
                <a:lnTo>
                  <a:pt x="32194" y="2293429"/>
                </a:lnTo>
                <a:lnTo>
                  <a:pt x="36504" y="2299739"/>
                </a:lnTo>
                <a:lnTo>
                  <a:pt x="38100" y="2307336"/>
                </a:lnTo>
                <a:lnTo>
                  <a:pt x="36504" y="2314694"/>
                </a:lnTo>
                <a:lnTo>
                  <a:pt x="32194" y="2320480"/>
                </a:lnTo>
                <a:lnTo>
                  <a:pt x="25884" y="2324266"/>
                </a:lnTo>
                <a:lnTo>
                  <a:pt x="18287" y="2325624"/>
                </a:lnTo>
                <a:close/>
              </a:path>
              <a:path w="38100" h="2707004">
                <a:moveTo>
                  <a:pt x="18287" y="2401824"/>
                </a:moveTo>
                <a:lnTo>
                  <a:pt x="11572" y="2400466"/>
                </a:lnTo>
                <a:lnTo>
                  <a:pt x="5714" y="2396680"/>
                </a:lnTo>
                <a:lnTo>
                  <a:pt x="1571" y="2390894"/>
                </a:lnTo>
                <a:lnTo>
                  <a:pt x="0" y="2383536"/>
                </a:lnTo>
                <a:lnTo>
                  <a:pt x="1571" y="2375939"/>
                </a:lnTo>
                <a:lnTo>
                  <a:pt x="5714" y="2369629"/>
                </a:lnTo>
                <a:lnTo>
                  <a:pt x="11572" y="2365319"/>
                </a:lnTo>
                <a:lnTo>
                  <a:pt x="18287" y="2363724"/>
                </a:lnTo>
                <a:lnTo>
                  <a:pt x="25884" y="2365319"/>
                </a:lnTo>
                <a:lnTo>
                  <a:pt x="32194" y="2369629"/>
                </a:lnTo>
                <a:lnTo>
                  <a:pt x="36504" y="2375939"/>
                </a:lnTo>
                <a:lnTo>
                  <a:pt x="38100" y="2383536"/>
                </a:lnTo>
                <a:lnTo>
                  <a:pt x="36504" y="2390894"/>
                </a:lnTo>
                <a:lnTo>
                  <a:pt x="32194" y="2396680"/>
                </a:lnTo>
                <a:lnTo>
                  <a:pt x="25884" y="2400466"/>
                </a:lnTo>
                <a:lnTo>
                  <a:pt x="18287" y="2401824"/>
                </a:lnTo>
                <a:close/>
              </a:path>
              <a:path w="38100" h="2707004">
                <a:moveTo>
                  <a:pt x="18287" y="2478024"/>
                </a:moveTo>
                <a:lnTo>
                  <a:pt x="11572" y="2476666"/>
                </a:lnTo>
                <a:lnTo>
                  <a:pt x="5714" y="2472880"/>
                </a:lnTo>
                <a:lnTo>
                  <a:pt x="1571" y="2467094"/>
                </a:lnTo>
                <a:lnTo>
                  <a:pt x="0" y="2459736"/>
                </a:lnTo>
                <a:lnTo>
                  <a:pt x="1571" y="2452139"/>
                </a:lnTo>
                <a:lnTo>
                  <a:pt x="5714" y="2445829"/>
                </a:lnTo>
                <a:lnTo>
                  <a:pt x="11572" y="2441519"/>
                </a:lnTo>
                <a:lnTo>
                  <a:pt x="18287" y="2439924"/>
                </a:lnTo>
                <a:lnTo>
                  <a:pt x="25884" y="2441519"/>
                </a:lnTo>
                <a:lnTo>
                  <a:pt x="32194" y="2445829"/>
                </a:lnTo>
                <a:lnTo>
                  <a:pt x="36504" y="2452139"/>
                </a:lnTo>
                <a:lnTo>
                  <a:pt x="38100" y="2459736"/>
                </a:lnTo>
                <a:lnTo>
                  <a:pt x="36504" y="2467094"/>
                </a:lnTo>
                <a:lnTo>
                  <a:pt x="32194" y="2472880"/>
                </a:lnTo>
                <a:lnTo>
                  <a:pt x="25884" y="2476666"/>
                </a:lnTo>
                <a:lnTo>
                  <a:pt x="18287" y="2478024"/>
                </a:lnTo>
                <a:close/>
              </a:path>
              <a:path w="38100" h="2707004">
                <a:moveTo>
                  <a:pt x="18287" y="2554224"/>
                </a:moveTo>
                <a:lnTo>
                  <a:pt x="11572" y="2552866"/>
                </a:lnTo>
                <a:lnTo>
                  <a:pt x="5714" y="2549080"/>
                </a:lnTo>
                <a:lnTo>
                  <a:pt x="1571" y="2543294"/>
                </a:lnTo>
                <a:lnTo>
                  <a:pt x="0" y="2535936"/>
                </a:lnTo>
                <a:lnTo>
                  <a:pt x="1571" y="2528339"/>
                </a:lnTo>
                <a:lnTo>
                  <a:pt x="5714" y="2522029"/>
                </a:lnTo>
                <a:lnTo>
                  <a:pt x="11572" y="2517719"/>
                </a:lnTo>
                <a:lnTo>
                  <a:pt x="18287" y="2516124"/>
                </a:lnTo>
                <a:lnTo>
                  <a:pt x="25884" y="2517719"/>
                </a:lnTo>
                <a:lnTo>
                  <a:pt x="32194" y="2522029"/>
                </a:lnTo>
                <a:lnTo>
                  <a:pt x="36504" y="2528339"/>
                </a:lnTo>
                <a:lnTo>
                  <a:pt x="38100" y="2535936"/>
                </a:lnTo>
                <a:lnTo>
                  <a:pt x="36504" y="2543294"/>
                </a:lnTo>
                <a:lnTo>
                  <a:pt x="32194" y="2549080"/>
                </a:lnTo>
                <a:lnTo>
                  <a:pt x="25884" y="2552866"/>
                </a:lnTo>
                <a:lnTo>
                  <a:pt x="18287" y="2554224"/>
                </a:lnTo>
                <a:close/>
              </a:path>
              <a:path w="38100" h="2707004">
                <a:moveTo>
                  <a:pt x="18287" y="2630424"/>
                </a:moveTo>
                <a:lnTo>
                  <a:pt x="11572" y="2629066"/>
                </a:lnTo>
                <a:lnTo>
                  <a:pt x="5714" y="2625280"/>
                </a:lnTo>
                <a:lnTo>
                  <a:pt x="1571" y="2619494"/>
                </a:lnTo>
                <a:lnTo>
                  <a:pt x="0" y="2612136"/>
                </a:lnTo>
                <a:lnTo>
                  <a:pt x="1571" y="2604539"/>
                </a:lnTo>
                <a:lnTo>
                  <a:pt x="5714" y="2598229"/>
                </a:lnTo>
                <a:lnTo>
                  <a:pt x="11572" y="2593919"/>
                </a:lnTo>
                <a:lnTo>
                  <a:pt x="18287" y="2592324"/>
                </a:lnTo>
                <a:lnTo>
                  <a:pt x="25884" y="2593919"/>
                </a:lnTo>
                <a:lnTo>
                  <a:pt x="32194" y="2598229"/>
                </a:lnTo>
                <a:lnTo>
                  <a:pt x="36504" y="2604539"/>
                </a:lnTo>
                <a:lnTo>
                  <a:pt x="38100" y="2612136"/>
                </a:lnTo>
                <a:lnTo>
                  <a:pt x="36504" y="2619494"/>
                </a:lnTo>
                <a:lnTo>
                  <a:pt x="32194" y="2625280"/>
                </a:lnTo>
                <a:lnTo>
                  <a:pt x="25884" y="2629066"/>
                </a:lnTo>
                <a:lnTo>
                  <a:pt x="18287" y="2630424"/>
                </a:lnTo>
                <a:close/>
              </a:path>
              <a:path w="38100" h="2707004">
                <a:moveTo>
                  <a:pt x="18287" y="2706624"/>
                </a:moveTo>
                <a:lnTo>
                  <a:pt x="11572" y="2705266"/>
                </a:lnTo>
                <a:lnTo>
                  <a:pt x="5714" y="2701480"/>
                </a:lnTo>
                <a:lnTo>
                  <a:pt x="1571" y="2695694"/>
                </a:lnTo>
                <a:lnTo>
                  <a:pt x="0" y="2688336"/>
                </a:lnTo>
                <a:lnTo>
                  <a:pt x="1571" y="2680739"/>
                </a:lnTo>
                <a:lnTo>
                  <a:pt x="5714" y="2674429"/>
                </a:lnTo>
                <a:lnTo>
                  <a:pt x="11572" y="2670119"/>
                </a:lnTo>
                <a:lnTo>
                  <a:pt x="18287" y="2668524"/>
                </a:lnTo>
                <a:lnTo>
                  <a:pt x="25884" y="2670119"/>
                </a:lnTo>
                <a:lnTo>
                  <a:pt x="32194" y="2674429"/>
                </a:lnTo>
                <a:lnTo>
                  <a:pt x="36504" y="2680739"/>
                </a:lnTo>
                <a:lnTo>
                  <a:pt x="38100" y="2688336"/>
                </a:lnTo>
                <a:lnTo>
                  <a:pt x="36504" y="2695694"/>
                </a:lnTo>
                <a:lnTo>
                  <a:pt x="32194" y="2701480"/>
                </a:lnTo>
                <a:lnTo>
                  <a:pt x="25884" y="2705266"/>
                </a:lnTo>
                <a:lnTo>
                  <a:pt x="18287" y="2706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2292" y="1205483"/>
            <a:ext cx="56515" cy="3469004"/>
          </a:xfrm>
          <a:custGeom>
            <a:avLst/>
            <a:gdLst/>
            <a:ahLst/>
            <a:cxnLst/>
            <a:rect l="l" t="t" r="r" b="b"/>
            <a:pathLst>
              <a:path w="56515" h="3469004">
                <a:moveTo>
                  <a:pt x="36575" y="38099"/>
                </a:moveTo>
                <a:lnTo>
                  <a:pt x="29217" y="36504"/>
                </a:lnTo>
                <a:lnTo>
                  <a:pt x="23431" y="32194"/>
                </a:lnTo>
                <a:lnTo>
                  <a:pt x="19645" y="25884"/>
                </a:lnTo>
                <a:lnTo>
                  <a:pt x="18287" y="18287"/>
                </a:lnTo>
                <a:lnTo>
                  <a:pt x="19883" y="10929"/>
                </a:lnTo>
                <a:lnTo>
                  <a:pt x="24193" y="5143"/>
                </a:lnTo>
                <a:lnTo>
                  <a:pt x="30503" y="1357"/>
                </a:lnTo>
                <a:lnTo>
                  <a:pt x="38100" y="0"/>
                </a:lnTo>
                <a:lnTo>
                  <a:pt x="44814" y="1571"/>
                </a:lnTo>
                <a:lnTo>
                  <a:pt x="50672" y="5714"/>
                </a:lnTo>
                <a:lnTo>
                  <a:pt x="54816" y="11572"/>
                </a:lnTo>
                <a:lnTo>
                  <a:pt x="56387" y="18287"/>
                </a:lnTo>
                <a:lnTo>
                  <a:pt x="54792" y="25884"/>
                </a:lnTo>
                <a:lnTo>
                  <a:pt x="50482" y="32194"/>
                </a:lnTo>
                <a:lnTo>
                  <a:pt x="44171" y="36504"/>
                </a:lnTo>
                <a:lnTo>
                  <a:pt x="36575" y="38099"/>
                </a:lnTo>
                <a:close/>
              </a:path>
              <a:path w="56515" h="3469004">
                <a:moveTo>
                  <a:pt x="36575" y="114299"/>
                </a:moveTo>
                <a:lnTo>
                  <a:pt x="29217" y="112704"/>
                </a:lnTo>
                <a:lnTo>
                  <a:pt x="23431" y="108394"/>
                </a:lnTo>
                <a:lnTo>
                  <a:pt x="19645" y="102084"/>
                </a:lnTo>
                <a:lnTo>
                  <a:pt x="18287" y="94487"/>
                </a:lnTo>
                <a:lnTo>
                  <a:pt x="19645" y="87129"/>
                </a:lnTo>
                <a:lnTo>
                  <a:pt x="23431" y="81343"/>
                </a:lnTo>
                <a:lnTo>
                  <a:pt x="29217" y="77557"/>
                </a:lnTo>
                <a:lnTo>
                  <a:pt x="36575" y="76199"/>
                </a:lnTo>
                <a:lnTo>
                  <a:pt x="44171" y="77771"/>
                </a:lnTo>
                <a:lnTo>
                  <a:pt x="50482" y="81915"/>
                </a:lnTo>
                <a:lnTo>
                  <a:pt x="54792" y="87772"/>
                </a:lnTo>
                <a:lnTo>
                  <a:pt x="56387" y="94487"/>
                </a:lnTo>
                <a:lnTo>
                  <a:pt x="56387" y="96012"/>
                </a:lnTo>
                <a:lnTo>
                  <a:pt x="54792" y="102727"/>
                </a:lnTo>
                <a:lnTo>
                  <a:pt x="50482" y="108585"/>
                </a:lnTo>
                <a:lnTo>
                  <a:pt x="44171" y="112728"/>
                </a:lnTo>
                <a:lnTo>
                  <a:pt x="36575" y="114299"/>
                </a:lnTo>
                <a:close/>
              </a:path>
              <a:path w="56515" h="3469004">
                <a:moveTo>
                  <a:pt x="36575" y="190499"/>
                </a:moveTo>
                <a:lnTo>
                  <a:pt x="28979" y="188904"/>
                </a:lnTo>
                <a:lnTo>
                  <a:pt x="22669" y="184594"/>
                </a:lnTo>
                <a:lnTo>
                  <a:pt x="18358" y="178284"/>
                </a:lnTo>
                <a:lnTo>
                  <a:pt x="16763" y="170687"/>
                </a:lnTo>
                <a:lnTo>
                  <a:pt x="18358" y="163329"/>
                </a:lnTo>
                <a:lnTo>
                  <a:pt x="22669" y="157543"/>
                </a:lnTo>
                <a:lnTo>
                  <a:pt x="28979" y="153757"/>
                </a:lnTo>
                <a:lnTo>
                  <a:pt x="36575" y="152399"/>
                </a:lnTo>
                <a:lnTo>
                  <a:pt x="43933" y="153995"/>
                </a:lnTo>
                <a:lnTo>
                  <a:pt x="49720" y="158305"/>
                </a:lnTo>
                <a:lnTo>
                  <a:pt x="53506" y="164615"/>
                </a:lnTo>
                <a:lnTo>
                  <a:pt x="54863" y="172212"/>
                </a:lnTo>
                <a:lnTo>
                  <a:pt x="53506" y="178927"/>
                </a:lnTo>
                <a:lnTo>
                  <a:pt x="49720" y="184785"/>
                </a:lnTo>
                <a:lnTo>
                  <a:pt x="43933" y="188928"/>
                </a:lnTo>
                <a:lnTo>
                  <a:pt x="36575" y="190499"/>
                </a:lnTo>
                <a:close/>
              </a:path>
              <a:path w="56515" h="3469004">
                <a:moveTo>
                  <a:pt x="36575" y="266699"/>
                </a:moveTo>
                <a:lnTo>
                  <a:pt x="28979" y="265104"/>
                </a:lnTo>
                <a:lnTo>
                  <a:pt x="22669" y="260794"/>
                </a:lnTo>
                <a:lnTo>
                  <a:pt x="18358" y="254484"/>
                </a:lnTo>
                <a:lnTo>
                  <a:pt x="16763" y="246887"/>
                </a:lnTo>
                <a:lnTo>
                  <a:pt x="18358" y="239529"/>
                </a:lnTo>
                <a:lnTo>
                  <a:pt x="22669" y="233743"/>
                </a:lnTo>
                <a:lnTo>
                  <a:pt x="28979" y="229957"/>
                </a:lnTo>
                <a:lnTo>
                  <a:pt x="36575" y="228599"/>
                </a:lnTo>
                <a:lnTo>
                  <a:pt x="43933" y="230195"/>
                </a:lnTo>
                <a:lnTo>
                  <a:pt x="49720" y="234505"/>
                </a:lnTo>
                <a:lnTo>
                  <a:pt x="53506" y="240815"/>
                </a:lnTo>
                <a:lnTo>
                  <a:pt x="54863" y="248412"/>
                </a:lnTo>
                <a:lnTo>
                  <a:pt x="53291" y="255127"/>
                </a:lnTo>
                <a:lnTo>
                  <a:pt x="49148" y="260985"/>
                </a:lnTo>
                <a:lnTo>
                  <a:pt x="43290" y="265128"/>
                </a:lnTo>
                <a:lnTo>
                  <a:pt x="36575" y="266699"/>
                </a:lnTo>
                <a:close/>
              </a:path>
              <a:path w="56515" h="3469004">
                <a:moveTo>
                  <a:pt x="35051" y="342899"/>
                </a:moveTo>
                <a:lnTo>
                  <a:pt x="27693" y="341304"/>
                </a:lnTo>
                <a:lnTo>
                  <a:pt x="21907" y="336994"/>
                </a:lnTo>
                <a:lnTo>
                  <a:pt x="18120" y="330684"/>
                </a:lnTo>
                <a:lnTo>
                  <a:pt x="16763" y="323087"/>
                </a:lnTo>
                <a:lnTo>
                  <a:pt x="18335" y="316372"/>
                </a:lnTo>
                <a:lnTo>
                  <a:pt x="22478" y="310515"/>
                </a:lnTo>
                <a:lnTo>
                  <a:pt x="28336" y="306371"/>
                </a:lnTo>
                <a:lnTo>
                  <a:pt x="35051" y="304799"/>
                </a:lnTo>
                <a:lnTo>
                  <a:pt x="42648" y="306395"/>
                </a:lnTo>
                <a:lnTo>
                  <a:pt x="48958" y="310705"/>
                </a:lnTo>
                <a:lnTo>
                  <a:pt x="53268" y="317015"/>
                </a:lnTo>
                <a:lnTo>
                  <a:pt x="54863" y="324612"/>
                </a:lnTo>
                <a:lnTo>
                  <a:pt x="53268" y="331327"/>
                </a:lnTo>
                <a:lnTo>
                  <a:pt x="48958" y="337185"/>
                </a:lnTo>
                <a:lnTo>
                  <a:pt x="42648" y="341328"/>
                </a:lnTo>
                <a:lnTo>
                  <a:pt x="35051" y="342899"/>
                </a:lnTo>
                <a:close/>
              </a:path>
              <a:path w="56515" h="3469004">
                <a:moveTo>
                  <a:pt x="35051" y="419099"/>
                </a:moveTo>
                <a:lnTo>
                  <a:pt x="27693" y="417504"/>
                </a:lnTo>
                <a:lnTo>
                  <a:pt x="21907" y="413194"/>
                </a:lnTo>
                <a:lnTo>
                  <a:pt x="18120" y="406884"/>
                </a:lnTo>
                <a:lnTo>
                  <a:pt x="16763" y="399287"/>
                </a:lnTo>
                <a:lnTo>
                  <a:pt x="18120" y="392572"/>
                </a:lnTo>
                <a:lnTo>
                  <a:pt x="21907" y="386715"/>
                </a:lnTo>
                <a:lnTo>
                  <a:pt x="27693" y="382571"/>
                </a:lnTo>
                <a:lnTo>
                  <a:pt x="35051" y="380999"/>
                </a:lnTo>
                <a:lnTo>
                  <a:pt x="42648" y="382595"/>
                </a:lnTo>
                <a:lnTo>
                  <a:pt x="48958" y="386905"/>
                </a:lnTo>
                <a:lnTo>
                  <a:pt x="53268" y="393215"/>
                </a:lnTo>
                <a:lnTo>
                  <a:pt x="54863" y="400812"/>
                </a:lnTo>
                <a:lnTo>
                  <a:pt x="53268" y="408170"/>
                </a:lnTo>
                <a:lnTo>
                  <a:pt x="48958" y="413956"/>
                </a:lnTo>
                <a:lnTo>
                  <a:pt x="42648" y="417742"/>
                </a:lnTo>
                <a:lnTo>
                  <a:pt x="35051" y="419099"/>
                </a:lnTo>
                <a:close/>
              </a:path>
              <a:path w="56515" h="3469004">
                <a:moveTo>
                  <a:pt x="35051" y="495300"/>
                </a:moveTo>
                <a:lnTo>
                  <a:pt x="27455" y="493704"/>
                </a:lnTo>
                <a:lnTo>
                  <a:pt x="21145" y="489394"/>
                </a:lnTo>
                <a:lnTo>
                  <a:pt x="16835" y="483084"/>
                </a:lnTo>
                <a:lnTo>
                  <a:pt x="15239" y="475487"/>
                </a:lnTo>
                <a:lnTo>
                  <a:pt x="16835" y="468772"/>
                </a:lnTo>
                <a:lnTo>
                  <a:pt x="21145" y="462915"/>
                </a:lnTo>
                <a:lnTo>
                  <a:pt x="27455" y="458771"/>
                </a:lnTo>
                <a:lnTo>
                  <a:pt x="35051" y="457200"/>
                </a:lnTo>
                <a:lnTo>
                  <a:pt x="42409" y="458795"/>
                </a:lnTo>
                <a:lnTo>
                  <a:pt x="48196" y="463105"/>
                </a:lnTo>
                <a:lnTo>
                  <a:pt x="51982" y="469415"/>
                </a:lnTo>
                <a:lnTo>
                  <a:pt x="53339" y="477012"/>
                </a:lnTo>
                <a:lnTo>
                  <a:pt x="51982" y="484370"/>
                </a:lnTo>
                <a:lnTo>
                  <a:pt x="48196" y="490156"/>
                </a:lnTo>
                <a:lnTo>
                  <a:pt x="42409" y="493942"/>
                </a:lnTo>
                <a:lnTo>
                  <a:pt x="35051" y="495300"/>
                </a:lnTo>
                <a:close/>
              </a:path>
              <a:path w="56515" h="3469004">
                <a:moveTo>
                  <a:pt x="33527" y="571500"/>
                </a:moveTo>
                <a:lnTo>
                  <a:pt x="26812" y="569928"/>
                </a:lnTo>
                <a:lnTo>
                  <a:pt x="20954" y="565785"/>
                </a:lnTo>
                <a:lnTo>
                  <a:pt x="16811" y="559927"/>
                </a:lnTo>
                <a:lnTo>
                  <a:pt x="15239" y="553212"/>
                </a:lnTo>
                <a:lnTo>
                  <a:pt x="15239" y="551687"/>
                </a:lnTo>
                <a:lnTo>
                  <a:pt x="16835" y="544972"/>
                </a:lnTo>
                <a:lnTo>
                  <a:pt x="21145" y="539115"/>
                </a:lnTo>
                <a:lnTo>
                  <a:pt x="27455" y="534971"/>
                </a:lnTo>
                <a:lnTo>
                  <a:pt x="35051" y="533400"/>
                </a:lnTo>
                <a:lnTo>
                  <a:pt x="42409" y="534995"/>
                </a:lnTo>
                <a:lnTo>
                  <a:pt x="48196" y="539305"/>
                </a:lnTo>
                <a:lnTo>
                  <a:pt x="51982" y="545615"/>
                </a:lnTo>
                <a:lnTo>
                  <a:pt x="53339" y="553212"/>
                </a:lnTo>
                <a:lnTo>
                  <a:pt x="51744" y="560570"/>
                </a:lnTo>
                <a:lnTo>
                  <a:pt x="47434" y="566356"/>
                </a:lnTo>
                <a:lnTo>
                  <a:pt x="41123" y="570142"/>
                </a:lnTo>
                <a:lnTo>
                  <a:pt x="33527" y="571500"/>
                </a:lnTo>
                <a:close/>
              </a:path>
              <a:path w="56515" h="3469004">
                <a:moveTo>
                  <a:pt x="33527" y="647700"/>
                </a:moveTo>
                <a:lnTo>
                  <a:pt x="26169" y="646128"/>
                </a:lnTo>
                <a:lnTo>
                  <a:pt x="20383" y="641985"/>
                </a:lnTo>
                <a:lnTo>
                  <a:pt x="16597" y="636127"/>
                </a:lnTo>
                <a:lnTo>
                  <a:pt x="15239" y="629412"/>
                </a:lnTo>
                <a:lnTo>
                  <a:pt x="16597" y="621815"/>
                </a:lnTo>
                <a:lnTo>
                  <a:pt x="20383" y="615505"/>
                </a:lnTo>
                <a:lnTo>
                  <a:pt x="26169" y="611195"/>
                </a:lnTo>
                <a:lnTo>
                  <a:pt x="33527" y="609600"/>
                </a:lnTo>
                <a:lnTo>
                  <a:pt x="41123" y="611195"/>
                </a:lnTo>
                <a:lnTo>
                  <a:pt x="47434" y="615505"/>
                </a:lnTo>
                <a:lnTo>
                  <a:pt x="51744" y="621815"/>
                </a:lnTo>
                <a:lnTo>
                  <a:pt x="53339" y="629412"/>
                </a:lnTo>
                <a:lnTo>
                  <a:pt x="51744" y="636770"/>
                </a:lnTo>
                <a:lnTo>
                  <a:pt x="47434" y="642556"/>
                </a:lnTo>
                <a:lnTo>
                  <a:pt x="41123" y="646342"/>
                </a:lnTo>
                <a:lnTo>
                  <a:pt x="33527" y="647700"/>
                </a:lnTo>
                <a:close/>
              </a:path>
              <a:path w="56515" h="3469004">
                <a:moveTo>
                  <a:pt x="33527" y="723900"/>
                </a:moveTo>
                <a:lnTo>
                  <a:pt x="25955" y="722328"/>
                </a:lnTo>
                <a:lnTo>
                  <a:pt x="19811" y="718185"/>
                </a:lnTo>
                <a:lnTo>
                  <a:pt x="15953" y="712327"/>
                </a:lnTo>
                <a:lnTo>
                  <a:pt x="15239" y="705612"/>
                </a:lnTo>
                <a:lnTo>
                  <a:pt x="16597" y="698015"/>
                </a:lnTo>
                <a:lnTo>
                  <a:pt x="20383" y="691705"/>
                </a:lnTo>
                <a:lnTo>
                  <a:pt x="26169" y="687395"/>
                </a:lnTo>
                <a:lnTo>
                  <a:pt x="33527" y="685800"/>
                </a:lnTo>
                <a:lnTo>
                  <a:pt x="41123" y="687395"/>
                </a:lnTo>
                <a:lnTo>
                  <a:pt x="47434" y="691705"/>
                </a:lnTo>
                <a:lnTo>
                  <a:pt x="51744" y="698015"/>
                </a:lnTo>
                <a:lnTo>
                  <a:pt x="53339" y="705612"/>
                </a:lnTo>
                <a:lnTo>
                  <a:pt x="51101" y="712970"/>
                </a:lnTo>
                <a:lnTo>
                  <a:pt x="46862" y="718756"/>
                </a:lnTo>
                <a:lnTo>
                  <a:pt x="40909" y="722542"/>
                </a:lnTo>
                <a:lnTo>
                  <a:pt x="33527" y="723900"/>
                </a:lnTo>
                <a:close/>
              </a:path>
              <a:path w="56515" h="3469004">
                <a:moveTo>
                  <a:pt x="33527" y="800100"/>
                </a:moveTo>
                <a:lnTo>
                  <a:pt x="25931" y="798528"/>
                </a:lnTo>
                <a:lnTo>
                  <a:pt x="19621" y="794385"/>
                </a:lnTo>
                <a:lnTo>
                  <a:pt x="15310" y="788527"/>
                </a:lnTo>
                <a:lnTo>
                  <a:pt x="13715" y="781812"/>
                </a:lnTo>
                <a:lnTo>
                  <a:pt x="15310" y="774215"/>
                </a:lnTo>
                <a:lnTo>
                  <a:pt x="19621" y="767905"/>
                </a:lnTo>
                <a:lnTo>
                  <a:pt x="25931" y="763595"/>
                </a:lnTo>
                <a:lnTo>
                  <a:pt x="33527" y="762000"/>
                </a:lnTo>
                <a:lnTo>
                  <a:pt x="40885" y="763595"/>
                </a:lnTo>
                <a:lnTo>
                  <a:pt x="46672" y="767905"/>
                </a:lnTo>
                <a:lnTo>
                  <a:pt x="50458" y="774215"/>
                </a:lnTo>
                <a:lnTo>
                  <a:pt x="51815" y="781812"/>
                </a:lnTo>
                <a:lnTo>
                  <a:pt x="50458" y="789170"/>
                </a:lnTo>
                <a:lnTo>
                  <a:pt x="46672" y="794956"/>
                </a:lnTo>
                <a:lnTo>
                  <a:pt x="40885" y="798742"/>
                </a:lnTo>
                <a:lnTo>
                  <a:pt x="33527" y="800100"/>
                </a:lnTo>
                <a:close/>
              </a:path>
              <a:path w="56515" h="3469004">
                <a:moveTo>
                  <a:pt x="32003" y="876300"/>
                </a:moveTo>
                <a:lnTo>
                  <a:pt x="25288" y="874942"/>
                </a:lnTo>
                <a:lnTo>
                  <a:pt x="19430" y="871156"/>
                </a:lnTo>
                <a:lnTo>
                  <a:pt x="15287" y="865370"/>
                </a:lnTo>
                <a:lnTo>
                  <a:pt x="13715" y="858012"/>
                </a:lnTo>
                <a:lnTo>
                  <a:pt x="15310" y="850415"/>
                </a:lnTo>
                <a:lnTo>
                  <a:pt x="19621" y="844105"/>
                </a:lnTo>
                <a:lnTo>
                  <a:pt x="25931" y="839795"/>
                </a:lnTo>
                <a:lnTo>
                  <a:pt x="33527" y="838200"/>
                </a:lnTo>
                <a:lnTo>
                  <a:pt x="40242" y="839795"/>
                </a:lnTo>
                <a:lnTo>
                  <a:pt x="46100" y="844105"/>
                </a:lnTo>
                <a:lnTo>
                  <a:pt x="50243" y="850415"/>
                </a:lnTo>
                <a:lnTo>
                  <a:pt x="51815" y="858012"/>
                </a:lnTo>
                <a:lnTo>
                  <a:pt x="50220" y="865370"/>
                </a:lnTo>
                <a:lnTo>
                  <a:pt x="45910" y="871156"/>
                </a:lnTo>
                <a:lnTo>
                  <a:pt x="39599" y="874942"/>
                </a:lnTo>
                <a:lnTo>
                  <a:pt x="32003" y="876300"/>
                </a:lnTo>
                <a:close/>
              </a:path>
              <a:path w="56515" h="3469004">
                <a:moveTo>
                  <a:pt x="32003" y="952500"/>
                </a:moveTo>
                <a:lnTo>
                  <a:pt x="24645" y="951142"/>
                </a:lnTo>
                <a:lnTo>
                  <a:pt x="18859" y="947356"/>
                </a:lnTo>
                <a:lnTo>
                  <a:pt x="15072" y="941570"/>
                </a:lnTo>
                <a:lnTo>
                  <a:pt x="13715" y="934212"/>
                </a:lnTo>
                <a:lnTo>
                  <a:pt x="15072" y="926615"/>
                </a:lnTo>
                <a:lnTo>
                  <a:pt x="18859" y="920305"/>
                </a:lnTo>
                <a:lnTo>
                  <a:pt x="24645" y="915995"/>
                </a:lnTo>
                <a:lnTo>
                  <a:pt x="32003" y="914400"/>
                </a:lnTo>
                <a:lnTo>
                  <a:pt x="39599" y="915995"/>
                </a:lnTo>
                <a:lnTo>
                  <a:pt x="45910" y="920305"/>
                </a:lnTo>
                <a:lnTo>
                  <a:pt x="50220" y="926615"/>
                </a:lnTo>
                <a:lnTo>
                  <a:pt x="51815" y="934212"/>
                </a:lnTo>
                <a:lnTo>
                  <a:pt x="50220" y="941570"/>
                </a:lnTo>
                <a:lnTo>
                  <a:pt x="45910" y="947356"/>
                </a:lnTo>
                <a:lnTo>
                  <a:pt x="39599" y="951142"/>
                </a:lnTo>
                <a:lnTo>
                  <a:pt x="32003" y="952500"/>
                </a:lnTo>
                <a:close/>
              </a:path>
              <a:path w="56515" h="3469004">
                <a:moveTo>
                  <a:pt x="32003" y="1028700"/>
                </a:moveTo>
                <a:lnTo>
                  <a:pt x="24407" y="1027342"/>
                </a:lnTo>
                <a:lnTo>
                  <a:pt x="18097" y="1023556"/>
                </a:lnTo>
                <a:lnTo>
                  <a:pt x="13787" y="1017770"/>
                </a:lnTo>
                <a:lnTo>
                  <a:pt x="12191" y="1010412"/>
                </a:lnTo>
                <a:lnTo>
                  <a:pt x="13787" y="1002815"/>
                </a:lnTo>
                <a:lnTo>
                  <a:pt x="18097" y="996505"/>
                </a:lnTo>
                <a:lnTo>
                  <a:pt x="24407" y="992195"/>
                </a:lnTo>
                <a:lnTo>
                  <a:pt x="32003" y="990600"/>
                </a:lnTo>
                <a:lnTo>
                  <a:pt x="39361" y="992195"/>
                </a:lnTo>
                <a:lnTo>
                  <a:pt x="45148" y="996505"/>
                </a:lnTo>
                <a:lnTo>
                  <a:pt x="48934" y="1002815"/>
                </a:lnTo>
                <a:lnTo>
                  <a:pt x="50291" y="1010412"/>
                </a:lnTo>
                <a:lnTo>
                  <a:pt x="48934" y="1017770"/>
                </a:lnTo>
                <a:lnTo>
                  <a:pt x="45148" y="1023556"/>
                </a:lnTo>
                <a:lnTo>
                  <a:pt x="39361" y="1027342"/>
                </a:lnTo>
                <a:lnTo>
                  <a:pt x="32003" y="1028700"/>
                </a:lnTo>
                <a:close/>
              </a:path>
              <a:path w="56515" h="3469004">
                <a:moveTo>
                  <a:pt x="32003" y="1104900"/>
                </a:moveTo>
                <a:lnTo>
                  <a:pt x="24407" y="1103542"/>
                </a:lnTo>
                <a:lnTo>
                  <a:pt x="18097" y="1099756"/>
                </a:lnTo>
                <a:lnTo>
                  <a:pt x="13787" y="1093970"/>
                </a:lnTo>
                <a:lnTo>
                  <a:pt x="12191" y="1086612"/>
                </a:lnTo>
                <a:lnTo>
                  <a:pt x="13787" y="1079015"/>
                </a:lnTo>
                <a:lnTo>
                  <a:pt x="18097" y="1072705"/>
                </a:lnTo>
                <a:lnTo>
                  <a:pt x="24407" y="1068395"/>
                </a:lnTo>
                <a:lnTo>
                  <a:pt x="32003" y="1066800"/>
                </a:lnTo>
                <a:lnTo>
                  <a:pt x="39361" y="1068395"/>
                </a:lnTo>
                <a:lnTo>
                  <a:pt x="45148" y="1072705"/>
                </a:lnTo>
                <a:lnTo>
                  <a:pt x="48934" y="1079015"/>
                </a:lnTo>
                <a:lnTo>
                  <a:pt x="50291" y="1086612"/>
                </a:lnTo>
                <a:lnTo>
                  <a:pt x="48720" y="1093970"/>
                </a:lnTo>
                <a:lnTo>
                  <a:pt x="44576" y="1099756"/>
                </a:lnTo>
                <a:lnTo>
                  <a:pt x="38718" y="1103542"/>
                </a:lnTo>
                <a:lnTo>
                  <a:pt x="32003" y="1104900"/>
                </a:lnTo>
                <a:close/>
              </a:path>
              <a:path w="56515" h="3469004">
                <a:moveTo>
                  <a:pt x="30479" y="1181100"/>
                </a:moveTo>
                <a:lnTo>
                  <a:pt x="23121" y="1179742"/>
                </a:lnTo>
                <a:lnTo>
                  <a:pt x="17335" y="1175956"/>
                </a:lnTo>
                <a:lnTo>
                  <a:pt x="13548" y="1170170"/>
                </a:lnTo>
                <a:lnTo>
                  <a:pt x="12191" y="1162812"/>
                </a:lnTo>
                <a:lnTo>
                  <a:pt x="13763" y="1155215"/>
                </a:lnTo>
                <a:lnTo>
                  <a:pt x="17906" y="1148905"/>
                </a:lnTo>
                <a:lnTo>
                  <a:pt x="23764" y="1144595"/>
                </a:lnTo>
                <a:lnTo>
                  <a:pt x="30479" y="1143000"/>
                </a:lnTo>
                <a:lnTo>
                  <a:pt x="38075" y="1144595"/>
                </a:lnTo>
                <a:lnTo>
                  <a:pt x="44386" y="1148905"/>
                </a:lnTo>
                <a:lnTo>
                  <a:pt x="48696" y="1155215"/>
                </a:lnTo>
                <a:lnTo>
                  <a:pt x="50291" y="1162812"/>
                </a:lnTo>
                <a:lnTo>
                  <a:pt x="48696" y="1170170"/>
                </a:lnTo>
                <a:lnTo>
                  <a:pt x="44386" y="1175956"/>
                </a:lnTo>
                <a:lnTo>
                  <a:pt x="38075" y="1179742"/>
                </a:lnTo>
                <a:lnTo>
                  <a:pt x="30479" y="1181100"/>
                </a:lnTo>
                <a:close/>
              </a:path>
              <a:path w="56515" h="3469004">
                <a:moveTo>
                  <a:pt x="30479" y="1257300"/>
                </a:moveTo>
                <a:lnTo>
                  <a:pt x="23121" y="1255942"/>
                </a:lnTo>
                <a:lnTo>
                  <a:pt x="17335" y="1252156"/>
                </a:lnTo>
                <a:lnTo>
                  <a:pt x="13548" y="1246370"/>
                </a:lnTo>
                <a:lnTo>
                  <a:pt x="12191" y="1239012"/>
                </a:lnTo>
                <a:lnTo>
                  <a:pt x="13548" y="1231415"/>
                </a:lnTo>
                <a:lnTo>
                  <a:pt x="17335" y="1225105"/>
                </a:lnTo>
                <a:lnTo>
                  <a:pt x="23121" y="1220795"/>
                </a:lnTo>
                <a:lnTo>
                  <a:pt x="30479" y="1219200"/>
                </a:lnTo>
                <a:lnTo>
                  <a:pt x="38075" y="1220795"/>
                </a:lnTo>
                <a:lnTo>
                  <a:pt x="44386" y="1225105"/>
                </a:lnTo>
                <a:lnTo>
                  <a:pt x="48696" y="1231415"/>
                </a:lnTo>
                <a:lnTo>
                  <a:pt x="50291" y="1239012"/>
                </a:lnTo>
                <a:lnTo>
                  <a:pt x="48696" y="1246370"/>
                </a:lnTo>
                <a:lnTo>
                  <a:pt x="44386" y="1252156"/>
                </a:lnTo>
                <a:lnTo>
                  <a:pt x="38075" y="1255942"/>
                </a:lnTo>
                <a:lnTo>
                  <a:pt x="30479" y="1257300"/>
                </a:lnTo>
                <a:close/>
              </a:path>
              <a:path w="56515" h="3469004">
                <a:moveTo>
                  <a:pt x="30479" y="1333500"/>
                </a:moveTo>
                <a:lnTo>
                  <a:pt x="22883" y="1332142"/>
                </a:lnTo>
                <a:lnTo>
                  <a:pt x="16573" y="1328356"/>
                </a:lnTo>
                <a:lnTo>
                  <a:pt x="12263" y="1322570"/>
                </a:lnTo>
                <a:lnTo>
                  <a:pt x="10667" y="1315212"/>
                </a:lnTo>
                <a:lnTo>
                  <a:pt x="12263" y="1307615"/>
                </a:lnTo>
                <a:lnTo>
                  <a:pt x="16573" y="1301305"/>
                </a:lnTo>
                <a:lnTo>
                  <a:pt x="22883" y="1296995"/>
                </a:lnTo>
                <a:lnTo>
                  <a:pt x="30479" y="1295400"/>
                </a:lnTo>
                <a:lnTo>
                  <a:pt x="37837" y="1296995"/>
                </a:lnTo>
                <a:lnTo>
                  <a:pt x="43624" y="1301305"/>
                </a:lnTo>
                <a:lnTo>
                  <a:pt x="47410" y="1307615"/>
                </a:lnTo>
                <a:lnTo>
                  <a:pt x="48767" y="1315212"/>
                </a:lnTo>
                <a:lnTo>
                  <a:pt x="47410" y="1322570"/>
                </a:lnTo>
                <a:lnTo>
                  <a:pt x="43624" y="1328356"/>
                </a:lnTo>
                <a:lnTo>
                  <a:pt x="37837" y="1332142"/>
                </a:lnTo>
                <a:lnTo>
                  <a:pt x="30479" y="1333500"/>
                </a:lnTo>
                <a:close/>
              </a:path>
              <a:path w="56515" h="3469004">
                <a:moveTo>
                  <a:pt x="30479" y="1409700"/>
                </a:moveTo>
                <a:lnTo>
                  <a:pt x="22883" y="1408342"/>
                </a:lnTo>
                <a:lnTo>
                  <a:pt x="16573" y="1404556"/>
                </a:lnTo>
                <a:lnTo>
                  <a:pt x="12263" y="1398770"/>
                </a:lnTo>
                <a:lnTo>
                  <a:pt x="10667" y="1391412"/>
                </a:lnTo>
                <a:lnTo>
                  <a:pt x="12263" y="1383815"/>
                </a:lnTo>
                <a:lnTo>
                  <a:pt x="16573" y="1377505"/>
                </a:lnTo>
                <a:lnTo>
                  <a:pt x="22883" y="1373195"/>
                </a:lnTo>
                <a:lnTo>
                  <a:pt x="30479" y="1371600"/>
                </a:lnTo>
                <a:lnTo>
                  <a:pt x="37837" y="1373195"/>
                </a:lnTo>
                <a:lnTo>
                  <a:pt x="43624" y="1377505"/>
                </a:lnTo>
                <a:lnTo>
                  <a:pt x="47410" y="1383815"/>
                </a:lnTo>
                <a:lnTo>
                  <a:pt x="48767" y="1391412"/>
                </a:lnTo>
                <a:lnTo>
                  <a:pt x="47196" y="1398770"/>
                </a:lnTo>
                <a:lnTo>
                  <a:pt x="43052" y="1404556"/>
                </a:lnTo>
                <a:lnTo>
                  <a:pt x="37194" y="1408342"/>
                </a:lnTo>
                <a:lnTo>
                  <a:pt x="30479" y="1409700"/>
                </a:lnTo>
                <a:close/>
              </a:path>
              <a:path w="56515" h="3469004">
                <a:moveTo>
                  <a:pt x="28955" y="1485900"/>
                </a:moveTo>
                <a:lnTo>
                  <a:pt x="21597" y="1484542"/>
                </a:lnTo>
                <a:lnTo>
                  <a:pt x="15811" y="1480756"/>
                </a:lnTo>
                <a:lnTo>
                  <a:pt x="12025" y="1474970"/>
                </a:lnTo>
                <a:lnTo>
                  <a:pt x="10667" y="1467612"/>
                </a:lnTo>
                <a:lnTo>
                  <a:pt x="12025" y="1460015"/>
                </a:lnTo>
                <a:lnTo>
                  <a:pt x="15811" y="1453705"/>
                </a:lnTo>
                <a:lnTo>
                  <a:pt x="21597" y="1449395"/>
                </a:lnTo>
                <a:lnTo>
                  <a:pt x="28955" y="1447800"/>
                </a:lnTo>
                <a:lnTo>
                  <a:pt x="36551" y="1449395"/>
                </a:lnTo>
                <a:lnTo>
                  <a:pt x="42862" y="1453705"/>
                </a:lnTo>
                <a:lnTo>
                  <a:pt x="47172" y="1460015"/>
                </a:lnTo>
                <a:lnTo>
                  <a:pt x="48767" y="1467612"/>
                </a:lnTo>
                <a:lnTo>
                  <a:pt x="47172" y="1474970"/>
                </a:lnTo>
                <a:lnTo>
                  <a:pt x="42862" y="1480756"/>
                </a:lnTo>
                <a:lnTo>
                  <a:pt x="36551" y="1484542"/>
                </a:lnTo>
                <a:lnTo>
                  <a:pt x="28955" y="1485900"/>
                </a:lnTo>
                <a:close/>
              </a:path>
              <a:path w="56515" h="3469004">
                <a:moveTo>
                  <a:pt x="28955" y="1562100"/>
                </a:moveTo>
                <a:lnTo>
                  <a:pt x="21383" y="1560742"/>
                </a:lnTo>
                <a:lnTo>
                  <a:pt x="15239" y="1556956"/>
                </a:lnTo>
                <a:lnTo>
                  <a:pt x="11382" y="1551170"/>
                </a:lnTo>
                <a:lnTo>
                  <a:pt x="10667" y="1543812"/>
                </a:lnTo>
                <a:lnTo>
                  <a:pt x="12025" y="1536215"/>
                </a:lnTo>
                <a:lnTo>
                  <a:pt x="15811" y="1529905"/>
                </a:lnTo>
                <a:lnTo>
                  <a:pt x="21597" y="1525595"/>
                </a:lnTo>
                <a:lnTo>
                  <a:pt x="28955" y="1524000"/>
                </a:lnTo>
                <a:lnTo>
                  <a:pt x="36551" y="1525595"/>
                </a:lnTo>
                <a:lnTo>
                  <a:pt x="42862" y="1529905"/>
                </a:lnTo>
                <a:lnTo>
                  <a:pt x="47172" y="1536215"/>
                </a:lnTo>
                <a:lnTo>
                  <a:pt x="48767" y="1543812"/>
                </a:lnTo>
                <a:lnTo>
                  <a:pt x="46529" y="1551170"/>
                </a:lnTo>
                <a:lnTo>
                  <a:pt x="42290" y="1556956"/>
                </a:lnTo>
                <a:lnTo>
                  <a:pt x="36337" y="1560742"/>
                </a:lnTo>
                <a:lnTo>
                  <a:pt x="28955" y="1562100"/>
                </a:lnTo>
                <a:close/>
              </a:path>
              <a:path w="56515" h="3469004">
                <a:moveTo>
                  <a:pt x="28955" y="1638300"/>
                </a:moveTo>
                <a:lnTo>
                  <a:pt x="21359" y="1636942"/>
                </a:lnTo>
                <a:lnTo>
                  <a:pt x="15049" y="1633156"/>
                </a:lnTo>
                <a:lnTo>
                  <a:pt x="10739" y="1627370"/>
                </a:lnTo>
                <a:lnTo>
                  <a:pt x="9143" y="1620012"/>
                </a:lnTo>
                <a:lnTo>
                  <a:pt x="10739" y="1612415"/>
                </a:lnTo>
                <a:lnTo>
                  <a:pt x="15049" y="1606105"/>
                </a:lnTo>
                <a:lnTo>
                  <a:pt x="21359" y="1601795"/>
                </a:lnTo>
                <a:lnTo>
                  <a:pt x="28955" y="1600200"/>
                </a:lnTo>
                <a:lnTo>
                  <a:pt x="36313" y="1601795"/>
                </a:lnTo>
                <a:lnTo>
                  <a:pt x="42100" y="1606105"/>
                </a:lnTo>
                <a:lnTo>
                  <a:pt x="45886" y="1612415"/>
                </a:lnTo>
                <a:lnTo>
                  <a:pt x="47243" y="1620012"/>
                </a:lnTo>
                <a:lnTo>
                  <a:pt x="45886" y="1627370"/>
                </a:lnTo>
                <a:lnTo>
                  <a:pt x="42100" y="1633156"/>
                </a:lnTo>
                <a:lnTo>
                  <a:pt x="36313" y="1636942"/>
                </a:lnTo>
                <a:lnTo>
                  <a:pt x="28955" y="1638300"/>
                </a:lnTo>
                <a:close/>
              </a:path>
              <a:path w="56515" h="3469004">
                <a:moveTo>
                  <a:pt x="27431" y="1714500"/>
                </a:moveTo>
                <a:lnTo>
                  <a:pt x="20716" y="1713142"/>
                </a:lnTo>
                <a:lnTo>
                  <a:pt x="14858" y="1709356"/>
                </a:lnTo>
                <a:lnTo>
                  <a:pt x="10715" y="1703570"/>
                </a:lnTo>
                <a:lnTo>
                  <a:pt x="9143" y="1696212"/>
                </a:lnTo>
                <a:lnTo>
                  <a:pt x="10739" y="1688615"/>
                </a:lnTo>
                <a:lnTo>
                  <a:pt x="15049" y="1682305"/>
                </a:lnTo>
                <a:lnTo>
                  <a:pt x="21359" y="1677995"/>
                </a:lnTo>
                <a:lnTo>
                  <a:pt x="28955" y="1676400"/>
                </a:lnTo>
                <a:lnTo>
                  <a:pt x="35670" y="1677995"/>
                </a:lnTo>
                <a:lnTo>
                  <a:pt x="41528" y="1682305"/>
                </a:lnTo>
                <a:lnTo>
                  <a:pt x="45672" y="1688615"/>
                </a:lnTo>
                <a:lnTo>
                  <a:pt x="47243" y="1696212"/>
                </a:lnTo>
                <a:lnTo>
                  <a:pt x="45648" y="1703570"/>
                </a:lnTo>
                <a:lnTo>
                  <a:pt x="41338" y="1709356"/>
                </a:lnTo>
                <a:lnTo>
                  <a:pt x="35027" y="1713142"/>
                </a:lnTo>
                <a:lnTo>
                  <a:pt x="27431" y="1714500"/>
                </a:lnTo>
                <a:close/>
              </a:path>
              <a:path w="56515" h="3469004">
                <a:moveTo>
                  <a:pt x="27431" y="1790700"/>
                </a:moveTo>
                <a:lnTo>
                  <a:pt x="20073" y="1789342"/>
                </a:lnTo>
                <a:lnTo>
                  <a:pt x="14287" y="1785556"/>
                </a:lnTo>
                <a:lnTo>
                  <a:pt x="10500" y="1779770"/>
                </a:lnTo>
                <a:lnTo>
                  <a:pt x="9143" y="1772412"/>
                </a:lnTo>
                <a:lnTo>
                  <a:pt x="10500" y="1764815"/>
                </a:lnTo>
                <a:lnTo>
                  <a:pt x="14287" y="1758505"/>
                </a:lnTo>
                <a:lnTo>
                  <a:pt x="20073" y="1754195"/>
                </a:lnTo>
                <a:lnTo>
                  <a:pt x="27431" y="1752600"/>
                </a:lnTo>
                <a:lnTo>
                  <a:pt x="35027" y="1754195"/>
                </a:lnTo>
                <a:lnTo>
                  <a:pt x="41338" y="1758505"/>
                </a:lnTo>
                <a:lnTo>
                  <a:pt x="45648" y="1764815"/>
                </a:lnTo>
                <a:lnTo>
                  <a:pt x="47243" y="1772412"/>
                </a:lnTo>
                <a:lnTo>
                  <a:pt x="45648" y="1779984"/>
                </a:lnTo>
                <a:lnTo>
                  <a:pt x="41338" y="1786128"/>
                </a:lnTo>
                <a:lnTo>
                  <a:pt x="35027" y="1789985"/>
                </a:lnTo>
                <a:lnTo>
                  <a:pt x="27431" y="1790700"/>
                </a:lnTo>
                <a:close/>
              </a:path>
              <a:path w="56515" h="3469004">
                <a:moveTo>
                  <a:pt x="27431" y="1866900"/>
                </a:moveTo>
                <a:lnTo>
                  <a:pt x="19835" y="1865542"/>
                </a:lnTo>
                <a:lnTo>
                  <a:pt x="13525" y="1861756"/>
                </a:lnTo>
                <a:lnTo>
                  <a:pt x="9215" y="1855970"/>
                </a:lnTo>
                <a:lnTo>
                  <a:pt x="7619" y="1848612"/>
                </a:lnTo>
                <a:lnTo>
                  <a:pt x="9215" y="1841015"/>
                </a:lnTo>
                <a:lnTo>
                  <a:pt x="13525" y="1834705"/>
                </a:lnTo>
                <a:lnTo>
                  <a:pt x="19835" y="1830395"/>
                </a:lnTo>
                <a:lnTo>
                  <a:pt x="27431" y="1828800"/>
                </a:lnTo>
                <a:lnTo>
                  <a:pt x="34789" y="1831038"/>
                </a:lnTo>
                <a:lnTo>
                  <a:pt x="40576" y="1835276"/>
                </a:lnTo>
                <a:lnTo>
                  <a:pt x="44362" y="1841230"/>
                </a:lnTo>
                <a:lnTo>
                  <a:pt x="45719" y="1848612"/>
                </a:lnTo>
                <a:lnTo>
                  <a:pt x="44362" y="1856184"/>
                </a:lnTo>
                <a:lnTo>
                  <a:pt x="40576" y="1862328"/>
                </a:lnTo>
                <a:lnTo>
                  <a:pt x="34789" y="1866185"/>
                </a:lnTo>
                <a:lnTo>
                  <a:pt x="27431" y="1866900"/>
                </a:lnTo>
                <a:close/>
              </a:path>
              <a:path w="56515" h="3469004">
                <a:moveTo>
                  <a:pt x="27431" y="1944624"/>
                </a:moveTo>
                <a:lnTo>
                  <a:pt x="19835" y="1942385"/>
                </a:lnTo>
                <a:lnTo>
                  <a:pt x="13525" y="1938147"/>
                </a:lnTo>
                <a:lnTo>
                  <a:pt x="9215" y="1932193"/>
                </a:lnTo>
                <a:lnTo>
                  <a:pt x="7619" y="1924812"/>
                </a:lnTo>
                <a:lnTo>
                  <a:pt x="9215" y="1917215"/>
                </a:lnTo>
                <a:lnTo>
                  <a:pt x="13525" y="1910905"/>
                </a:lnTo>
                <a:lnTo>
                  <a:pt x="19835" y="1906595"/>
                </a:lnTo>
                <a:lnTo>
                  <a:pt x="27431" y="1905000"/>
                </a:lnTo>
                <a:lnTo>
                  <a:pt x="34789" y="1907238"/>
                </a:lnTo>
                <a:lnTo>
                  <a:pt x="40576" y="1911476"/>
                </a:lnTo>
                <a:lnTo>
                  <a:pt x="44362" y="1917430"/>
                </a:lnTo>
                <a:lnTo>
                  <a:pt x="45719" y="1924812"/>
                </a:lnTo>
                <a:lnTo>
                  <a:pt x="44362" y="1932408"/>
                </a:lnTo>
                <a:lnTo>
                  <a:pt x="40576" y="1938718"/>
                </a:lnTo>
                <a:lnTo>
                  <a:pt x="34789" y="1943028"/>
                </a:lnTo>
                <a:lnTo>
                  <a:pt x="27431" y="1944624"/>
                </a:lnTo>
                <a:close/>
              </a:path>
              <a:path w="56515" h="3469004">
                <a:moveTo>
                  <a:pt x="25907" y="2020824"/>
                </a:moveTo>
                <a:lnTo>
                  <a:pt x="18549" y="2019228"/>
                </a:lnTo>
                <a:lnTo>
                  <a:pt x="12763" y="2014918"/>
                </a:lnTo>
                <a:lnTo>
                  <a:pt x="8977" y="2008608"/>
                </a:lnTo>
                <a:lnTo>
                  <a:pt x="7619" y="2001012"/>
                </a:lnTo>
                <a:lnTo>
                  <a:pt x="9191" y="1993439"/>
                </a:lnTo>
                <a:lnTo>
                  <a:pt x="13334" y="1987295"/>
                </a:lnTo>
                <a:lnTo>
                  <a:pt x="19192" y="1983438"/>
                </a:lnTo>
                <a:lnTo>
                  <a:pt x="25907" y="1982724"/>
                </a:lnTo>
                <a:lnTo>
                  <a:pt x="33503" y="1984081"/>
                </a:lnTo>
                <a:lnTo>
                  <a:pt x="39814" y="1987867"/>
                </a:lnTo>
                <a:lnTo>
                  <a:pt x="44124" y="1993653"/>
                </a:lnTo>
                <a:lnTo>
                  <a:pt x="45719" y="2001012"/>
                </a:lnTo>
                <a:lnTo>
                  <a:pt x="44124" y="2008608"/>
                </a:lnTo>
                <a:lnTo>
                  <a:pt x="39814" y="2014918"/>
                </a:lnTo>
                <a:lnTo>
                  <a:pt x="33503" y="2019228"/>
                </a:lnTo>
                <a:lnTo>
                  <a:pt x="25907" y="2020824"/>
                </a:lnTo>
                <a:close/>
              </a:path>
              <a:path w="56515" h="3469004">
                <a:moveTo>
                  <a:pt x="25907" y="2097024"/>
                </a:moveTo>
                <a:lnTo>
                  <a:pt x="18549" y="2095428"/>
                </a:lnTo>
                <a:lnTo>
                  <a:pt x="12763" y="2091118"/>
                </a:lnTo>
                <a:lnTo>
                  <a:pt x="8977" y="2084808"/>
                </a:lnTo>
                <a:lnTo>
                  <a:pt x="7619" y="2077212"/>
                </a:lnTo>
                <a:lnTo>
                  <a:pt x="8977" y="2069853"/>
                </a:lnTo>
                <a:lnTo>
                  <a:pt x="12763" y="2064067"/>
                </a:lnTo>
                <a:lnTo>
                  <a:pt x="18549" y="2060281"/>
                </a:lnTo>
                <a:lnTo>
                  <a:pt x="25907" y="2058924"/>
                </a:lnTo>
                <a:lnTo>
                  <a:pt x="33503" y="2060281"/>
                </a:lnTo>
                <a:lnTo>
                  <a:pt x="39814" y="2064067"/>
                </a:lnTo>
                <a:lnTo>
                  <a:pt x="44124" y="2069853"/>
                </a:lnTo>
                <a:lnTo>
                  <a:pt x="45719" y="2077212"/>
                </a:lnTo>
                <a:lnTo>
                  <a:pt x="44124" y="2084808"/>
                </a:lnTo>
                <a:lnTo>
                  <a:pt x="39814" y="2091118"/>
                </a:lnTo>
                <a:lnTo>
                  <a:pt x="33503" y="2095428"/>
                </a:lnTo>
                <a:lnTo>
                  <a:pt x="25907" y="2097024"/>
                </a:lnTo>
                <a:close/>
              </a:path>
              <a:path w="56515" h="3469004">
                <a:moveTo>
                  <a:pt x="25907" y="2173224"/>
                </a:moveTo>
                <a:lnTo>
                  <a:pt x="18311" y="2171628"/>
                </a:lnTo>
                <a:lnTo>
                  <a:pt x="12001" y="2167318"/>
                </a:lnTo>
                <a:lnTo>
                  <a:pt x="7691" y="2161008"/>
                </a:lnTo>
                <a:lnTo>
                  <a:pt x="6095" y="2153412"/>
                </a:lnTo>
                <a:lnTo>
                  <a:pt x="7691" y="2146053"/>
                </a:lnTo>
                <a:lnTo>
                  <a:pt x="12001" y="2140267"/>
                </a:lnTo>
                <a:lnTo>
                  <a:pt x="18311" y="2136481"/>
                </a:lnTo>
                <a:lnTo>
                  <a:pt x="25907" y="2135124"/>
                </a:lnTo>
                <a:lnTo>
                  <a:pt x="33265" y="2136481"/>
                </a:lnTo>
                <a:lnTo>
                  <a:pt x="39052" y="2140267"/>
                </a:lnTo>
                <a:lnTo>
                  <a:pt x="42838" y="2146053"/>
                </a:lnTo>
                <a:lnTo>
                  <a:pt x="44195" y="2153412"/>
                </a:lnTo>
                <a:lnTo>
                  <a:pt x="42838" y="2161008"/>
                </a:lnTo>
                <a:lnTo>
                  <a:pt x="39052" y="2167318"/>
                </a:lnTo>
                <a:lnTo>
                  <a:pt x="33265" y="2171628"/>
                </a:lnTo>
                <a:lnTo>
                  <a:pt x="25907" y="2173224"/>
                </a:lnTo>
                <a:close/>
              </a:path>
              <a:path w="56515" h="3469004">
                <a:moveTo>
                  <a:pt x="25907" y="2249424"/>
                </a:moveTo>
                <a:lnTo>
                  <a:pt x="18311" y="2247828"/>
                </a:lnTo>
                <a:lnTo>
                  <a:pt x="12001" y="2243518"/>
                </a:lnTo>
                <a:lnTo>
                  <a:pt x="7691" y="2237208"/>
                </a:lnTo>
                <a:lnTo>
                  <a:pt x="6095" y="2229612"/>
                </a:lnTo>
                <a:lnTo>
                  <a:pt x="7691" y="2222253"/>
                </a:lnTo>
                <a:lnTo>
                  <a:pt x="12001" y="2216467"/>
                </a:lnTo>
                <a:lnTo>
                  <a:pt x="18311" y="2212681"/>
                </a:lnTo>
                <a:lnTo>
                  <a:pt x="25907" y="2211324"/>
                </a:lnTo>
                <a:lnTo>
                  <a:pt x="33265" y="2212681"/>
                </a:lnTo>
                <a:lnTo>
                  <a:pt x="39052" y="2216467"/>
                </a:lnTo>
                <a:lnTo>
                  <a:pt x="42838" y="2222253"/>
                </a:lnTo>
                <a:lnTo>
                  <a:pt x="44195" y="2229612"/>
                </a:lnTo>
                <a:lnTo>
                  <a:pt x="42623" y="2237208"/>
                </a:lnTo>
                <a:lnTo>
                  <a:pt x="38480" y="2243518"/>
                </a:lnTo>
                <a:lnTo>
                  <a:pt x="32622" y="2247828"/>
                </a:lnTo>
                <a:lnTo>
                  <a:pt x="25907" y="2249424"/>
                </a:lnTo>
                <a:close/>
              </a:path>
              <a:path w="56515" h="3469004">
                <a:moveTo>
                  <a:pt x="24383" y="2325624"/>
                </a:moveTo>
                <a:lnTo>
                  <a:pt x="17025" y="2324028"/>
                </a:lnTo>
                <a:lnTo>
                  <a:pt x="11239" y="2319718"/>
                </a:lnTo>
                <a:lnTo>
                  <a:pt x="7452" y="2313408"/>
                </a:lnTo>
                <a:lnTo>
                  <a:pt x="6095" y="2305812"/>
                </a:lnTo>
                <a:lnTo>
                  <a:pt x="7452" y="2298453"/>
                </a:lnTo>
                <a:lnTo>
                  <a:pt x="11239" y="2292667"/>
                </a:lnTo>
                <a:lnTo>
                  <a:pt x="17025" y="2288881"/>
                </a:lnTo>
                <a:lnTo>
                  <a:pt x="24383" y="2287524"/>
                </a:lnTo>
                <a:lnTo>
                  <a:pt x="31980" y="2288881"/>
                </a:lnTo>
                <a:lnTo>
                  <a:pt x="38290" y="2292667"/>
                </a:lnTo>
                <a:lnTo>
                  <a:pt x="42600" y="2298453"/>
                </a:lnTo>
                <a:lnTo>
                  <a:pt x="44195" y="2305812"/>
                </a:lnTo>
                <a:lnTo>
                  <a:pt x="42600" y="2313408"/>
                </a:lnTo>
                <a:lnTo>
                  <a:pt x="38290" y="2319718"/>
                </a:lnTo>
                <a:lnTo>
                  <a:pt x="31980" y="2324028"/>
                </a:lnTo>
                <a:lnTo>
                  <a:pt x="24383" y="2325624"/>
                </a:lnTo>
                <a:close/>
              </a:path>
              <a:path w="56515" h="3469004">
                <a:moveTo>
                  <a:pt x="24383" y="2401824"/>
                </a:moveTo>
                <a:lnTo>
                  <a:pt x="17025" y="2400228"/>
                </a:lnTo>
                <a:lnTo>
                  <a:pt x="11239" y="2395918"/>
                </a:lnTo>
                <a:lnTo>
                  <a:pt x="7452" y="2389608"/>
                </a:lnTo>
                <a:lnTo>
                  <a:pt x="6095" y="2382012"/>
                </a:lnTo>
                <a:lnTo>
                  <a:pt x="7452" y="2374653"/>
                </a:lnTo>
                <a:lnTo>
                  <a:pt x="11239" y="2368867"/>
                </a:lnTo>
                <a:lnTo>
                  <a:pt x="17025" y="2365081"/>
                </a:lnTo>
                <a:lnTo>
                  <a:pt x="24383" y="2363724"/>
                </a:lnTo>
                <a:lnTo>
                  <a:pt x="31980" y="2365081"/>
                </a:lnTo>
                <a:lnTo>
                  <a:pt x="38290" y="2368867"/>
                </a:lnTo>
                <a:lnTo>
                  <a:pt x="42600" y="2374653"/>
                </a:lnTo>
                <a:lnTo>
                  <a:pt x="44195" y="2382012"/>
                </a:lnTo>
                <a:lnTo>
                  <a:pt x="42600" y="2389608"/>
                </a:lnTo>
                <a:lnTo>
                  <a:pt x="38290" y="2395918"/>
                </a:lnTo>
                <a:lnTo>
                  <a:pt x="31980" y="2400228"/>
                </a:lnTo>
                <a:lnTo>
                  <a:pt x="24383" y="2401824"/>
                </a:lnTo>
                <a:close/>
              </a:path>
              <a:path w="56515" h="3469004">
                <a:moveTo>
                  <a:pt x="24383" y="2478024"/>
                </a:moveTo>
                <a:lnTo>
                  <a:pt x="16787" y="2476428"/>
                </a:lnTo>
                <a:lnTo>
                  <a:pt x="10477" y="2472118"/>
                </a:lnTo>
                <a:lnTo>
                  <a:pt x="6167" y="2465808"/>
                </a:lnTo>
                <a:lnTo>
                  <a:pt x="4571" y="2458212"/>
                </a:lnTo>
                <a:lnTo>
                  <a:pt x="6167" y="2450853"/>
                </a:lnTo>
                <a:lnTo>
                  <a:pt x="10477" y="2445067"/>
                </a:lnTo>
                <a:lnTo>
                  <a:pt x="16787" y="2441281"/>
                </a:lnTo>
                <a:lnTo>
                  <a:pt x="24383" y="2439924"/>
                </a:lnTo>
                <a:lnTo>
                  <a:pt x="31741" y="2441281"/>
                </a:lnTo>
                <a:lnTo>
                  <a:pt x="37528" y="2445067"/>
                </a:lnTo>
                <a:lnTo>
                  <a:pt x="41314" y="2450853"/>
                </a:lnTo>
                <a:lnTo>
                  <a:pt x="42671" y="2458212"/>
                </a:lnTo>
                <a:lnTo>
                  <a:pt x="41314" y="2465808"/>
                </a:lnTo>
                <a:lnTo>
                  <a:pt x="37528" y="2472118"/>
                </a:lnTo>
                <a:lnTo>
                  <a:pt x="31741" y="2476428"/>
                </a:lnTo>
                <a:lnTo>
                  <a:pt x="24383" y="2478024"/>
                </a:lnTo>
                <a:close/>
              </a:path>
              <a:path w="56515" h="3469004">
                <a:moveTo>
                  <a:pt x="22859" y="2554224"/>
                </a:moveTo>
                <a:lnTo>
                  <a:pt x="16144" y="2552628"/>
                </a:lnTo>
                <a:lnTo>
                  <a:pt x="10286" y="2548318"/>
                </a:lnTo>
                <a:lnTo>
                  <a:pt x="6143" y="2542008"/>
                </a:lnTo>
                <a:lnTo>
                  <a:pt x="4571" y="2534412"/>
                </a:lnTo>
                <a:lnTo>
                  <a:pt x="6167" y="2527053"/>
                </a:lnTo>
                <a:lnTo>
                  <a:pt x="10477" y="2521267"/>
                </a:lnTo>
                <a:lnTo>
                  <a:pt x="16787" y="2517481"/>
                </a:lnTo>
                <a:lnTo>
                  <a:pt x="24383" y="2516124"/>
                </a:lnTo>
                <a:lnTo>
                  <a:pt x="31098" y="2517481"/>
                </a:lnTo>
                <a:lnTo>
                  <a:pt x="36956" y="2521267"/>
                </a:lnTo>
                <a:lnTo>
                  <a:pt x="41100" y="2527053"/>
                </a:lnTo>
                <a:lnTo>
                  <a:pt x="42671" y="2534412"/>
                </a:lnTo>
                <a:lnTo>
                  <a:pt x="41076" y="2542008"/>
                </a:lnTo>
                <a:lnTo>
                  <a:pt x="36766" y="2548318"/>
                </a:lnTo>
                <a:lnTo>
                  <a:pt x="30455" y="2552628"/>
                </a:lnTo>
                <a:lnTo>
                  <a:pt x="22859" y="2554224"/>
                </a:lnTo>
                <a:close/>
              </a:path>
              <a:path w="56515" h="3469004">
                <a:moveTo>
                  <a:pt x="22859" y="2630424"/>
                </a:moveTo>
                <a:lnTo>
                  <a:pt x="15501" y="2628828"/>
                </a:lnTo>
                <a:lnTo>
                  <a:pt x="9715" y="2624518"/>
                </a:lnTo>
                <a:lnTo>
                  <a:pt x="5929" y="2618208"/>
                </a:lnTo>
                <a:lnTo>
                  <a:pt x="4571" y="2610612"/>
                </a:lnTo>
                <a:lnTo>
                  <a:pt x="5929" y="2603253"/>
                </a:lnTo>
                <a:lnTo>
                  <a:pt x="9715" y="2597467"/>
                </a:lnTo>
                <a:lnTo>
                  <a:pt x="15501" y="2593681"/>
                </a:lnTo>
                <a:lnTo>
                  <a:pt x="22859" y="2592324"/>
                </a:lnTo>
                <a:lnTo>
                  <a:pt x="30455" y="2593681"/>
                </a:lnTo>
                <a:lnTo>
                  <a:pt x="36766" y="2597467"/>
                </a:lnTo>
                <a:lnTo>
                  <a:pt x="41076" y="2603253"/>
                </a:lnTo>
                <a:lnTo>
                  <a:pt x="42671" y="2610612"/>
                </a:lnTo>
                <a:lnTo>
                  <a:pt x="41076" y="2618208"/>
                </a:lnTo>
                <a:lnTo>
                  <a:pt x="36766" y="2624518"/>
                </a:lnTo>
                <a:lnTo>
                  <a:pt x="30455" y="2628828"/>
                </a:lnTo>
                <a:lnTo>
                  <a:pt x="22859" y="2630424"/>
                </a:lnTo>
                <a:close/>
              </a:path>
              <a:path w="56515" h="3469004">
                <a:moveTo>
                  <a:pt x="22859" y="2706624"/>
                </a:moveTo>
                <a:lnTo>
                  <a:pt x="15263" y="2705028"/>
                </a:lnTo>
                <a:lnTo>
                  <a:pt x="8953" y="2700718"/>
                </a:lnTo>
                <a:lnTo>
                  <a:pt x="4642" y="2694408"/>
                </a:lnTo>
                <a:lnTo>
                  <a:pt x="3047" y="2686812"/>
                </a:lnTo>
                <a:lnTo>
                  <a:pt x="4642" y="2679453"/>
                </a:lnTo>
                <a:lnTo>
                  <a:pt x="8953" y="2673667"/>
                </a:lnTo>
                <a:lnTo>
                  <a:pt x="15263" y="2669881"/>
                </a:lnTo>
                <a:lnTo>
                  <a:pt x="22859" y="2668524"/>
                </a:lnTo>
                <a:lnTo>
                  <a:pt x="30217" y="2669881"/>
                </a:lnTo>
                <a:lnTo>
                  <a:pt x="36004" y="2673667"/>
                </a:lnTo>
                <a:lnTo>
                  <a:pt x="39790" y="2679453"/>
                </a:lnTo>
                <a:lnTo>
                  <a:pt x="41147" y="2686812"/>
                </a:lnTo>
                <a:lnTo>
                  <a:pt x="39790" y="2694408"/>
                </a:lnTo>
                <a:lnTo>
                  <a:pt x="36004" y="2700718"/>
                </a:lnTo>
                <a:lnTo>
                  <a:pt x="30217" y="2705028"/>
                </a:lnTo>
                <a:lnTo>
                  <a:pt x="22859" y="2706624"/>
                </a:lnTo>
                <a:close/>
              </a:path>
              <a:path w="56515" h="3469004">
                <a:moveTo>
                  <a:pt x="22859" y="2782824"/>
                </a:moveTo>
                <a:lnTo>
                  <a:pt x="15263" y="2781228"/>
                </a:lnTo>
                <a:lnTo>
                  <a:pt x="8953" y="2776918"/>
                </a:lnTo>
                <a:lnTo>
                  <a:pt x="4642" y="2770608"/>
                </a:lnTo>
                <a:lnTo>
                  <a:pt x="3047" y="2763012"/>
                </a:lnTo>
                <a:lnTo>
                  <a:pt x="4642" y="2755653"/>
                </a:lnTo>
                <a:lnTo>
                  <a:pt x="8953" y="2749867"/>
                </a:lnTo>
                <a:lnTo>
                  <a:pt x="15263" y="2746081"/>
                </a:lnTo>
                <a:lnTo>
                  <a:pt x="22859" y="2744724"/>
                </a:lnTo>
                <a:lnTo>
                  <a:pt x="30217" y="2746081"/>
                </a:lnTo>
                <a:lnTo>
                  <a:pt x="36004" y="2749867"/>
                </a:lnTo>
                <a:lnTo>
                  <a:pt x="39790" y="2755653"/>
                </a:lnTo>
                <a:lnTo>
                  <a:pt x="41147" y="2763012"/>
                </a:lnTo>
                <a:lnTo>
                  <a:pt x="39790" y="2770608"/>
                </a:lnTo>
                <a:lnTo>
                  <a:pt x="36004" y="2776918"/>
                </a:lnTo>
                <a:lnTo>
                  <a:pt x="30217" y="2781228"/>
                </a:lnTo>
                <a:lnTo>
                  <a:pt x="22859" y="2782824"/>
                </a:lnTo>
                <a:close/>
              </a:path>
              <a:path w="56515" h="3469004">
                <a:moveTo>
                  <a:pt x="21335" y="2859024"/>
                </a:moveTo>
                <a:lnTo>
                  <a:pt x="13977" y="2857428"/>
                </a:lnTo>
                <a:lnTo>
                  <a:pt x="8191" y="2853118"/>
                </a:lnTo>
                <a:lnTo>
                  <a:pt x="4404" y="2846808"/>
                </a:lnTo>
                <a:lnTo>
                  <a:pt x="3047" y="2839212"/>
                </a:lnTo>
                <a:lnTo>
                  <a:pt x="4619" y="2831853"/>
                </a:lnTo>
                <a:lnTo>
                  <a:pt x="8762" y="2826067"/>
                </a:lnTo>
                <a:lnTo>
                  <a:pt x="14620" y="2822281"/>
                </a:lnTo>
                <a:lnTo>
                  <a:pt x="21335" y="2820924"/>
                </a:lnTo>
                <a:lnTo>
                  <a:pt x="28932" y="2822281"/>
                </a:lnTo>
                <a:lnTo>
                  <a:pt x="35242" y="2826067"/>
                </a:lnTo>
                <a:lnTo>
                  <a:pt x="39552" y="2831853"/>
                </a:lnTo>
                <a:lnTo>
                  <a:pt x="41147" y="2839212"/>
                </a:lnTo>
                <a:lnTo>
                  <a:pt x="39552" y="2846808"/>
                </a:lnTo>
                <a:lnTo>
                  <a:pt x="35242" y="2853118"/>
                </a:lnTo>
                <a:lnTo>
                  <a:pt x="28932" y="2857428"/>
                </a:lnTo>
                <a:lnTo>
                  <a:pt x="21335" y="2859024"/>
                </a:lnTo>
                <a:close/>
              </a:path>
              <a:path w="56515" h="3469004">
                <a:moveTo>
                  <a:pt x="21335" y="2935224"/>
                </a:moveTo>
                <a:lnTo>
                  <a:pt x="13977" y="2933628"/>
                </a:lnTo>
                <a:lnTo>
                  <a:pt x="8191" y="2929318"/>
                </a:lnTo>
                <a:lnTo>
                  <a:pt x="4404" y="2923008"/>
                </a:lnTo>
                <a:lnTo>
                  <a:pt x="3047" y="2915412"/>
                </a:lnTo>
                <a:lnTo>
                  <a:pt x="4404" y="2908053"/>
                </a:lnTo>
                <a:lnTo>
                  <a:pt x="8191" y="2902267"/>
                </a:lnTo>
                <a:lnTo>
                  <a:pt x="13977" y="2898481"/>
                </a:lnTo>
                <a:lnTo>
                  <a:pt x="21335" y="2897124"/>
                </a:lnTo>
                <a:lnTo>
                  <a:pt x="28932" y="2898481"/>
                </a:lnTo>
                <a:lnTo>
                  <a:pt x="35242" y="2902267"/>
                </a:lnTo>
                <a:lnTo>
                  <a:pt x="39552" y="2908053"/>
                </a:lnTo>
                <a:lnTo>
                  <a:pt x="41147" y="2915412"/>
                </a:lnTo>
                <a:lnTo>
                  <a:pt x="39552" y="2923008"/>
                </a:lnTo>
                <a:lnTo>
                  <a:pt x="35242" y="2929318"/>
                </a:lnTo>
                <a:lnTo>
                  <a:pt x="28932" y="2933628"/>
                </a:lnTo>
                <a:lnTo>
                  <a:pt x="21335" y="2935224"/>
                </a:lnTo>
                <a:close/>
              </a:path>
              <a:path w="56515" h="3469004">
                <a:moveTo>
                  <a:pt x="21335" y="3011424"/>
                </a:moveTo>
                <a:lnTo>
                  <a:pt x="13739" y="3009828"/>
                </a:lnTo>
                <a:lnTo>
                  <a:pt x="7429" y="3005518"/>
                </a:lnTo>
                <a:lnTo>
                  <a:pt x="3119" y="2999208"/>
                </a:lnTo>
                <a:lnTo>
                  <a:pt x="1523" y="2991612"/>
                </a:lnTo>
                <a:lnTo>
                  <a:pt x="3119" y="2984253"/>
                </a:lnTo>
                <a:lnTo>
                  <a:pt x="7429" y="2978467"/>
                </a:lnTo>
                <a:lnTo>
                  <a:pt x="13739" y="2974681"/>
                </a:lnTo>
                <a:lnTo>
                  <a:pt x="21335" y="2973324"/>
                </a:lnTo>
                <a:lnTo>
                  <a:pt x="28693" y="2974681"/>
                </a:lnTo>
                <a:lnTo>
                  <a:pt x="34480" y="2978467"/>
                </a:lnTo>
                <a:lnTo>
                  <a:pt x="38266" y="2984253"/>
                </a:lnTo>
                <a:lnTo>
                  <a:pt x="39623" y="2991612"/>
                </a:lnTo>
                <a:lnTo>
                  <a:pt x="38266" y="2999208"/>
                </a:lnTo>
                <a:lnTo>
                  <a:pt x="34480" y="3005518"/>
                </a:lnTo>
                <a:lnTo>
                  <a:pt x="28693" y="3009828"/>
                </a:lnTo>
                <a:lnTo>
                  <a:pt x="21335" y="3011424"/>
                </a:lnTo>
                <a:close/>
              </a:path>
              <a:path w="56515" h="3469004">
                <a:moveTo>
                  <a:pt x="21335" y="3087624"/>
                </a:moveTo>
                <a:lnTo>
                  <a:pt x="13739" y="3086028"/>
                </a:lnTo>
                <a:lnTo>
                  <a:pt x="7429" y="3081718"/>
                </a:lnTo>
                <a:lnTo>
                  <a:pt x="3119" y="3075408"/>
                </a:lnTo>
                <a:lnTo>
                  <a:pt x="1523" y="3067812"/>
                </a:lnTo>
                <a:lnTo>
                  <a:pt x="3119" y="3060453"/>
                </a:lnTo>
                <a:lnTo>
                  <a:pt x="7429" y="3054667"/>
                </a:lnTo>
                <a:lnTo>
                  <a:pt x="13739" y="3050881"/>
                </a:lnTo>
                <a:lnTo>
                  <a:pt x="21335" y="3049524"/>
                </a:lnTo>
                <a:lnTo>
                  <a:pt x="28693" y="3051095"/>
                </a:lnTo>
                <a:lnTo>
                  <a:pt x="34480" y="3055239"/>
                </a:lnTo>
                <a:lnTo>
                  <a:pt x="38266" y="3061096"/>
                </a:lnTo>
                <a:lnTo>
                  <a:pt x="39623" y="3067812"/>
                </a:lnTo>
                <a:lnTo>
                  <a:pt x="38052" y="3075408"/>
                </a:lnTo>
                <a:lnTo>
                  <a:pt x="33908" y="3081718"/>
                </a:lnTo>
                <a:lnTo>
                  <a:pt x="28050" y="3086028"/>
                </a:lnTo>
                <a:lnTo>
                  <a:pt x="21335" y="3087624"/>
                </a:lnTo>
                <a:close/>
              </a:path>
              <a:path w="56515" h="3469004">
                <a:moveTo>
                  <a:pt x="19811" y="3163824"/>
                </a:moveTo>
                <a:lnTo>
                  <a:pt x="12453" y="3162228"/>
                </a:lnTo>
                <a:lnTo>
                  <a:pt x="6667" y="3157918"/>
                </a:lnTo>
                <a:lnTo>
                  <a:pt x="2881" y="3151608"/>
                </a:lnTo>
                <a:lnTo>
                  <a:pt x="1523" y="3144012"/>
                </a:lnTo>
                <a:lnTo>
                  <a:pt x="2881" y="3136653"/>
                </a:lnTo>
                <a:lnTo>
                  <a:pt x="6667" y="3130867"/>
                </a:lnTo>
                <a:lnTo>
                  <a:pt x="12453" y="3127081"/>
                </a:lnTo>
                <a:lnTo>
                  <a:pt x="19811" y="3125724"/>
                </a:lnTo>
                <a:lnTo>
                  <a:pt x="27407" y="3127295"/>
                </a:lnTo>
                <a:lnTo>
                  <a:pt x="33718" y="3131439"/>
                </a:lnTo>
                <a:lnTo>
                  <a:pt x="38028" y="3137296"/>
                </a:lnTo>
                <a:lnTo>
                  <a:pt x="39623" y="3144012"/>
                </a:lnTo>
                <a:lnTo>
                  <a:pt x="38028" y="3151608"/>
                </a:lnTo>
                <a:lnTo>
                  <a:pt x="33718" y="3157918"/>
                </a:lnTo>
                <a:lnTo>
                  <a:pt x="27407" y="3162228"/>
                </a:lnTo>
                <a:lnTo>
                  <a:pt x="19811" y="3163824"/>
                </a:lnTo>
                <a:close/>
              </a:path>
              <a:path w="56515" h="3469004">
                <a:moveTo>
                  <a:pt x="19811" y="3240024"/>
                </a:moveTo>
                <a:lnTo>
                  <a:pt x="12453" y="3238428"/>
                </a:lnTo>
                <a:lnTo>
                  <a:pt x="6667" y="3234118"/>
                </a:lnTo>
                <a:lnTo>
                  <a:pt x="2881" y="3227808"/>
                </a:lnTo>
                <a:lnTo>
                  <a:pt x="1523" y="3220212"/>
                </a:lnTo>
                <a:lnTo>
                  <a:pt x="2881" y="3212853"/>
                </a:lnTo>
                <a:lnTo>
                  <a:pt x="6667" y="3207067"/>
                </a:lnTo>
                <a:lnTo>
                  <a:pt x="12453" y="3203281"/>
                </a:lnTo>
                <a:lnTo>
                  <a:pt x="19811" y="3201924"/>
                </a:lnTo>
                <a:lnTo>
                  <a:pt x="27407" y="3203495"/>
                </a:lnTo>
                <a:lnTo>
                  <a:pt x="33718" y="3207639"/>
                </a:lnTo>
                <a:lnTo>
                  <a:pt x="38028" y="3213496"/>
                </a:lnTo>
                <a:lnTo>
                  <a:pt x="39623" y="3220212"/>
                </a:lnTo>
                <a:lnTo>
                  <a:pt x="38028" y="3227808"/>
                </a:lnTo>
                <a:lnTo>
                  <a:pt x="33718" y="3234118"/>
                </a:lnTo>
                <a:lnTo>
                  <a:pt x="27407" y="3238428"/>
                </a:lnTo>
                <a:lnTo>
                  <a:pt x="19811" y="3240024"/>
                </a:lnTo>
                <a:close/>
              </a:path>
              <a:path w="56515" h="3469004">
                <a:moveTo>
                  <a:pt x="19811" y="3316224"/>
                </a:moveTo>
                <a:lnTo>
                  <a:pt x="12215" y="3314628"/>
                </a:lnTo>
                <a:lnTo>
                  <a:pt x="5905" y="3310318"/>
                </a:lnTo>
                <a:lnTo>
                  <a:pt x="1595" y="3304008"/>
                </a:lnTo>
                <a:lnTo>
                  <a:pt x="0" y="3296412"/>
                </a:lnTo>
                <a:lnTo>
                  <a:pt x="1595" y="3289053"/>
                </a:lnTo>
                <a:lnTo>
                  <a:pt x="5905" y="3283267"/>
                </a:lnTo>
                <a:lnTo>
                  <a:pt x="12215" y="3279481"/>
                </a:lnTo>
                <a:lnTo>
                  <a:pt x="19811" y="3278124"/>
                </a:lnTo>
                <a:lnTo>
                  <a:pt x="27169" y="3279695"/>
                </a:lnTo>
                <a:lnTo>
                  <a:pt x="32956" y="3283839"/>
                </a:lnTo>
                <a:lnTo>
                  <a:pt x="36742" y="3289696"/>
                </a:lnTo>
                <a:lnTo>
                  <a:pt x="38100" y="3296412"/>
                </a:lnTo>
                <a:lnTo>
                  <a:pt x="38100" y="3297935"/>
                </a:lnTo>
                <a:lnTo>
                  <a:pt x="36742" y="3304651"/>
                </a:lnTo>
                <a:lnTo>
                  <a:pt x="32956" y="3310509"/>
                </a:lnTo>
                <a:lnTo>
                  <a:pt x="27169" y="3314652"/>
                </a:lnTo>
                <a:lnTo>
                  <a:pt x="19811" y="3316224"/>
                </a:lnTo>
                <a:close/>
              </a:path>
              <a:path w="56515" h="3469004">
                <a:moveTo>
                  <a:pt x="18287" y="3392424"/>
                </a:moveTo>
                <a:lnTo>
                  <a:pt x="11572" y="3390828"/>
                </a:lnTo>
                <a:lnTo>
                  <a:pt x="5714" y="3386518"/>
                </a:lnTo>
                <a:lnTo>
                  <a:pt x="1571" y="3380208"/>
                </a:lnTo>
                <a:lnTo>
                  <a:pt x="0" y="3372612"/>
                </a:lnTo>
                <a:lnTo>
                  <a:pt x="1595" y="3365253"/>
                </a:lnTo>
                <a:lnTo>
                  <a:pt x="5905" y="3359467"/>
                </a:lnTo>
                <a:lnTo>
                  <a:pt x="12215" y="3355681"/>
                </a:lnTo>
                <a:lnTo>
                  <a:pt x="19811" y="3354324"/>
                </a:lnTo>
                <a:lnTo>
                  <a:pt x="26526" y="3355919"/>
                </a:lnTo>
                <a:lnTo>
                  <a:pt x="32384" y="3360229"/>
                </a:lnTo>
                <a:lnTo>
                  <a:pt x="36528" y="3366539"/>
                </a:lnTo>
                <a:lnTo>
                  <a:pt x="38100" y="3374135"/>
                </a:lnTo>
                <a:lnTo>
                  <a:pt x="36504" y="3380851"/>
                </a:lnTo>
                <a:lnTo>
                  <a:pt x="32194" y="3386709"/>
                </a:lnTo>
                <a:lnTo>
                  <a:pt x="25884" y="3390852"/>
                </a:lnTo>
                <a:lnTo>
                  <a:pt x="18287" y="3392424"/>
                </a:lnTo>
                <a:close/>
              </a:path>
              <a:path w="56515" h="3469004">
                <a:moveTo>
                  <a:pt x="18287" y="3468624"/>
                </a:moveTo>
                <a:lnTo>
                  <a:pt x="10929" y="3467028"/>
                </a:lnTo>
                <a:lnTo>
                  <a:pt x="5143" y="3462718"/>
                </a:lnTo>
                <a:lnTo>
                  <a:pt x="1357" y="3456408"/>
                </a:lnTo>
                <a:lnTo>
                  <a:pt x="0" y="3448812"/>
                </a:lnTo>
                <a:lnTo>
                  <a:pt x="1357" y="3442096"/>
                </a:lnTo>
                <a:lnTo>
                  <a:pt x="5143" y="3436239"/>
                </a:lnTo>
                <a:lnTo>
                  <a:pt x="10929" y="3432095"/>
                </a:lnTo>
                <a:lnTo>
                  <a:pt x="18287" y="3430524"/>
                </a:lnTo>
                <a:lnTo>
                  <a:pt x="25884" y="3432119"/>
                </a:lnTo>
                <a:lnTo>
                  <a:pt x="32194" y="3436429"/>
                </a:lnTo>
                <a:lnTo>
                  <a:pt x="36504" y="3442739"/>
                </a:lnTo>
                <a:lnTo>
                  <a:pt x="38100" y="3450335"/>
                </a:lnTo>
                <a:lnTo>
                  <a:pt x="36504" y="3457051"/>
                </a:lnTo>
                <a:lnTo>
                  <a:pt x="32194" y="3462909"/>
                </a:lnTo>
                <a:lnTo>
                  <a:pt x="25884" y="3467052"/>
                </a:lnTo>
                <a:lnTo>
                  <a:pt x="18287" y="346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95388" y="1281683"/>
            <a:ext cx="1155700" cy="1544320"/>
          </a:xfrm>
          <a:custGeom>
            <a:avLst/>
            <a:gdLst/>
            <a:ahLst/>
            <a:cxnLst/>
            <a:rect l="l" t="t" r="r" b="b"/>
            <a:pathLst>
              <a:path w="1155700" h="1544320">
                <a:moveTo>
                  <a:pt x="38100" y="1543812"/>
                </a:moveTo>
                <a:lnTo>
                  <a:pt x="0" y="1540763"/>
                </a:lnTo>
                <a:lnTo>
                  <a:pt x="3048" y="1499616"/>
                </a:lnTo>
                <a:lnTo>
                  <a:pt x="6096" y="1459991"/>
                </a:lnTo>
                <a:lnTo>
                  <a:pt x="10667" y="1420367"/>
                </a:lnTo>
                <a:lnTo>
                  <a:pt x="15239" y="1379220"/>
                </a:lnTo>
                <a:lnTo>
                  <a:pt x="21335" y="1341120"/>
                </a:lnTo>
                <a:lnTo>
                  <a:pt x="27431" y="1301495"/>
                </a:lnTo>
                <a:lnTo>
                  <a:pt x="35052" y="1263395"/>
                </a:lnTo>
                <a:lnTo>
                  <a:pt x="41148" y="1223771"/>
                </a:lnTo>
                <a:lnTo>
                  <a:pt x="57912" y="1149095"/>
                </a:lnTo>
                <a:lnTo>
                  <a:pt x="77723" y="1074420"/>
                </a:lnTo>
                <a:lnTo>
                  <a:pt x="97535" y="1002791"/>
                </a:lnTo>
                <a:lnTo>
                  <a:pt x="120396" y="932687"/>
                </a:lnTo>
                <a:lnTo>
                  <a:pt x="146304" y="864108"/>
                </a:lnTo>
                <a:lnTo>
                  <a:pt x="173735" y="797052"/>
                </a:lnTo>
                <a:lnTo>
                  <a:pt x="202691" y="733043"/>
                </a:lnTo>
                <a:lnTo>
                  <a:pt x="233171" y="670560"/>
                </a:lnTo>
                <a:lnTo>
                  <a:pt x="281939" y="582167"/>
                </a:lnTo>
                <a:lnTo>
                  <a:pt x="318516" y="525780"/>
                </a:lnTo>
                <a:lnTo>
                  <a:pt x="336804" y="496823"/>
                </a:lnTo>
                <a:lnTo>
                  <a:pt x="355091" y="470915"/>
                </a:lnTo>
                <a:lnTo>
                  <a:pt x="374904" y="445008"/>
                </a:lnTo>
                <a:lnTo>
                  <a:pt x="393191" y="419100"/>
                </a:lnTo>
                <a:lnTo>
                  <a:pt x="413004" y="394715"/>
                </a:lnTo>
                <a:lnTo>
                  <a:pt x="434339" y="370332"/>
                </a:lnTo>
                <a:lnTo>
                  <a:pt x="454152" y="345948"/>
                </a:lnTo>
                <a:lnTo>
                  <a:pt x="475487" y="323087"/>
                </a:lnTo>
                <a:lnTo>
                  <a:pt x="496823" y="301752"/>
                </a:lnTo>
                <a:lnTo>
                  <a:pt x="518160" y="278892"/>
                </a:lnTo>
                <a:lnTo>
                  <a:pt x="541019" y="259080"/>
                </a:lnTo>
                <a:lnTo>
                  <a:pt x="563879" y="237743"/>
                </a:lnTo>
                <a:lnTo>
                  <a:pt x="632459" y="182880"/>
                </a:lnTo>
                <a:lnTo>
                  <a:pt x="679704" y="149352"/>
                </a:lnTo>
                <a:lnTo>
                  <a:pt x="729996" y="118872"/>
                </a:lnTo>
                <a:lnTo>
                  <a:pt x="778763" y="91439"/>
                </a:lnTo>
                <a:lnTo>
                  <a:pt x="830579" y="67056"/>
                </a:lnTo>
                <a:lnTo>
                  <a:pt x="908303" y="38100"/>
                </a:lnTo>
                <a:lnTo>
                  <a:pt x="935735" y="30480"/>
                </a:lnTo>
                <a:lnTo>
                  <a:pt x="961643" y="22859"/>
                </a:lnTo>
                <a:lnTo>
                  <a:pt x="989075" y="16764"/>
                </a:lnTo>
                <a:lnTo>
                  <a:pt x="1043939" y="7620"/>
                </a:lnTo>
                <a:lnTo>
                  <a:pt x="1098803" y="1524"/>
                </a:lnTo>
                <a:lnTo>
                  <a:pt x="1127759" y="0"/>
                </a:lnTo>
                <a:lnTo>
                  <a:pt x="1155191" y="0"/>
                </a:lnTo>
                <a:lnTo>
                  <a:pt x="1155191" y="38100"/>
                </a:lnTo>
                <a:lnTo>
                  <a:pt x="1127759" y="38100"/>
                </a:lnTo>
                <a:lnTo>
                  <a:pt x="1101851" y="39624"/>
                </a:lnTo>
                <a:lnTo>
                  <a:pt x="1022603" y="48768"/>
                </a:lnTo>
                <a:lnTo>
                  <a:pt x="944879" y="67056"/>
                </a:lnTo>
                <a:lnTo>
                  <a:pt x="894587" y="83820"/>
                </a:lnTo>
                <a:lnTo>
                  <a:pt x="844296" y="103632"/>
                </a:lnTo>
                <a:lnTo>
                  <a:pt x="795528" y="126491"/>
                </a:lnTo>
                <a:lnTo>
                  <a:pt x="723900" y="166116"/>
                </a:lnTo>
                <a:lnTo>
                  <a:pt x="678179" y="196595"/>
                </a:lnTo>
                <a:lnTo>
                  <a:pt x="632459" y="230124"/>
                </a:lnTo>
                <a:lnTo>
                  <a:pt x="588263" y="266700"/>
                </a:lnTo>
                <a:lnTo>
                  <a:pt x="545591" y="307848"/>
                </a:lnTo>
                <a:lnTo>
                  <a:pt x="524256" y="327660"/>
                </a:lnTo>
                <a:lnTo>
                  <a:pt x="502919" y="348995"/>
                </a:lnTo>
                <a:lnTo>
                  <a:pt x="463296" y="394715"/>
                </a:lnTo>
                <a:lnTo>
                  <a:pt x="443483" y="419100"/>
                </a:lnTo>
                <a:lnTo>
                  <a:pt x="423671" y="441960"/>
                </a:lnTo>
                <a:lnTo>
                  <a:pt x="403860" y="467867"/>
                </a:lnTo>
                <a:lnTo>
                  <a:pt x="348996" y="545591"/>
                </a:lnTo>
                <a:lnTo>
                  <a:pt x="332231" y="573024"/>
                </a:lnTo>
                <a:lnTo>
                  <a:pt x="315467" y="601980"/>
                </a:lnTo>
                <a:lnTo>
                  <a:pt x="298704" y="629412"/>
                </a:lnTo>
                <a:lnTo>
                  <a:pt x="266700" y="688847"/>
                </a:lnTo>
                <a:lnTo>
                  <a:pt x="236219" y="749808"/>
                </a:lnTo>
                <a:lnTo>
                  <a:pt x="207264" y="813816"/>
                </a:lnTo>
                <a:lnTo>
                  <a:pt x="181356" y="879347"/>
                </a:lnTo>
                <a:lnTo>
                  <a:pt x="156971" y="946404"/>
                </a:lnTo>
                <a:lnTo>
                  <a:pt x="134112" y="1014983"/>
                </a:lnTo>
                <a:lnTo>
                  <a:pt x="114300" y="1085087"/>
                </a:lnTo>
                <a:lnTo>
                  <a:pt x="96012" y="1158239"/>
                </a:lnTo>
                <a:lnTo>
                  <a:pt x="79248" y="1232916"/>
                </a:lnTo>
                <a:lnTo>
                  <a:pt x="65531" y="1307591"/>
                </a:lnTo>
                <a:lnTo>
                  <a:pt x="59435" y="1347216"/>
                </a:lnTo>
                <a:lnTo>
                  <a:pt x="53339" y="1385316"/>
                </a:lnTo>
                <a:lnTo>
                  <a:pt x="44196" y="1464563"/>
                </a:lnTo>
                <a:lnTo>
                  <a:pt x="38100" y="1543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08776" y="1283208"/>
            <a:ext cx="1137285" cy="1560830"/>
          </a:xfrm>
          <a:custGeom>
            <a:avLst/>
            <a:gdLst/>
            <a:ahLst/>
            <a:cxnLst/>
            <a:rect l="l" t="t" r="r" b="b"/>
            <a:pathLst>
              <a:path w="1137284" h="1560830">
                <a:moveTo>
                  <a:pt x="1136904" y="1560575"/>
                </a:moveTo>
                <a:lnTo>
                  <a:pt x="1109472" y="1560575"/>
                </a:lnTo>
                <a:lnTo>
                  <a:pt x="1082040" y="1559051"/>
                </a:lnTo>
                <a:lnTo>
                  <a:pt x="1027176" y="1552955"/>
                </a:lnTo>
                <a:lnTo>
                  <a:pt x="946404" y="1536191"/>
                </a:lnTo>
                <a:lnTo>
                  <a:pt x="842772" y="1502663"/>
                </a:lnTo>
                <a:lnTo>
                  <a:pt x="792480" y="1479803"/>
                </a:lnTo>
                <a:lnTo>
                  <a:pt x="766572" y="1467611"/>
                </a:lnTo>
                <a:lnTo>
                  <a:pt x="717804" y="1440179"/>
                </a:lnTo>
                <a:lnTo>
                  <a:pt x="669036" y="1409699"/>
                </a:lnTo>
                <a:lnTo>
                  <a:pt x="623316" y="1376171"/>
                </a:lnTo>
                <a:lnTo>
                  <a:pt x="577596" y="1338071"/>
                </a:lnTo>
                <a:lnTo>
                  <a:pt x="531876" y="1298447"/>
                </a:lnTo>
                <a:lnTo>
                  <a:pt x="489204" y="1255775"/>
                </a:lnTo>
                <a:lnTo>
                  <a:pt x="467868" y="1232915"/>
                </a:lnTo>
                <a:lnTo>
                  <a:pt x="448056" y="1210055"/>
                </a:lnTo>
                <a:lnTo>
                  <a:pt x="426720" y="1185671"/>
                </a:lnTo>
                <a:lnTo>
                  <a:pt x="387096" y="1136903"/>
                </a:lnTo>
                <a:lnTo>
                  <a:pt x="368808" y="1110995"/>
                </a:lnTo>
                <a:lnTo>
                  <a:pt x="350520" y="1083563"/>
                </a:lnTo>
                <a:lnTo>
                  <a:pt x="330708" y="1056131"/>
                </a:lnTo>
                <a:lnTo>
                  <a:pt x="313943" y="1028699"/>
                </a:lnTo>
                <a:lnTo>
                  <a:pt x="295656" y="1001267"/>
                </a:lnTo>
                <a:lnTo>
                  <a:pt x="278891" y="972311"/>
                </a:lnTo>
                <a:lnTo>
                  <a:pt x="262128" y="941831"/>
                </a:lnTo>
                <a:lnTo>
                  <a:pt x="245364" y="912875"/>
                </a:lnTo>
                <a:lnTo>
                  <a:pt x="230124" y="880871"/>
                </a:lnTo>
                <a:lnTo>
                  <a:pt x="199643" y="818387"/>
                </a:lnTo>
                <a:lnTo>
                  <a:pt x="170687" y="752855"/>
                </a:lnTo>
                <a:lnTo>
                  <a:pt x="144779" y="685800"/>
                </a:lnTo>
                <a:lnTo>
                  <a:pt x="118872" y="617219"/>
                </a:lnTo>
                <a:lnTo>
                  <a:pt x="97535" y="545591"/>
                </a:lnTo>
                <a:lnTo>
                  <a:pt x="76200" y="472439"/>
                </a:lnTo>
                <a:lnTo>
                  <a:pt x="57912" y="397763"/>
                </a:lnTo>
                <a:lnTo>
                  <a:pt x="41148" y="321563"/>
                </a:lnTo>
                <a:lnTo>
                  <a:pt x="35052" y="283463"/>
                </a:lnTo>
                <a:lnTo>
                  <a:pt x="27431" y="243839"/>
                </a:lnTo>
                <a:lnTo>
                  <a:pt x="21335" y="204216"/>
                </a:lnTo>
                <a:lnTo>
                  <a:pt x="16764" y="164591"/>
                </a:lnTo>
                <a:lnTo>
                  <a:pt x="10668" y="124967"/>
                </a:lnTo>
                <a:lnTo>
                  <a:pt x="7620" y="83820"/>
                </a:lnTo>
                <a:lnTo>
                  <a:pt x="3048" y="42671"/>
                </a:lnTo>
                <a:lnTo>
                  <a:pt x="0" y="1524"/>
                </a:lnTo>
                <a:lnTo>
                  <a:pt x="38100" y="0"/>
                </a:lnTo>
                <a:lnTo>
                  <a:pt x="41148" y="39624"/>
                </a:lnTo>
                <a:lnTo>
                  <a:pt x="45720" y="80771"/>
                </a:lnTo>
                <a:lnTo>
                  <a:pt x="48768" y="120395"/>
                </a:lnTo>
                <a:lnTo>
                  <a:pt x="53339" y="160020"/>
                </a:lnTo>
                <a:lnTo>
                  <a:pt x="59435" y="198120"/>
                </a:lnTo>
                <a:lnTo>
                  <a:pt x="65531" y="237743"/>
                </a:lnTo>
                <a:lnTo>
                  <a:pt x="71628" y="275843"/>
                </a:lnTo>
                <a:lnTo>
                  <a:pt x="79248" y="313943"/>
                </a:lnTo>
                <a:lnTo>
                  <a:pt x="94487" y="388619"/>
                </a:lnTo>
                <a:lnTo>
                  <a:pt x="112776" y="463295"/>
                </a:lnTo>
                <a:lnTo>
                  <a:pt x="132587" y="534923"/>
                </a:lnTo>
                <a:lnTo>
                  <a:pt x="155448" y="603503"/>
                </a:lnTo>
                <a:lnTo>
                  <a:pt x="179831" y="672083"/>
                </a:lnTo>
                <a:lnTo>
                  <a:pt x="205739" y="737615"/>
                </a:lnTo>
                <a:lnTo>
                  <a:pt x="233172" y="801623"/>
                </a:lnTo>
                <a:lnTo>
                  <a:pt x="263652" y="864107"/>
                </a:lnTo>
                <a:lnTo>
                  <a:pt x="295656" y="923543"/>
                </a:lnTo>
                <a:lnTo>
                  <a:pt x="310896" y="952499"/>
                </a:lnTo>
                <a:lnTo>
                  <a:pt x="327660" y="981455"/>
                </a:lnTo>
                <a:lnTo>
                  <a:pt x="345948" y="1008887"/>
                </a:lnTo>
                <a:lnTo>
                  <a:pt x="362712" y="1034795"/>
                </a:lnTo>
                <a:lnTo>
                  <a:pt x="381000" y="1062227"/>
                </a:lnTo>
                <a:lnTo>
                  <a:pt x="399287" y="1088135"/>
                </a:lnTo>
                <a:lnTo>
                  <a:pt x="417576" y="1112519"/>
                </a:lnTo>
                <a:lnTo>
                  <a:pt x="437387" y="1136903"/>
                </a:lnTo>
                <a:lnTo>
                  <a:pt x="455676" y="1161287"/>
                </a:lnTo>
                <a:lnTo>
                  <a:pt x="475487" y="1184147"/>
                </a:lnTo>
                <a:lnTo>
                  <a:pt x="516635" y="1228343"/>
                </a:lnTo>
                <a:lnTo>
                  <a:pt x="537972" y="1249679"/>
                </a:lnTo>
                <a:lnTo>
                  <a:pt x="557784" y="1271015"/>
                </a:lnTo>
                <a:lnTo>
                  <a:pt x="579120" y="1290827"/>
                </a:lnTo>
                <a:lnTo>
                  <a:pt x="601980" y="1309115"/>
                </a:lnTo>
                <a:lnTo>
                  <a:pt x="644652" y="1345691"/>
                </a:lnTo>
                <a:lnTo>
                  <a:pt x="667512" y="1362455"/>
                </a:lnTo>
                <a:lnTo>
                  <a:pt x="713232" y="1392935"/>
                </a:lnTo>
                <a:lnTo>
                  <a:pt x="737616" y="1406651"/>
                </a:lnTo>
                <a:lnTo>
                  <a:pt x="783336" y="1434083"/>
                </a:lnTo>
                <a:lnTo>
                  <a:pt x="807720" y="1444751"/>
                </a:lnTo>
                <a:lnTo>
                  <a:pt x="832104" y="1456943"/>
                </a:lnTo>
                <a:lnTo>
                  <a:pt x="856488" y="1467611"/>
                </a:lnTo>
                <a:lnTo>
                  <a:pt x="880872" y="1476755"/>
                </a:lnTo>
                <a:lnTo>
                  <a:pt x="905256" y="1484375"/>
                </a:lnTo>
                <a:lnTo>
                  <a:pt x="931164" y="1491995"/>
                </a:lnTo>
                <a:lnTo>
                  <a:pt x="955548" y="1499615"/>
                </a:lnTo>
                <a:lnTo>
                  <a:pt x="981456" y="1505711"/>
                </a:lnTo>
                <a:lnTo>
                  <a:pt x="1007364" y="1510283"/>
                </a:lnTo>
                <a:lnTo>
                  <a:pt x="1031748" y="1514855"/>
                </a:lnTo>
                <a:lnTo>
                  <a:pt x="1083564" y="1520951"/>
                </a:lnTo>
                <a:lnTo>
                  <a:pt x="1110996" y="1522475"/>
                </a:lnTo>
                <a:lnTo>
                  <a:pt x="1136904" y="1522475"/>
                </a:lnTo>
                <a:lnTo>
                  <a:pt x="1136904" y="1560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8027" y="1261872"/>
            <a:ext cx="664845" cy="822960"/>
          </a:xfrm>
          <a:custGeom>
            <a:avLst/>
            <a:gdLst/>
            <a:ahLst/>
            <a:cxnLst/>
            <a:rect l="l" t="t" r="r" b="b"/>
            <a:pathLst>
              <a:path w="664845" h="822960">
                <a:moveTo>
                  <a:pt x="38099" y="822960"/>
                </a:moveTo>
                <a:lnTo>
                  <a:pt x="0" y="816864"/>
                </a:lnTo>
                <a:lnTo>
                  <a:pt x="7619" y="772668"/>
                </a:lnTo>
                <a:lnTo>
                  <a:pt x="15239" y="729995"/>
                </a:lnTo>
                <a:lnTo>
                  <a:pt x="24383" y="687324"/>
                </a:lnTo>
                <a:lnTo>
                  <a:pt x="35051" y="646175"/>
                </a:lnTo>
                <a:lnTo>
                  <a:pt x="47243" y="605028"/>
                </a:lnTo>
                <a:lnTo>
                  <a:pt x="59435" y="565404"/>
                </a:lnTo>
                <a:lnTo>
                  <a:pt x="73151" y="527304"/>
                </a:lnTo>
                <a:lnTo>
                  <a:pt x="88391" y="489204"/>
                </a:lnTo>
                <a:lnTo>
                  <a:pt x="103631" y="452628"/>
                </a:lnTo>
                <a:lnTo>
                  <a:pt x="120395" y="417576"/>
                </a:lnTo>
                <a:lnTo>
                  <a:pt x="155447" y="350519"/>
                </a:lnTo>
                <a:lnTo>
                  <a:pt x="214883" y="259080"/>
                </a:lnTo>
                <a:lnTo>
                  <a:pt x="281939" y="179831"/>
                </a:lnTo>
                <a:lnTo>
                  <a:pt x="330707" y="134112"/>
                </a:lnTo>
                <a:lnTo>
                  <a:pt x="380999" y="94488"/>
                </a:lnTo>
                <a:lnTo>
                  <a:pt x="434339" y="62484"/>
                </a:lnTo>
                <a:lnTo>
                  <a:pt x="460247" y="47244"/>
                </a:lnTo>
                <a:lnTo>
                  <a:pt x="516635" y="24384"/>
                </a:lnTo>
                <a:lnTo>
                  <a:pt x="574547" y="9144"/>
                </a:lnTo>
                <a:lnTo>
                  <a:pt x="633983" y="1524"/>
                </a:lnTo>
                <a:lnTo>
                  <a:pt x="662939" y="0"/>
                </a:lnTo>
                <a:lnTo>
                  <a:pt x="664463" y="38100"/>
                </a:lnTo>
                <a:lnTo>
                  <a:pt x="635507" y="39624"/>
                </a:lnTo>
                <a:lnTo>
                  <a:pt x="608075" y="42672"/>
                </a:lnTo>
                <a:lnTo>
                  <a:pt x="554735" y="53339"/>
                </a:lnTo>
                <a:lnTo>
                  <a:pt x="501395" y="71628"/>
                </a:lnTo>
                <a:lnTo>
                  <a:pt x="451103" y="96012"/>
                </a:lnTo>
                <a:lnTo>
                  <a:pt x="402335" y="126491"/>
                </a:lnTo>
                <a:lnTo>
                  <a:pt x="353567" y="164592"/>
                </a:lnTo>
                <a:lnTo>
                  <a:pt x="286511" y="231648"/>
                </a:lnTo>
                <a:lnTo>
                  <a:pt x="245363" y="283464"/>
                </a:lnTo>
                <a:lnTo>
                  <a:pt x="205739" y="339852"/>
                </a:lnTo>
                <a:lnTo>
                  <a:pt x="188975" y="370332"/>
                </a:lnTo>
                <a:lnTo>
                  <a:pt x="170687" y="402336"/>
                </a:lnTo>
                <a:lnTo>
                  <a:pt x="137159" y="469391"/>
                </a:lnTo>
                <a:lnTo>
                  <a:pt x="123443" y="504443"/>
                </a:lnTo>
                <a:lnTo>
                  <a:pt x="108203" y="541019"/>
                </a:lnTo>
                <a:lnTo>
                  <a:pt x="83819" y="617220"/>
                </a:lnTo>
                <a:lnTo>
                  <a:pt x="71627" y="656843"/>
                </a:lnTo>
                <a:lnTo>
                  <a:pt x="62483" y="696468"/>
                </a:lnTo>
                <a:lnTo>
                  <a:pt x="53339" y="737616"/>
                </a:lnTo>
                <a:lnTo>
                  <a:pt x="44195" y="780287"/>
                </a:lnTo>
                <a:lnTo>
                  <a:pt x="38099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35340" y="1278636"/>
            <a:ext cx="619125" cy="1045844"/>
          </a:xfrm>
          <a:custGeom>
            <a:avLst/>
            <a:gdLst/>
            <a:ahLst/>
            <a:cxnLst/>
            <a:rect l="l" t="t" r="r" b="b"/>
            <a:pathLst>
              <a:path w="619125" h="1045844">
                <a:moveTo>
                  <a:pt x="601980" y="1045464"/>
                </a:moveTo>
                <a:lnTo>
                  <a:pt x="547116" y="1018032"/>
                </a:lnTo>
                <a:lnTo>
                  <a:pt x="492252" y="982980"/>
                </a:lnTo>
                <a:lnTo>
                  <a:pt x="414528" y="922020"/>
                </a:lnTo>
                <a:lnTo>
                  <a:pt x="365760" y="873252"/>
                </a:lnTo>
                <a:lnTo>
                  <a:pt x="318516" y="819912"/>
                </a:lnTo>
                <a:lnTo>
                  <a:pt x="252984" y="729996"/>
                </a:lnTo>
                <a:lnTo>
                  <a:pt x="233172" y="697992"/>
                </a:lnTo>
                <a:lnTo>
                  <a:pt x="211836" y="664464"/>
                </a:lnTo>
                <a:lnTo>
                  <a:pt x="193548" y="630936"/>
                </a:lnTo>
                <a:lnTo>
                  <a:pt x="156972" y="557784"/>
                </a:lnTo>
                <a:lnTo>
                  <a:pt x="140208" y="521208"/>
                </a:lnTo>
                <a:lnTo>
                  <a:pt x="123443" y="483108"/>
                </a:lnTo>
                <a:lnTo>
                  <a:pt x="108204" y="443484"/>
                </a:lnTo>
                <a:lnTo>
                  <a:pt x="94488" y="403860"/>
                </a:lnTo>
                <a:lnTo>
                  <a:pt x="79248" y="362712"/>
                </a:lnTo>
                <a:lnTo>
                  <a:pt x="54864" y="277368"/>
                </a:lnTo>
                <a:lnTo>
                  <a:pt x="42671" y="233172"/>
                </a:lnTo>
                <a:lnTo>
                  <a:pt x="32004" y="188976"/>
                </a:lnTo>
                <a:lnTo>
                  <a:pt x="22860" y="144780"/>
                </a:lnTo>
                <a:lnTo>
                  <a:pt x="13716" y="99060"/>
                </a:lnTo>
                <a:lnTo>
                  <a:pt x="6096" y="51816"/>
                </a:lnTo>
                <a:lnTo>
                  <a:pt x="0" y="4572"/>
                </a:lnTo>
                <a:lnTo>
                  <a:pt x="36576" y="0"/>
                </a:lnTo>
                <a:lnTo>
                  <a:pt x="51816" y="91439"/>
                </a:lnTo>
                <a:lnTo>
                  <a:pt x="60960" y="137160"/>
                </a:lnTo>
                <a:lnTo>
                  <a:pt x="70104" y="181356"/>
                </a:lnTo>
                <a:lnTo>
                  <a:pt x="91440" y="266699"/>
                </a:lnTo>
                <a:lnTo>
                  <a:pt x="103632" y="309372"/>
                </a:lnTo>
                <a:lnTo>
                  <a:pt x="115824" y="350520"/>
                </a:lnTo>
                <a:lnTo>
                  <a:pt x="143256" y="429768"/>
                </a:lnTo>
                <a:lnTo>
                  <a:pt x="158496" y="467868"/>
                </a:lnTo>
                <a:lnTo>
                  <a:pt x="175260" y="505968"/>
                </a:lnTo>
                <a:lnTo>
                  <a:pt x="192024" y="542544"/>
                </a:lnTo>
                <a:lnTo>
                  <a:pt x="208788" y="577596"/>
                </a:lnTo>
                <a:lnTo>
                  <a:pt x="245364" y="644651"/>
                </a:lnTo>
                <a:lnTo>
                  <a:pt x="265176" y="678180"/>
                </a:lnTo>
                <a:lnTo>
                  <a:pt x="304800" y="739140"/>
                </a:lnTo>
                <a:lnTo>
                  <a:pt x="347472" y="795528"/>
                </a:lnTo>
                <a:lnTo>
                  <a:pt x="393192" y="847344"/>
                </a:lnTo>
                <a:lnTo>
                  <a:pt x="438912" y="893064"/>
                </a:lnTo>
                <a:lnTo>
                  <a:pt x="487680" y="934212"/>
                </a:lnTo>
                <a:lnTo>
                  <a:pt x="539496" y="969264"/>
                </a:lnTo>
                <a:lnTo>
                  <a:pt x="591312" y="998220"/>
                </a:lnTo>
                <a:lnTo>
                  <a:pt x="618744" y="1010412"/>
                </a:lnTo>
                <a:lnTo>
                  <a:pt x="601980" y="1045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0017" y="556717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69630" y="560527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33871" y="5501565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30667" y="564337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114300"/>
                </a:moveTo>
                <a:lnTo>
                  <a:pt x="723900" y="0"/>
                </a:lnTo>
                <a:lnTo>
                  <a:pt x="799097" y="38099"/>
                </a:lnTo>
                <a:lnTo>
                  <a:pt x="743712" y="38100"/>
                </a:lnTo>
                <a:lnTo>
                  <a:pt x="743712" y="76200"/>
                </a:lnTo>
                <a:lnTo>
                  <a:pt x="801129" y="76200"/>
                </a:lnTo>
                <a:lnTo>
                  <a:pt x="723900" y="114300"/>
                </a:lnTo>
                <a:close/>
              </a:path>
              <a:path w="838200" h="114300">
                <a:moveTo>
                  <a:pt x="7239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723900" y="38100"/>
                </a:lnTo>
                <a:lnTo>
                  <a:pt x="723900" y="76200"/>
                </a:lnTo>
                <a:close/>
              </a:path>
              <a:path w="838200" h="114300">
                <a:moveTo>
                  <a:pt x="801129" y="76200"/>
                </a:moveTo>
                <a:lnTo>
                  <a:pt x="743712" y="76200"/>
                </a:lnTo>
                <a:lnTo>
                  <a:pt x="743712" y="38100"/>
                </a:lnTo>
                <a:lnTo>
                  <a:pt x="799097" y="38099"/>
                </a:lnTo>
                <a:lnTo>
                  <a:pt x="838200" y="57912"/>
                </a:lnTo>
                <a:lnTo>
                  <a:pt x="801129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40779" y="564337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838200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838200" h="114300">
                <a:moveTo>
                  <a:pt x="83820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838200" y="38100"/>
                </a:lnTo>
                <a:lnTo>
                  <a:pt x="838200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965272" y="4328561"/>
            <a:ext cx="18084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u="heavy">
                <a:solidFill>
                  <a:srgbClr val="0000FF"/>
                </a:solidFill>
                <a:latin typeface="宋体"/>
                <a:cs typeface="宋体"/>
              </a:rPr>
              <a:t>输</a:t>
            </a:r>
            <a:r>
              <a:rPr dirty="0" sz="2800" spc="20" u="heavy">
                <a:solidFill>
                  <a:srgbClr val="0000FF"/>
                </a:solidFill>
                <a:latin typeface="宋体"/>
                <a:cs typeface="宋体"/>
              </a:rPr>
              <a:t>出</a:t>
            </a:r>
            <a:r>
              <a:rPr dirty="0" sz="2800" spc="-5" u="heavy">
                <a:solidFill>
                  <a:srgbClr val="0000FF"/>
                </a:solidFill>
                <a:latin typeface="宋体"/>
                <a:cs typeface="宋体"/>
              </a:rPr>
              <a:t>波</a:t>
            </a:r>
            <a:r>
              <a:rPr dirty="0" sz="2800" spc="20" u="heavy">
                <a:solidFill>
                  <a:srgbClr val="0000FF"/>
                </a:solidFill>
                <a:latin typeface="宋体"/>
                <a:cs typeface="宋体"/>
              </a:rPr>
              <a:t>形</a:t>
            </a:r>
            <a:r>
              <a:rPr dirty="0" sz="2800" spc="-5" u="heavy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44596" y="1351025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0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55875" y="135102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59151" y="21130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38400" y="257098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86911" y="234162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5094" y="11795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5460" y="2474976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4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4" h="19050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0044" h="190500">
                <a:moveTo>
                  <a:pt x="321563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099"/>
                </a:lnTo>
                <a:close/>
              </a:path>
              <a:path w="360044" h="190500">
                <a:moveTo>
                  <a:pt x="321563" y="172211"/>
                </a:moveTo>
                <a:lnTo>
                  <a:pt x="321563" y="19812"/>
                </a:lnTo>
                <a:lnTo>
                  <a:pt x="341376" y="38100"/>
                </a:lnTo>
                <a:lnTo>
                  <a:pt x="359663" y="38099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2211"/>
                </a:lnTo>
                <a:close/>
              </a:path>
              <a:path w="360044" h="190500">
                <a:moveTo>
                  <a:pt x="359663" y="38099"/>
                </a:moveTo>
                <a:lnTo>
                  <a:pt x="341376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099"/>
                </a:lnTo>
                <a:close/>
              </a:path>
              <a:path w="360044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4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4" h="190500">
                <a:moveTo>
                  <a:pt x="359663" y="172211"/>
                </a:moveTo>
                <a:lnTo>
                  <a:pt x="321563" y="172211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33727" y="2570226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16836" y="257022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23032" y="1293875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0" y="0"/>
                </a:moveTo>
                <a:lnTo>
                  <a:pt x="321564" y="0"/>
                </a:lnTo>
                <a:lnTo>
                  <a:pt x="321564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03219" y="1275588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61187" y="170688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3087" y="18288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23087" y="18288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8288"/>
                </a:lnTo>
                <a:lnTo>
                  <a:pt x="361187" y="18288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170688"/>
                </a:moveTo>
                <a:lnTo>
                  <a:pt x="323087" y="170688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92936" y="257022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16836" y="2570226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4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92936" y="135102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59913" y="1351788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59913" y="2570988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48455" y="234162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29050" y="1351788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92174" y="1351788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29867" y="34084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920992" y="9280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94812" y="26806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97481" y="2856955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20992" y="3517325"/>
            <a:ext cx="39751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2f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36825" y="11795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873989" y="161388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95537" y="932133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53587" y="664515"/>
            <a:ext cx="2508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29473" y="2299685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32732" y="2266188"/>
            <a:ext cx="120650" cy="114300"/>
          </a:xfrm>
          <a:custGeom>
            <a:avLst/>
            <a:gdLst/>
            <a:ahLst/>
            <a:cxnLst/>
            <a:rect l="l" t="t" r="r" b="b"/>
            <a:pathLst>
              <a:path w="120650" h="114300">
                <a:moveTo>
                  <a:pt x="59436" y="114299"/>
                </a:moveTo>
                <a:lnTo>
                  <a:pt x="36647" y="109751"/>
                </a:lnTo>
                <a:lnTo>
                  <a:pt x="17716" y="97345"/>
                </a:lnTo>
                <a:lnTo>
                  <a:pt x="4786" y="78938"/>
                </a:lnTo>
                <a:lnTo>
                  <a:pt x="0" y="56387"/>
                </a:lnTo>
                <a:lnTo>
                  <a:pt x="4786" y="34718"/>
                </a:lnTo>
                <a:lnTo>
                  <a:pt x="17716" y="16763"/>
                </a:lnTo>
                <a:lnTo>
                  <a:pt x="36647" y="4524"/>
                </a:lnTo>
                <a:lnTo>
                  <a:pt x="59436" y="0"/>
                </a:lnTo>
                <a:lnTo>
                  <a:pt x="83105" y="4524"/>
                </a:lnTo>
                <a:lnTo>
                  <a:pt x="102489" y="16763"/>
                </a:lnTo>
                <a:lnTo>
                  <a:pt x="115585" y="34718"/>
                </a:lnTo>
                <a:lnTo>
                  <a:pt x="120396" y="56387"/>
                </a:lnTo>
                <a:lnTo>
                  <a:pt x="115585" y="78938"/>
                </a:lnTo>
                <a:lnTo>
                  <a:pt x="102489" y="97345"/>
                </a:lnTo>
                <a:lnTo>
                  <a:pt x="83105" y="109751"/>
                </a:lnTo>
                <a:lnTo>
                  <a:pt x="59436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12920" y="2246376"/>
            <a:ext cx="160020" cy="152400"/>
          </a:xfrm>
          <a:custGeom>
            <a:avLst/>
            <a:gdLst/>
            <a:ahLst/>
            <a:cxnLst/>
            <a:rect l="l" t="t" r="r" b="b"/>
            <a:pathLst>
              <a:path w="160020" h="152400">
                <a:moveTo>
                  <a:pt x="94488" y="1524"/>
                </a:moveTo>
                <a:lnTo>
                  <a:pt x="71628" y="1524"/>
                </a:lnTo>
                <a:lnTo>
                  <a:pt x="79248" y="0"/>
                </a:lnTo>
                <a:lnTo>
                  <a:pt x="86868" y="0"/>
                </a:lnTo>
                <a:lnTo>
                  <a:pt x="94488" y="1524"/>
                </a:lnTo>
                <a:close/>
              </a:path>
              <a:path w="160020" h="152400">
                <a:moveTo>
                  <a:pt x="108204" y="6096"/>
                </a:moveTo>
                <a:lnTo>
                  <a:pt x="51816" y="6096"/>
                </a:lnTo>
                <a:lnTo>
                  <a:pt x="62484" y="1524"/>
                </a:lnTo>
                <a:lnTo>
                  <a:pt x="97536" y="1524"/>
                </a:lnTo>
                <a:lnTo>
                  <a:pt x="108204" y="6096"/>
                </a:lnTo>
                <a:close/>
              </a:path>
              <a:path w="160020" h="152400">
                <a:moveTo>
                  <a:pt x="121920" y="12192"/>
                </a:moveTo>
                <a:lnTo>
                  <a:pt x="38100" y="12192"/>
                </a:lnTo>
                <a:lnTo>
                  <a:pt x="47244" y="7620"/>
                </a:lnTo>
                <a:lnTo>
                  <a:pt x="48768" y="6096"/>
                </a:lnTo>
                <a:lnTo>
                  <a:pt x="111252" y="6096"/>
                </a:lnTo>
                <a:lnTo>
                  <a:pt x="112775" y="7620"/>
                </a:lnTo>
                <a:lnTo>
                  <a:pt x="121920" y="12192"/>
                </a:lnTo>
                <a:close/>
              </a:path>
              <a:path w="160020" h="152400">
                <a:moveTo>
                  <a:pt x="134112" y="21336"/>
                </a:moveTo>
                <a:lnTo>
                  <a:pt x="25908" y="21336"/>
                </a:lnTo>
                <a:lnTo>
                  <a:pt x="35052" y="13716"/>
                </a:lnTo>
                <a:lnTo>
                  <a:pt x="36576" y="12192"/>
                </a:lnTo>
                <a:lnTo>
                  <a:pt x="123444" y="12192"/>
                </a:lnTo>
                <a:lnTo>
                  <a:pt x="124968" y="13716"/>
                </a:lnTo>
                <a:lnTo>
                  <a:pt x="134112" y="21336"/>
                </a:lnTo>
                <a:close/>
              </a:path>
              <a:path w="160020" h="152400">
                <a:moveTo>
                  <a:pt x="144779" y="33528"/>
                </a:moveTo>
                <a:lnTo>
                  <a:pt x="15240" y="33528"/>
                </a:lnTo>
                <a:lnTo>
                  <a:pt x="15240" y="32004"/>
                </a:lnTo>
                <a:lnTo>
                  <a:pt x="22859" y="22860"/>
                </a:lnTo>
                <a:lnTo>
                  <a:pt x="24384" y="22860"/>
                </a:lnTo>
                <a:lnTo>
                  <a:pt x="24384" y="21336"/>
                </a:lnTo>
                <a:lnTo>
                  <a:pt x="135636" y="21336"/>
                </a:lnTo>
                <a:lnTo>
                  <a:pt x="135636" y="22860"/>
                </a:lnTo>
                <a:lnTo>
                  <a:pt x="144779" y="32004"/>
                </a:lnTo>
                <a:lnTo>
                  <a:pt x="144779" y="33528"/>
                </a:lnTo>
                <a:close/>
              </a:path>
              <a:path w="160020" h="152400">
                <a:moveTo>
                  <a:pt x="124968" y="140208"/>
                </a:moveTo>
                <a:lnTo>
                  <a:pt x="35052" y="140208"/>
                </a:lnTo>
                <a:lnTo>
                  <a:pt x="35052" y="138684"/>
                </a:lnTo>
                <a:lnTo>
                  <a:pt x="25908" y="132588"/>
                </a:lnTo>
                <a:lnTo>
                  <a:pt x="22859" y="129540"/>
                </a:lnTo>
                <a:lnTo>
                  <a:pt x="15240" y="120396"/>
                </a:lnTo>
                <a:lnTo>
                  <a:pt x="13716" y="118872"/>
                </a:lnTo>
                <a:lnTo>
                  <a:pt x="13716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4572" y="10058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2484"/>
                </a:lnTo>
                <a:lnTo>
                  <a:pt x="4572" y="54864"/>
                </a:lnTo>
                <a:lnTo>
                  <a:pt x="6096" y="47244"/>
                </a:lnTo>
                <a:lnTo>
                  <a:pt x="7620" y="47244"/>
                </a:lnTo>
                <a:lnTo>
                  <a:pt x="7620" y="44196"/>
                </a:lnTo>
                <a:lnTo>
                  <a:pt x="13716" y="35052"/>
                </a:lnTo>
                <a:lnTo>
                  <a:pt x="13716" y="33528"/>
                </a:lnTo>
                <a:lnTo>
                  <a:pt x="146304" y="33528"/>
                </a:lnTo>
                <a:lnTo>
                  <a:pt x="146304" y="35052"/>
                </a:lnTo>
                <a:lnTo>
                  <a:pt x="148336" y="38100"/>
                </a:lnTo>
                <a:lnTo>
                  <a:pt x="73152" y="38100"/>
                </a:lnTo>
                <a:lnTo>
                  <a:pt x="66039" y="41148"/>
                </a:lnTo>
                <a:lnTo>
                  <a:pt x="65532" y="41148"/>
                </a:lnTo>
                <a:lnTo>
                  <a:pt x="58420" y="44196"/>
                </a:lnTo>
                <a:lnTo>
                  <a:pt x="57912" y="44196"/>
                </a:lnTo>
                <a:lnTo>
                  <a:pt x="54864" y="45720"/>
                </a:lnTo>
                <a:lnTo>
                  <a:pt x="56083" y="45720"/>
                </a:lnTo>
                <a:lnTo>
                  <a:pt x="52425" y="48768"/>
                </a:lnTo>
                <a:lnTo>
                  <a:pt x="51816" y="48768"/>
                </a:lnTo>
                <a:lnTo>
                  <a:pt x="48768" y="51816"/>
                </a:lnTo>
                <a:lnTo>
                  <a:pt x="49276" y="51816"/>
                </a:lnTo>
                <a:lnTo>
                  <a:pt x="48006" y="53340"/>
                </a:lnTo>
                <a:lnTo>
                  <a:pt x="47244" y="53340"/>
                </a:lnTo>
                <a:lnTo>
                  <a:pt x="44195" y="57912"/>
                </a:lnTo>
                <a:lnTo>
                  <a:pt x="44631" y="57912"/>
                </a:lnTo>
                <a:lnTo>
                  <a:pt x="42889" y="60960"/>
                </a:lnTo>
                <a:lnTo>
                  <a:pt x="42672" y="60960"/>
                </a:lnTo>
                <a:lnTo>
                  <a:pt x="41148" y="64008"/>
                </a:lnTo>
                <a:lnTo>
                  <a:pt x="39624" y="68580"/>
                </a:lnTo>
                <a:lnTo>
                  <a:pt x="39624" y="71628"/>
                </a:lnTo>
                <a:lnTo>
                  <a:pt x="38100" y="76200"/>
                </a:lnTo>
                <a:lnTo>
                  <a:pt x="38100" y="79248"/>
                </a:lnTo>
                <a:lnTo>
                  <a:pt x="39624" y="82296"/>
                </a:lnTo>
                <a:lnTo>
                  <a:pt x="39624" y="86868"/>
                </a:lnTo>
                <a:lnTo>
                  <a:pt x="41656" y="89916"/>
                </a:lnTo>
                <a:lnTo>
                  <a:pt x="41148" y="89916"/>
                </a:lnTo>
                <a:lnTo>
                  <a:pt x="45212" y="96012"/>
                </a:lnTo>
                <a:lnTo>
                  <a:pt x="44195" y="96012"/>
                </a:lnTo>
                <a:lnTo>
                  <a:pt x="49276" y="102108"/>
                </a:lnTo>
                <a:lnTo>
                  <a:pt x="48768" y="102108"/>
                </a:lnTo>
                <a:lnTo>
                  <a:pt x="51816" y="105156"/>
                </a:lnTo>
                <a:lnTo>
                  <a:pt x="53339" y="105156"/>
                </a:lnTo>
                <a:lnTo>
                  <a:pt x="55626" y="106680"/>
                </a:lnTo>
                <a:lnTo>
                  <a:pt x="54864" y="106680"/>
                </a:lnTo>
                <a:lnTo>
                  <a:pt x="62864" y="111252"/>
                </a:lnTo>
                <a:lnTo>
                  <a:pt x="62484" y="111252"/>
                </a:lnTo>
                <a:lnTo>
                  <a:pt x="65532" y="112776"/>
                </a:lnTo>
                <a:lnTo>
                  <a:pt x="67818" y="112776"/>
                </a:lnTo>
                <a:lnTo>
                  <a:pt x="73152" y="114300"/>
                </a:lnTo>
                <a:lnTo>
                  <a:pt x="148336" y="114300"/>
                </a:lnTo>
                <a:lnTo>
                  <a:pt x="146304" y="117348"/>
                </a:lnTo>
                <a:lnTo>
                  <a:pt x="146304" y="118872"/>
                </a:lnTo>
                <a:lnTo>
                  <a:pt x="144779" y="120396"/>
                </a:lnTo>
                <a:lnTo>
                  <a:pt x="137160" y="129540"/>
                </a:lnTo>
                <a:lnTo>
                  <a:pt x="134112" y="132588"/>
                </a:lnTo>
                <a:lnTo>
                  <a:pt x="124968" y="138684"/>
                </a:lnTo>
                <a:lnTo>
                  <a:pt x="124968" y="140208"/>
                </a:lnTo>
                <a:close/>
              </a:path>
              <a:path w="160020" h="152400">
                <a:moveTo>
                  <a:pt x="70104" y="39624"/>
                </a:moveTo>
                <a:lnTo>
                  <a:pt x="73152" y="38100"/>
                </a:lnTo>
                <a:lnTo>
                  <a:pt x="76200" y="38100"/>
                </a:lnTo>
                <a:lnTo>
                  <a:pt x="70104" y="39624"/>
                </a:lnTo>
                <a:close/>
              </a:path>
              <a:path w="160020" h="152400">
                <a:moveTo>
                  <a:pt x="89916" y="39624"/>
                </a:moveTo>
                <a:lnTo>
                  <a:pt x="85344" y="38100"/>
                </a:lnTo>
                <a:lnTo>
                  <a:pt x="86868" y="38100"/>
                </a:lnTo>
                <a:lnTo>
                  <a:pt x="89916" y="39624"/>
                </a:lnTo>
                <a:close/>
              </a:path>
              <a:path w="160020" h="152400">
                <a:moveTo>
                  <a:pt x="97536" y="42672"/>
                </a:moveTo>
                <a:lnTo>
                  <a:pt x="86868" y="38100"/>
                </a:lnTo>
                <a:lnTo>
                  <a:pt x="148336" y="38100"/>
                </a:lnTo>
                <a:lnTo>
                  <a:pt x="150368" y="41148"/>
                </a:lnTo>
                <a:lnTo>
                  <a:pt x="94488" y="41148"/>
                </a:lnTo>
                <a:lnTo>
                  <a:pt x="97536" y="42672"/>
                </a:lnTo>
                <a:close/>
              </a:path>
              <a:path w="160020" h="152400">
                <a:moveTo>
                  <a:pt x="62484" y="42672"/>
                </a:moveTo>
                <a:lnTo>
                  <a:pt x="65532" y="41148"/>
                </a:lnTo>
                <a:lnTo>
                  <a:pt x="66039" y="41148"/>
                </a:lnTo>
                <a:lnTo>
                  <a:pt x="62484" y="42672"/>
                </a:lnTo>
                <a:close/>
              </a:path>
              <a:path w="160020" h="152400">
                <a:moveTo>
                  <a:pt x="102645" y="44644"/>
                </a:moveTo>
                <a:lnTo>
                  <a:pt x="94488" y="41148"/>
                </a:lnTo>
                <a:lnTo>
                  <a:pt x="150368" y="41148"/>
                </a:lnTo>
                <a:lnTo>
                  <a:pt x="152400" y="44196"/>
                </a:lnTo>
                <a:lnTo>
                  <a:pt x="102108" y="44196"/>
                </a:lnTo>
                <a:lnTo>
                  <a:pt x="102645" y="44644"/>
                </a:lnTo>
                <a:close/>
              </a:path>
              <a:path w="160020" h="152400">
                <a:moveTo>
                  <a:pt x="54864" y="45720"/>
                </a:moveTo>
                <a:lnTo>
                  <a:pt x="57912" y="44196"/>
                </a:lnTo>
                <a:lnTo>
                  <a:pt x="57374" y="44644"/>
                </a:lnTo>
                <a:lnTo>
                  <a:pt x="54864" y="45720"/>
                </a:lnTo>
                <a:close/>
              </a:path>
              <a:path w="160020" h="152400">
                <a:moveTo>
                  <a:pt x="57374" y="44644"/>
                </a:moveTo>
                <a:lnTo>
                  <a:pt x="57912" y="44196"/>
                </a:lnTo>
                <a:lnTo>
                  <a:pt x="58420" y="44196"/>
                </a:lnTo>
                <a:lnTo>
                  <a:pt x="57374" y="44644"/>
                </a:lnTo>
                <a:close/>
              </a:path>
              <a:path w="160020" h="152400">
                <a:moveTo>
                  <a:pt x="105155" y="45720"/>
                </a:moveTo>
                <a:lnTo>
                  <a:pt x="102645" y="44644"/>
                </a:lnTo>
                <a:lnTo>
                  <a:pt x="102108" y="44196"/>
                </a:lnTo>
                <a:lnTo>
                  <a:pt x="105155" y="45720"/>
                </a:lnTo>
                <a:close/>
              </a:path>
              <a:path w="160020" h="152400">
                <a:moveTo>
                  <a:pt x="152400" y="45720"/>
                </a:moveTo>
                <a:lnTo>
                  <a:pt x="105155" y="45720"/>
                </a:lnTo>
                <a:lnTo>
                  <a:pt x="102108" y="44196"/>
                </a:lnTo>
                <a:lnTo>
                  <a:pt x="152400" y="44196"/>
                </a:lnTo>
                <a:lnTo>
                  <a:pt x="152400" y="45720"/>
                </a:lnTo>
                <a:close/>
              </a:path>
              <a:path w="160020" h="152400">
                <a:moveTo>
                  <a:pt x="56083" y="45720"/>
                </a:moveTo>
                <a:lnTo>
                  <a:pt x="54864" y="45720"/>
                </a:lnTo>
                <a:lnTo>
                  <a:pt x="57374" y="44644"/>
                </a:lnTo>
                <a:lnTo>
                  <a:pt x="56083" y="45720"/>
                </a:lnTo>
                <a:close/>
              </a:path>
              <a:path w="160020" h="152400">
                <a:moveTo>
                  <a:pt x="111252" y="51816"/>
                </a:moveTo>
                <a:lnTo>
                  <a:pt x="102645" y="44644"/>
                </a:lnTo>
                <a:lnTo>
                  <a:pt x="105155" y="45720"/>
                </a:lnTo>
                <a:lnTo>
                  <a:pt x="152400" y="45720"/>
                </a:lnTo>
                <a:lnTo>
                  <a:pt x="153924" y="47244"/>
                </a:lnTo>
                <a:lnTo>
                  <a:pt x="153924" y="48768"/>
                </a:lnTo>
                <a:lnTo>
                  <a:pt x="108204" y="48768"/>
                </a:lnTo>
                <a:lnTo>
                  <a:pt x="111252" y="51816"/>
                </a:lnTo>
                <a:close/>
              </a:path>
              <a:path w="160020" h="152400">
                <a:moveTo>
                  <a:pt x="48768" y="51816"/>
                </a:moveTo>
                <a:lnTo>
                  <a:pt x="51816" y="48768"/>
                </a:lnTo>
                <a:lnTo>
                  <a:pt x="50430" y="50430"/>
                </a:lnTo>
                <a:lnTo>
                  <a:pt x="48768" y="51816"/>
                </a:lnTo>
                <a:close/>
              </a:path>
              <a:path w="160020" h="152400">
                <a:moveTo>
                  <a:pt x="50430" y="50430"/>
                </a:moveTo>
                <a:lnTo>
                  <a:pt x="51816" y="48768"/>
                </a:lnTo>
                <a:lnTo>
                  <a:pt x="52425" y="48768"/>
                </a:lnTo>
                <a:lnTo>
                  <a:pt x="50430" y="50430"/>
                </a:lnTo>
                <a:close/>
              </a:path>
              <a:path w="160020" h="152400">
                <a:moveTo>
                  <a:pt x="156101" y="56388"/>
                </a:moveTo>
                <a:lnTo>
                  <a:pt x="115824" y="56388"/>
                </a:lnTo>
                <a:lnTo>
                  <a:pt x="108204" y="48768"/>
                </a:lnTo>
                <a:lnTo>
                  <a:pt x="153924" y="48768"/>
                </a:lnTo>
                <a:lnTo>
                  <a:pt x="156101" y="56388"/>
                </a:lnTo>
                <a:close/>
              </a:path>
              <a:path w="160020" h="152400">
                <a:moveTo>
                  <a:pt x="49276" y="51816"/>
                </a:moveTo>
                <a:lnTo>
                  <a:pt x="48768" y="51816"/>
                </a:lnTo>
                <a:lnTo>
                  <a:pt x="50430" y="50430"/>
                </a:lnTo>
                <a:lnTo>
                  <a:pt x="49276" y="51816"/>
                </a:lnTo>
                <a:close/>
              </a:path>
              <a:path w="160020" h="152400">
                <a:moveTo>
                  <a:pt x="44195" y="57912"/>
                </a:moveTo>
                <a:lnTo>
                  <a:pt x="47244" y="53340"/>
                </a:lnTo>
                <a:lnTo>
                  <a:pt x="45581" y="56249"/>
                </a:lnTo>
                <a:lnTo>
                  <a:pt x="44195" y="57912"/>
                </a:lnTo>
                <a:close/>
              </a:path>
              <a:path w="160020" h="152400">
                <a:moveTo>
                  <a:pt x="45581" y="56249"/>
                </a:moveTo>
                <a:lnTo>
                  <a:pt x="47244" y="53340"/>
                </a:lnTo>
                <a:lnTo>
                  <a:pt x="48006" y="53340"/>
                </a:lnTo>
                <a:lnTo>
                  <a:pt x="45581" y="56249"/>
                </a:lnTo>
                <a:close/>
              </a:path>
              <a:path w="160020" h="152400">
                <a:moveTo>
                  <a:pt x="117565" y="61722"/>
                </a:moveTo>
                <a:lnTo>
                  <a:pt x="112775" y="53340"/>
                </a:lnTo>
                <a:lnTo>
                  <a:pt x="115824" y="56388"/>
                </a:lnTo>
                <a:lnTo>
                  <a:pt x="156101" y="56388"/>
                </a:lnTo>
                <a:lnTo>
                  <a:pt x="156972" y="59436"/>
                </a:lnTo>
                <a:lnTo>
                  <a:pt x="156972" y="60960"/>
                </a:lnTo>
                <a:lnTo>
                  <a:pt x="117348" y="60960"/>
                </a:lnTo>
                <a:lnTo>
                  <a:pt x="117565" y="61722"/>
                </a:lnTo>
                <a:close/>
              </a:path>
              <a:path w="160020" h="152400">
                <a:moveTo>
                  <a:pt x="44631" y="57912"/>
                </a:moveTo>
                <a:lnTo>
                  <a:pt x="44195" y="57912"/>
                </a:lnTo>
                <a:lnTo>
                  <a:pt x="45581" y="56249"/>
                </a:lnTo>
                <a:lnTo>
                  <a:pt x="44631" y="57912"/>
                </a:lnTo>
                <a:close/>
              </a:path>
              <a:path w="160020" h="152400">
                <a:moveTo>
                  <a:pt x="41148" y="64008"/>
                </a:moveTo>
                <a:lnTo>
                  <a:pt x="42672" y="60960"/>
                </a:lnTo>
                <a:lnTo>
                  <a:pt x="42889" y="60960"/>
                </a:lnTo>
                <a:lnTo>
                  <a:pt x="41148" y="64008"/>
                </a:lnTo>
                <a:close/>
              </a:path>
              <a:path w="160020" h="152400">
                <a:moveTo>
                  <a:pt x="118872" y="64008"/>
                </a:moveTo>
                <a:lnTo>
                  <a:pt x="117565" y="61722"/>
                </a:lnTo>
                <a:lnTo>
                  <a:pt x="117348" y="60960"/>
                </a:lnTo>
                <a:lnTo>
                  <a:pt x="118872" y="64008"/>
                </a:lnTo>
                <a:close/>
              </a:path>
              <a:path w="160020" h="152400">
                <a:moveTo>
                  <a:pt x="158495" y="64008"/>
                </a:moveTo>
                <a:lnTo>
                  <a:pt x="118872" y="64008"/>
                </a:lnTo>
                <a:lnTo>
                  <a:pt x="117348" y="60960"/>
                </a:lnTo>
                <a:lnTo>
                  <a:pt x="156972" y="60960"/>
                </a:lnTo>
                <a:lnTo>
                  <a:pt x="158495" y="62484"/>
                </a:lnTo>
                <a:lnTo>
                  <a:pt x="158495" y="64008"/>
                </a:lnTo>
                <a:close/>
              </a:path>
              <a:path w="160020" h="152400">
                <a:moveTo>
                  <a:pt x="120396" y="71628"/>
                </a:moveTo>
                <a:lnTo>
                  <a:pt x="117565" y="61722"/>
                </a:lnTo>
                <a:lnTo>
                  <a:pt x="118872" y="64008"/>
                </a:lnTo>
                <a:lnTo>
                  <a:pt x="158495" y="64008"/>
                </a:lnTo>
                <a:lnTo>
                  <a:pt x="158495" y="67056"/>
                </a:lnTo>
                <a:lnTo>
                  <a:pt x="158749" y="68580"/>
                </a:lnTo>
                <a:lnTo>
                  <a:pt x="120396" y="68580"/>
                </a:lnTo>
                <a:lnTo>
                  <a:pt x="120396" y="71628"/>
                </a:lnTo>
                <a:close/>
              </a:path>
              <a:path w="160020" h="152400">
                <a:moveTo>
                  <a:pt x="158495" y="85344"/>
                </a:moveTo>
                <a:lnTo>
                  <a:pt x="120396" y="85344"/>
                </a:lnTo>
                <a:lnTo>
                  <a:pt x="120396" y="80772"/>
                </a:lnTo>
                <a:lnTo>
                  <a:pt x="121920" y="77724"/>
                </a:lnTo>
                <a:lnTo>
                  <a:pt x="121920" y="73152"/>
                </a:lnTo>
                <a:lnTo>
                  <a:pt x="120396" y="68580"/>
                </a:lnTo>
                <a:lnTo>
                  <a:pt x="158749" y="68580"/>
                </a:lnTo>
                <a:lnTo>
                  <a:pt x="160019" y="76200"/>
                </a:lnTo>
                <a:lnTo>
                  <a:pt x="158495" y="83820"/>
                </a:lnTo>
                <a:lnTo>
                  <a:pt x="158495" y="85344"/>
                </a:lnTo>
                <a:close/>
              </a:path>
              <a:path w="160020" h="152400">
                <a:moveTo>
                  <a:pt x="117729" y="91630"/>
                </a:moveTo>
                <a:lnTo>
                  <a:pt x="120396" y="82296"/>
                </a:lnTo>
                <a:lnTo>
                  <a:pt x="120396" y="85344"/>
                </a:lnTo>
                <a:lnTo>
                  <a:pt x="158495" y="85344"/>
                </a:lnTo>
                <a:lnTo>
                  <a:pt x="158495" y="89916"/>
                </a:lnTo>
                <a:lnTo>
                  <a:pt x="118872" y="89916"/>
                </a:lnTo>
                <a:lnTo>
                  <a:pt x="117729" y="91630"/>
                </a:lnTo>
                <a:close/>
              </a:path>
              <a:path w="160020" h="152400">
                <a:moveTo>
                  <a:pt x="42672" y="91440"/>
                </a:moveTo>
                <a:lnTo>
                  <a:pt x="41148" y="89916"/>
                </a:lnTo>
                <a:lnTo>
                  <a:pt x="41656" y="89916"/>
                </a:lnTo>
                <a:lnTo>
                  <a:pt x="42672" y="91440"/>
                </a:lnTo>
                <a:close/>
              </a:path>
              <a:path w="160020" h="152400">
                <a:moveTo>
                  <a:pt x="117348" y="92964"/>
                </a:moveTo>
                <a:lnTo>
                  <a:pt x="117729" y="91630"/>
                </a:lnTo>
                <a:lnTo>
                  <a:pt x="118872" y="89916"/>
                </a:lnTo>
                <a:lnTo>
                  <a:pt x="117348" y="92964"/>
                </a:lnTo>
                <a:close/>
              </a:path>
              <a:path w="160020" h="152400">
                <a:moveTo>
                  <a:pt x="156972" y="92964"/>
                </a:moveTo>
                <a:lnTo>
                  <a:pt x="117348" y="92964"/>
                </a:lnTo>
                <a:lnTo>
                  <a:pt x="118872" y="89916"/>
                </a:lnTo>
                <a:lnTo>
                  <a:pt x="158495" y="89916"/>
                </a:lnTo>
                <a:lnTo>
                  <a:pt x="158495" y="91440"/>
                </a:lnTo>
                <a:lnTo>
                  <a:pt x="156972" y="91440"/>
                </a:lnTo>
                <a:lnTo>
                  <a:pt x="156972" y="92964"/>
                </a:lnTo>
                <a:close/>
              </a:path>
              <a:path w="160020" h="152400">
                <a:moveTo>
                  <a:pt x="112775" y="99060"/>
                </a:moveTo>
                <a:lnTo>
                  <a:pt x="117729" y="91630"/>
                </a:lnTo>
                <a:lnTo>
                  <a:pt x="117348" y="92964"/>
                </a:lnTo>
                <a:lnTo>
                  <a:pt x="156972" y="92964"/>
                </a:lnTo>
                <a:lnTo>
                  <a:pt x="156972" y="94488"/>
                </a:lnTo>
                <a:lnTo>
                  <a:pt x="156536" y="96012"/>
                </a:lnTo>
                <a:lnTo>
                  <a:pt x="115824" y="96012"/>
                </a:lnTo>
                <a:lnTo>
                  <a:pt x="112775" y="99060"/>
                </a:lnTo>
                <a:close/>
              </a:path>
              <a:path w="160020" h="152400">
                <a:moveTo>
                  <a:pt x="47244" y="99060"/>
                </a:moveTo>
                <a:lnTo>
                  <a:pt x="44195" y="96012"/>
                </a:lnTo>
                <a:lnTo>
                  <a:pt x="45212" y="96012"/>
                </a:lnTo>
                <a:lnTo>
                  <a:pt x="47244" y="99060"/>
                </a:lnTo>
                <a:close/>
              </a:path>
              <a:path w="160020" h="152400">
                <a:moveTo>
                  <a:pt x="110108" y="102870"/>
                </a:moveTo>
                <a:lnTo>
                  <a:pt x="115824" y="96012"/>
                </a:lnTo>
                <a:lnTo>
                  <a:pt x="156536" y="96012"/>
                </a:lnTo>
                <a:lnTo>
                  <a:pt x="154794" y="102108"/>
                </a:lnTo>
                <a:lnTo>
                  <a:pt x="111252" y="102108"/>
                </a:lnTo>
                <a:lnTo>
                  <a:pt x="110108" y="102870"/>
                </a:lnTo>
                <a:close/>
              </a:path>
              <a:path w="160020" h="152400">
                <a:moveTo>
                  <a:pt x="51816" y="105156"/>
                </a:moveTo>
                <a:lnTo>
                  <a:pt x="48768" y="102108"/>
                </a:lnTo>
                <a:lnTo>
                  <a:pt x="49911" y="102870"/>
                </a:lnTo>
                <a:lnTo>
                  <a:pt x="51816" y="105156"/>
                </a:lnTo>
                <a:close/>
              </a:path>
              <a:path w="160020" h="152400">
                <a:moveTo>
                  <a:pt x="49911" y="102870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49911" y="102870"/>
                </a:lnTo>
                <a:close/>
              </a:path>
              <a:path w="160020" h="152400">
                <a:moveTo>
                  <a:pt x="108204" y="105156"/>
                </a:moveTo>
                <a:lnTo>
                  <a:pt x="110108" y="102870"/>
                </a:lnTo>
                <a:lnTo>
                  <a:pt x="111252" y="102108"/>
                </a:lnTo>
                <a:lnTo>
                  <a:pt x="108204" y="105156"/>
                </a:lnTo>
                <a:close/>
              </a:path>
              <a:path w="160020" h="152400">
                <a:moveTo>
                  <a:pt x="153924" y="105156"/>
                </a:moveTo>
                <a:lnTo>
                  <a:pt x="108204" y="105156"/>
                </a:lnTo>
                <a:lnTo>
                  <a:pt x="111252" y="102108"/>
                </a:lnTo>
                <a:lnTo>
                  <a:pt x="154794" y="102108"/>
                </a:lnTo>
                <a:lnTo>
                  <a:pt x="153924" y="105156"/>
                </a:lnTo>
                <a:close/>
              </a:path>
              <a:path w="160020" h="152400">
                <a:moveTo>
                  <a:pt x="53339" y="105156"/>
                </a:moveTo>
                <a:lnTo>
                  <a:pt x="51816" y="105156"/>
                </a:lnTo>
                <a:lnTo>
                  <a:pt x="49911" y="102870"/>
                </a:lnTo>
                <a:lnTo>
                  <a:pt x="53339" y="105156"/>
                </a:lnTo>
                <a:close/>
              </a:path>
              <a:path w="160020" h="152400">
                <a:moveTo>
                  <a:pt x="102108" y="108204"/>
                </a:moveTo>
                <a:lnTo>
                  <a:pt x="110108" y="102870"/>
                </a:lnTo>
                <a:lnTo>
                  <a:pt x="108204" y="105156"/>
                </a:lnTo>
                <a:lnTo>
                  <a:pt x="153924" y="105156"/>
                </a:lnTo>
                <a:lnTo>
                  <a:pt x="153924" y="106680"/>
                </a:lnTo>
                <a:lnTo>
                  <a:pt x="105155" y="106680"/>
                </a:lnTo>
                <a:lnTo>
                  <a:pt x="102108" y="108204"/>
                </a:lnTo>
                <a:close/>
              </a:path>
              <a:path w="160020" h="152400">
                <a:moveTo>
                  <a:pt x="57912" y="108204"/>
                </a:moveTo>
                <a:lnTo>
                  <a:pt x="54864" y="106680"/>
                </a:lnTo>
                <a:lnTo>
                  <a:pt x="55626" y="106680"/>
                </a:lnTo>
                <a:lnTo>
                  <a:pt x="57912" y="108204"/>
                </a:lnTo>
                <a:close/>
              </a:path>
              <a:path w="160020" h="152400">
                <a:moveTo>
                  <a:pt x="96774" y="111469"/>
                </a:moveTo>
                <a:lnTo>
                  <a:pt x="105155" y="106680"/>
                </a:lnTo>
                <a:lnTo>
                  <a:pt x="152400" y="106680"/>
                </a:lnTo>
                <a:lnTo>
                  <a:pt x="152400" y="108204"/>
                </a:lnTo>
                <a:lnTo>
                  <a:pt x="150368" y="111252"/>
                </a:lnTo>
                <a:lnTo>
                  <a:pt x="97536" y="111252"/>
                </a:lnTo>
                <a:lnTo>
                  <a:pt x="96774" y="111469"/>
                </a:lnTo>
                <a:close/>
              </a:path>
              <a:path w="160020" h="152400">
                <a:moveTo>
                  <a:pt x="65532" y="112776"/>
                </a:moveTo>
                <a:lnTo>
                  <a:pt x="62484" y="111252"/>
                </a:lnTo>
                <a:lnTo>
                  <a:pt x="63245" y="111469"/>
                </a:lnTo>
                <a:lnTo>
                  <a:pt x="65532" y="112776"/>
                </a:lnTo>
                <a:close/>
              </a:path>
              <a:path w="160020" h="152400">
                <a:moveTo>
                  <a:pt x="63245" y="111469"/>
                </a:moveTo>
                <a:lnTo>
                  <a:pt x="62484" y="111252"/>
                </a:lnTo>
                <a:lnTo>
                  <a:pt x="62864" y="111252"/>
                </a:lnTo>
                <a:lnTo>
                  <a:pt x="63245" y="111469"/>
                </a:lnTo>
                <a:close/>
              </a:path>
              <a:path w="160020" h="152400">
                <a:moveTo>
                  <a:pt x="94488" y="112776"/>
                </a:moveTo>
                <a:lnTo>
                  <a:pt x="96774" y="111469"/>
                </a:lnTo>
                <a:lnTo>
                  <a:pt x="97536" y="111252"/>
                </a:lnTo>
                <a:lnTo>
                  <a:pt x="94488" y="112776"/>
                </a:lnTo>
                <a:close/>
              </a:path>
              <a:path w="160020" h="152400">
                <a:moveTo>
                  <a:pt x="149352" y="112776"/>
                </a:moveTo>
                <a:lnTo>
                  <a:pt x="94488" y="112776"/>
                </a:lnTo>
                <a:lnTo>
                  <a:pt x="97536" y="111252"/>
                </a:lnTo>
                <a:lnTo>
                  <a:pt x="150368" y="111252"/>
                </a:lnTo>
                <a:lnTo>
                  <a:pt x="149352" y="112776"/>
                </a:lnTo>
                <a:close/>
              </a:path>
              <a:path w="160020" h="152400">
                <a:moveTo>
                  <a:pt x="67818" y="112776"/>
                </a:moveTo>
                <a:lnTo>
                  <a:pt x="65532" y="112776"/>
                </a:lnTo>
                <a:lnTo>
                  <a:pt x="63245" y="111469"/>
                </a:lnTo>
                <a:lnTo>
                  <a:pt x="67818" y="112776"/>
                </a:lnTo>
                <a:close/>
              </a:path>
              <a:path w="160020" h="152400">
                <a:moveTo>
                  <a:pt x="148336" y="114300"/>
                </a:moveTo>
                <a:lnTo>
                  <a:pt x="86868" y="114300"/>
                </a:lnTo>
                <a:lnTo>
                  <a:pt x="96774" y="111469"/>
                </a:lnTo>
                <a:lnTo>
                  <a:pt x="94488" y="112776"/>
                </a:lnTo>
                <a:lnTo>
                  <a:pt x="149352" y="112776"/>
                </a:lnTo>
                <a:lnTo>
                  <a:pt x="148336" y="114300"/>
                </a:lnTo>
                <a:close/>
              </a:path>
              <a:path w="160020" h="152400">
                <a:moveTo>
                  <a:pt x="112775" y="146304"/>
                </a:moveTo>
                <a:lnTo>
                  <a:pt x="47244" y="146304"/>
                </a:lnTo>
                <a:lnTo>
                  <a:pt x="38100" y="140208"/>
                </a:lnTo>
                <a:lnTo>
                  <a:pt x="121920" y="140208"/>
                </a:lnTo>
                <a:lnTo>
                  <a:pt x="112775" y="146304"/>
                </a:lnTo>
                <a:close/>
              </a:path>
              <a:path w="160020" h="152400">
                <a:moveTo>
                  <a:pt x="109728" y="147828"/>
                </a:moveTo>
                <a:lnTo>
                  <a:pt x="50292" y="147828"/>
                </a:lnTo>
                <a:lnTo>
                  <a:pt x="48768" y="146304"/>
                </a:lnTo>
                <a:lnTo>
                  <a:pt x="111252" y="146304"/>
                </a:lnTo>
                <a:lnTo>
                  <a:pt x="109728" y="147828"/>
                </a:lnTo>
                <a:close/>
              </a:path>
              <a:path w="160020" h="152400">
                <a:moveTo>
                  <a:pt x="97536" y="150876"/>
                </a:moveTo>
                <a:lnTo>
                  <a:pt x="62484" y="150876"/>
                </a:lnTo>
                <a:lnTo>
                  <a:pt x="51816" y="147828"/>
                </a:lnTo>
                <a:lnTo>
                  <a:pt x="108204" y="147828"/>
                </a:lnTo>
                <a:lnTo>
                  <a:pt x="97536" y="150876"/>
                </a:lnTo>
                <a:close/>
              </a:path>
              <a:path w="160020" h="152400">
                <a:moveTo>
                  <a:pt x="88391" y="152400"/>
                </a:moveTo>
                <a:lnTo>
                  <a:pt x="73152" y="152400"/>
                </a:lnTo>
                <a:lnTo>
                  <a:pt x="65532" y="150876"/>
                </a:lnTo>
                <a:lnTo>
                  <a:pt x="94488" y="150876"/>
                </a:lnTo>
                <a:lnTo>
                  <a:pt x="883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18004" y="1313687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98192" y="1293875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80" h="113030">
                <a:moveTo>
                  <a:pt x="70104" y="1524"/>
                </a:moveTo>
                <a:lnTo>
                  <a:pt x="50292" y="1524"/>
                </a:lnTo>
                <a:lnTo>
                  <a:pt x="57912" y="0"/>
                </a:lnTo>
                <a:lnTo>
                  <a:pt x="60960" y="0"/>
                </a:lnTo>
                <a:lnTo>
                  <a:pt x="70104" y="1524"/>
                </a:lnTo>
                <a:close/>
              </a:path>
              <a:path w="119380" h="113030">
                <a:moveTo>
                  <a:pt x="80772" y="4572"/>
                </a:moveTo>
                <a:lnTo>
                  <a:pt x="38100" y="4572"/>
                </a:lnTo>
                <a:lnTo>
                  <a:pt x="45720" y="1524"/>
                </a:lnTo>
                <a:lnTo>
                  <a:pt x="73152" y="1524"/>
                </a:lnTo>
                <a:lnTo>
                  <a:pt x="80772" y="4572"/>
                </a:lnTo>
                <a:close/>
              </a:path>
              <a:path w="119380" h="113030">
                <a:moveTo>
                  <a:pt x="89916" y="9144"/>
                </a:moveTo>
                <a:lnTo>
                  <a:pt x="28956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3820" y="6096"/>
                </a:lnTo>
                <a:lnTo>
                  <a:pt x="89916" y="9144"/>
                </a:lnTo>
                <a:close/>
              </a:path>
              <a:path w="119380" h="113030">
                <a:moveTo>
                  <a:pt x="114300" y="79248"/>
                </a:moveTo>
                <a:lnTo>
                  <a:pt x="4572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0668" y="24384"/>
                </a:lnTo>
                <a:lnTo>
                  <a:pt x="19812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91440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09728" y="25908"/>
                </a:lnTo>
                <a:lnTo>
                  <a:pt x="112776" y="33528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4681" y="38100"/>
                </a:lnTo>
                <a:lnTo>
                  <a:pt x="56388" y="38100"/>
                </a:lnTo>
                <a:lnTo>
                  <a:pt x="48768" y="41148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3340" y="74676"/>
                </a:lnTo>
                <a:lnTo>
                  <a:pt x="114909" y="74676"/>
                </a:lnTo>
                <a:lnTo>
                  <a:pt x="114300" y="77724"/>
                </a:lnTo>
                <a:lnTo>
                  <a:pt x="114300" y="79248"/>
                </a:lnTo>
                <a:close/>
              </a:path>
              <a:path w="119380" h="113030">
                <a:moveTo>
                  <a:pt x="53340" y="39624"/>
                </a:moveTo>
                <a:lnTo>
                  <a:pt x="56388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40" y="39624"/>
                </a:lnTo>
                <a:close/>
              </a:path>
              <a:path w="119380" h="113030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9380" h="113030">
                <a:moveTo>
                  <a:pt x="65532" y="39624"/>
                </a:moveTo>
                <a:lnTo>
                  <a:pt x="59436" y="38404"/>
                </a:lnTo>
                <a:lnTo>
                  <a:pt x="60960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9380" h="113030">
                <a:moveTo>
                  <a:pt x="70104" y="41148"/>
                </a:moveTo>
                <a:lnTo>
                  <a:pt x="62484" y="38100"/>
                </a:lnTo>
                <a:lnTo>
                  <a:pt x="114681" y="38100"/>
                </a:lnTo>
                <a:lnTo>
                  <a:pt x="115062" y="39624"/>
                </a:lnTo>
                <a:lnTo>
                  <a:pt x="67056" y="39624"/>
                </a:lnTo>
                <a:lnTo>
                  <a:pt x="70104" y="41148"/>
                </a:lnTo>
                <a:close/>
              </a:path>
              <a:path w="119380" h="113030">
                <a:moveTo>
                  <a:pt x="47897" y="41801"/>
                </a:moveTo>
                <a:lnTo>
                  <a:pt x="48768" y="41148"/>
                </a:lnTo>
                <a:lnTo>
                  <a:pt x="53340" y="39624"/>
                </a:lnTo>
                <a:lnTo>
                  <a:pt x="47897" y="41801"/>
                </a:lnTo>
                <a:close/>
              </a:path>
              <a:path w="119380" h="113030">
                <a:moveTo>
                  <a:pt x="114909" y="74676"/>
                </a:moveTo>
                <a:lnTo>
                  <a:pt x="67056" y="74676"/>
                </a:lnTo>
                <a:lnTo>
                  <a:pt x="70104" y="73152"/>
                </a:lnTo>
                <a:lnTo>
                  <a:pt x="76200" y="68580"/>
                </a:lnTo>
                <a:lnTo>
                  <a:pt x="79248" y="62484"/>
                </a:lnTo>
                <a:lnTo>
                  <a:pt x="80772" y="57912"/>
                </a:lnTo>
                <a:lnTo>
                  <a:pt x="80772" y="54864"/>
                </a:lnTo>
                <a:lnTo>
                  <a:pt x="76200" y="45720"/>
                </a:lnTo>
                <a:lnTo>
                  <a:pt x="73152" y="42672"/>
                </a:lnTo>
                <a:lnTo>
                  <a:pt x="67056" y="39624"/>
                </a:lnTo>
                <a:lnTo>
                  <a:pt x="115062" y="39624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47244"/>
                </a:lnTo>
                <a:lnTo>
                  <a:pt x="118872" y="54864"/>
                </a:lnTo>
                <a:lnTo>
                  <a:pt x="118872" y="57912"/>
                </a:lnTo>
                <a:lnTo>
                  <a:pt x="117348" y="6553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909" y="74676"/>
                </a:lnTo>
                <a:close/>
              </a:path>
              <a:path w="119380" h="113030">
                <a:moveTo>
                  <a:pt x="45720" y="42672"/>
                </a:moveTo>
                <a:lnTo>
                  <a:pt x="48768" y="41148"/>
                </a:lnTo>
                <a:lnTo>
                  <a:pt x="47897" y="41801"/>
                </a:lnTo>
                <a:lnTo>
                  <a:pt x="45720" y="42672"/>
                </a:lnTo>
                <a:close/>
              </a:path>
              <a:path w="119380" h="113030">
                <a:moveTo>
                  <a:pt x="74458" y="44413"/>
                </a:moveTo>
                <a:lnTo>
                  <a:pt x="70104" y="41148"/>
                </a:lnTo>
                <a:lnTo>
                  <a:pt x="73152" y="42672"/>
                </a:lnTo>
                <a:lnTo>
                  <a:pt x="74458" y="44413"/>
                </a:lnTo>
                <a:close/>
              </a:path>
              <a:path w="119380" h="113030">
                <a:moveTo>
                  <a:pt x="44413" y="44413"/>
                </a:moveTo>
                <a:lnTo>
                  <a:pt x="45720" y="42672"/>
                </a:lnTo>
                <a:lnTo>
                  <a:pt x="47897" y="41801"/>
                </a:lnTo>
                <a:lnTo>
                  <a:pt x="44413" y="44413"/>
                </a:lnTo>
                <a:close/>
              </a:path>
              <a:path w="119380" h="113030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9380" h="113030">
                <a:moveTo>
                  <a:pt x="76200" y="45720"/>
                </a:moveTo>
                <a:lnTo>
                  <a:pt x="74458" y="44413"/>
                </a:lnTo>
                <a:lnTo>
                  <a:pt x="73152" y="42672"/>
                </a:lnTo>
                <a:lnTo>
                  <a:pt x="76200" y="45720"/>
                </a:lnTo>
                <a:close/>
              </a:path>
              <a:path w="119380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9380" h="113030">
                <a:moveTo>
                  <a:pt x="77724" y="48768"/>
                </a:moveTo>
                <a:lnTo>
                  <a:pt x="74458" y="44413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9380" h="113030">
                <a:moveTo>
                  <a:pt x="38438" y="56557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438" y="56557"/>
                </a:lnTo>
                <a:close/>
              </a:path>
              <a:path w="119380" h="113030">
                <a:moveTo>
                  <a:pt x="80433" y="56557"/>
                </a:moveTo>
                <a:lnTo>
                  <a:pt x="79248" y="51816"/>
                </a:lnTo>
                <a:lnTo>
                  <a:pt x="80772" y="54864"/>
                </a:lnTo>
                <a:lnTo>
                  <a:pt x="80433" y="56557"/>
                </a:lnTo>
                <a:close/>
              </a:path>
              <a:path w="119380" h="113030">
                <a:moveTo>
                  <a:pt x="38100" y="57912"/>
                </a:moveTo>
                <a:lnTo>
                  <a:pt x="38100" y="54864"/>
                </a:lnTo>
                <a:lnTo>
                  <a:pt x="38438" y="56557"/>
                </a:lnTo>
                <a:lnTo>
                  <a:pt x="38100" y="57912"/>
                </a:lnTo>
                <a:close/>
              </a:path>
              <a:path w="119380" h="113030">
                <a:moveTo>
                  <a:pt x="80772" y="57912"/>
                </a:moveTo>
                <a:lnTo>
                  <a:pt x="80433" y="56557"/>
                </a:lnTo>
                <a:lnTo>
                  <a:pt x="80772" y="54864"/>
                </a:lnTo>
                <a:lnTo>
                  <a:pt x="80772" y="57912"/>
                </a:lnTo>
                <a:close/>
              </a:path>
              <a:path w="119380" h="113030">
                <a:moveTo>
                  <a:pt x="39319" y="60960"/>
                </a:moveTo>
                <a:lnTo>
                  <a:pt x="38100" y="57912"/>
                </a:lnTo>
                <a:lnTo>
                  <a:pt x="38438" y="56557"/>
                </a:lnTo>
                <a:lnTo>
                  <a:pt x="39319" y="60960"/>
                </a:lnTo>
                <a:close/>
              </a:path>
              <a:path w="119380" h="113030">
                <a:moveTo>
                  <a:pt x="79552" y="60960"/>
                </a:moveTo>
                <a:lnTo>
                  <a:pt x="80433" y="56557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119380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9380" h="113030">
                <a:moveTo>
                  <a:pt x="79248" y="62484"/>
                </a:moveTo>
                <a:lnTo>
                  <a:pt x="79552" y="60960"/>
                </a:lnTo>
                <a:lnTo>
                  <a:pt x="80772" y="57912"/>
                </a:lnTo>
                <a:lnTo>
                  <a:pt x="79248" y="62484"/>
                </a:lnTo>
                <a:close/>
              </a:path>
              <a:path w="119380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9380" h="113030">
                <a:moveTo>
                  <a:pt x="77724" y="65532"/>
                </a:moveTo>
                <a:lnTo>
                  <a:pt x="79552" y="60960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9380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9380" h="113030">
                <a:moveTo>
                  <a:pt x="73152" y="70104"/>
                </a:moveTo>
                <a:lnTo>
                  <a:pt x="77724" y="65532"/>
                </a:lnTo>
                <a:lnTo>
                  <a:pt x="76200" y="68580"/>
                </a:lnTo>
                <a:lnTo>
                  <a:pt x="73152" y="70104"/>
                </a:lnTo>
                <a:close/>
              </a:path>
              <a:path w="119380" h="113030">
                <a:moveTo>
                  <a:pt x="51816" y="73761"/>
                </a:moveTo>
                <a:lnTo>
                  <a:pt x="48768" y="73152"/>
                </a:lnTo>
                <a:lnTo>
                  <a:pt x="45720" y="70104"/>
                </a:lnTo>
                <a:lnTo>
                  <a:pt x="51816" y="73761"/>
                </a:lnTo>
                <a:close/>
              </a:path>
              <a:path w="119380" h="113030">
                <a:moveTo>
                  <a:pt x="68718" y="73429"/>
                </a:moveTo>
                <a:lnTo>
                  <a:pt x="73152" y="70104"/>
                </a:lnTo>
                <a:lnTo>
                  <a:pt x="70104" y="73152"/>
                </a:lnTo>
                <a:lnTo>
                  <a:pt x="68718" y="73429"/>
                </a:lnTo>
                <a:close/>
              </a:path>
              <a:path w="119380" h="113030">
                <a:moveTo>
                  <a:pt x="53340" y="74676"/>
                </a:moveTo>
                <a:lnTo>
                  <a:pt x="48768" y="73152"/>
                </a:lnTo>
                <a:lnTo>
                  <a:pt x="51816" y="73761"/>
                </a:lnTo>
                <a:lnTo>
                  <a:pt x="53340" y="74676"/>
                </a:lnTo>
                <a:close/>
              </a:path>
              <a:path w="119380" h="113030">
                <a:moveTo>
                  <a:pt x="67056" y="74676"/>
                </a:moveTo>
                <a:lnTo>
                  <a:pt x="68718" y="73429"/>
                </a:lnTo>
                <a:lnTo>
                  <a:pt x="70104" y="73152"/>
                </a:lnTo>
                <a:lnTo>
                  <a:pt x="67056" y="74676"/>
                </a:lnTo>
                <a:close/>
              </a:path>
              <a:path w="119380" h="113030">
                <a:moveTo>
                  <a:pt x="67056" y="74676"/>
                </a:moveTo>
                <a:lnTo>
                  <a:pt x="62484" y="74676"/>
                </a:lnTo>
                <a:lnTo>
                  <a:pt x="68718" y="73429"/>
                </a:lnTo>
                <a:lnTo>
                  <a:pt x="67056" y="74676"/>
                </a:lnTo>
                <a:close/>
              </a:path>
              <a:path w="119380" h="113030">
                <a:moveTo>
                  <a:pt x="56388" y="74676"/>
                </a:moveTo>
                <a:lnTo>
                  <a:pt x="53340" y="74676"/>
                </a:lnTo>
                <a:lnTo>
                  <a:pt x="51816" y="73761"/>
                </a:lnTo>
                <a:lnTo>
                  <a:pt x="56388" y="74676"/>
                </a:lnTo>
                <a:close/>
              </a:path>
              <a:path w="119380" h="113030">
                <a:moveTo>
                  <a:pt x="108204" y="89916"/>
                </a:moveTo>
                <a:lnTo>
                  <a:pt x="10668" y="89916"/>
                </a:lnTo>
                <a:lnTo>
                  <a:pt x="10668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112776" y="79248"/>
                </a:lnTo>
                <a:lnTo>
                  <a:pt x="112776" y="80772"/>
                </a:lnTo>
                <a:lnTo>
                  <a:pt x="109728" y="86868"/>
                </a:lnTo>
                <a:lnTo>
                  <a:pt x="108204" y="88392"/>
                </a:lnTo>
                <a:lnTo>
                  <a:pt x="108204" y="89916"/>
                </a:lnTo>
                <a:close/>
              </a:path>
              <a:path w="119380" h="113030">
                <a:moveTo>
                  <a:pt x="102108" y="96012"/>
                </a:moveTo>
                <a:lnTo>
                  <a:pt x="16764" y="96012"/>
                </a:lnTo>
                <a:lnTo>
                  <a:pt x="12192" y="89916"/>
                </a:lnTo>
                <a:lnTo>
                  <a:pt x="106680" y="89916"/>
                </a:lnTo>
                <a:lnTo>
                  <a:pt x="102108" y="96012"/>
                </a:lnTo>
                <a:close/>
              </a:path>
              <a:path w="119380" h="113030">
                <a:moveTo>
                  <a:pt x="100584" y="97536"/>
                </a:moveTo>
                <a:lnTo>
                  <a:pt x="18288" y="97536"/>
                </a:lnTo>
                <a:lnTo>
                  <a:pt x="18288" y="9601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9380" h="113030">
                <a:moveTo>
                  <a:pt x="92964" y="103632"/>
                </a:moveTo>
                <a:lnTo>
                  <a:pt x="25908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99060" y="97536"/>
                </a:lnTo>
                <a:lnTo>
                  <a:pt x="92964" y="102108"/>
                </a:lnTo>
                <a:lnTo>
                  <a:pt x="92964" y="103632"/>
                </a:lnTo>
                <a:close/>
              </a:path>
              <a:path w="119380" h="113030">
                <a:moveTo>
                  <a:pt x="83820" y="108204"/>
                </a:moveTo>
                <a:lnTo>
                  <a:pt x="35052" y="108204"/>
                </a:lnTo>
                <a:lnTo>
                  <a:pt x="28956" y="105156"/>
                </a:lnTo>
                <a:lnTo>
                  <a:pt x="27432" y="103632"/>
                </a:lnTo>
                <a:lnTo>
                  <a:pt x="91440" y="103632"/>
                </a:lnTo>
                <a:lnTo>
                  <a:pt x="89916" y="105156"/>
                </a:lnTo>
                <a:lnTo>
                  <a:pt x="83820" y="108204"/>
                </a:lnTo>
                <a:close/>
              </a:path>
              <a:path w="119380" h="113030">
                <a:moveTo>
                  <a:pt x="73152" y="111252"/>
                </a:moveTo>
                <a:lnTo>
                  <a:pt x="45720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2296" y="108204"/>
                </a:lnTo>
                <a:lnTo>
                  <a:pt x="80772" y="109728"/>
                </a:lnTo>
                <a:lnTo>
                  <a:pt x="73152" y="111252"/>
                </a:lnTo>
                <a:close/>
              </a:path>
              <a:path w="119380" h="113030">
                <a:moveTo>
                  <a:pt x="70104" y="112776"/>
                </a:moveTo>
                <a:lnTo>
                  <a:pt x="48768" y="112776"/>
                </a:lnTo>
                <a:lnTo>
                  <a:pt x="47244" y="111252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18004" y="2532888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98192" y="2513076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80" h="113030">
                <a:moveTo>
                  <a:pt x="70104" y="1524"/>
                </a:moveTo>
                <a:lnTo>
                  <a:pt x="50292" y="1524"/>
                </a:lnTo>
                <a:lnTo>
                  <a:pt x="57912" y="0"/>
                </a:lnTo>
                <a:lnTo>
                  <a:pt x="60960" y="0"/>
                </a:lnTo>
                <a:lnTo>
                  <a:pt x="70104" y="1524"/>
                </a:lnTo>
                <a:close/>
              </a:path>
              <a:path w="119380" h="113030">
                <a:moveTo>
                  <a:pt x="80772" y="4572"/>
                </a:moveTo>
                <a:lnTo>
                  <a:pt x="38100" y="4572"/>
                </a:lnTo>
                <a:lnTo>
                  <a:pt x="45720" y="1524"/>
                </a:lnTo>
                <a:lnTo>
                  <a:pt x="73152" y="1524"/>
                </a:lnTo>
                <a:lnTo>
                  <a:pt x="80772" y="4572"/>
                </a:lnTo>
                <a:close/>
              </a:path>
              <a:path w="119380" h="113030">
                <a:moveTo>
                  <a:pt x="89916" y="9144"/>
                </a:moveTo>
                <a:lnTo>
                  <a:pt x="28956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3820" y="6096"/>
                </a:lnTo>
                <a:lnTo>
                  <a:pt x="89916" y="9144"/>
                </a:lnTo>
                <a:close/>
              </a:path>
              <a:path w="119380" h="113030">
                <a:moveTo>
                  <a:pt x="114300" y="79248"/>
                </a:moveTo>
                <a:lnTo>
                  <a:pt x="4572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10668" y="25908"/>
                </a:lnTo>
                <a:lnTo>
                  <a:pt x="10668" y="24384"/>
                </a:lnTo>
                <a:lnTo>
                  <a:pt x="19812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91440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09728" y="25908"/>
                </a:lnTo>
                <a:lnTo>
                  <a:pt x="112776" y="33528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4681" y="38100"/>
                </a:lnTo>
                <a:lnTo>
                  <a:pt x="56388" y="38100"/>
                </a:lnTo>
                <a:lnTo>
                  <a:pt x="48768" y="41148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3340" y="74676"/>
                </a:lnTo>
                <a:lnTo>
                  <a:pt x="114909" y="74676"/>
                </a:lnTo>
                <a:lnTo>
                  <a:pt x="114300" y="77724"/>
                </a:lnTo>
                <a:lnTo>
                  <a:pt x="114300" y="79248"/>
                </a:lnTo>
                <a:close/>
              </a:path>
              <a:path w="119380" h="113030">
                <a:moveTo>
                  <a:pt x="53340" y="39624"/>
                </a:moveTo>
                <a:lnTo>
                  <a:pt x="56388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40" y="39624"/>
                </a:lnTo>
                <a:close/>
              </a:path>
              <a:path w="119380" h="113030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9380" h="113030">
                <a:moveTo>
                  <a:pt x="65532" y="39624"/>
                </a:moveTo>
                <a:lnTo>
                  <a:pt x="59436" y="38404"/>
                </a:lnTo>
                <a:lnTo>
                  <a:pt x="60960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9380" h="113030">
                <a:moveTo>
                  <a:pt x="70104" y="41148"/>
                </a:moveTo>
                <a:lnTo>
                  <a:pt x="62484" y="38100"/>
                </a:lnTo>
                <a:lnTo>
                  <a:pt x="114681" y="38100"/>
                </a:lnTo>
                <a:lnTo>
                  <a:pt x="115062" y="39624"/>
                </a:lnTo>
                <a:lnTo>
                  <a:pt x="67056" y="39624"/>
                </a:lnTo>
                <a:lnTo>
                  <a:pt x="70104" y="41148"/>
                </a:lnTo>
                <a:close/>
              </a:path>
              <a:path w="119380" h="113030">
                <a:moveTo>
                  <a:pt x="47897" y="41801"/>
                </a:moveTo>
                <a:lnTo>
                  <a:pt x="48768" y="41148"/>
                </a:lnTo>
                <a:lnTo>
                  <a:pt x="53340" y="39624"/>
                </a:lnTo>
                <a:lnTo>
                  <a:pt x="47897" y="41801"/>
                </a:lnTo>
                <a:close/>
              </a:path>
              <a:path w="119380" h="113030">
                <a:moveTo>
                  <a:pt x="114909" y="74676"/>
                </a:moveTo>
                <a:lnTo>
                  <a:pt x="67056" y="74676"/>
                </a:lnTo>
                <a:lnTo>
                  <a:pt x="70104" y="73152"/>
                </a:lnTo>
                <a:lnTo>
                  <a:pt x="76200" y="68580"/>
                </a:lnTo>
                <a:lnTo>
                  <a:pt x="79248" y="62484"/>
                </a:lnTo>
                <a:lnTo>
                  <a:pt x="80772" y="57912"/>
                </a:lnTo>
                <a:lnTo>
                  <a:pt x="80772" y="54864"/>
                </a:lnTo>
                <a:lnTo>
                  <a:pt x="76200" y="45720"/>
                </a:lnTo>
                <a:lnTo>
                  <a:pt x="73152" y="42672"/>
                </a:lnTo>
                <a:lnTo>
                  <a:pt x="67056" y="39624"/>
                </a:lnTo>
                <a:lnTo>
                  <a:pt x="115062" y="39624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47244"/>
                </a:lnTo>
                <a:lnTo>
                  <a:pt x="118872" y="54864"/>
                </a:lnTo>
                <a:lnTo>
                  <a:pt x="118872" y="57912"/>
                </a:lnTo>
                <a:lnTo>
                  <a:pt x="117348" y="6553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909" y="74676"/>
                </a:lnTo>
                <a:close/>
              </a:path>
              <a:path w="119380" h="113030">
                <a:moveTo>
                  <a:pt x="45720" y="42672"/>
                </a:moveTo>
                <a:lnTo>
                  <a:pt x="48768" y="41148"/>
                </a:lnTo>
                <a:lnTo>
                  <a:pt x="47897" y="41801"/>
                </a:lnTo>
                <a:lnTo>
                  <a:pt x="45720" y="42672"/>
                </a:lnTo>
                <a:close/>
              </a:path>
              <a:path w="119380" h="113030">
                <a:moveTo>
                  <a:pt x="74458" y="44413"/>
                </a:moveTo>
                <a:lnTo>
                  <a:pt x="70104" y="41148"/>
                </a:lnTo>
                <a:lnTo>
                  <a:pt x="73152" y="42672"/>
                </a:lnTo>
                <a:lnTo>
                  <a:pt x="74458" y="44413"/>
                </a:lnTo>
                <a:close/>
              </a:path>
              <a:path w="119380" h="113030">
                <a:moveTo>
                  <a:pt x="44413" y="44413"/>
                </a:moveTo>
                <a:lnTo>
                  <a:pt x="45720" y="42672"/>
                </a:lnTo>
                <a:lnTo>
                  <a:pt x="47897" y="41801"/>
                </a:lnTo>
                <a:lnTo>
                  <a:pt x="44413" y="44413"/>
                </a:lnTo>
                <a:close/>
              </a:path>
              <a:path w="119380" h="113030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9380" h="113030">
                <a:moveTo>
                  <a:pt x="76200" y="45720"/>
                </a:moveTo>
                <a:lnTo>
                  <a:pt x="74458" y="44413"/>
                </a:lnTo>
                <a:lnTo>
                  <a:pt x="73152" y="42672"/>
                </a:lnTo>
                <a:lnTo>
                  <a:pt x="76200" y="45720"/>
                </a:lnTo>
                <a:close/>
              </a:path>
              <a:path w="119380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9380" h="113030">
                <a:moveTo>
                  <a:pt x="77724" y="48768"/>
                </a:moveTo>
                <a:lnTo>
                  <a:pt x="74458" y="44413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9380" h="113030">
                <a:moveTo>
                  <a:pt x="38438" y="56557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438" y="56557"/>
                </a:lnTo>
                <a:close/>
              </a:path>
              <a:path w="119380" h="113030">
                <a:moveTo>
                  <a:pt x="80433" y="56557"/>
                </a:moveTo>
                <a:lnTo>
                  <a:pt x="79248" y="51816"/>
                </a:lnTo>
                <a:lnTo>
                  <a:pt x="80772" y="54864"/>
                </a:lnTo>
                <a:lnTo>
                  <a:pt x="80433" y="56557"/>
                </a:lnTo>
                <a:close/>
              </a:path>
              <a:path w="119380" h="113030">
                <a:moveTo>
                  <a:pt x="38100" y="57912"/>
                </a:moveTo>
                <a:lnTo>
                  <a:pt x="38100" y="54864"/>
                </a:lnTo>
                <a:lnTo>
                  <a:pt x="38438" y="56557"/>
                </a:lnTo>
                <a:lnTo>
                  <a:pt x="38100" y="57912"/>
                </a:lnTo>
                <a:close/>
              </a:path>
              <a:path w="119380" h="113030">
                <a:moveTo>
                  <a:pt x="80772" y="57912"/>
                </a:moveTo>
                <a:lnTo>
                  <a:pt x="80433" y="56557"/>
                </a:lnTo>
                <a:lnTo>
                  <a:pt x="80772" y="54864"/>
                </a:lnTo>
                <a:lnTo>
                  <a:pt x="80772" y="57912"/>
                </a:lnTo>
                <a:close/>
              </a:path>
              <a:path w="119380" h="113030">
                <a:moveTo>
                  <a:pt x="39319" y="60960"/>
                </a:moveTo>
                <a:lnTo>
                  <a:pt x="38100" y="57912"/>
                </a:lnTo>
                <a:lnTo>
                  <a:pt x="38438" y="56557"/>
                </a:lnTo>
                <a:lnTo>
                  <a:pt x="39319" y="60960"/>
                </a:lnTo>
                <a:close/>
              </a:path>
              <a:path w="119380" h="113030">
                <a:moveTo>
                  <a:pt x="79552" y="60960"/>
                </a:moveTo>
                <a:lnTo>
                  <a:pt x="80433" y="56557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119380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9380" h="113030">
                <a:moveTo>
                  <a:pt x="79248" y="62484"/>
                </a:moveTo>
                <a:lnTo>
                  <a:pt x="79552" y="60960"/>
                </a:lnTo>
                <a:lnTo>
                  <a:pt x="80772" y="57912"/>
                </a:lnTo>
                <a:lnTo>
                  <a:pt x="79248" y="62484"/>
                </a:lnTo>
                <a:close/>
              </a:path>
              <a:path w="119380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9380" h="113030">
                <a:moveTo>
                  <a:pt x="77724" y="65532"/>
                </a:moveTo>
                <a:lnTo>
                  <a:pt x="79552" y="60960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9380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9380" h="113030">
                <a:moveTo>
                  <a:pt x="73152" y="70104"/>
                </a:moveTo>
                <a:lnTo>
                  <a:pt x="77724" y="65532"/>
                </a:lnTo>
                <a:lnTo>
                  <a:pt x="76200" y="68580"/>
                </a:lnTo>
                <a:lnTo>
                  <a:pt x="73152" y="70104"/>
                </a:lnTo>
                <a:close/>
              </a:path>
              <a:path w="119380" h="113030">
                <a:moveTo>
                  <a:pt x="51816" y="73761"/>
                </a:moveTo>
                <a:lnTo>
                  <a:pt x="48768" y="73152"/>
                </a:lnTo>
                <a:lnTo>
                  <a:pt x="45720" y="70104"/>
                </a:lnTo>
                <a:lnTo>
                  <a:pt x="51816" y="73761"/>
                </a:lnTo>
                <a:close/>
              </a:path>
              <a:path w="119380" h="113030">
                <a:moveTo>
                  <a:pt x="68718" y="73429"/>
                </a:moveTo>
                <a:lnTo>
                  <a:pt x="73152" y="70104"/>
                </a:lnTo>
                <a:lnTo>
                  <a:pt x="70104" y="73152"/>
                </a:lnTo>
                <a:lnTo>
                  <a:pt x="68718" y="73429"/>
                </a:lnTo>
                <a:close/>
              </a:path>
              <a:path w="119380" h="113030">
                <a:moveTo>
                  <a:pt x="53340" y="74676"/>
                </a:moveTo>
                <a:lnTo>
                  <a:pt x="48768" y="73152"/>
                </a:lnTo>
                <a:lnTo>
                  <a:pt x="51816" y="73761"/>
                </a:lnTo>
                <a:lnTo>
                  <a:pt x="53340" y="74676"/>
                </a:lnTo>
                <a:close/>
              </a:path>
              <a:path w="119380" h="113030">
                <a:moveTo>
                  <a:pt x="67056" y="74676"/>
                </a:moveTo>
                <a:lnTo>
                  <a:pt x="68718" y="73429"/>
                </a:lnTo>
                <a:lnTo>
                  <a:pt x="70104" y="73152"/>
                </a:lnTo>
                <a:lnTo>
                  <a:pt x="67056" y="74676"/>
                </a:lnTo>
                <a:close/>
              </a:path>
              <a:path w="119380" h="113030">
                <a:moveTo>
                  <a:pt x="67056" y="74676"/>
                </a:moveTo>
                <a:lnTo>
                  <a:pt x="62484" y="74676"/>
                </a:lnTo>
                <a:lnTo>
                  <a:pt x="68718" y="73429"/>
                </a:lnTo>
                <a:lnTo>
                  <a:pt x="67056" y="74676"/>
                </a:lnTo>
                <a:close/>
              </a:path>
              <a:path w="119380" h="113030">
                <a:moveTo>
                  <a:pt x="56388" y="74676"/>
                </a:moveTo>
                <a:lnTo>
                  <a:pt x="53340" y="74676"/>
                </a:lnTo>
                <a:lnTo>
                  <a:pt x="51816" y="73761"/>
                </a:lnTo>
                <a:lnTo>
                  <a:pt x="56388" y="74676"/>
                </a:lnTo>
                <a:close/>
              </a:path>
              <a:path w="119380" h="113030">
                <a:moveTo>
                  <a:pt x="108204" y="89916"/>
                </a:moveTo>
                <a:lnTo>
                  <a:pt x="10668" y="89916"/>
                </a:lnTo>
                <a:lnTo>
                  <a:pt x="10668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112776" y="79248"/>
                </a:lnTo>
                <a:lnTo>
                  <a:pt x="112776" y="80772"/>
                </a:lnTo>
                <a:lnTo>
                  <a:pt x="109728" y="86868"/>
                </a:lnTo>
                <a:lnTo>
                  <a:pt x="108204" y="88392"/>
                </a:lnTo>
                <a:lnTo>
                  <a:pt x="108204" y="89916"/>
                </a:lnTo>
                <a:close/>
              </a:path>
              <a:path w="119380" h="113030">
                <a:moveTo>
                  <a:pt x="102108" y="96012"/>
                </a:moveTo>
                <a:lnTo>
                  <a:pt x="16764" y="96012"/>
                </a:lnTo>
                <a:lnTo>
                  <a:pt x="12192" y="89916"/>
                </a:lnTo>
                <a:lnTo>
                  <a:pt x="106680" y="89916"/>
                </a:lnTo>
                <a:lnTo>
                  <a:pt x="102108" y="96012"/>
                </a:lnTo>
                <a:close/>
              </a:path>
              <a:path w="119380" h="113030">
                <a:moveTo>
                  <a:pt x="100584" y="97536"/>
                </a:moveTo>
                <a:lnTo>
                  <a:pt x="18288" y="97536"/>
                </a:lnTo>
                <a:lnTo>
                  <a:pt x="18288" y="9601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9380" h="113030">
                <a:moveTo>
                  <a:pt x="92964" y="103632"/>
                </a:moveTo>
                <a:lnTo>
                  <a:pt x="25908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99060" y="97536"/>
                </a:lnTo>
                <a:lnTo>
                  <a:pt x="92964" y="102108"/>
                </a:lnTo>
                <a:lnTo>
                  <a:pt x="92964" y="103632"/>
                </a:lnTo>
                <a:close/>
              </a:path>
              <a:path w="119380" h="113030">
                <a:moveTo>
                  <a:pt x="83820" y="108204"/>
                </a:moveTo>
                <a:lnTo>
                  <a:pt x="35052" y="108204"/>
                </a:lnTo>
                <a:lnTo>
                  <a:pt x="28956" y="105156"/>
                </a:lnTo>
                <a:lnTo>
                  <a:pt x="27432" y="103632"/>
                </a:lnTo>
                <a:lnTo>
                  <a:pt x="91440" y="103632"/>
                </a:lnTo>
                <a:lnTo>
                  <a:pt x="89916" y="105156"/>
                </a:lnTo>
                <a:lnTo>
                  <a:pt x="83820" y="108204"/>
                </a:lnTo>
                <a:close/>
              </a:path>
              <a:path w="119380" h="113030">
                <a:moveTo>
                  <a:pt x="73152" y="111252"/>
                </a:moveTo>
                <a:lnTo>
                  <a:pt x="45720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2296" y="108204"/>
                </a:lnTo>
                <a:lnTo>
                  <a:pt x="80772" y="109728"/>
                </a:lnTo>
                <a:lnTo>
                  <a:pt x="73152" y="111252"/>
                </a:lnTo>
                <a:close/>
              </a:path>
              <a:path w="119380" h="113030">
                <a:moveTo>
                  <a:pt x="70104" y="112776"/>
                </a:moveTo>
                <a:lnTo>
                  <a:pt x="48768" y="112776"/>
                </a:lnTo>
                <a:lnTo>
                  <a:pt x="47244" y="111252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88664" y="2284476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3788" y="71747"/>
                </a:lnTo>
                <a:lnTo>
                  <a:pt x="11239" y="63817"/>
                </a:lnTo>
                <a:lnTo>
                  <a:pt x="2976" y="52173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68852" y="2266188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9248" y="3048"/>
                </a:moveTo>
                <a:lnTo>
                  <a:pt x="38100" y="3048"/>
                </a:lnTo>
                <a:lnTo>
                  <a:pt x="45719" y="1524"/>
                </a:lnTo>
                <a:lnTo>
                  <a:pt x="47244" y="1524"/>
                </a:lnTo>
                <a:lnTo>
                  <a:pt x="47244" y="0"/>
                </a:lnTo>
                <a:lnTo>
                  <a:pt x="70104" y="0"/>
                </a:lnTo>
                <a:lnTo>
                  <a:pt x="71628" y="1524"/>
                </a:lnTo>
                <a:lnTo>
                  <a:pt x="79248" y="3048"/>
                </a:lnTo>
                <a:close/>
              </a:path>
              <a:path w="117475" h="113030">
                <a:moveTo>
                  <a:pt x="100584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27432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36576" y="4572"/>
                </a:lnTo>
                <a:lnTo>
                  <a:pt x="36576" y="3048"/>
                </a:lnTo>
                <a:lnTo>
                  <a:pt x="80772" y="3048"/>
                </a:lnTo>
                <a:lnTo>
                  <a:pt x="82296" y="4572"/>
                </a:lnTo>
                <a:lnTo>
                  <a:pt x="89916" y="7620"/>
                </a:lnTo>
                <a:lnTo>
                  <a:pt x="92964" y="10668"/>
                </a:lnTo>
                <a:lnTo>
                  <a:pt x="99060" y="1524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47244"/>
                </a:lnTo>
                <a:lnTo>
                  <a:pt x="38404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39624" y="64008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4488"/>
                </a:lnTo>
                <a:lnTo>
                  <a:pt x="100584" y="96012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3030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3030">
                <a:moveTo>
                  <a:pt x="67818" y="3947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818" y="39471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818" y="39471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115062" y="71628"/>
                </a:moveTo>
                <a:lnTo>
                  <a:pt x="70104" y="71628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50292"/>
                </a:lnTo>
                <a:lnTo>
                  <a:pt x="77724" y="47244"/>
                </a:lnTo>
                <a:lnTo>
                  <a:pt x="70104" y="39624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062" y="71628"/>
                </a:lnTo>
                <a:close/>
              </a:path>
              <a:path w="117475" h="113030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3030">
                <a:moveTo>
                  <a:pt x="73152" y="42672"/>
                </a:moveTo>
                <a:lnTo>
                  <a:pt x="67818" y="39471"/>
                </a:lnTo>
                <a:lnTo>
                  <a:pt x="68580" y="39624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7475" h="113030">
                <a:moveTo>
                  <a:pt x="42062" y="45415"/>
                </a:moveTo>
                <a:lnTo>
                  <a:pt x="42672" y="44196"/>
                </a:lnTo>
                <a:lnTo>
                  <a:pt x="45719" y="42672"/>
                </a:lnTo>
                <a:lnTo>
                  <a:pt x="42062" y="45415"/>
                </a:lnTo>
                <a:close/>
              </a:path>
              <a:path w="117475" h="113030">
                <a:moveTo>
                  <a:pt x="39624" y="47244"/>
                </a:moveTo>
                <a:lnTo>
                  <a:pt x="42672" y="44196"/>
                </a:lnTo>
                <a:lnTo>
                  <a:pt x="42062" y="45415"/>
                </a:lnTo>
                <a:lnTo>
                  <a:pt x="39624" y="47244"/>
                </a:lnTo>
                <a:close/>
              </a:path>
              <a:path w="117475" h="113030">
                <a:moveTo>
                  <a:pt x="78001" y="48629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001" y="48629"/>
                </a:lnTo>
                <a:close/>
              </a:path>
              <a:path w="117475" h="113030">
                <a:moveTo>
                  <a:pt x="39624" y="50292"/>
                </a:moveTo>
                <a:lnTo>
                  <a:pt x="39624" y="47244"/>
                </a:lnTo>
                <a:lnTo>
                  <a:pt x="42062" y="45415"/>
                </a:lnTo>
                <a:lnTo>
                  <a:pt x="39624" y="50292"/>
                </a:lnTo>
                <a:close/>
              </a:path>
              <a:path w="117475" h="113030">
                <a:moveTo>
                  <a:pt x="79248" y="50292"/>
                </a:moveTo>
                <a:lnTo>
                  <a:pt x="78001" y="48629"/>
                </a:lnTo>
                <a:lnTo>
                  <a:pt x="77724" y="47244"/>
                </a:lnTo>
                <a:lnTo>
                  <a:pt x="79248" y="50292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001" y="48629"/>
                </a:lnTo>
                <a:lnTo>
                  <a:pt x="79248" y="50292"/>
                </a:lnTo>
                <a:lnTo>
                  <a:pt x="79248" y="54864"/>
                </a:lnTo>
                <a:close/>
              </a:path>
              <a:path w="117475" h="113030">
                <a:moveTo>
                  <a:pt x="38557" y="55626"/>
                </a:moveTo>
                <a:lnTo>
                  <a:pt x="38404" y="54864"/>
                </a:lnTo>
                <a:lnTo>
                  <a:pt x="38353" y="54102"/>
                </a:lnTo>
                <a:lnTo>
                  <a:pt x="39624" y="50292"/>
                </a:lnTo>
                <a:lnTo>
                  <a:pt x="38557" y="5562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3340"/>
                </a:lnTo>
                <a:lnTo>
                  <a:pt x="38252" y="54102"/>
                </a:lnTo>
                <a:lnTo>
                  <a:pt x="38100" y="54864"/>
                </a:lnTo>
                <a:close/>
              </a:path>
              <a:path w="117475" h="113030">
                <a:moveTo>
                  <a:pt x="38252" y="54102"/>
                </a:moveTo>
                <a:lnTo>
                  <a:pt x="38100" y="53340"/>
                </a:lnTo>
                <a:lnTo>
                  <a:pt x="38404" y="53340"/>
                </a:lnTo>
                <a:lnTo>
                  <a:pt x="38252" y="54102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252" y="54102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38100" y="57912"/>
                </a:moveTo>
                <a:lnTo>
                  <a:pt x="38100" y="54864"/>
                </a:lnTo>
                <a:lnTo>
                  <a:pt x="38290" y="54292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7475" h="113030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7475" h="113030">
                <a:moveTo>
                  <a:pt x="78105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105" y="62484"/>
                </a:lnTo>
                <a:close/>
              </a:path>
              <a:path w="117475" h="113030">
                <a:moveTo>
                  <a:pt x="42672" y="67056"/>
                </a:moveTo>
                <a:lnTo>
                  <a:pt x="39624" y="64008"/>
                </a:lnTo>
                <a:lnTo>
                  <a:pt x="39624" y="60960"/>
                </a:lnTo>
                <a:lnTo>
                  <a:pt x="42672" y="67056"/>
                </a:lnTo>
                <a:close/>
              </a:path>
              <a:path w="117475" h="113030">
                <a:moveTo>
                  <a:pt x="77724" y="64008"/>
                </a:moveTo>
                <a:lnTo>
                  <a:pt x="78105" y="62484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30">
                <a:moveTo>
                  <a:pt x="74676" y="67056"/>
                </a:moveTo>
                <a:lnTo>
                  <a:pt x="78105" y="62484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30">
                <a:moveTo>
                  <a:pt x="48768" y="71628"/>
                </a:moveTo>
                <a:lnTo>
                  <a:pt x="45719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30">
                <a:moveTo>
                  <a:pt x="70612" y="71120"/>
                </a:moveTo>
                <a:lnTo>
                  <a:pt x="74676" y="67056"/>
                </a:lnTo>
                <a:lnTo>
                  <a:pt x="73152" y="70104"/>
                </a:lnTo>
                <a:lnTo>
                  <a:pt x="70612" y="71120"/>
                </a:lnTo>
                <a:close/>
              </a:path>
              <a:path w="117475" h="113030">
                <a:moveTo>
                  <a:pt x="70104" y="71628"/>
                </a:moveTo>
                <a:lnTo>
                  <a:pt x="70612" y="71120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7475" h="113030">
                <a:moveTo>
                  <a:pt x="113538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0612" y="71120"/>
                </a:lnTo>
                <a:lnTo>
                  <a:pt x="70104" y="71628"/>
                </a:lnTo>
                <a:lnTo>
                  <a:pt x="115062" y="71628"/>
                </a:lnTo>
                <a:lnTo>
                  <a:pt x="113538" y="74676"/>
                </a:lnTo>
                <a:close/>
              </a:path>
              <a:path w="117475" h="113030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7475" h="113030">
                <a:moveTo>
                  <a:pt x="64225" y="73369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225" y="73369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3339" y="73152"/>
                </a:lnTo>
                <a:lnTo>
                  <a:pt x="58881" y="74260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64225" y="73369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8881" y="74260"/>
                </a:lnTo>
                <a:lnTo>
                  <a:pt x="64225" y="73369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6387" y="74676"/>
                </a:lnTo>
                <a:lnTo>
                  <a:pt x="58881" y="74260"/>
                </a:lnTo>
                <a:lnTo>
                  <a:pt x="60960" y="74676"/>
                </a:lnTo>
                <a:close/>
              </a:path>
              <a:path w="117475" h="113030">
                <a:moveTo>
                  <a:pt x="92964" y="102108"/>
                </a:moveTo>
                <a:lnTo>
                  <a:pt x="24384" y="102108"/>
                </a:lnTo>
                <a:lnTo>
                  <a:pt x="18288" y="96012"/>
                </a:lnTo>
                <a:lnTo>
                  <a:pt x="99060" y="96012"/>
                </a:lnTo>
                <a:lnTo>
                  <a:pt x="99060" y="97536"/>
                </a:lnTo>
                <a:lnTo>
                  <a:pt x="92964" y="102108"/>
                </a:lnTo>
                <a:close/>
              </a:path>
              <a:path w="117475" h="113030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7432" y="103632"/>
                </a:lnTo>
                <a:lnTo>
                  <a:pt x="25908" y="102108"/>
                </a:lnTo>
                <a:lnTo>
                  <a:pt x="91439" y="102108"/>
                </a:lnTo>
                <a:lnTo>
                  <a:pt x="91439" y="103632"/>
                </a:lnTo>
                <a:lnTo>
                  <a:pt x="89916" y="103632"/>
                </a:lnTo>
                <a:lnTo>
                  <a:pt x="82296" y="106680"/>
                </a:lnTo>
                <a:lnTo>
                  <a:pt x="82296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44596" y="3313938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59151" y="3313938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23032" y="3236976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0" y="0"/>
                </a:moveTo>
                <a:lnTo>
                  <a:pt x="321564" y="0"/>
                </a:lnTo>
                <a:lnTo>
                  <a:pt x="321564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03219" y="3218688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61187" y="170688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3087" y="18288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23087" y="18288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8288"/>
                </a:lnTo>
                <a:lnTo>
                  <a:pt x="361187" y="18288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170688"/>
                </a:moveTo>
                <a:lnTo>
                  <a:pt x="323087" y="170688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51787" y="2513076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3788" y="71747"/>
                </a:lnTo>
                <a:lnTo>
                  <a:pt x="11239" y="63817"/>
                </a:lnTo>
                <a:lnTo>
                  <a:pt x="2976" y="52173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31975" y="2494788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9248" y="3048"/>
                </a:moveTo>
                <a:lnTo>
                  <a:pt x="38100" y="3048"/>
                </a:lnTo>
                <a:lnTo>
                  <a:pt x="45719" y="1524"/>
                </a:lnTo>
                <a:lnTo>
                  <a:pt x="47244" y="1524"/>
                </a:lnTo>
                <a:lnTo>
                  <a:pt x="47244" y="0"/>
                </a:lnTo>
                <a:lnTo>
                  <a:pt x="70104" y="0"/>
                </a:lnTo>
                <a:lnTo>
                  <a:pt x="71628" y="1524"/>
                </a:lnTo>
                <a:lnTo>
                  <a:pt x="79248" y="3048"/>
                </a:lnTo>
                <a:close/>
              </a:path>
              <a:path w="117475" h="113030">
                <a:moveTo>
                  <a:pt x="100584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27432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36576" y="4572"/>
                </a:lnTo>
                <a:lnTo>
                  <a:pt x="36576" y="3048"/>
                </a:lnTo>
                <a:lnTo>
                  <a:pt x="80772" y="3048"/>
                </a:lnTo>
                <a:lnTo>
                  <a:pt x="82296" y="4572"/>
                </a:lnTo>
                <a:lnTo>
                  <a:pt x="89916" y="7620"/>
                </a:lnTo>
                <a:lnTo>
                  <a:pt x="92964" y="10668"/>
                </a:lnTo>
                <a:lnTo>
                  <a:pt x="99060" y="15240"/>
                </a:lnTo>
                <a:lnTo>
                  <a:pt x="100584" y="16764"/>
                </a:lnTo>
                <a:lnTo>
                  <a:pt x="102108" y="16764"/>
                </a:lnTo>
                <a:lnTo>
                  <a:pt x="106679" y="2286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3528"/>
                </a:lnTo>
                <a:lnTo>
                  <a:pt x="114300" y="35052"/>
                </a:lnTo>
                <a:lnTo>
                  <a:pt x="1149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47244"/>
                </a:lnTo>
                <a:lnTo>
                  <a:pt x="41148" y="47244"/>
                </a:lnTo>
                <a:lnTo>
                  <a:pt x="39624" y="50292"/>
                </a:lnTo>
                <a:lnTo>
                  <a:pt x="38607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41148" y="64008"/>
                </a:lnTo>
                <a:lnTo>
                  <a:pt x="39624" y="64008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4680" y="74676"/>
                </a:lnTo>
                <a:lnTo>
                  <a:pt x="114300" y="76200"/>
                </a:lnTo>
                <a:lnTo>
                  <a:pt x="112775" y="77724"/>
                </a:lnTo>
                <a:lnTo>
                  <a:pt x="112775" y="79248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6012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3030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3030">
                <a:moveTo>
                  <a:pt x="67818" y="3947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818" y="39471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818" y="39471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115443" y="71628"/>
                </a:moveTo>
                <a:lnTo>
                  <a:pt x="70104" y="71628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50292"/>
                </a:lnTo>
                <a:lnTo>
                  <a:pt x="77724" y="47244"/>
                </a:lnTo>
                <a:lnTo>
                  <a:pt x="70104" y="39624"/>
                </a:lnTo>
                <a:lnTo>
                  <a:pt x="68580" y="39624"/>
                </a:lnTo>
                <a:lnTo>
                  <a:pt x="65532" y="38100"/>
                </a:lnTo>
                <a:lnTo>
                  <a:pt x="114909" y="38100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443" y="71628"/>
                </a:lnTo>
                <a:close/>
              </a:path>
              <a:path w="117475" h="113030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3030">
                <a:moveTo>
                  <a:pt x="73152" y="42672"/>
                </a:moveTo>
                <a:lnTo>
                  <a:pt x="67818" y="39471"/>
                </a:lnTo>
                <a:lnTo>
                  <a:pt x="68580" y="39624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7475" h="113030">
                <a:moveTo>
                  <a:pt x="42062" y="45415"/>
                </a:moveTo>
                <a:lnTo>
                  <a:pt x="42672" y="44196"/>
                </a:lnTo>
                <a:lnTo>
                  <a:pt x="45719" y="42672"/>
                </a:lnTo>
                <a:lnTo>
                  <a:pt x="42062" y="45415"/>
                </a:lnTo>
                <a:close/>
              </a:path>
              <a:path w="117475" h="113030">
                <a:moveTo>
                  <a:pt x="39624" y="47244"/>
                </a:moveTo>
                <a:lnTo>
                  <a:pt x="42672" y="44196"/>
                </a:lnTo>
                <a:lnTo>
                  <a:pt x="42062" y="45415"/>
                </a:lnTo>
                <a:lnTo>
                  <a:pt x="39624" y="47244"/>
                </a:lnTo>
                <a:close/>
              </a:path>
              <a:path w="117475" h="113030">
                <a:moveTo>
                  <a:pt x="78001" y="48629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001" y="48629"/>
                </a:lnTo>
                <a:close/>
              </a:path>
              <a:path w="117475" h="113030">
                <a:moveTo>
                  <a:pt x="41148" y="47244"/>
                </a:moveTo>
                <a:lnTo>
                  <a:pt x="39624" y="47244"/>
                </a:lnTo>
                <a:lnTo>
                  <a:pt x="42062" y="45415"/>
                </a:lnTo>
                <a:lnTo>
                  <a:pt x="41148" y="47244"/>
                </a:lnTo>
                <a:close/>
              </a:path>
              <a:path w="117475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7475" h="113030">
                <a:moveTo>
                  <a:pt x="79248" y="50292"/>
                </a:moveTo>
                <a:lnTo>
                  <a:pt x="78001" y="48629"/>
                </a:lnTo>
                <a:lnTo>
                  <a:pt x="77724" y="47244"/>
                </a:lnTo>
                <a:lnTo>
                  <a:pt x="79248" y="50292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001" y="48629"/>
                </a:lnTo>
                <a:lnTo>
                  <a:pt x="79248" y="50292"/>
                </a:lnTo>
                <a:lnTo>
                  <a:pt x="79248" y="54864"/>
                </a:lnTo>
                <a:close/>
              </a:path>
              <a:path w="117475" h="113030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7475" h="113030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38290" y="54292"/>
                </a:moveTo>
                <a:lnTo>
                  <a:pt x="38100" y="53340"/>
                </a:lnTo>
                <a:lnTo>
                  <a:pt x="38607" y="53340"/>
                </a:lnTo>
                <a:lnTo>
                  <a:pt x="38290" y="54292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7475" h="113030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7475" h="113030">
                <a:moveTo>
                  <a:pt x="78105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105" y="62484"/>
                </a:lnTo>
                <a:close/>
              </a:path>
              <a:path w="117475" h="113030">
                <a:moveTo>
                  <a:pt x="77724" y="64008"/>
                </a:moveTo>
                <a:lnTo>
                  <a:pt x="78105" y="62484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30">
                <a:moveTo>
                  <a:pt x="74676" y="67056"/>
                </a:moveTo>
                <a:lnTo>
                  <a:pt x="78105" y="62484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30">
                <a:moveTo>
                  <a:pt x="42672" y="67056"/>
                </a:moveTo>
                <a:lnTo>
                  <a:pt x="39624" y="64008"/>
                </a:lnTo>
                <a:lnTo>
                  <a:pt x="41148" y="64008"/>
                </a:lnTo>
                <a:lnTo>
                  <a:pt x="42672" y="67056"/>
                </a:lnTo>
                <a:close/>
              </a:path>
              <a:path w="117475" h="113030">
                <a:moveTo>
                  <a:pt x="48768" y="71628"/>
                </a:moveTo>
                <a:lnTo>
                  <a:pt x="45719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30">
                <a:moveTo>
                  <a:pt x="70612" y="71120"/>
                </a:moveTo>
                <a:lnTo>
                  <a:pt x="74676" y="67056"/>
                </a:lnTo>
                <a:lnTo>
                  <a:pt x="73152" y="70104"/>
                </a:lnTo>
                <a:lnTo>
                  <a:pt x="70612" y="71120"/>
                </a:lnTo>
                <a:close/>
              </a:path>
              <a:path w="117475" h="113030">
                <a:moveTo>
                  <a:pt x="70104" y="71628"/>
                </a:moveTo>
                <a:lnTo>
                  <a:pt x="70612" y="71120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7475" h="113030">
                <a:moveTo>
                  <a:pt x="114680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0612" y="71120"/>
                </a:lnTo>
                <a:lnTo>
                  <a:pt x="70104" y="71628"/>
                </a:lnTo>
                <a:lnTo>
                  <a:pt x="115443" y="71628"/>
                </a:lnTo>
                <a:lnTo>
                  <a:pt x="114680" y="74676"/>
                </a:lnTo>
                <a:close/>
              </a:path>
              <a:path w="117475" h="113030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7475" h="113030">
                <a:moveTo>
                  <a:pt x="64008" y="73456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008" y="73456"/>
                </a:lnTo>
                <a:close/>
              </a:path>
              <a:path w="117475" h="113030">
                <a:moveTo>
                  <a:pt x="57912" y="74676"/>
                </a:moveTo>
                <a:lnTo>
                  <a:pt x="56387" y="74676"/>
                </a:lnTo>
                <a:lnTo>
                  <a:pt x="53339" y="73152"/>
                </a:lnTo>
                <a:lnTo>
                  <a:pt x="59436" y="74371"/>
                </a:lnTo>
                <a:lnTo>
                  <a:pt x="57912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64008" y="73456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9436" y="74371"/>
                </a:lnTo>
                <a:lnTo>
                  <a:pt x="64008" y="73456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7912" y="74676"/>
                </a:lnTo>
                <a:lnTo>
                  <a:pt x="59436" y="74371"/>
                </a:lnTo>
                <a:lnTo>
                  <a:pt x="60960" y="74676"/>
                </a:lnTo>
                <a:close/>
              </a:path>
              <a:path w="117475" h="113030">
                <a:moveTo>
                  <a:pt x="92964" y="102108"/>
                </a:moveTo>
                <a:lnTo>
                  <a:pt x="24384" y="102108"/>
                </a:lnTo>
                <a:lnTo>
                  <a:pt x="18288" y="96012"/>
                </a:lnTo>
                <a:lnTo>
                  <a:pt x="99060" y="96012"/>
                </a:lnTo>
                <a:lnTo>
                  <a:pt x="99060" y="97536"/>
                </a:lnTo>
                <a:lnTo>
                  <a:pt x="92964" y="102108"/>
                </a:lnTo>
                <a:close/>
              </a:path>
              <a:path w="117475" h="113030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7432" y="103632"/>
                </a:lnTo>
                <a:lnTo>
                  <a:pt x="25908" y="102108"/>
                </a:lnTo>
                <a:lnTo>
                  <a:pt x="91439" y="102108"/>
                </a:lnTo>
                <a:lnTo>
                  <a:pt x="91439" y="103632"/>
                </a:lnTo>
                <a:lnTo>
                  <a:pt x="89916" y="103632"/>
                </a:lnTo>
                <a:lnTo>
                  <a:pt x="82296" y="106680"/>
                </a:lnTo>
                <a:lnTo>
                  <a:pt x="82296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60960" y="112776"/>
                </a:moveTo>
                <a:lnTo>
                  <a:pt x="57912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532684" y="971839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54046" y="1780032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44139" y="1763267"/>
            <a:ext cx="881380" cy="576580"/>
          </a:xfrm>
          <a:custGeom>
            <a:avLst/>
            <a:gdLst/>
            <a:ahLst/>
            <a:cxnLst/>
            <a:rect l="l" t="t" r="r" b="b"/>
            <a:pathLst>
              <a:path w="881379" h="576580">
                <a:moveTo>
                  <a:pt x="861059" y="576072"/>
                </a:moveTo>
                <a:lnTo>
                  <a:pt x="0" y="33528"/>
                </a:lnTo>
                <a:lnTo>
                  <a:pt x="19811" y="0"/>
                </a:lnTo>
                <a:lnTo>
                  <a:pt x="880871" y="542544"/>
                </a:lnTo>
                <a:lnTo>
                  <a:pt x="861059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45664" y="2305811"/>
            <a:ext cx="878205" cy="500380"/>
          </a:xfrm>
          <a:custGeom>
            <a:avLst/>
            <a:gdLst/>
            <a:ahLst/>
            <a:cxnLst/>
            <a:rect l="l" t="t" r="r" b="b"/>
            <a:pathLst>
              <a:path w="878204" h="500380">
                <a:moveTo>
                  <a:pt x="18287" y="499871"/>
                </a:moveTo>
                <a:lnTo>
                  <a:pt x="0" y="466344"/>
                </a:lnTo>
                <a:lnTo>
                  <a:pt x="859535" y="0"/>
                </a:lnTo>
                <a:lnTo>
                  <a:pt x="877824" y="33528"/>
                </a:lnTo>
                <a:lnTo>
                  <a:pt x="18287" y="49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691209" y="1866900"/>
            <a:ext cx="18415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11677" y="5090921"/>
            <a:ext cx="1257300" cy="263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4335" algn="l"/>
                <a:tab pos="696595" algn="l"/>
                <a:tab pos="1243965" algn="l"/>
              </a:tabLst>
            </a:pPr>
            <a:r>
              <a:rPr dirty="0" sz="1650" spc="-5" u="heavy">
                <a:latin typeface="Times New Roman"/>
                <a:cs typeface="Times New Roman"/>
              </a:rPr>
              <a:t> </a:t>
            </a:r>
            <a:r>
              <a:rPr dirty="0" sz="1650" spc="-5" u="heavy">
                <a:latin typeface="Times New Roman"/>
                <a:cs typeface="Times New Roman"/>
              </a:rPr>
              <a:t>	</a:t>
            </a:r>
            <a:r>
              <a:rPr dirty="0" sz="1650" spc="-5" u="heavy">
                <a:latin typeface="Times New Roman"/>
                <a:cs typeface="Times New Roman"/>
              </a:rPr>
              <a:t>1	</a:t>
            </a:r>
            <a:r>
              <a:rPr dirty="0" sz="1650" spc="80" u="heavy">
                <a:latin typeface="Times New Roman"/>
                <a:cs typeface="Times New Roman"/>
              </a:rPr>
              <a:t>OM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65423" y="5609082"/>
            <a:ext cx="130175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81361" y="5609082"/>
            <a:ext cx="207645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5">
                <a:latin typeface="Times New Roman"/>
                <a:cs typeface="Times New Roman"/>
              </a:rPr>
              <a:t>2</a:t>
            </a:r>
            <a:r>
              <a:rPr dirty="0" sz="1650" spc="-5">
                <a:latin typeface="Times New Roman"/>
                <a:cs typeface="Times New Roman"/>
              </a:rPr>
              <a:t>f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78556" y="4842510"/>
            <a:ext cx="558800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10">
                <a:latin typeface="Times New Roman"/>
                <a:cs typeface="Times New Roman"/>
              </a:rPr>
              <a:t>R</a:t>
            </a:r>
            <a:r>
              <a:rPr dirty="0" sz="2850" spc="-405">
                <a:latin typeface="Times New Roman"/>
                <a:cs typeface="Times New Roman"/>
              </a:rPr>
              <a:t> </a:t>
            </a:r>
            <a:r>
              <a:rPr dirty="0" sz="2850" spc="-165"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24787" y="5083302"/>
            <a:ext cx="2795905" cy="72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38325" algn="l"/>
                <a:tab pos="2247900" algn="l"/>
              </a:tabLst>
            </a:pPr>
            <a:r>
              <a:rPr dirty="0" sz="2850" spc="-75">
                <a:latin typeface="Times New Roman"/>
                <a:cs typeface="Times New Roman"/>
              </a:rPr>
              <a:t>V</a:t>
            </a:r>
            <a:r>
              <a:rPr dirty="0" baseline="-25252" sz="2475" spc="-112">
                <a:latin typeface="Times New Roman"/>
                <a:cs typeface="Times New Roman"/>
              </a:rPr>
              <a:t>H   </a:t>
            </a:r>
            <a:r>
              <a:rPr dirty="0" sz="2850" spc="-275">
                <a:latin typeface="Times New Roman"/>
                <a:cs typeface="Times New Roman"/>
              </a:rPr>
              <a:t></a:t>
            </a:r>
            <a:r>
              <a:rPr dirty="0" sz="2850" spc="95">
                <a:latin typeface="Times New Roman"/>
                <a:cs typeface="Times New Roman"/>
              </a:rPr>
              <a:t> </a:t>
            </a:r>
            <a:r>
              <a:rPr dirty="0" sz="2850" spc="-570">
                <a:latin typeface="Times New Roman"/>
                <a:cs typeface="Times New Roman"/>
              </a:rPr>
              <a:t></a:t>
            </a:r>
            <a:r>
              <a:rPr dirty="0" sz="2850" spc="-570">
                <a:latin typeface="Times New Roman"/>
                <a:cs typeface="Times New Roman"/>
              </a:rPr>
              <a:t>V</a:t>
            </a:r>
            <a:r>
              <a:rPr dirty="0" baseline="-25252" sz="2475" spc="-855">
                <a:latin typeface="Times New Roman"/>
                <a:cs typeface="Times New Roman"/>
              </a:rPr>
              <a:t>L</a:t>
            </a:r>
            <a:r>
              <a:rPr dirty="0" baseline="-25252" sz="2475" spc="930">
                <a:latin typeface="Times New Roman"/>
                <a:cs typeface="Times New Roman"/>
              </a:rPr>
              <a:t> </a:t>
            </a:r>
            <a:r>
              <a:rPr dirty="0" sz="2850" spc="-275">
                <a:latin typeface="Times New Roman"/>
                <a:cs typeface="Times New Roman"/>
              </a:rPr>
              <a:t>	</a:t>
            </a:r>
            <a:r>
              <a:rPr dirty="0" baseline="-41910" sz="4275" spc="-15">
                <a:latin typeface="Times New Roman"/>
                <a:cs typeface="Times New Roman"/>
              </a:rPr>
              <a:t>R	</a:t>
            </a:r>
            <a:r>
              <a:rPr dirty="0" baseline="-41910" sz="4275" spc="-1942">
                <a:latin typeface="Times New Roman"/>
                <a:cs typeface="Times New Roman"/>
              </a:rPr>
              <a:t> </a:t>
            </a:r>
            <a:r>
              <a:rPr dirty="0" baseline="-41910" sz="4275" spc="67">
                <a:latin typeface="Times New Roman"/>
                <a:cs typeface="Times New Roman"/>
              </a:rPr>
              <a:t> </a:t>
            </a:r>
            <a:r>
              <a:rPr dirty="0" baseline="-41910" sz="4275" spc="-15">
                <a:latin typeface="Times New Roman"/>
                <a:cs typeface="Times New Roman"/>
              </a:rPr>
              <a:t>R</a:t>
            </a:r>
            <a:endParaRPr baseline="-41910" sz="42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76088" y="443484"/>
            <a:ext cx="4444365" cy="3264535"/>
          </a:xfrm>
          <a:custGeom>
            <a:avLst/>
            <a:gdLst/>
            <a:ahLst/>
            <a:cxnLst/>
            <a:rect l="l" t="t" r="r" b="b"/>
            <a:pathLst>
              <a:path w="4444365" h="3264535">
                <a:moveTo>
                  <a:pt x="18288" y="3226307"/>
                </a:moveTo>
                <a:lnTo>
                  <a:pt x="10930" y="3224712"/>
                </a:lnTo>
                <a:lnTo>
                  <a:pt x="5143" y="3220402"/>
                </a:lnTo>
                <a:lnTo>
                  <a:pt x="1357" y="3214092"/>
                </a:lnTo>
                <a:lnTo>
                  <a:pt x="0" y="3206496"/>
                </a:lnTo>
                <a:lnTo>
                  <a:pt x="1357" y="3199137"/>
                </a:lnTo>
                <a:lnTo>
                  <a:pt x="5143" y="3193351"/>
                </a:lnTo>
                <a:lnTo>
                  <a:pt x="10930" y="3189565"/>
                </a:lnTo>
                <a:lnTo>
                  <a:pt x="18288" y="3188207"/>
                </a:lnTo>
                <a:lnTo>
                  <a:pt x="25884" y="3189565"/>
                </a:lnTo>
                <a:lnTo>
                  <a:pt x="32194" y="3193351"/>
                </a:lnTo>
                <a:lnTo>
                  <a:pt x="36504" y="3199137"/>
                </a:lnTo>
                <a:lnTo>
                  <a:pt x="38100" y="3206496"/>
                </a:lnTo>
                <a:lnTo>
                  <a:pt x="36504" y="3214092"/>
                </a:lnTo>
                <a:lnTo>
                  <a:pt x="32194" y="3220402"/>
                </a:lnTo>
                <a:lnTo>
                  <a:pt x="25884" y="3224712"/>
                </a:lnTo>
                <a:lnTo>
                  <a:pt x="18288" y="3226307"/>
                </a:lnTo>
                <a:close/>
              </a:path>
              <a:path w="4444365" h="3264535">
                <a:moveTo>
                  <a:pt x="18288" y="3150107"/>
                </a:moveTo>
                <a:lnTo>
                  <a:pt x="10930" y="3148512"/>
                </a:lnTo>
                <a:lnTo>
                  <a:pt x="5143" y="3144202"/>
                </a:lnTo>
                <a:lnTo>
                  <a:pt x="1357" y="3137892"/>
                </a:lnTo>
                <a:lnTo>
                  <a:pt x="0" y="3130296"/>
                </a:lnTo>
                <a:lnTo>
                  <a:pt x="1357" y="3122937"/>
                </a:lnTo>
                <a:lnTo>
                  <a:pt x="5143" y="3117151"/>
                </a:lnTo>
                <a:lnTo>
                  <a:pt x="10930" y="3113365"/>
                </a:lnTo>
                <a:lnTo>
                  <a:pt x="18288" y="3112007"/>
                </a:lnTo>
                <a:lnTo>
                  <a:pt x="25884" y="3113365"/>
                </a:lnTo>
                <a:lnTo>
                  <a:pt x="32194" y="3117151"/>
                </a:lnTo>
                <a:lnTo>
                  <a:pt x="36504" y="3122937"/>
                </a:lnTo>
                <a:lnTo>
                  <a:pt x="38100" y="3130296"/>
                </a:lnTo>
                <a:lnTo>
                  <a:pt x="36504" y="3137892"/>
                </a:lnTo>
                <a:lnTo>
                  <a:pt x="32194" y="3144202"/>
                </a:lnTo>
                <a:lnTo>
                  <a:pt x="25884" y="3148512"/>
                </a:lnTo>
                <a:lnTo>
                  <a:pt x="18288" y="3150107"/>
                </a:lnTo>
                <a:close/>
              </a:path>
              <a:path w="4444365" h="3264535">
                <a:moveTo>
                  <a:pt x="18288" y="3073907"/>
                </a:moveTo>
                <a:lnTo>
                  <a:pt x="10930" y="3072312"/>
                </a:lnTo>
                <a:lnTo>
                  <a:pt x="5143" y="3068002"/>
                </a:lnTo>
                <a:lnTo>
                  <a:pt x="1357" y="3061692"/>
                </a:lnTo>
                <a:lnTo>
                  <a:pt x="0" y="3054096"/>
                </a:lnTo>
                <a:lnTo>
                  <a:pt x="1357" y="3046499"/>
                </a:lnTo>
                <a:lnTo>
                  <a:pt x="5143" y="3040189"/>
                </a:lnTo>
                <a:lnTo>
                  <a:pt x="10930" y="3035879"/>
                </a:lnTo>
                <a:lnTo>
                  <a:pt x="18288" y="3034283"/>
                </a:lnTo>
                <a:lnTo>
                  <a:pt x="25884" y="3035879"/>
                </a:lnTo>
                <a:lnTo>
                  <a:pt x="32194" y="3040189"/>
                </a:lnTo>
                <a:lnTo>
                  <a:pt x="36504" y="3046499"/>
                </a:lnTo>
                <a:lnTo>
                  <a:pt x="38100" y="3054096"/>
                </a:lnTo>
                <a:lnTo>
                  <a:pt x="36504" y="3061692"/>
                </a:lnTo>
                <a:lnTo>
                  <a:pt x="32194" y="3068002"/>
                </a:lnTo>
                <a:lnTo>
                  <a:pt x="25884" y="3072312"/>
                </a:lnTo>
                <a:lnTo>
                  <a:pt x="18288" y="3073907"/>
                </a:lnTo>
                <a:close/>
              </a:path>
              <a:path w="4444365" h="3264535">
                <a:moveTo>
                  <a:pt x="18288" y="2996183"/>
                </a:moveTo>
                <a:lnTo>
                  <a:pt x="10930" y="2994826"/>
                </a:lnTo>
                <a:lnTo>
                  <a:pt x="5143" y="2991040"/>
                </a:lnTo>
                <a:lnTo>
                  <a:pt x="1357" y="2985254"/>
                </a:lnTo>
                <a:lnTo>
                  <a:pt x="0" y="2977896"/>
                </a:lnTo>
                <a:lnTo>
                  <a:pt x="1357" y="2970299"/>
                </a:lnTo>
                <a:lnTo>
                  <a:pt x="5143" y="2963989"/>
                </a:lnTo>
                <a:lnTo>
                  <a:pt x="10930" y="2959679"/>
                </a:lnTo>
                <a:lnTo>
                  <a:pt x="18288" y="2958083"/>
                </a:lnTo>
                <a:lnTo>
                  <a:pt x="25884" y="2959679"/>
                </a:lnTo>
                <a:lnTo>
                  <a:pt x="32194" y="2963989"/>
                </a:lnTo>
                <a:lnTo>
                  <a:pt x="36504" y="2970299"/>
                </a:lnTo>
                <a:lnTo>
                  <a:pt x="38100" y="2977896"/>
                </a:lnTo>
                <a:lnTo>
                  <a:pt x="36504" y="2985254"/>
                </a:lnTo>
                <a:lnTo>
                  <a:pt x="32194" y="2991040"/>
                </a:lnTo>
                <a:lnTo>
                  <a:pt x="25884" y="2994826"/>
                </a:lnTo>
                <a:lnTo>
                  <a:pt x="18288" y="2996183"/>
                </a:lnTo>
                <a:close/>
              </a:path>
              <a:path w="4444365" h="3264535">
                <a:moveTo>
                  <a:pt x="18288" y="2919983"/>
                </a:moveTo>
                <a:lnTo>
                  <a:pt x="10930" y="2918626"/>
                </a:lnTo>
                <a:lnTo>
                  <a:pt x="5143" y="2914840"/>
                </a:lnTo>
                <a:lnTo>
                  <a:pt x="1357" y="2909054"/>
                </a:lnTo>
                <a:lnTo>
                  <a:pt x="0" y="2901696"/>
                </a:lnTo>
                <a:lnTo>
                  <a:pt x="1357" y="2894099"/>
                </a:lnTo>
                <a:lnTo>
                  <a:pt x="5143" y="2887789"/>
                </a:lnTo>
                <a:lnTo>
                  <a:pt x="10930" y="2883479"/>
                </a:lnTo>
                <a:lnTo>
                  <a:pt x="18288" y="2881883"/>
                </a:lnTo>
                <a:lnTo>
                  <a:pt x="25884" y="2883479"/>
                </a:lnTo>
                <a:lnTo>
                  <a:pt x="32194" y="2887789"/>
                </a:lnTo>
                <a:lnTo>
                  <a:pt x="36504" y="2894099"/>
                </a:lnTo>
                <a:lnTo>
                  <a:pt x="38100" y="2901696"/>
                </a:lnTo>
                <a:lnTo>
                  <a:pt x="36504" y="2909054"/>
                </a:lnTo>
                <a:lnTo>
                  <a:pt x="32194" y="2914840"/>
                </a:lnTo>
                <a:lnTo>
                  <a:pt x="25884" y="2918626"/>
                </a:lnTo>
                <a:lnTo>
                  <a:pt x="18288" y="2919983"/>
                </a:lnTo>
                <a:close/>
              </a:path>
              <a:path w="4444365" h="3264535">
                <a:moveTo>
                  <a:pt x="18288" y="2843783"/>
                </a:moveTo>
                <a:lnTo>
                  <a:pt x="10930" y="2842426"/>
                </a:lnTo>
                <a:lnTo>
                  <a:pt x="5143" y="2838640"/>
                </a:lnTo>
                <a:lnTo>
                  <a:pt x="1357" y="2832854"/>
                </a:lnTo>
                <a:lnTo>
                  <a:pt x="0" y="2825496"/>
                </a:lnTo>
                <a:lnTo>
                  <a:pt x="1357" y="2817899"/>
                </a:lnTo>
                <a:lnTo>
                  <a:pt x="5143" y="2811589"/>
                </a:lnTo>
                <a:lnTo>
                  <a:pt x="10930" y="2807279"/>
                </a:lnTo>
                <a:lnTo>
                  <a:pt x="18288" y="2805683"/>
                </a:lnTo>
                <a:lnTo>
                  <a:pt x="25884" y="2807279"/>
                </a:lnTo>
                <a:lnTo>
                  <a:pt x="32194" y="2811589"/>
                </a:lnTo>
                <a:lnTo>
                  <a:pt x="36504" y="2817899"/>
                </a:lnTo>
                <a:lnTo>
                  <a:pt x="38100" y="2825496"/>
                </a:lnTo>
                <a:lnTo>
                  <a:pt x="36504" y="2832854"/>
                </a:lnTo>
                <a:lnTo>
                  <a:pt x="32194" y="2838640"/>
                </a:lnTo>
                <a:lnTo>
                  <a:pt x="25884" y="2842426"/>
                </a:lnTo>
                <a:lnTo>
                  <a:pt x="18288" y="2843783"/>
                </a:lnTo>
                <a:close/>
              </a:path>
              <a:path w="4444365" h="3264535">
                <a:moveTo>
                  <a:pt x="18288" y="2767583"/>
                </a:moveTo>
                <a:lnTo>
                  <a:pt x="10930" y="2766226"/>
                </a:lnTo>
                <a:lnTo>
                  <a:pt x="5143" y="2762440"/>
                </a:lnTo>
                <a:lnTo>
                  <a:pt x="1357" y="2756654"/>
                </a:lnTo>
                <a:lnTo>
                  <a:pt x="0" y="2749296"/>
                </a:lnTo>
                <a:lnTo>
                  <a:pt x="1357" y="2741699"/>
                </a:lnTo>
                <a:lnTo>
                  <a:pt x="5143" y="2735389"/>
                </a:lnTo>
                <a:lnTo>
                  <a:pt x="10930" y="2731079"/>
                </a:lnTo>
                <a:lnTo>
                  <a:pt x="18288" y="2729483"/>
                </a:lnTo>
                <a:lnTo>
                  <a:pt x="25884" y="2731079"/>
                </a:lnTo>
                <a:lnTo>
                  <a:pt x="32194" y="2735389"/>
                </a:lnTo>
                <a:lnTo>
                  <a:pt x="36504" y="2741699"/>
                </a:lnTo>
                <a:lnTo>
                  <a:pt x="38100" y="2749296"/>
                </a:lnTo>
                <a:lnTo>
                  <a:pt x="36504" y="2756654"/>
                </a:lnTo>
                <a:lnTo>
                  <a:pt x="32194" y="2762440"/>
                </a:lnTo>
                <a:lnTo>
                  <a:pt x="25884" y="2766226"/>
                </a:lnTo>
                <a:lnTo>
                  <a:pt x="18288" y="2767583"/>
                </a:lnTo>
                <a:close/>
              </a:path>
              <a:path w="4444365" h="3264535">
                <a:moveTo>
                  <a:pt x="18288" y="2691383"/>
                </a:moveTo>
                <a:lnTo>
                  <a:pt x="10930" y="2690026"/>
                </a:lnTo>
                <a:lnTo>
                  <a:pt x="5143" y="2686240"/>
                </a:lnTo>
                <a:lnTo>
                  <a:pt x="1357" y="2680454"/>
                </a:lnTo>
                <a:lnTo>
                  <a:pt x="0" y="2673096"/>
                </a:lnTo>
                <a:lnTo>
                  <a:pt x="1357" y="2665499"/>
                </a:lnTo>
                <a:lnTo>
                  <a:pt x="5143" y="2659189"/>
                </a:lnTo>
                <a:lnTo>
                  <a:pt x="10930" y="2654879"/>
                </a:lnTo>
                <a:lnTo>
                  <a:pt x="18288" y="2653283"/>
                </a:lnTo>
                <a:lnTo>
                  <a:pt x="25884" y="2654879"/>
                </a:lnTo>
                <a:lnTo>
                  <a:pt x="32194" y="2659189"/>
                </a:lnTo>
                <a:lnTo>
                  <a:pt x="36504" y="2665499"/>
                </a:lnTo>
                <a:lnTo>
                  <a:pt x="38100" y="2673096"/>
                </a:lnTo>
                <a:lnTo>
                  <a:pt x="36504" y="2680454"/>
                </a:lnTo>
                <a:lnTo>
                  <a:pt x="32194" y="2686240"/>
                </a:lnTo>
                <a:lnTo>
                  <a:pt x="25884" y="2690026"/>
                </a:lnTo>
                <a:lnTo>
                  <a:pt x="18288" y="2691383"/>
                </a:lnTo>
                <a:close/>
              </a:path>
              <a:path w="4444365" h="3264535">
                <a:moveTo>
                  <a:pt x="18288" y="2615183"/>
                </a:moveTo>
                <a:lnTo>
                  <a:pt x="10930" y="2613826"/>
                </a:lnTo>
                <a:lnTo>
                  <a:pt x="5143" y="2610040"/>
                </a:lnTo>
                <a:lnTo>
                  <a:pt x="1357" y="2604254"/>
                </a:lnTo>
                <a:lnTo>
                  <a:pt x="0" y="2596896"/>
                </a:lnTo>
                <a:lnTo>
                  <a:pt x="1357" y="2589299"/>
                </a:lnTo>
                <a:lnTo>
                  <a:pt x="5143" y="2582989"/>
                </a:lnTo>
                <a:lnTo>
                  <a:pt x="10930" y="2578679"/>
                </a:lnTo>
                <a:lnTo>
                  <a:pt x="18288" y="2577083"/>
                </a:lnTo>
                <a:lnTo>
                  <a:pt x="25884" y="2578679"/>
                </a:lnTo>
                <a:lnTo>
                  <a:pt x="32194" y="2582989"/>
                </a:lnTo>
                <a:lnTo>
                  <a:pt x="36504" y="2589299"/>
                </a:lnTo>
                <a:lnTo>
                  <a:pt x="38100" y="2596896"/>
                </a:lnTo>
                <a:lnTo>
                  <a:pt x="36504" y="2604254"/>
                </a:lnTo>
                <a:lnTo>
                  <a:pt x="32194" y="2610040"/>
                </a:lnTo>
                <a:lnTo>
                  <a:pt x="25884" y="2613826"/>
                </a:lnTo>
                <a:lnTo>
                  <a:pt x="18288" y="2615183"/>
                </a:lnTo>
                <a:close/>
              </a:path>
              <a:path w="4444365" h="3264535">
                <a:moveTo>
                  <a:pt x="18288" y="2538983"/>
                </a:moveTo>
                <a:lnTo>
                  <a:pt x="10930" y="2537626"/>
                </a:lnTo>
                <a:lnTo>
                  <a:pt x="5143" y="2533840"/>
                </a:lnTo>
                <a:lnTo>
                  <a:pt x="1357" y="2528054"/>
                </a:lnTo>
                <a:lnTo>
                  <a:pt x="0" y="2520696"/>
                </a:lnTo>
                <a:lnTo>
                  <a:pt x="1357" y="2513099"/>
                </a:lnTo>
                <a:lnTo>
                  <a:pt x="5143" y="2506789"/>
                </a:lnTo>
                <a:lnTo>
                  <a:pt x="10930" y="2502479"/>
                </a:lnTo>
                <a:lnTo>
                  <a:pt x="18288" y="2500883"/>
                </a:lnTo>
                <a:lnTo>
                  <a:pt x="25884" y="2502479"/>
                </a:lnTo>
                <a:lnTo>
                  <a:pt x="32194" y="2506789"/>
                </a:lnTo>
                <a:lnTo>
                  <a:pt x="36504" y="2513099"/>
                </a:lnTo>
                <a:lnTo>
                  <a:pt x="38100" y="2520696"/>
                </a:lnTo>
                <a:lnTo>
                  <a:pt x="36504" y="2528054"/>
                </a:lnTo>
                <a:lnTo>
                  <a:pt x="32194" y="2533840"/>
                </a:lnTo>
                <a:lnTo>
                  <a:pt x="25884" y="2537626"/>
                </a:lnTo>
                <a:lnTo>
                  <a:pt x="18288" y="2538983"/>
                </a:lnTo>
                <a:close/>
              </a:path>
              <a:path w="4444365" h="3264535">
                <a:moveTo>
                  <a:pt x="18288" y="2462783"/>
                </a:moveTo>
                <a:lnTo>
                  <a:pt x="10930" y="2461426"/>
                </a:lnTo>
                <a:lnTo>
                  <a:pt x="5143" y="2457640"/>
                </a:lnTo>
                <a:lnTo>
                  <a:pt x="1357" y="2451854"/>
                </a:lnTo>
                <a:lnTo>
                  <a:pt x="0" y="2444496"/>
                </a:lnTo>
                <a:lnTo>
                  <a:pt x="1357" y="2436899"/>
                </a:lnTo>
                <a:lnTo>
                  <a:pt x="5143" y="2430589"/>
                </a:lnTo>
                <a:lnTo>
                  <a:pt x="10930" y="2426279"/>
                </a:lnTo>
                <a:lnTo>
                  <a:pt x="18288" y="2424683"/>
                </a:lnTo>
                <a:lnTo>
                  <a:pt x="25884" y="2426279"/>
                </a:lnTo>
                <a:lnTo>
                  <a:pt x="32194" y="2430589"/>
                </a:lnTo>
                <a:lnTo>
                  <a:pt x="36504" y="2436899"/>
                </a:lnTo>
                <a:lnTo>
                  <a:pt x="38100" y="2444496"/>
                </a:lnTo>
                <a:lnTo>
                  <a:pt x="36504" y="2451854"/>
                </a:lnTo>
                <a:lnTo>
                  <a:pt x="32194" y="2457640"/>
                </a:lnTo>
                <a:lnTo>
                  <a:pt x="25884" y="2461426"/>
                </a:lnTo>
                <a:lnTo>
                  <a:pt x="18288" y="2462783"/>
                </a:lnTo>
                <a:close/>
              </a:path>
              <a:path w="4444365" h="3264535">
                <a:moveTo>
                  <a:pt x="18288" y="2386583"/>
                </a:moveTo>
                <a:lnTo>
                  <a:pt x="10930" y="2385226"/>
                </a:lnTo>
                <a:lnTo>
                  <a:pt x="5143" y="2381440"/>
                </a:lnTo>
                <a:lnTo>
                  <a:pt x="1357" y="2375654"/>
                </a:lnTo>
                <a:lnTo>
                  <a:pt x="0" y="2368296"/>
                </a:lnTo>
                <a:lnTo>
                  <a:pt x="1357" y="2360699"/>
                </a:lnTo>
                <a:lnTo>
                  <a:pt x="5143" y="2354389"/>
                </a:lnTo>
                <a:lnTo>
                  <a:pt x="10930" y="2350079"/>
                </a:lnTo>
                <a:lnTo>
                  <a:pt x="18288" y="2348483"/>
                </a:lnTo>
                <a:lnTo>
                  <a:pt x="25884" y="2350079"/>
                </a:lnTo>
                <a:lnTo>
                  <a:pt x="32194" y="2354389"/>
                </a:lnTo>
                <a:lnTo>
                  <a:pt x="36504" y="2360699"/>
                </a:lnTo>
                <a:lnTo>
                  <a:pt x="38100" y="2368296"/>
                </a:lnTo>
                <a:lnTo>
                  <a:pt x="36504" y="2375654"/>
                </a:lnTo>
                <a:lnTo>
                  <a:pt x="32194" y="2381440"/>
                </a:lnTo>
                <a:lnTo>
                  <a:pt x="25884" y="2385226"/>
                </a:lnTo>
                <a:lnTo>
                  <a:pt x="18288" y="2386583"/>
                </a:lnTo>
                <a:close/>
              </a:path>
              <a:path w="4444365" h="3264535">
                <a:moveTo>
                  <a:pt x="18288" y="2310383"/>
                </a:moveTo>
                <a:lnTo>
                  <a:pt x="10930" y="2309026"/>
                </a:lnTo>
                <a:lnTo>
                  <a:pt x="5143" y="2305240"/>
                </a:lnTo>
                <a:lnTo>
                  <a:pt x="1357" y="2299454"/>
                </a:lnTo>
                <a:lnTo>
                  <a:pt x="0" y="2292096"/>
                </a:lnTo>
                <a:lnTo>
                  <a:pt x="1357" y="2284499"/>
                </a:lnTo>
                <a:lnTo>
                  <a:pt x="5143" y="2278189"/>
                </a:lnTo>
                <a:lnTo>
                  <a:pt x="10930" y="2273879"/>
                </a:lnTo>
                <a:lnTo>
                  <a:pt x="18288" y="2272283"/>
                </a:lnTo>
                <a:lnTo>
                  <a:pt x="25884" y="2273879"/>
                </a:lnTo>
                <a:lnTo>
                  <a:pt x="32194" y="2278189"/>
                </a:lnTo>
                <a:lnTo>
                  <a:pt x="36504" y="2284499"/>
                </a:lnTo>
                <a:lnTo>
                  <a:pt x="38100" y="2292096"/>
                </a:lnTo>
                <a:lnTo>
                  <a:pt x="36504" y="2299454"/>
                </a:lnTo>
                <a:lnTo>
                  <a:pt x="32194" y="2305240"/>
                </a:lnTo>
                <a:lnTo>
                  <a:pt x="25884" y="2309026"/>
                </a:lnTo>
                <a:lnTo>
                  <a:pt x="18288" y="2310383"/>
                </a:lnTo>
                <a:close/>
              </a:path>
              <a:path w="4444365" h="3264535">
                <a:moveTo>
                  <a:pt x="18288" y="2234183"/>
                </a:moveTo>
                <a:lnTo>
                  <a:pt x="10930" y="2232826"/>
                </a:lnTo>
                <a:lnTo>
                  <a:pt x="5143" y="2229040"/>
                </a:lnTo>
                <a:lnTo>
                  <a:pt x="1357" y="2223254"/>
                </a:lnTo>
                <a:lnTo>
                  <a:pt x="0" y="2215896"/>
                </a:lnTo>
                <a:lnTo>
                  <a:pt x="1357" y="2208299"/>
                </a:lnTo>
                <a:lnTo>
                  <a:pt x="5143" y="2201989"/>
                </a:lnTo>
                <a:lnTo>
                  <a:pt x="10930" y="2197679"/>
                </a:lnTo>
                <a:lnTo>
                  <a:pt x="18288" y="2196083"/>
                </a:lnTo>
                <a:lnTo>
                  <a:pt x="25884" y="2197679"/>
                </a:lnTo>
                <a:lnTo>
                  <a:pt x="32194" y="2201989"/>
                </a:lnTo>
                <a:lnTo>
                  <a:pt x="36504" y="2208299"/>
                </a:lnTo>
                <a:lnTo>
                  <a:pt x="38100" y="2215896"/>
                </a:lnTo>
                <a:lnTo>
                  <a:pt x="36504" y="2223254"/>
                </a:lnTo>
                <a:lnTo>
                  <a:pt x="32194" y="2229040"/>
                </a:lnTo>
                <a:lnTo>
                  <a:pt x="25884" y="2232826"/>
                </a:lnTo>
                <a:lnTo>
                  <a:pt x="18288" y="2234183"/>
                </a:lnTo>
                <a:close/>
              </a:path>
              <a:path w="4444365" h="3264535">
                <a:moveTo>
                  <a:pt x="18288" y="2157983"/>
                </a:moveTo>
                <a:lnTo>
                  <a:pt x="10930" y="2156626"/>
                </a:lnTo>
                <a:lnTo>
                  <a:pt x="5143" y="2152840"/>
                </a:lnTo>
                <a:lnTo>
                  <a:pt x="1357" y="2147054"/>
                </a:lnTo>
                <a:lnTo>
                  <a:pt x="0" y="2139696"/>
                </a:lnTo>
                <a:lnTo>
                  <a:pt x="1357" y="2132099"/>
                </a:lnTo>
                <a:lnTo>
                  <a:pt x="5143" y="2125789"/>
                </a:lnTo>
                <a:lnTo>
                  <a:pt x="10930" y="2121479"/>
                </a:lnTo>
                <a:lnTo>
                  <a:pt x="18288" y="2119883"/>
                </a:lnTo>
                <a:lnTo>
                  <a:pt x="25884" y="2121479"/>
                </a:lnTo>
                <a:lnTo>
                  <a:pt x="32194" y="2125789"/>
                </a:lnTo>
                <a:lnTo>
                  <a:pt x="36504" y="2132099"/>
                </a:lnTo>
                <a:lnTo>
                  <a:pt x="38100" y="2139696"/>
                </a:lnTo>
                <a:lnTo>
                  <a:pt x="36504" y="2147054"/>
                </a:lnTo>
                <a:lnTo>
                  <a:pt x="32194" y="2152840"/>
                </a:lnTo>
                <a:lnTo>
                  <a:pt x="25884" y="2156626"/>
                </a:lnTo>
                <a:lnTo>
                  <a:pt x="18288" y="2157983"/>
                </a:lnTo>
                <a:close/>
              </a:path>
              <a:path w="4444365" h="3264535">
                <a:moveTo>
                  <a:pt x="18288" y="2081783"/>
                </a:moveTo>
                <a:lnTo>
                  <a:pt x="10930" y="2080426"/>
                </a:lnTo>
                <a:lnTo>
                  <a:pt x="5143" y="2076640"/>
                </a:lnTo>
                <a:lnTo>
                  <a:pt x="1357" y="2070854"/>
                </a:lnTo>
                <a:lnTo>
                  <a:pt x="0" y="2063496"/>
                </a:lnTo>
                <a:lnTo>
                  <a:pt x="1357" y="2055899"/>
                </a:lnTo>
                <a:lnTo>
                  <a:pt x="5143" y="2049589"/>
                </a:lnTo>
                <a:lnTo>
                  <a:pt x="10930" y="2045279"/>
                </a:lnTo>
                <a:lnTo>
                  <a:pt x="18288" y="2043683"/>
                </a:lnTo>
                <a:lnTo>
                  <a:pt x="25884" y="2045279"/>
                </a:lnTo>
                <a:lnTo>
                  <a:pt x="32194" y="2049589"/>
                </a:lnTo>
                <a:lnTo>
                  <a:pt x="36504" y="2055899"/>
                </a:lnTo>
                <a:lnTo>
                  <a:pt x="38100" y="2063496"/>
                </a:lnTo>
                <a:lnTo>
                  <a:pt x="36504" y="2070854"/>
                </a:lnTo>
                <a:lnTo>
                  <a:pt x="32194" y="2076640"/>
                </a:lnTo>
                <a:lnTo>
                  <a:pt x="25884" y="2080426"/>
                </a:lnTo>
                <a:lnTo>
                  <a:pt x="18288" y="2081783"/>
                </a:lnTo>
                <a:close/>
              </a:path>
              <a:path w="4444365" h="3264535">
                <a:moveTo>
                  <a:pt x="18288" y="2005583"/>
                </a:moveTo>
                <a:lnTo>
                  <a:pt x="10930" y="2004226"/>
                </a:lnTo>
                <a:lnTo>
                  <a:pt x="5143" y="2000440"/>
                </a:lnTo>
                <a:lnTo>
                  <a:pt x="1357" y="1994654"/>
                </a:lnTo>
                <a:lnTo>
                  <a:pt x="0" y="1987295"/>
                </a:lnTo>
                <a:lnTo>
                  <a:pt x="1357" y="1979699"/>
                </a:lnTo>
                <a:lnTo>
                  <a:pt x="5143" y="1973389"/>
                </a:lnTo>
                <a:lnTo>
                  <a:pt x="10930" y="1969079"/>
                </a:lnTo>
                <a:lnTo>
                  <a:pt x="18288" y="1967483"/>
                </a:lnTo>
                <a:lnTo>
                  <a:pt x="25884" y="1969079"/>
                </a:lnTo>
                <a:lnTo>
                  <a:pt x="32194" y="1973389"/>
                </a:lnTo>
                <a:lnTo>
                  <a:pt x="36504" y="1979699"/>
                </a:lnTo>
                <a:lnTo>
                  <a:pt x="38100" y="1987295"/>
                </a:lnTo>
                <a:lnTo>
                  <a:pt x="36504" y="1994654"/>
                </a:lnTo>
                <a:lnTo>
                  <a:pt x="32194" y="2000440"/>
                </a:lnTo>
                <a:lnTo>
                  <a:pt x="25884" y="2004226"/>
                </a:lnTo>
                <a:lnTo>
                  <a:pt x="18288" y="2005583"/>
                </a:lnTo>
                <a:close/>
              </a:path>
              <a:path w="4444365" h="3264535">
                <a:moveTo>
                  <a:pt x="18288" y="1929383"/>
                </a:moveTo>
                <a:lnTo>
                  <a:pt x="10930" y="1928026"/>
                </a:lnTo>
                <a:lnTo>
                  <a:pt x="5143" y="1924240"/>
                </a:lnTo>
                <a:lnTo>
                  <a:pt x="1357" y="1918454"/>
                </a:lnTo>
                <a:lnTo>
                  <a:pt x="0" y="1911095"/>
                </a:lnTo>
                <a:lnTo>
                  <a:pt x="1357" y="1903499"/>
                </a:lnTo>
                <a:lnTo>
                  <a:pt x="5143" y="1897189"/>
                </a:lnTo>
                <a:lnTo>
                  <a:pt x="10930" y="1892879"/>
                </a:lnTo>
                <a:lnTo>
                  <a:pt x="18288" y="1891283"/>
                </a:lnTo>
                <a:lnTo>
                  <a:pt x="25884" y="1892879"/>
                </a:lnTo>
                <a:lnTo>
                  <a:pt x="32194" y="1897189"/>
                </a:lnTo>
                <a:lnTo>
                  <a:pt x="36504" y="1903499"/>
                </a:lnTo>
                <a:lnTo>
                  <a:pt x="38100" y="1911095"/>
                </a:lnTo>
                <a:lnTo>
                  <a:pt x="36504" y="1918454"/>
                </a:lnTo>
                <a:lnTo>
                  <a:pt x="32194" y="1924240"/>
                </a:lnTo>
                <a:lnTo>
                  <a:pt x="25884" y="1928026"/>
                </a:lnTo>
                <a:lnTo>
                  <a:pt x="18288" y="1929383"/>
                </a:lnTo>
                <a:close/>
              </a:path>
              <a:path w="4444365" h="3264535">
                <a:moveTo>
                  <a:pt x="18288" y="1853183"/>
                </a:moveTo>
                <a:lnTo>
                  <a:pt x="10930" y="1851826"/>
                </a:lnTo>
                <a:lnTo>
                  <a:pt x="5143" y="1848040"/>
                </a:lnTo>
                <a:lnTo>
                  <a:pt x="1357" y="1842254"/>
                </a:lnTo>
                <a:lnTo>
                  <a:pt x="0" y="1834895"/>
                </a:lnTo>
                <a:lnTo>
                  <a:pt x="1357" y="1827299"/>
                </a:lnTo>
                <a:lnTo>
                  <a:pt x="5143" y="1820989"/>
                </a:lnTo>
                <a:lnTo>
                  <a:pt x="10930" y="1816679"/>
                </a:lnTo>
                <a:lnTo>
                  <a:pt x="18288" y="1815083"/>
                </a:lnTo>
                <a:lnTo>
                  <a:pt x="25884" y="1816679"/>
                </a:lnTo>
                <a:lnTo>
                  <a:pt x="32194" y="1820989"/>
                </a:lnTo>
                <a:lnTo>
                  <a:pt x="36504" y="1827299"/>
                </a:lnTo>
                <a:lnTo>
                  <a:pt x="38100" y="1834895"/>
                </a:lnTo>
                <a:lnTo>
                  <a:pt x="36504" y="1842254"/>
                </a:lnTo>
                <a:lnTo>
                  <a:pt x="32194" y="1848040"/>
                </a:lnTo>
                <a:lnTo>
                  <a:pt x="25884" y="1851826"/>
                </a:lnTo>
                <a:lnTo>
                  <a:pt x="18288" y="1853183"/>
                </a:lnTo>
                <a:close/>
              </a:path>
              <a:path w="4444365" h="3264535">
                <a:moveTo>
                  <a:pt x="18288" y="1776983"/>
                </a:moveTo>
                <a:lnTo>
                  <a:pt x="10930" y="1775412"/>
                </a:lnTo>
                <a:lnTo>
                  <a:pt x="5143" y="1771268"/>
                </a:lnTo>
                <a:lnTo>
                  <a:pt x="1357" y="1765411"/>
                </a:lnTo>
                <a:lnTo>
                  <a:pt x="0" y="1758695"/>
                </a:lnTo>
                <a:lnTo>
                  <a:pt x="1357" y="1751099"/>
                </a:lnTo>
                <a:lnTo>
                  <a:pt x="5143" y="1744789"/>
                </a:lnTo>
                <a:lnTo>
                  <a:pt x="10930" y="1740479"/>
                </a:lnTo>
                <a:lnTo>
                  <a:pt x="18288" y="1738883"/>
                </a:lnTo>
                <a:lnTo>
                  <a:pt x="25884" y="1740479"/>
                </a:lnTo>
                <a:lnTo>
                  <a:pt x="32194" y="1744789"/>
                </a:lnTo>
                <a:lnTo>
                  <a:pt x="36504" y="1751099"/>
                </a:lnTo>
                <a:lnTo>
                  <a:pt x="38100" y="1758695"/>
                </a:lnTo>
                <a:lnTo>
                  <a:pt x="36504" y="1765411"/>
                </a:lnTo>
                <a:lnTo>
                  <a:pt x="32194" y="1771268"/>
                </a:lnTo>
                <a:lnTo>
                  <a:pt x="25884" y="1775412"/>
                </a:lnTo>
                <a:lnTo>
                  <a:pt x="18288" y="1776983"/>
                </a:lnTo>
                <a:close/>
              </a:path>
              <a:path w="4444365" h="3264535">
                <a:moveTo>
                  <a:pt x="18288" y="1700783"/>
                </a:moveTo>
                <a:lnTo>
                  <a:pt x="10930" y="1699212"/>
                </a:lnTo>
                <a:lnTo>
                  <a:pt x="5143" y="1695068"/>
                </a:lnTo>
                <a:lnTo>
                  <a:pt x="1357" y="1689211"/>
                </a:lnTo>
                <a:lnTo>
                  <a:pt x="0" y="1682495"/>
                </a:lnTo>
                <a:lnTo>
                  <a:pt x="1357" y="1674899"/>
                </a:lnTo>
                <a:lnTo>
                  <a:pt x="5143" y="1668589"/>
                </a:lnTo>
                <a:lnTo>
                  <a:pt x="10930" y="1664279"/>
                </a:lnTo>
                <a:lnTo>
                  <a:pt x="18288" y="1662683"/>
                </a:lnTo>
                <a:lnTo>
                  <a:pt x="25884" y="1664279"/>
                </a:lnTo>
                <a:lnTo>
                  <a:pt x="32194" y="1668589"/>
                </a:lnTo>
                <a:lnTo>
                  <a:pt x="36504" y="1674899"/>
                </a:lnTo>
                <a:lnTo>
                  <a:pt x="38100" y="1682495"/>
                </a:lnTo>
                <a:lnTo>
                  <a:pt x="36504" y="1689211"/>
                </a:lnTo>
                <a:lnTo>
                  <a:pt x="32194" y="1695068"/>
                </a:lnTo>
                <a:lnTo>
                  <a:pt x="25884" y="1699212"/>
                </a:lnTo>
                <a:lnTo>
                  <a:pt x="18288" y="1700783"/>
                </a:lnTo>
                <a:close/>
              </a:path>
              <a:path w="4444365" h="3264535">
                <a:moveTo>
                  <a:pt x="18288" y="1624583"/>
                </a:moveTo>
                <a:lnTo>
                  <a:pt x="10930" y="1623012"/>
                </a:lnTo>
                <a:lnTo>
                  <a:pt x="5143" y="1618868"/>
                </a:lnTo>
                <a:lnTo>
                  <a:pt x="1357" y="1613011"/>
                </a:lnTo>
                <a:lnTo>
                  <a:pt x="0" y="1606295"/>
                </a:lnTo>
                <a:lnTo>
                  <a:pt x="1357" y="1598699"/>
                </a:lnTo>
                <a:lnTo>
                  <a:pt x="5143" y="1592389"/>
                </a:lnTo>
                <a:lnTo>
                  <a:pt x="10930" y="1588079"/>
                </a:lnTo>
                <a:lnTo>
                  <a:pt x="18288" y="1586483"/>
                </a:lnTo>
                <a:lnTo>
                  <a:pt x="25884" y="1588079"/>
                </a:lnTo>
                <a:lnTo>
                  <a:pt x="32194" y="1592389"/>
                </a:lnTo>
                <a:lnTo>
                  <a:pt x="36504" y="1598699"/>
                </a:lnTo>
                <a:lnTo>
                  <a:pt x="38100" y="1606295"/>
                </a:lnTo>
                <a:lnTo>
                  <a:pt x="36504" y="1613011"/>
                </a:lnTo>
                <a:lnTo>
                  <a:pt x="32194" y="1618868"/>
                </a:lnTo>
                <a:lnTo>
                  <a:pt x="25884" y="1623012"/>
                </a:lnTo>
                <a:lnTo>
                  <a:pt x="18288" y="1624583"/>
                </a:lnTo>
                <a:close/>
              </a:path>
              <a:path w="4444365" h="3264535">
                <a:moveTo>
                  <a:pt x="18288" y="1548383"/>
                </a:moveTo>
                <a:lnTo>
                  <a:pt x="10930" y="1546812"/>
                </a:lnTo>
                <a:lnTo>
                  <a:pt x="5143" y="1542668"/>
                </a:lnTo>
                <a:lnTo>
                  <a:pt x="1357" y="1536811"/>
                </a:lnTo>
                <a:lnTo>
                  <a:pt x="0" y="1530095"/>
                </a:lnTo>
                <a:lnTo>
                  <a:pt x="0" y="1528571"/>
                </a:lnTo>
                <a:lnTo>
                  <a:pt x="1357" y="1521856"/>
                </a:lnTo>
                <a:lnTo>
                  <a:pt x="5143" y="1515998"/>
                </a:lnTo>
                <a:lnTo>
                  <a:pt x="10930" y="1511855"/>
                </a:lnTo>
                <a:lnTo>
                  <a:pt x="18288" y="1510283"/>
                </a:lnTo>
                <a:lnTo>
                  <a:pt x="25884" y="1511855"/>
                </a:lnTo>
                <a:lnTo>
                  <a:pt x="32194" y="1515998"/>
                </a:lnTo>
                <a:lnTo>
                  <a:pt x="36504" y="1521856"/>
                </a:lnTo>
                <a:lnTo>
                  <a:pt x="38100" y="1528571"/>
                </a:lnTo>
                <a:lnTo>
                  <a:pt x="38100" y="1530095"/>
                </a:lnTo>
                <a:lnTo>
                  <a:pt x="36504" y="1536811"/>
                </a:lnTo>
                <a:lnTo>
                  <a:pt x="32194" y="1542668"/>
                </a:lnTo>
                <a:lnTo>
                  <a:pt x="25884" y="1546812"/>
                </a:lnTo>
                <a:lnTo>
                  <a:pt x="18288" y="1548383"/>
                </a:lnTo>
                <a:close/>
              </a:path>
              <a:path w="4444365" h="3264535">
                <a:moveTo>
                  <a:pt x="18288" y="1472183"/>
                </a:moveTo>
                <a:lnTo>
                  <a:pt x="10930" y="1470588"/>
                </a:lnTo>
                <a:lnTo>
                  <a:pt x="5143" y="1466278"/>
                </a:lnTo>
                <a:lnTo>
                  <a:pt x="1357" y="1459968"/>
                </a:lnTo>
                <a:lnTo>
                  <a:pt x="0" y="1452371"/>
                </a:lnTo>
                <a:lnTo>
                  <a:pt x="1357" y="1445656"/>
                </a:lnTo>
                <a:lnTo>
                  <a:pt x="5143" y="1439798"/>
                </a:lnTo>
                <a:lnTo>
                  <a:pt x="10930" y="1435655"/>
                </a:lnTo>
                <a:lnTo>
                  <a:pt x="18288" y="1434083"/>
                </a:lnTo>
                <a:lnTo>
                  <a:pt x="25884" y="1435655"/>
                </a:lnTo>
                <a:lnTo>
                  <a:pt x="32194" y="1439798"/>
                </a:lnTo>
                <a:lnTo>
                  <a:pt x="36504" y="1445656"/>
                </a:lnTo>
                <a:lnTo>
                  <a:pt x="38100" y="1452371"/>
                </a:lnTo>
                <a:lnTo>
                  <a:pt x="36504" y="1459968"/>
                </a:lnTo>
                <a:lnTo>
                  <a:pt x="32194" y="1466278"/>
                </a:lnTo>
                <a:lnTo>
                  <a:pt x="25884" y="1470588"/>
                </a:lnTo>
                <a:lnTo>
                  <a:pt x="18288" y="1472183"/>
                </a:lnTo>
                <a:close/>
              </a:path>
              <a:path w="4444365" h="3264535">
                <a:moveTo>
                  <a:pt x="18288" y="1395983"/>
                </a:moveTo>
                <a:lnTo>
                  <a:pt x="10930" y="1394388"/>
                </a:lnTo>
                <a:lnTo>
                  <a:pt x="5143" y="1390078"/>
                </a:lnTo>
                <a:lnTo>
                  <a:pt x="1357" y="1383768"/>
                </a:lnTo>
                <a:lnTo>
                  <a:pt x="0" y="1376171"/>
                </a:lnTo>
                <a:lnTo>
                  <a:pt x="1357" y="1369456"/>
                </a:lnTo>
                <a:lnTo>
                  <a:pt x="5143" y="1363598"/>
                </a:lnTo>
                <a:lnTo>
                  <a:pt x="10930" y="1359455"/>
                </a:lnTo>
                <a:lnTo>
                  <a:pt x="18288" y="1357883"/>
                </a:lnTo>
                <a:lnTo>
                  <a:pt x="25884" y="1359455"/>
                </a:lnTo>
                <a:lnTo>
                  <a:pt x="32194" y="1363598"/>
                </a:lnTo>
                <a:lnTo>
                  <a:pt x="36504" y="1369456"/>
                </a:lnTo>
                <a:lnTo>
                  <a:pt x="38100" y="1376171"/>
                </a:lnTo>
                <a:lnTo>
                  <a:pt x="36504" y="1383768"/>
                </a:lnTo>
                <a:lnTo>
                  <a:pt x="32194" y="1390078"/>
                </a:lnTo>
                <a:lnTo>
                  <a:pt x="25884" y="1394388"/>
                </a:lnTo>
                <a:lnTo>
                  <a:pt x="18288" y="1395983"/>
                </a:lnTo>
                <a:close/>
              </a:path>
              <a:path w="4444365" h="3264535">
                <a:moveTo>
                  <a:pt x="18288" y="1319783"/>
                </a:moveTo>
                <a:lnTo>
                  <a:pt x="10930" y="1318188"/>
                </a:lnTo>
                <a:lnTo>
                  <a:pt x="5143" y="1313878"/>
                </a:lnTo>
                <a:lnTo>
                  <a:pt x="1357" y="1307568"/>
                </a:lnTo>
                <a:lnTo>
                  <a:pt x="0" y="1299971"/>
                </a:lnTo>
                <a:lnTo>
                  <a:pt x="1357" y="1292613"/>
                </a:lnTo>
                <a:lnTo>
                  <a:pt x="5143" y="1286827"/>
                </a:lnTo>
                <a:lnTo>
                  <a:pt x="10930" y="1283041"/>
                </a:lnTo>
                <a:lnTo>
                  <a:pt x="18288" y="1281683"/>
                </a:lnTo>
                <a:lnTo>
                  <a:pt x="25884" y="1283041"/>
                </a:lnTo>
                <a:lnTo>
                  <a:pt x="32194" y="1286827"/>
                </a:lnTo>
                <a:lnTo>
                  <a:pt x="36504" y="1292613"/>
                </a:lnTo>
                <a:lnTo>
                  <a:pt x="38100" y="1299971"/>
                </a:lnTo>
                <a:lnTo>
                  <a:pt x="36504" y="1307568"/>
                </a:lnTo>
                <a:lnTo>
                  <a:pt x="32194" y="1313878"/>
                </a:lnTo>
                <a:lnTo>
                  <a:pt x="25884" y="1318188"/>
                </a:lnTo>
                <a:lnTo>
                  <a:pt x="18288" y="1319783"/>
                </a:lnTo>
                <a:close/>
              </a:path>
              <a:path w="4444365" h="3264535">
                <a:moveTo>
                  <a:pt x="18288" y="1243583"/>
                </a:moveTo>
                <a:lnTo>
                  <a:pt x="10930" y="1241988"/>
                </a:lnTo>
                <a:lnTo>
                  <a:pt x="5143" y="1237678"/>
                </a:lnTo>
                <a:lnTo>
                  <a:pt x="1357" y="1231368"/>
                </a:lnTo>
                <a:lnTo>
                  <a:pt x="0" y="1223771"/>
                </a:lnTo>
                <a:lnTo>
                  <a:pt x="1357" y="1216413"/>
                </a:lnTo>
                <a:lnTo>
                  <a:pt x="5143" y="1210627"/>
                </a:lnTo>
                <a:lnTo>
                  <a:pt x="10930" y="1206841"/>
                </a:lnTo>
                <a:lnTo>
                  <a:pt x="18288" y="1205483"/>
                </a:lnTo>
                <a:lnTo>
                  <a:pt x="25884" y="1206841"/>
                </a:lnTo>
                <a:lnTo>
                  <a:pt x="32194" y="1210627"/>
                </a:lnTo>
                <a:lnTo>
                  <a:pt x="36504" y="1216413"/>
                </a:lnTo>
                <a:lnTo>
                  <a:pt x="38100" y="1223771"/>
                </a:lnTo>
                <a:lnTo>
                  <a:pt x="36504" y="1231368"/>
                </a:lnTo>
                <a:lnTo>
                  <a:pt x="32194" y="1237678"/>
                </a:lnTo>
                <a:lnTo>
                  <a:pt x="25884" y="1241988"/>
                </a:lnTo>
                <a:lnTo>
                  <a:pt x="18288" y="1243583"/>
                </a:lnTo>
                <a:close/>
              </a:path>
              <a:path w="4444365" h="3264535">
                <a:moveTo>
                  <a:pt x="18288" y="1167383"/>
                </a:moveTo>
                <a:lnTo>
                  <a:pt x="10930" y="1165788"/>
                </a:lnTo>
                <a:lnTo>
                  <a:pt x="5143" y="1161478"/>
                </a:lnTo>
                <a:lnTo>
                  <a:pt x="1357" y="1155168"/>
                </a:lnTo>
                <a:lnTo>
                  <a:pt x="0" y="1147571"/>
                </a:lnTo>
                <a:lnTo>
                  <a:pt x="1357" y="1140213"/>
                </a:lnTo>
                <a:lnTo>
                  <a:pt x="5143" y="1134427"/>
                </a:lnTo>
                <a:lnTo>
                  <a:pt x="10930" y="1130641"/>
                </a:lnTo>
                <a:lnTo>
                  <a:pt x="18288" y="1129283"/>
                </a:lnTo>
                <a:lnTo>
                  <a:pt x="25884" y="1130641"/>
                </a:lnTo>
                <a:lnTo>
                  <a:pt x="32194" y="1134427"/>
                </a:lnTo>
                <a:lnTo>
                  <a:pt x="36504" y="1140213"/>
                </a:lnTo>
                <a:lnTo>
                  <a:pt x="38100" y="1147571"/>
                </a:lnTo>
                <a:lnTo>
                  <a:pt x="36504" y="1155168"/>
                </a:lnTo>
                <a:lnTo>
                  <a:pt x="32194" y="1161478"/>
                </a:lnTo>
                <a:lnTo>
                  <a:pt x="25884" y="1165788"/>
                </a:lnTo>
                <a:lnTo>
                  <a:pt x="18288" y="1167383"/>
                </a:lnTo>
                <a:close/>
              </a:path>
              <a:path w="4444365" h="3264535">
                <a:moveTo>
                  <a:pt x="18288" y="1091183"/>
                </a:moveTo>
                <a:lnTo>
                  <a:pt x="10930" y="1089588"/>
                </a:lnTo>
                <a:lnTo>
                  <a:pt x="5143" y="1085278"/>
                </a:lnTo>
                <a:lnTo>
                  <a:pt x="1357" y="1078968"/>
                </a:lnTo>
                <a:lnTo>
                  <a:pt x="0" y="1071371"/>
                </a:lnTo>
                <a:lnTo>
                  <a:pt x="1357" y="1064013"/>
                </a:lnTo>
                <a:lnTo>
                  <a:pt x="5143" y="1058227"/>
                </a:lnTo>
                <a:lnTo>
                  <a:pt x="10930" y="1054441"/>
                </a:lnTo>
                <a:lnTo>
                  <a:pt x="18288" y="1053083"/>
                </a:lnTo>
                <a:lnTo>
                  <a:pt x="25884" y="1054441"/>
                </a:lnTo>
                <a:lnTo>
                  <a:pt x="32194" y="1058227"/>
                </a:lnTo>
                <a:lnTo>
                  <a:pt x="36504" y="1064013"/>
                </a:lnTo>
                <a:lnTo>
                  <a:pt x="38100" y="1071371"/>
                </a:lnTo>
                <a:lnTo>
                  <a:pt x="36504" y="1078968"/>
                </a:lnTo>
                <a:lnTo>
                  <a:pt x="32194" y="1085278"/>
                </a:lnTo>
                <a:lnTo>
                  <a:pt x="25884" y="1089588"/>
                </a:lnTo>
                <a:lnTo>
                  <a:pt x="18288" y="1091183"/>
                </a:lnTo>
                <a:close/>
              </a:path>
              <a:path w="4444365" h="3264535">
                <a:moveTo>
                  <a:pt x="18288" y="1014983"/>
                </a:moveTo>
                <a:lnTo>
                  <a:pt x="10930" y="1013388"/>
                </a:lnTo>
                <a:lnTo>
                  <a:pt x="5143" y="1009078"/>
                </a:lnTo>
                <a:lnTo>
                  <a:pt x="1357" y="1002768"/>
                </a:lnTo>
                <a:lnTo>
                  <a:pt x="0" y="995171"/>
                </a:lnTo>
                <a:lnTo>
                  <a:pt x="1357" y="987813"/>
                </a:lnTo>
                <a:lnTo>
                  <a:pt x="5143" y="982027"/>
                </a:lnTo>
                <a:lnTo>
                  <a:pt x="10930" y="978241"/>
                </a:lnTo>
                <a:lnTo>
                  <a:pt x="18288" y="976883"/>
                </a:lnTo>
                <a:lnTo>
                  <a:pt x="25884" y="978241"/>
                </a:lnTo>
                <a:lnTo>
                  <a:pt x="32194" y="982027"/>
                </a:lnTo>
                <a:lnTo>
                  <a:pt x="36504" y="987813"/>
                </a:lnTo>
                <a:lnTo>
                  <a:pt x="38100" y="995171"/>
                </a:lnTo>
                <a:lnTo>
                  <a:pt x="36504" y="1002768"/>
                </a:lnTo>
                <a:lnTo>
                  <a:pt x="32194" y="1009078"/>
                </a:lnTo>
                <a:lnTo>
                  <a:pt x="25884" y="1013388"/>
                </a:lnTo>
                <a:lnTo>
                  <a:pt x="18288" y="1014983"/>
                </a:lnTo>
                <a:close/>
              </a:path>
              <a:path w="4444365" h="3264535">
                <a:moveTo>
                  <a:pt x="18288" y="938783"/>
                </a:moveTo>
                <a:lnTo>
                  <a:pt x="10930" y="937188"/>
                </a:lnTo>
                <a:lnTo>
                  <a:pt x="5143" y="932878"/>
                </a:lnTo>
                <a:lnTo>
                  <a:pt x="1357" y="926568"/>
                </a:lnTo>
                <a:lnTo>
                  <a:pt x="0" y="918971"/>
                </a:lnTo>
                <a:lnTo>
                  <a:pt x="1357" y="911613"/>
                </a:lnTo>
                <a:lnTo>
                  <a:pt x="5143" y="905827"/>
                </a:lnTo>
                <a:lnTo>
                  <a:pt x="10930" y="902041"/>
                </a:lnTo>
                <a:lnTo>
                  <a:pt x="18288" y="900683"/>
                </a:lnTo>
                <a:lnTo>
                  <a:pt x="25884" y="902041"/>
                </a:lnTo>
                <a:lnTo>
                  <a:pt x="32194" y="905827"/>
                </a:lnTo>
                <a:lnTo>
                  <a:pt x="36504" y="911613"/>
                </a:lnTo>
                <a:lnTo>
                  <a:pt x="38100" y="918971"/>
                </a:lnTo>
                <a:lnTo>
                  <a:pt x="36504" y="926568"/>
                </a:lnTo>
                <a:lnTo>
                  <a:pt x="32194" y="932878"/>
                </a:lnTo>
                <a:lnTo>
                  <a:pt x="25884" y="937188"/>
                </a:lnTo>
                <a:lnTo>
                  <a:pt x="18288" y="938783"/>
                </a:lnTo>
                <a:close/>
              </a:path>
              <a:path w="4444365" h="3264535">
                <a:moveTo>
                  <a:pt x="18288" y="862583"/>
                </a:moveTo>
                <a:lnTo>
                  <a:pt x="10930" y="860988"/>
                </a:lnTo>
                <a:lnTo>
                  <a:pt x="5143" y="856678"/>
                </a:lnTo>
                <a:lnTo>
                  <a:pt x="1357" y="850368"/>
                </a:lnTo>
                <a:lnTo>
                  <a:pt x="0" y="842771"/>
                </a:lnTo>
                <a:lnTo>
                  <a:pt x="1357" y="835413"/>
                </a:lnTo>
                <a:lnTo>
                  <a:pt x="5143" y="829627"/>
                </a:lnTo>
                <a:lnTo>
                  <a:pt x="10930" y="825841"/>
                </a:lnTo>
                <a:lnTo>
                  <a:pt x="18288" y="824483"/>
                </a:lnTo>
                <a:lnTo>
                  <a:pt x="25884" y="825841"/>
                </a:lnTo>
                <a:lnTo>
                  <a:pt x="32194" y="829627"/>
                </a:lnTo>
                <a:lnTo>
                  <a:pt x="36504" y="835413"/>
                </a:lnTo>
                <a:lnTo>
                  <a:pt x="38100" y="842771"/>
                </a:lnTo>
                <a:lnTo>
                  <a:pt x="36504" y="850368"/>
                </a:lnTo>
                <a:lnTo>
                  <a:pt x="32194" y="856678"/>
                </a:lnTo>
                <a:lnTo>
                  <a:pt x="25884" y="860988"/>
                </a:lnTo>
                <a:lnTo>
                  <a:pt x="18288" y="862583"/>
                </a:lnTo>
                <a:close/>
              </a:path>
              <a:path w="4444365" h="3264535">
                <a:moveTo>
                  <a:pt x="18288" y="786383"/>
                </a:moveTo>
                <a:lnTo>
                  <a:pt x="10930" y="784788"/>
                </a:lnTo>
                <a:lnTo>
                  <a:pt x="5143" y="780478"/>
                </a:lnTo>
                <a:lnTo>
                  <a:pt x="1357" y="774168"/>
                </a:lnTo>
                <a:lnTo>
                  <a:pt x="0" y="766572"/>
                </a:lnTo>
                <a:lnTo>
                  <a:pt x="1357" y="759213"/>
                </a:lnTo>
                <a:lnTo>
                  <a:pt x="5143" y="753427"/>
                </a:lnTo>
                <a:lnTo>
                  <a:pt x="10930" y="749641"/>
                </a:lnTo>
                <a:lnTo>
                  <a:pt x="18288" y="748284"/>
                </a:lnTo>
                <a:lnTo>
                  <a:pt x="25884" y="749641"/>
                </a:lnTo>
                <a:lnTo>
                  <a:pt x="32194" y="753427"/>
                </a:lnTo>
                <a:lnTo>
                  <a:pt x="36504" y="759213"/>
                </a:lnTo>
                <a:lnTo>
                  <a:pt x="38100" y="766572"/>
                </a:lnTo>
                <a:lnTo>
                  <a:pt x="36504" y="774168"/>
                </a:lnTo>
                <a:lnTo>
                  <a:pt x="32194" y="780478"/>
                </a:lnTo>
                <a:lnTo>
                  <a:pt x="25884" y="784788"/>
                </a:lnTo>
                <a:lnTo>
                  <a:pt x="18288" y="786383"/>
                </a:lnTo>
                <a:close/>
              </a:path>
              <a:path w="4444365" h="3264535">
                <a:moveTo>
                  <a:pt x="18288" y="710184"/>
                </a:moveTo>
                <a:lnTo>
                  <a:pt x="10930" y="708588"/>
                </a:lnTo>
                <a:lnTo>
                  <a:pt x="5143" y="704278"/>
                </a:lnTo>
                <a:lnTo>
                  <a:pt x="1357" y="697968"/>
                </a:lnTo>
                <a:lnTo>
                  <a:pt x="0" y="690372"/>
                </a:lnTo>
                <a:lnTo>
                  <a:pt x="1357" y="683013"/>
                </a:lnTo>
                <a:lnTo>
                  <a:pt x="5143" y="677227"/>
                </a:lnTo>
                <a:lnTo>
                  <a:pt x="10930" y="673441"/>
                </a:lnTo>
                <a:lnTo>
                  <a:pt x="18288" y="672084"/>
                </a:lnTo>
                <a:lnTo>
                  <a:pt x="25884" y="673441"/>
                </a:lnTo>
                <a:lnTo>
                  <a:pt x="32194" y="677227"/>
                </a:lnTo>
                <a:lnTo>
                  <a:pt x="36504" y="683013"/>
                </a:lnTo>
                <a:lnTo>
                  <a:pt x="38100" y="690372"/>
                </a:lnTo>
                <a:lnTo>
                  <a:pt x="36504" y="697968"/>
                </a:lnTo>
                <a:lnTo>
                  <a:pt x="32194" y="704278"/>
                </a:lnTo>
                <a:lnTo>
                  <a:pt x="25884" y="708588"/>
                </a:lnTo>
                <a:lnTo>
                  <a:pt x="18288" y="710184"/>
                </a:lnTo>
                <a:close/>
              </a:path>
              <a:path w="4444365" h="3264535">
                <a:moveTo>
                  <a:pt x="18288" y="633984"/>
                </a:moveTo>
                <a:lnTo>
                  <a:pt x="10930" y="632388"/>
                </a:lnTo>
                <a:lnTo>
                  <a:pt x="5143" y="628078"/>
                </a:lnTo>
                <a:lnTo>
                  <a:pt x="1357" y="621768"/>
                </a:lnTo>
                <a:lnTo>
                  <a:pt x="0" y="614172"/>
                </a:lnTo>
                <a:lnTo>
                  <a:pt x="1357" y="606813"/>
                </a:lnTo>
                <a:lnTo>
                  <a:pt x="5143" y="601027"/>
                </a:lnTo>
                <a:lnTo>
                  <a:pt x="10930" y="597241"/>
                </a:lnTo>
                <a:lnTo>
                  <a:pt x="18288" y="595884"/>
                </a:lnTo>
                <a:lnTo>
                  <a:pt x="25884" y="597241"/>
                </a:lnTo>
                <a:lnTo>
                  <a:pt x="32194" y="601027"/>
                </a:lnTo>
                <a:lnTo>
                  <a:pt x="36504" y="606813"/>
                </a:lnTo>
                <a:lnTo>
                  <a:pt x="38100" y="614172"/>
                </a:lnTo>
                <a:lnTo>
                  <a:pt x="36504" y="621768"/>
                </a:lnTo>
                <a:lnTo>
                  <a:pt x="32194" y="628078"/>
                </a:lnTo>
                <a:lnTo>
                  <a:pt x="25884" y="632388"/>
                </a:lnTo>
                <a:lnTo>
                  <a:pt x="18288" y="633984"/>
                </a:lnTo>
                <a:close/>
              </a:path>
              <a:path w="4444365" h="3264535">
                <a:moveTo>
                  <a:pt x="18288" y="557784"/>
                </a:moveTo>
                <a:lnTo>
                  <a:pt x="10930" y="556188"/>
                </a:lnTo>
                <a:lnTo>
                  <a:pt x="5143" y="551878"/>
                </a:lnTo>
                <a:lnTo>
                  <a:pt x="1357" y="545568"/>
                </a:lnTo>
                <a:lnTo>
                  <a:pt x="0" y="537972"/>
                </a:lnTo>
                <a:lnTo>
                  <a:pt x="1357" y="530613"/>
                </a:lnTo>
                <a:lnTo>
                  <a:pt x="5143" y="524827"/>
                </a:lnTo>
                <a:lnTo>
                  <a:pt x="10930" y="521041"/>
                </a:lnTo>
                <a:lnTo>
                  <a:pt x="18288" y="519684"/>
                </a:lnTo>
                <a:lnTo>
                  <a:pt x="25884" y="521041"/>
                </a:lnTo>
                <a:lnTo>
                  <a:pt x="32194" y="524827"/>
                </a:lnTo>
                <a:lnTo>
                  <a:pt x="36504" y="530613"/>
                </a:lnTo>
                <a:lnTo>
                  <a:pt x="38100" y="537972"/>
                </a:lnTo>
                <a:lnTo>
                  <a:pt x="36504" y="545568"/>
                </a:lnTo>
                <a:lnTo>
                  <a:pt x="32194" y="551878"/>
                </a:lnTo>
                <a:lnTo>
                  <a:pt x="25884" y="556188"/>
                </a:lnTo>
                <a:lnTo>
                  <a:pt x="18288" y="557784"/>
                </a:lnTo>
                <a:close/>
              </a:path>
              <a:path w="4444365" h="3264535">
                <a:moveTo>
                  <a:pt x="18288" y="481584"/>
                </a:moveTo>
                <a:lnTo>
                  <a:pt x="10930" y="479988"/>
                </a:lnTo>
                <a:lnTo>
                  <a:pt x="5143" y="475678"/>
                </a:lnTo>
                <a:lnTo>
                  <a:pt x="1357" y="469368"/>
                </a:lnTo>
                <a:lnTo>
                  <a:pt x="0" y="461772"/>
                </a:lnTo>
                <a:lnTo>
                  <a:pt x="1357" y="454413"/>
                </a:lnTo>
                <a:lnTo>
                  <a:pt x="5143" y="448627"/>
                </a:lnTo>
                <a:lnTo>
                  <a:pt x="10930" y="444841"/>
                </a:lnTo>
                <a:lnTo>
                  <a:pt x="18288" y="443484"/>
                </a:lnTo>
                <a:lnTo>
                  <a:pt x="25884" y="444841"/>
                </a:lnTo>
                <a:lnTo>
                  <a:pt x="32194" y="448627"/>
                </a:lnTo>
                <a:lnTo>
                  <a:pt x="36504" y="454413"/>
                </a:lnTo>
                <a:lnTo>
                  <a:pt x="38100" y="461772"/>
                </a:lnTo>
                <a:lnTo>
                  <a:pt x="36504" y="469368"/>
                </a:lnTo>
                <a:lnTo>
                  <a:pt x="32194" y="475678"/>
                </a:lnTo>
                <a:lnTo>
                  <a:pt x="25884" y="479988"/>
                </a:lnTo>
                <a:lnTo>
                  <a:pt x="18288" y="481584"/>
                </a:lnTo>
                <a:close/>
              </a:path>
              <a:path w="4444365" h="3264535">
                <a:moveTo>
                  <a:pt x="18288" y="405384"/>
                </a:moveTo>
                <a:lnTo>
                  <a:pt x="10930" y="403788"/>
                </a:lnTo>
                <a:lnTo>
                  <a:pt x="5143" y="399478"/>
                </a:lnTo>
                <a:lnTo>
                  <a:pt x="1357" y="393168"/>
                </a:lnTo>
                <a:lnTo>
                  <a:pt x="0" y="385572"/>
                </a:lnTo>
                <a:lnTo>
                  <a:pt x="1357" y="378213"/>
                </a:lnTo>
                <a:lnTo>
                  <a:pt x="5143" y="372427"/>
                </a:lnTo>
                <a:lnTo>
                  <a:pt x="10930" y="368641"/>
                </a:lnTo>
                <a:lnTo>
                  <a:pt x="18288" y="367284"/>
                </a:lnTo>
                <a:lnTo>
                  <a:pt x="25884" y="368641"/>
                </a:lnTo>
                <a:lnTo>
                  <a:pt x="32194" y="372427"/>
                </a:lnTo>
                <a:lnTo>
                  <a:pt x="36504" y="378213"/>
                </a:lnTo>
                <a:lnTo>
                  <a:pt x="38100" y="385572"/>
                </a:lnTo>
                <a:lnTo>
                  <a:pt x="36504" y="393168"/>
                </a:lnTo>
                <a:lnTo>
                  <a:pt x="32194" y="399478"/>
                </a:lnTo>
                <a:lnTo>
                  <a:pt x="25884" y="403788"/>
                </a:lnTo>
                <a:lnTo>
                  <a:pt x="18288" y="405384"/>
                </a:lnTo>
                <a:close/>
              </a:path>
              <a:path w="4444365" h="3264535">
                <a:moveTo>
                  <a:pt x="18288" y="329184"/>
                </a:moveTo>
                <a:lnTo>
                  <a:pt x="10930" y="327588"/>
                </a:lnTo>
                <a:lnTo>
                  <a:pt x="5143" y="323278"/>
                </a:lnTo>
                <a:lnTo>
                  <a:pt x="1357" y="316968"/>
                </a:lnTo>
                <a:lnTo>
                  <a:pt x="0" y="309372"/>
                </a:lnTo>
                <a:lnTo>
                  <a:pt x="1357" y="302013"/>
                </a:lnTo>
                <a:lnTo>
                  <a:pt x="5143" y="296227"/>
                </a:lnTo>
                <a:lnTo>
                  <a:pt x="10930" y="292441"/>
                </a:lnTo>
                <a:lnTo>
                  <a:pt x="18288" y="291084"/>
                </a:lnTo>
                <a:lnTo>
                  <a:pt x="25884" y="292441"/>
                </a:lnTo>
                <a:lnTo>
                  <a:pt x="32194" y="296227"/>
                </a:lnTo>
                <a:lnTo>
                  <a:pt x="36504" y="302013"/>
                </a:lnTo>
                <a:lnTo>
                  <a:pt x="38100" y="309372"/>
                </a:lnTo>
                <a:lnTo>
                  <a:pt x="36504" y="316968"/>
                </a:lnTo>
                <a:lnTo>
                  <a:pt x="32194" y="323278"/>
                </a:lnTo>
                <a:lnTo>
                  <a:pt x="25884" y="327588"/>
                </a:lnTo>
                <a:lnTo>
                  <a:pt x="18288" y="329184"/>
                </a:lnTo>
                <a:close/>
              </a:path>
              <a:path w="4444365" h="3264535">
                <a:moveTo>
                  <a:pt x="18288" y="252984"/>
                </a:moveTo>
                <a:lnTo>
                  <a:pt x="10930" y="251388"/>
                </a:lnTo>
                <a:lnTo>
                  <a:pt x="5143" y="247078"/>
                </a:lnTo>
                <a:lnTo>
                  <a:pt x="1357" y="240768"/>
                </a:lnTo>
                <a:lnTo>
                  <a:pt x="0" y="233172"/>
                </a:lnTo>
                <a:lnTo>
                  <a:pt x="1357" y="225813"/>
                </a:lnTo>
                <a:lnTo>
                  <a:pt x="5143" y="220027"/>
                </a:lnTo>
                <a:lnTo>
                  <a:pt x="10930" y="216241"/>
                </a:lnTo>
                <a:lnTo>
                  <a:pt x="18288" y="214884"/>
                </a:lnTo>
                <a:lnTo>
                  <a:pt x="25884" y="216241"/>
                </a:lnTo>
                <a:lnTo>
                  <a:pt x="32194" y="220027"/>
                </a:lnTo>
                <a:lnTo>
                  <a:pt x="36504" y="225813"/>
                </a:lnTo>
                <a:lnTo>
                  <a:pt x="38100" y="233172"/>
                </a:lnTo>
                <a:lnTo>
                  <a:pt x="36504" y="240768"/>
                </a:lnTo>
                <a:lnTo>
                  <a:pt x="32194" y="247078"/>
                </a:lnTo>
                <a:lnTo>
                  <a:pt x="25884" y="251388"/>
                </a:lnTo>
                <a:lnTo>
                  <a:pt x="18288" y="252984"/>
                </a:lnTo>
                <a:close/>
              </a:path>
              <a:path w="4444365" h="3264535">
                <a:moveTo>
                  <a:pt x="18288" y="176784"/>
                </a:moveTo>
                <a:lnTo>
                  <a:pt x="10930" y="175188"/>
                </a:lnTo>
                <a:lnTo>
                  <a:pt x="5143" y="170878"/>
                </a:lnTo>
                <a:lnTo>
                  <a:pt x="1357" y="164568"/>
                </a:lnTo>
                <a:lnTo>
                  <a:pt x="0" y="156972"/>
                </a:lnTo>
                <a:lnTo>
                  <a:pt x="1357" y="149613"/>
                </a:lnTo>
                <a:lnTo>
                  <a:pt x="5143" y="143827"/>
                </a:lnTo>
                <a:lnTo>
                  <a:pt x="10930" y="140041"/>
                </a:lnTo>
                <a:lnTo>
                  <a:pt x="18288" y="138683"/>
                </a:lnTo>
                <a:lnTo>
                  <a:pt x="25884" y="140041"/>
                </a:lnTo>
                <a:lnTo>
                  <a:pt x="32194" y="143827"/>
                </a:lnTo>
                <a:lnTo>
                  <a:pt x="36504" y="149613"/>
                </a:lnTo>
                <a:lnTo>
                  <a:pt x="38100" y="156972"/>
                </a:lnTo>
                <a:lnTo>
                  <a:pt x="36504" y="164568"/>
                </a:lnTo>
                <a:lnTo>
                  <a:pt x="32194" y="170878"/>
                </a:lnTo>
                <a:lnTo>
                  <a:pt x="25884" y="175188"/>
                </a:lnTo>
                <a:lnTo>
                  <a:pt x="18288" y="176784"/>
                </a:lnTo>
                <a:close/>
              </a:path>
              <a:path w="4444365" h="3264535">
                <a:moveTo>
                  <a:pt x="18288" y="100583"/>
                </a:moveTo>
                <a:lnTo>
                  <a:pt x="10930" y="98988"/>
                </a:lnTo>
                <a:lnTo>
                  <a:pt x="5143" y="94678"/>
                </a:lnTo>
                <a:lnTo>
                  <a:pt x="1357" y="88368"/>
                </a:lnTo>
                <a:lnTo>
                  <a:pt x="0" y="80772"/>
                </a:lnTo>
                <a:lnTo>
                  <a:pt x="1357" y="73413"/>
                </a:lnTo>
                <a:lnTo>
                  <a:pt x="5143" y="67627"/>
                </a:lnTo>
                <a:lnTo>
                  <a:pt x="10930" y="63841"/>
                </a:lnTo>
                <a:lnTo>
                  <a:pt x="18288" y="62483"/>
                </a:lnTo>
                <a:lnTo>
                  <a:pt x="25884" y="63841"/>
                </a:lnTo>
                <a:lnTo>
                  <a:pt x="32194" y="67627"/>
                </a:lnTo>
                <a:lnTo>
                  <a:pt x="36504" y="73413"/>
                </a:lnTo>
                <a:lnTo>
                  <a:pt x="38100" y="80772"/>
                </a:lnTo>
                <a:lnTo>
                  <a:pt x="36504" y="88368"/>
                </a:lnTo>
                <a:lnTo>
                  <a:pt x="32194" y="94678"/>
                </a:lnTo>
                <a:lnTo>
                  <a:pt x="25884" y="98988"/>
                </a:lnTo>
                <a:lnTo>
                  <a:pt x="18288" y="100583"/>
                </a:lnTo>
                <a:close/>
              </a:path>
              <a:path w="4444365" h="3264535">
                <a:moveTo>
                  <a:pt x="33528" y="38100"/>
                </a:moveTo>
                <a:lnTo>
                  <a:pt x="25931" y="36504"/>
                </a:lnTo>
                <a:lnTo>
                  <a:pt x="19621" y="32194"/>
                </a:lnTo>
                <a:lnTo>
                  <a:pt x="15311" y="25884"/>
                </a:lnTo>
                <a:lnTo>
                  <a:pt x="13716" y="18287"/>
                </a:lnTo>
                <a:lnTo>
                  <a:pt x="15311" y="10929"/>
                </a:lnTo>
                <a:lnTo>
                  <a:pt x="19621" y="5143"/>
                </a:lnTo>
                <a:lnTo>
                  <a:pt x="25931" y="1357"/>
                </a:lnTo>
                <a:lnTo>
                  <a:pt x="33528" y="0"/>
                </a:lnTo>
                <a:lnTo>
                  <a:pt x="40243" y="1357"/>
                </a:lnTo>
                <a:lnTo>
                  <a:pt x="46101" y="5143"/>
                </a:lnTo>
                <a:lnTo>
                  <a:pt x="50244" y="10929"/>
                </a:lnTo>
                <a:lnTo>
                  <a:pt x="51816" y="18287"/>
                </a:lnTo>
                <a:lnTo>
                  <a:pt x="50244" y="25884"/>
                </a:lnTo>
                <a:lnTo>
                  <a:pt x="46101" y="32194"/>
                </a:lnTo>
                <a:lnTo>
                  <a:pt x="40243" y="36504"/>
                </a:lnTo>
                <a:lnTo>
                  <a:pt x="33528" y="38100"/>
                </a:lnTo>
                <a:close/>
              </a:path>
              <a:path w="4444365" h="3264535">
                <a:moveTo>
                  <a:pt x="109728" y="38100"/>
                </a:moveTo>
                <a:lnTo>
                  <a:pt x="102131" y="36504"/>
                </a:lnTo>
                <a:lnTo>
                  <a:pt x="95821" y="32194"/>
                </a:lnTo>
                <a:lnTo>
                  <a:pt x="91511" y="25884"/>
                </a:lnTo>
                <a:lnTo>
                  <a:pt x="89916" y="18287"/>
                </a:lnTo>
                <a:lnTo>
                  <a:pt x="91511" y="10929"/>
                </a:lnTo>
                <a:lnTo>
                  <a:pt x="95821" y="5143"/>
                </a:lnTo>
                <a:lnTo>
                  <a:pt x="102131" y="1357"/>
                </a:lnTo>
                <a:lnTo>
                  <a:pt x="109728" y="0"/>
                </a:lnTo>
                <a:lnTo>
                  <a:pt x="116443" y="1357"/>
                </a:lnTo>
                <a:lnTo>
                  <a:pt x="122301" y="5143"/>
                </a:lnTo>
                <a:lnTo>
                  <a:pt x="126444" y="10929"/>
                </a:lnTo>
                <a:lnTo>
                  <a:pt x="128016" y="18287"/>
                </a:lnTo>
                <a:lnTo>
                  <a:pt x="126444" y="25884"/>
                </a:lnTo>
                <a:lnTo>
                  <a:pt x="122301" y="32194"/>
                </a:lnTo>
                <a:lnTo>
                  <a:pt x="116443" y="36504"/>
                </a:lnTo>
                <a:lnTo>
                  <a:pt x="109728" y="38100"/>
                </a:lnTo>
                <a:close/>
              </a:path>
              <a:path w="4444365" h="3264535">
                <a:moveTo>
                  <a:pt x="185928" y="38100"/>
                </a:moveTo>
                <a:lnTo>
                  <a:pt x="178331" y="36504"/>
                </a:lnTo>
                <a:lnTo>
                  <a:pt x="172021" y="32194"/>
                </a:lnTo>
                <a:lnTo>
                  <a:pt x="167711" y="25884"/>
                </a:lnTo>
                <a:lnTo>
                  <a:pt x="166116" y="18287"/>
                </a:lnTo>
                <a:lnTo>
                  <a:pt x="167711" y="10929"/>
                </a:lnTo>
                <a:lnTo>
                  <a:pt x="172021" y="5143"/>
                </a:lnTo>
                <a:lnTo>
                  <a:pt x="178331" y="1357"/>
                </a:lnTo>
                <a:lnTo>
                  <a:pt x="185928" y="0"/>
                </a:lnTo>
                <a:lnTo>
                  <a:pt x="192643" y="1357"/>
                </a:lnTo>
                <a:lnTo>
                  <a:pt x="198501" y="5143"/>
                </a:lnTo>
                <a:lnTo>
                  <a:pt x="202644" y="10929"/>
                </a:lnTo>
                <a:lnTo>
                  <a:pt x="204216" y="18287"/>
                </a:lnTo>
                <a:lnTo>
                  <a:pt x="202644" y="25884"/>
                </a:lnTo>
                <a:lnTo>
                  <a:pt x="198501" y="32194"/>
                </a:lnTo>
                <a:lnTo>
                  <a:pt x="192643" y="36504"/>
                </a:lnTo>
                <a:lnTo>
                  <a:pt x="185928" y="38100"/>
                </a:lnTo>
                <a:close/>
              </a:path>
              <a:path w="4444365" h="3264535">
                <a:moveTo>
                  <a:pt x="262128" y="38100"/>
                </a:moveTo>
                <a:lnTo>
                  <a:pt x="254531" y="36504"/>
                </a:lnTo>
                <a:lnTo>
                  <a:pt x="248221" y="32194"/>
                </a:lnTo>
                <a:lnTo>
                  <a:pt x="243911" y="25884"/>
                </a:lnTo>
                <a:lnTo>
                  <a:pt x="242316" y="18287"/>
                </a:lnTo>
                <a:lnTo>
                  <a:pt x="243911" y="10929"/>
                </a:lnTo>
                <a:lnTo>
                  <a:pt x="248221" y="5143"/>
                </a:lnTo>
                <a:lnTo>
                  <a:pt x="254531" y="1357"/>
                </a:lnTo>
                <a:lnTo>
                  <a:pt x="262128" y="0"/>
                </a:lnTo>
                <a:lnTo>
                  <a:pt x="269486" y="1357"/>
                </a:lnTo>
                <a:lnTo>
                  <a:pt x="275272" y="5143"/>
                </a:lnTo>
                <a:lnTo>
                  <a:pt x="279058" y="10929"/>
                </a:lnTo>
                <a:lnTo>
                  <a:pt x="280416" y="18287"/>
                </a:lnTo>
                <a:lnTo>
                  <a:pt x="279058" y="25884"/>
                </a:lnTo>
                <a:lnTo>
                  <a:pt x="275272" y="32194"/>
                </a:lnTo>
                <a:lnTo>
                  <a:pt x="269486" y="36504"/>
                </a:lnTo>
                <a:lnTo>
                  <a:pt x="262128" y="38100"/>
                </a:lnTo>
                <a:close/>
              </a:path>
              <a:path w="4444365" h="3264535">
                <a:moveTo>
                  <a:pt x="338328" y="38100"/>
                </a:moveTo>
                <a:lnTo>
                  <a:pt x="330731" y="36504"/>
                </a:lnTo>
                <a:lnTo>
                  <a:pt x="324421" y="32194"/>
                </a:lnTo>
                <a:lnTo>
                  <a:pt x="320111" y="25884"/>
                </a:lnTo>
                <a:lnTo>
                  <a:pt x="318516" y="18287"/>
                </a:lnTo>
                <a:lnTo>
                  <a:pt x="320111" y="10929"/>
                </a:lnTo>
                <a:lnTo>
                  <a:pt x="324421" y="5143"/>
                </a:lnTo>
                <a:lnTo>
                  <a:pt x="330731" y="1357"/>
                </a:lnTo>
                <a:lnTo>
                  <a:pt x="338328" y="0"/>
                </a:lnTo>
                <a:lnTo>
                  <a:pt x="345686" y="1357"/>
                </a:lnTo>
                <a:lnTo>
                  <a:pt x="351472" y="5143"/>
                </a:lnTo>
                <a:lnTo>
                  <a:pt x="355258" y="10929"/>
                </a:lnTo>
                <a:lnTo>
                  <a:pt x="356616" y="18287"/>
                </a:lnTo>
                <a:lnTo>
                  <a:pt x="355258" y="25884"/>
                </a:lnTo>
                <a:lnTo>
                  <a:pt x="351472" y="32194"/>
                </a:lnTo>
                <a:lnTo>
                  <a:pt x="345686" y="36504"/>
                </a:lnTo>
                <a:lnTo>
                  <a:pt x="338328" y="38100"/>
                </a:lnTo>
                <a:close/>
              </a:path>
              <a:path w="4444365" h="3264535">
                <a:moveTo>
                  <a:pt x="414528" y="38100"/>
                </a:moveTo>
                <a:lnTo>
                  <a:pt x="406931" y="36504"/>
                </a:lnTo>
                <a:lnTo>
                  <a:pt x="400621" y="32194"/>
                </a:lnTo>
                <a:lnTo>
                  <a:pt x="396311" y="25884"/>
                </a:lnTo>
                <a:lnTo>
                  <a:pt x="394716" y="18287"/>
                </a:lnTo>
                <a:lnTo>
                  <a:pt x="396311" y="10929"/>
                </a:lnTo>
                <a:lnTo>
                  <a:pt x="400621" y="5143"/>
                </a:lnTo>
                <a:lnTo>
                  <a:pt x="406931" y="1357"/>
                </a:lnTo>
                <a:lnTo>
                  <a:pt x="414528" y="0"/>
                </a:lnTo>
                <a:lnTo>
                  <a:pt x="421886" y="1357"/>
                </a:lnTo>
                <a:lnTo>
                  <a:pt x="427672" y="5143"/>
                </a:lnTo>
                <a:lnTo>
                  <a:pt x="431458" y="10929"/>
                </a:lnTo>
                <a:lnTo>
                  <a:pt x="432816" y="18287"/>
                </a:lnTo>
                <a:lnTo>
                  <a:pt x="431458" y="25884"/>
                </a:lnTo>
                <a:lnTo>
                  <a:pt x="427672" y="32194"/>
                </a:lnTo>
                <a:lnTo>
                  <a:pt x="421886" y="36504"/>
                </a:lnTo>
                <a:lnTo>
                  <a:pt x="414528" y="38100"/>
                </a:lnTo>
                <a:close/>
              </a:path>
              <a:path w="4444365" h="3264535">
                <a:moveTo>
                  <a:pt x="490728" y="38100"/>
                </a:moveTo>
                <a:lnTo>
                  <a:pt x="483131" y="36504"/>
                </a:lnTo>
                <a:lnTo>
                  <a:pt x="476821" y="32194"/>
                </a:lnTo>
                <a:lnTo>
                  <a:pt x="472511" y="25884"/>
                </a:lnTo>
                <a:lnTo>
                  <a:pt x="470916" y="18287"/>
                </a:lnTo>
                <a:lnTo>
                  <a:pt x="472511" y="10929"/>
                </a:lnTo>
                <a:lnTo>
                  <a:pt x="476821" y="5143"/>
                </a:lnTo>
                <a:lnTo>
                  <a:pt x="483131" y="1357"/>
                </a:lnTo>
                <a:lnTo>
                  <a:pt x="490728" y="0"/>
                </a:lnTo>
                <a:lnTo>
                  <a:pt x="498086" y="1357"/>
                </a:lnTo>
                <a:lnTo>
                  <a:pt x="503872" y="5143"/>
                </a:lnTo>
                <a:lnTo>
                  <a:pt x="507658" y="10929"/>
                </a:lnTo>
                <a:lnTo>
                  <a:pt x="509016" y="18287"/>
                </a:lnTo>
                <a:lnTo>
                  <a:pt x="507658" y="25884"/>
                </a:lnTo>
                <a:lnTo>
                  <a:pt x="503872" y="32194"/>
                </a:lnTo>
                <a:lnTo>
                  <a:pt x="498086" y="36504"/>
                </a:lnTo>
                <a:lnTo>
                  <a:pt x="490728" y="38100"/>
                </a:lnTo>
                <a:close/>
              </a:path>
              <a:path w="4444365" h="3264535">
                <a:moveTo>
                  <a:pt x="566928" y="38100"/>
                </a:moveTo>
                <a:lnTo>
                  <a:pt x="559331" y="36504"/>
                </a:lnTo>
                <a:lnTo>
                  <a:pt x="553021" y="32194"/>
                </a:lnTo>
                <a:lnTo>
                  <a:pt x="548711" y="25884"/>
                </a:lnTo>
                <a:lnTo>
                  <a:pt x="547116" y="18287"/>
                </a:lnTo>
                <a:lnTo>
                  <a:pt x="548711" y="10929"/>
                </a:lnTo>
                <a:lnTo>
                  <a:pt x="553021" y="5143"/>
                </a:lnTo>
                <a:lnTo>
                  <a:pt x="559331" y="1357"/>
                </a:lnTo>
                <a:lnTo>
                  <a:pt x="566928" y="0"/>
                </a:lnTo>
                <a:lnTo>
                  <a:pt x="574286" y="1357"/>
                </a:lnTo>
                <a:lnTo>
                  <a:pt x="580072" y="5143"/>
                </a:lnTo>
                <a:lnTo>
                  <a:pt x="583858" y="10929"/>
                </a:lnTo>
                <a:lnTo>
                  <a:pt x="585216" y="18287"/>
                </a:lnTo>
                <a:lnTo>
                  <a:pt x="583858" y="25884"/>
                </a:lnTo>
                <a:lnTo>
                  <a:pt x="580072" y="32194"/>
                </a:lnTo>
                <a:lnTo>
                  <a:pt x="574286" y="36504"/>
                </a:lnTo>
                <a:lnTo>
                  <a:pt x="566928" y="38100"/>
                </a:lnTo>
                <a:close/>
              </a:path>
              <a:path w="4444365" h="3264535">
                <a:moveTo>
                  <a:pt x="643128" y="38100"/>
                </a:moveTo>
                <a:lnTo>
                  <a:pt x="635531" y="36504"/>
                </a:lnTo>
                <a:lnTo>
                  <a:pt x="629221" y="32194"/>
                </a:lnTo>
                <a:lnTo>
                  <a:pt x="624911" y="25884"/>
                </a:lnTo>
                <a:lnTo>
                  <a:pt x="623316" y="18287"/>
                </a:lnTo>
                <a:lnTo>
                  <a:pt x="624911" y="10929"/>
                </a:lnTo>
                <a:lnTo>
                  <a:pt x="629221" y="5143"/>
                </a:lnTo>
                <a:lnTo>
                  <a:pt x="635531" y="1357"/>
                </a:lnTo>
                <a:lnTo>
                  <a:pt x="643128" y="0"/>
                </a:lnTo>
                <a:lnTo>
                  <a:pt x="650486" y="1357"/>
                </a:lnTo>
                <a:lnTo>
                  <a:pt x="656272" y="5143"/>
                </a:lnTo>
                <a:lnTo>
                  <a:pt x="660058" y="10929"/>
                </a:lnTo>
                <a:lnTo>
                  <a:pt x="661416" y="18287"/>
                </a:lnTo>
                <a:lnTo>
                  <a:pt x="660058" y="25884"/>
                </a:lnTo>
                <a:lnTo>
                  <a:pt x="656272" y="32194"/>
                </a:lnTo>
                <a:lnTo>
                  <a:pt x="650486" y="36504"/>
                </a:lnTo>
                <a:lnTo>
                  <a:pt x="643128" y="38100"/>
                </a:lnTo>
                <a:close/>
              </a:path>
              <a:path w="4444365" h="3264535">
                <a:moveTo>
                  <a:pt x="719328" y="38100"/>
                </a:moveTo>
                <a:lnTo>
                  <a:pt x="711731" y="36504"/>
                </a:lnTo>
                <a:lnTo>
                  <a:pt x="705421" y="32194"/>
                </a:lnTo>
                <a:lnTo>
                  <a:pt x="701111" y="25884"/>
                </a:lnTo>
                <a:lnTo>
                  <a:pt x="699516" y="18287"/>
                </a:lnTo>
                <a:lnTo>
                  <a:pt x="701111" y="10929"/>
                </a:lnTo>
                <a:lnTo>
                  <a:pt x="705421" y="5143"/>
                </a:lnTo>
                <a:lnTo>
                  <a:pt x="711731" y="1357"/>
                </a:lnTo>
                <a:lnTo>
                  <a:pt x="719328" y="0"/>
                </a:lnTo>
                <a:lnTo>
                  <a:pt x="726686" y="1357"/>
                </a:lnTo>
                <a:lnTo>
                  <a:pt x="732472" y="5143"/>
                </a:lnTo>
                <a:lnTo>
                  <a:pt x="736258" y="10929"/>
                </a:lnTo>
                <a:lnTo>
                  <a:pt x="737616" y="18287"/>
                </a:lnTo>
                <a:lnTo>
                  <a:pt x="736258" y="25884"/>
                </a:lnTo>
                <a:lnTo>
                  <a:pt x="732472" y="32194"/>
                </a:lnTo>
                <a:lnTo>
                  <a:pt x="726686" y="36504"/>
                </a:lnTo>
                <a:lnTo>
                  <a:pt x="719328" y="38100"/>
                </a:lnTo>
                <a:close/>
              </a:path>
              <a:path w="4444365" h="3264535">
                <a:moveTo>
                  <a:pt x="795528" y="38100"/>
                </a:moveTo>
                <a:lnTo>
                  <a:pt x="787931" y="36504"/>
                </a:lnTo>
                <a:lnTo>
                  <a:pt x="781621" y="32194"/>
                </a:lnTo>
                <a:lnTo>
                  <a:pt x="777311" y="25884"/>
                </a:lnTo>
                <a:lnTo>
                  <a:pt x="775716" y="18287"/>
                </a:lnTo>
                <a:lnTo>
                  <a:pt x="777311" y="10929"/>
                </a:lnTo>
                <a:lnTo>
                  <a:pt x="781621" y="5143"/>
                </a:lnTo>
                <a:lnTo>
                  <a:pt x="787931" y="1357"/>
                </a:lnTo>
                <a:lnTo>
                  <a:pt x="795528" y="0"/>
                </a:lnTo>
                <a:lnTo>
                  <a:pt x="802886" y="1357"/>
                </a:lnTo>
                <a:lnTo>
                  <a:pt x="808672" y="5143"/>
                </a:lnTo>
                <a:lnTo>
                  <a:pt x="812458" y="10929"/>
                </a:lnTo>
                <a:lnTo>
                  <a:pt x="813816" y="18287"/>
                </a:lnTo>
                <a:lnTo>
                  <a:pt x="812458" y="25884"/>
                </a:lnTo>
                <a:lnTo>
                  <a:pt x="808672" y="32194"/>
                </a:lnTo>
                <a:lnTo>
                  <a:pt x="802886" y="36504"/>
                </a:lnTo>
                <a:lnTo>
                  <a:pt x="795528" y="38100"/>
                </a:lnTo>
                <a:close/>
              </a:path>
              <a:path w="4444365" h="3264535">
                <a:moveTo>
                  <a:pt x="871728" y="38100"/>
                </a:moveTo>
                <a:lnTo>
                  <a:pt x="864131" y="36504"/>
                </a:lnTo>
                <a:lnTo>
                  <a:pt x="857821" y="32194"/>
                </a:lnTo>
                <a:lnTo>
                  <a:pt x="853511" y="25884"/>
                </a:lnTo>
                <a:lnTo>
                  <a:pt x="851916" y="18287"/>
                </a:lnTo>
                <a:lnTo>
                  <a:pt x="853511" y="10929"/>
                </a:lnTo>
                <a:lnTo>
                  <a:pt x="857821" y="5143"/>
                </a:lnTo>
                <a:lnTo>
                  <a:pt x="864131" y="1357"/>
                </a:lnTo>
                <a:lnTo>
                  <a:pt x="871728" y="0"/>
                </a:lnTo>
                <a:lnTo>
                  <a:pt x="879086" y="1357"/>
                </a:lnTo>
                <a:lnTo>
                  <a:pt x="884872" y="5143"/>
                </a:lnTo>
                <a:lnTo>
                  <a:pt x="888658" y="10929"/>
                </a:lnTo>
                <a:lnTo>
                  <a:pt x="890016" y="18287"/>
                </a:lnTo>
                <a:lnTo>
                  <a:pt x="888658" y="25884"/>
                </a:lnTo>
                <a:lnTo>
                  <a:pt x="884872" y="32194"/>
                </a:lnTo>
                <a:lnTo>
                  <a:pt x="879086" y="36504"/>
                </a:lnTo>
                <a:lnTo>
                  <a:pt x="871728" y="38100"/>
                </a:lnTo>
                <a:close/>
              </a:path>
              <a:path w="4444365" h="3264535">
                <a:moveTo>
                  <a:pt x="947928" y="38100"/>
                </a:moveTo>
                <a:lnTo>
                  <a:pt x="940331" y="36504"/>
                </a:lnTo>
                <a:lnTo>
                  <a:pt x="934021" y="32194"/>
                </a:lnTo>
                <a:lnTo>
                  <a:pt x="929711" y="25884"/>
                </a:lnTo>
                <a:lnTo>
                  <a:pt x="928116" y="18287"/>
                </a:lnTo>
                <a:lnTo>
                  <a:pt x="929711" y="10929"/>
                </a:lnTo>
                <a:lnTo>
                  <a:pt x="934021" y="5143"/>
                </a:lnTo>
                <a:lnTo>
                  <a:pt x="940331" y="1357"/>
                </a:lnTo>
                <a:lnTo>
                  <a:pt x="947928" y="0"/>
                </a:lnTo>
                <a:lnTo>
                  <a:pt x="955286" y="1357"/>
                </a:lnTo>
                <a:lnTo>
                  <a:pt x="961072" y="5143"/>
                </a:lnTo>
                <a:lnTo>
                  <a:pt x="964858" y="10929"/>
                </a:lnTo>
                <a:lnTo>
                  <a:pt x="966216" y="18287"/>
                </a:lnTo>
                <a:lnTo>
                  <a:pt x="964858" y="25884"/>
                </a:lnTo>
                <a:lnTo>
                  <a:pt x="961072" y="32194"/>
                </a:lnTo>
                <a:lnTo>
                  <a:pt x="955286" y="36504"/>
                </a:lnTo>
                <a:lnTo>
                  <a:pt x="947928" y="38100"/>
                </a:lnTo>
                <a:close/>
              </a:path>
              <a:path w="4444365" h="3264535">
                <a:moveTo>
                  <a:pt x="1024128" y="38100"/>
                </a:moveTo>
                <a:lnTo>
                  <a:pt x="1016531" y="36504"/>
                </a:lnTo>
                <a:lnTo>
                  <a:pt x="1010221" y="32194"/>
                </a:lnTo>
                <a:lnTo>
                  <a:pt x="1005911" y="25884"/>
                </a:lnTo>
                <a:lnTo>
                  <a:pt x="1004316" y="18287"/>
                </a:lnTo>
                <a:lnTo>
                  <a:pt x="1005911" y="10929"/>
                </a:lnTo>
                <a:lnTo>
                  <a:pt x="1010221" y="5143"/>
                </a:lnTo>
                <a:lnTo>
                  <a:pt x="1016531" y="1357"/>
                </a:lnTo>
                <a:lnTo>
                  <a:pt x="1024128" y="0"/>
                </a:lnTo>
                <a:lnTo>
                  <a:pt x="1031486" y="1357"/>
                </a:lnTo>
                <a:lnTo>
                  <a:pt x="1037272" y="5143"/>
                </a:lnTo>
                <a:lnTo>
                  <a:pt x="1041058" y="10929"/>
                </a:lnTo>
                <a:lnTo>
                  <a:pt x="1042416" y="18287"/>
                </a:lnTo>
                <a:lnTo>
                  <a:pt x="1041058" y="25884"/>
                </a:lnTo>
                <a:lnTo>
                  <a:pt x="1037272" y="32194"/>
                </a:lnTo>
                <a:lnTo>
                  <a:pt x="1031486" y="36504"/>
                </a:lnTo>
                <a:lnTo>
                  <a:pt x="1024128" y="38100"/>
                </a:lnTo>
                <a:close/>
              </a:path>
              <a:path w="4444365" h="3264535">
                <a:moveTo>
                  <a:pt x="1100328" y="38100"/>
                </a:moveTo>
                <a:lnTo>
                  <a:pt x="1092731" y="36504"/>
                </a:lnTo>
                <a:lnTo>
                  <a:pt x="1086421" y="32194"/>
                </a:lnTo>
                <a:lnTo>
                  <a:pt x="1082111" y="25884"/>
                </a:lnTo>
                <a:lnTo>
                  <a:pt x="1080516" y="18287"/>
                </a:lnTo>
                <a:lnTo>
                  <a:pt x="1082111" y="10929"/>
                </a:lnTo>
                <a:lnTo>
                  <a:pt x="1086421" y="5143"/>
                </a:lnTo>
                <a:lnTo>
                  <a:pt x="1092731" y="1357"/>
                </a:lnTo>
                <a:lnTo>
                  <a:pt x="1100328" y="0"/>
                </a:lnTo>
                <a:lnTo>
                  <a:pt x="1107686" y="1357"/>
                </a:lnTo>
                <a:lnTo>
                  <a:pt x="1113472" y="5143"/>
                </a:lnTo>
                <a:lnTo>
                  <a:pt x="1117258" y="10929"/>
                </a:lnTo>
                <a:lnTo>
                  <a:pt x="1118616" y="18287"/>
                </a:lnTo>
                <a:lnTo>
                  <a:pt x="1117258" y="25884"/>
                </a:lnTo>
                <a:lnTo>
                  <a:pt x="1113472" y="32194"/>
                </a:lnTo>
                <a:lnTo>
                  <a:pt x="1107686" y="36504"/>
                </a:lnTo>
                <a:lnTo>
                  <a:pt x="1100328" y="38100"/>
                </a:lnTo>
                <a:close/>
              </a:path>
              <a:path w="4444365" h="3264535">
                <a:moveTo>
                  <a:pt x="1176528" y="38100"/>
                </a:moveTo>
                <a:lnTo>
                  <a:pt x="1168931" y="36504"/>
                </a:lnTo>
                <a:lnTo>
                  <a:pt x="1162621" y="32194"/>
                </a:lnTo>
                <a:lnTo>
                  <a:pt x="1158311" y="25884"/>
                </a:lnTo>
                <a:lnTo>
                  <a:pt x="1156716" y="18287"/>
                </a:lnTo>
                <a:lnTo>
                  <a:pt x="1158311" y="10929"/>
                </a:lnTo>
                <a:lnTo>
                  <a:pt x="1162621" y="5143"/>
                </a:lnTo>
                <a:lnTo>
                  <a:pt x="1168931" y="1357"/>
                </a:lnTo>
                <a:lnTo>
                  <a:pt x="1176528" y="0"/>
                </a:lnTo>
                <a:lnTo>
                  <a:pt x="1183886" y="1357"/>
                </a:lnTo>
                <a:lnTo>
                  <a:pt x="1189672" y="5143"/>
                </a:lnTo>
                <a:lnTo>
                  <a:pt x="1193458" y="10929"/>
                </a:lnTo>
                <a:lnTo>
                  <a:pt x="1194816" y="18287"/>
                </a:lnTo>
                <a:lnTo>
                  <a:pt x="1193458" y="25884"/>
                </a:lnTo>
                <a:lnTo>
                  <a:pt x="1189672" y="32194"/>
                </a:lnTo>
                <a:lnTo>
                  <a:pt x="1183886" y="36504"/>
                </a:lnTo>
                <a:lnTo>
                  <a:pt x="1176528" y="38100"/>
                </a:lnTo>
                <a:close/>
              </a:path>
              <a:path w="4444365" h="3264535">
                <a:moveTo>
                  <a:pt x="1252728" y="38100"/>
                </a:moveTo>
                <a:lnTo>
                  <a:pt x="1245131" y="36504"/>
                </a:lnTo>
                <a:lnTo>
                  <a:pt x="1238821" y="32194"/>
                </a:lnTo>
                <a:lnTo>
                  <a:pt x="1234511" y="25884"/>
                </a:lnTo>
                <a:lnTo>
                  <a:pt x="1232916" y="18287"/>
                </a:lnTo>
                <a:lnTo>
                  <a:pt x="1234511" y="10929"/>
                </a:lnTo>
                <a:lnTo>
                  <a:pt x="1238821" y="5143"/>
                </a:lnTo>
                <a:lnTo>
                  <a:pt x="1245131" y="1357"/>
                </a:lnTo>
                <a:lnTo>
                  <a:pt x="1252728" y="0"/>
                </a:lnTo>
                <a:lnTo>
                  <a:pt x="1260086" y="1357"/>
                </a:lnTo>
                <a:lnTo>
                  <a:pt x="1265872" y="5143"/>
                </a:lnTo>
                <a:lnTo>
                  <a:pt x="1269658" y="10929"/>
                </a:lnTo>
                <a:lnTo>
                  <a:pt x="1271016" y="18287"/>
                </a:lnTo>
                <a:lnTo>
                  <a:pt x="1269658" y="25884"/>
                </a:lnTo>
                <a:lnTo>
                  <a:pt x="1265872" y="32194"/>
                </a:lnTo>
                <a:lnTo>
                  <a:pt x="1260086" y="36504"/>
                </a:lnTo>
                <a:lnTo>
                  <a:pt x="1252728" y="38100"/>
                </a:lnTo>
                <a:close/>
              </a:path>
              <a:path w="4444365" h="3264535">
                <a:moveTo>
                  <a:pt x="1328928" y="38100"/>
                </a:moveTo>
                <a:lnTo>
                  <a:pt x="1321331" y="36504"/>
                </a:lnTo>
                <a:lnTo>
                  <a:pt x="1315021" y="32194"/>
                </a:lnTo>
                <a:lnTo>
                  <a:pt x="1310711" y="25884"/>
                </a:lnTo>
                <a:lnTo>
                  <a:pt x="1309116" y="18287"/>
                </a:lnTo>
                <a:lnTo>
                  <a:pt x="1310711" y="10929"/>
                </a:lnTo>
                <a:lnTo>
                  <a:pt x="1315021" y="5143"/>
                </a:lnTo>
                <a:lnTo>
                  <a:pt x="1321331" y="1357"/>
                </a:lnTo>
                <a:lnTo>
                  <a:pt x="1328928" y="0"/>
                </a:lnTo>
                <a:lnTo>
                  <a:pt x="1336286" y="1357"/>
                </a:lnTo>
                <a:lnTo>
                  <a:pt x="1342072" y="5143"/>
                </a:lnTo>
                <a:lnTo>
                  <a:pt x="1345858" y="10929"/>
                </a:lnTo>
                <a:lnTo>
                  <a:pt x="1347216" y="18287"/>
                </a:lnTo>
                <a:lnTo>
                  <a:pt x="1345858" y="25884"/>
                </a:lnTo>
                <a:lnTo>
                  <a:pt x="1342072" y="32194"/>
                </a:lnTo>
                <a:lnTo>
                  <a:pt x="1336286" y="36504"/>
                </a:lnTo>
                <a:lnTo>
                  <a:pt x="1328928" y="38100"/>
                </a:lnTo>
                <a:close/>
              </a:path>
              <a:path w="4444365" h="3264535">
                <a:moveTo>
                  <a:pt x="1405128" y="38100"/>
                </a:moveTo>
                <a:lnTo>
                  <a:pt x="1397531" y="36504"/>
                </a:lnTo>
                <a:lnTo>
                  <a:pt x="1391221" y="32194"/>
                </a:lnTo>
                <a:lnTo>
                  <a:pt x="1386911" y="25884"/>
                </a:lnTo>
                <a:lnTo>
                  <a:pt x="1385316" y="18287"/>
                </a:lnTo>
                <a:lnTo>
                  <a:pt x="1386911" y="10929"/>
                </a:lnTo>
                <a:lnTo>
                  <a:pt x="1391221" y="5143"/>
                </a:lnTo>
                <a:lnTo>
                  <a:pt x="1397531" y="1357"/>
                </a:lnTo>
                <a:lnTo>
                  <a:pt x="1405128" y="0"/>
                </a:lnTo>
                <a:lnTo>
                  <a:pt x="1412486" y="1357"/>
                </a:lnTo>
                <a:lnTo>
                  <a:pt x="1418272" y="5143"/>
                </a:lnTo>
                <a:lnTo>
                  <a:pt x="1422058" y="10929"/>
                </a:lnTo>
                <a:lnTo>
                  <a:pt x="1423416" y="18287"/>
                </a:lnTo>
                <a:lnTo>
                  <a:pt x="1422058" y="25884"/>
                </a:lnTo>
                <a:lnTo>
                  <a:pt x="1418272" y="32194"/>
                </a:lnTo>
                <a:lnTo>
                  <a:pt x="1412486" y="36504"/>
                </a:lnTo>
                <a:lnTo>
                  <a:pt x="1405128" y="38100"/>
                </a:lnTo>
                <a:close/>
              </a:path>
              <a:path w="4444365" h="3264535">
                <a:moveTo>
                  <a:pt x="1481328" y="38100"/>
                </a:moveTo>
                <a:lnTo>
                  <a:pt x="1473731" y="36504"/>
                </a:lnTo>
                <a:lnTo>
                  <a:pt x="1467421" y="32194"/>
                </a:lnTo>
                <a:lnTo>
                  <a:pt x="1463111" y="25884"/>
                </a:lnTo>
                <a:lnTo>
                  <a:pt x="1461516" y="18287"/>
                </a:lnTo>
                <a:lnTo>
                  <a:pt x="1463111" y="10929"/>
                </a:lnTo>
                <a:lnTo>
                  <a:pt x="1467421" y="5143"/>
                </a:lnTo>
                <a:lnTo>
                  <a:pt x="1473731" y="1357"/>
                </a:lnTo>
                <a:lnTo>
                  <a:pt x="1481328" y="0"/>
                </a:lnTo>
                <a:lnTo>
                  <a:pt x="1488924" y="1357"/>
                </a:lnTo>
                <a:lnTo>
                  <a:pt x="1495234" y="5143"/>
                </a:lnTo>
                <a:lnTo>
                  <a:pt x="1499544" y="10929"/>
                </a:lnTo>
                <a:lnTo>
                  <a:pt x="1501140" y="18287"/>
                </a:lnTo>
                <a:lnTo>
                  <a:pt x="1499544" y="25884"/>
                </a:lnTo>
                <a:lnTo>
                  <a:pt x="1495234" y="32194"/>
                </a:lnTo>
                <a:lnTo>
                  <a:pt x="1488924" y="36504"/>
                </a:lnTo>
                <a:lnTo>
                  <a:pt x="1481328" y="38100"/>
                </a:lnTo>
                <a:close/>
              </a:path>
              <a:path w="4444365" h="3264535">
                <a:moveTo>
                  <a:pt x="1557528" y="38100"/>
                </a:moveTo>
                <a:lnTo>
                  <a:pt x="1550170" y="36504"/>
                </a:lnTo>
                <a:lnTo>
                  <a:pt x="1544383" y="32194"/>
                </a:lnTo>
                <a:lnTo>
                  <a:pt x="1540597" y="25884"/>
                </a:lnTo>
                <a:lnTo>
                  <a:pt x="1539240" y="18287"/>
                </a:lnTo>
                <a:lnTo>
                  <a:pt x="1540597" y="10929"/>
                </a:lnTo>
                <a:lnTo>
                  <a:pt x="1544383" y="5143"/>
                </a:lnTo>
                <a:lnTo>
                  <a:pt x="1550170" y="1357"/>
                </a:lnTo>
                <a:lnTo>
                  <a:pt x="1557528" y="0"/>
                </a:lnTo>
                <a:lnTo>
                  <a:pt x="1565124" y="1357"/>
                </a:lnTo>
                <a:lnTo>
                  <a:pt x="1571434" y="5143"/>
                </a:lnTo>
                <a:lnTo>
                  <a:pt x="1575744" y="10929"/>
                </a:lnTo>
                <a:lnTo>
                  <a:pt x="1577340" y="18287"/>
                </a:lnTo>
                <a:lnTo>
                  <a:pt x="1575744" y="25884"/>
                </a:lnTo>
                <a:lnTo>
                  <a:pt x="1571434" y="32194"/>
                </a:lnTo>
                <a:lnTo>
                  <a:pt x="1565124" y="36504"/>
                </a:lnTo>
                <a:lnTo>
                  <a:pt x="1557528" y="38100"/>
                </a:lnTo>
                <a:close/>
              </a:path>
              <a:path w="4444365" h="3264535">
                <a:moveTo>
                  <a:pt x="1633728" y="38100"/>
                </a:moveTo>
                <a:lnTo>
                  <a:pt x="1626370" y="36504"/>
                </a:lnTo>
                <a:lnTo>
                  <a:pt x="1620583" y="32194"/>
                </a:lnTo>
                <a:lnTo>
                  <a:pt x="1616797" y="25884"/>
                </a:lnTo>
                <a:lnTo>
                  <a:pt x="1615440" y="18287"/>
                </a:lnTo>
                <a:lnTo>
                  <a:pt x="1616797" y="10929"/>
                </a:lnTo>
                <a:lnTo>
                  <a:pt x="1620583" y="5143"/>
                </a:lnTo>
                <a:lnTo>
                  <a:pt x="1626370" y="1357"/>
                </a:lnTo>
                <a:lnTo>
                  <a:pt x="1633728" y="0"/>
                </a:lnTo>
                <a:lnTo>
                  <a:pt x="1641324" y="1357"/>
                </a:lnTo>
                <a:lnTo>
                  <a:pt x="1647634" y="5143"/>
                </a:lnTo>
                <a:lnTo>
                  <a:pt x="1651944" y="10929"/>
                </a:lnTo>
                <a:lnTo>
                  <a:pt x="1653540" y="18287"/>
                </a:lnTo>
                <a:lnTo>
                  <a:pt x="1651944" y="25884"/>
                </a:lnTo>
                <a:lnTo>
                  <a:pt x="1647634" y="32194"/>
                </a:lnTo>
                <a:lnTo>
                  <a:pt x="1641324" y="36504"/>
                </a:lnTo>
                <a:lnTo>
                  <a:pt x="1633728" y="38100"/>
                </a:lnTo>
                <a:close/>
              </a:path>
              <a:path w="4444365" h="3264535">
                <a:moveTo>
                  <a:pt x="1709928" y="38100"/>
                </a:moveTo>
                <a:lnTo>
                  <a:pt x="1702570" y="36504"/>
                </a:lnTo>
                <a:lnTo>
                  <a:pt x="1696783" y="32194"/>
                </a:lnTo>
                <a:lnTo>
                  <a:pt x="1692997" y="25884"/>
                </a:lnTo>
                <a:lnTo>
                  <a:pt x="1691640" y="18287"/>
                </a:lnTo>
                <a:lnTo>
                  <a:pt x="1692997" y="10929"/>
                </a:lnTo>
                <a:lnTo>
                  <a:pt x="1696783" y="5143"/>
                </a:lnTo>
                <a:lnTo>
                  <a:pt x="1702570" y="1357"/>
                </a:lnTo>
                <a:lnTo>
                  <a:pt x="1709928" y="0"/>
                </a:lnTo>
                <a:lnTo>
                  <a:pt x="1717524" y="1357"/>
                </a:lnTo>
                <a:lnTo>
                  <a:pt x="1723834" y="5143"/>
                </a:lnTo>
                <a:lnTo>
                  <a:pt x="1728144" y="10929"/>
                </a:lnTo>
                <a:lnTo>
                  <a:pt x="1729740" y="18287"/>
                </a:lnTo>
                <a:lnTo>
                  <a:pt x="1728144" y="25884"/>
                </a:lnTo>
                <a:lnTo>
                  <a:pt x="1723834" y="32194"/>
                </a:lnTo>
                <a:lnTo>
                  <a:pt x="1717524" y="36504"/>
                </a:lnTo>
                <a:lnTo>
                  <a:pt x="1709928" y="38100"/>
                </a:lnTo>
                <a:close/>
              </a:path>
              <a:path w="4444365" h="3264535">
                <a:moveTo>
                  <a:pt x="1786128" y="38100"/>
                </a:moveTo>
                <a:lnTo>
                  <a:pt x="1778770" y="36504"/>
                </a:lnTo>
                <a:lnTo>
                  <a:pt x="1772983" y="32194"/>
                </a:lnTo>
                <a:lnTo>
                  <a:pt x="1769197" y="25884"/>
                </a:lnTo>
                <a:lnTo>
                  <a:pt x="1767840" y="18287"/>
                </a:lnTo>
                <a:lnTo>
                  <a:pt x="1769197" y="10929"/>
                </a:lnTo>
                <a:lnTo>
                  <a:pt x="1772983" y="5143"/>
                </a:lnTo>
                <a:lnTo>
                  <a:pt x="1778770" y="1357"/>
                </a:lnTo>
                <a:lnTo>
                  <a:pt x="1786128" y="0"/>
                </a:lnTo>
                <a:lnTo>
                  <a:pt x="1793724" y="1357"/>
                </a:lnTo>
                <a:lnTo>
                  <a:pt x="1800034" y="5143"/>
                </a:lnTo>
                <a:lnTo>
                  <a:pt x="1804344" y="10929"/>
                </a:lnTo>
                <a:lnTo>
                  <a:pt x="1805940" y="18287"/>
                </a:lnTo>
                <a:lnTo>
                  <a:pt x="1804344" y="25884"/>
                </a:lnTo>
                <a:lnTo>
                  <a:pt x="1800034" y="32194"/>
                </a:lnTo>
                <a:lnTo>
                  <a:pt x="1793724" y="36504"/>
                </a:lnTo>
                <a:lnTo>
                  <a:pt x="1786128" y="38100"/>
                </a:lnTo>
                <a:close/>
              </a:path>
              <a:path w="4444365" h="3264535">
                <a:moveTo>
                  <a:pt x="1862328" y="38100"/>
                </a:moveTo>
                <a:lnTo>
                  <a:pt x="1854970" y="36504"/>
                </a:lnTo>
                <a:lnTo>
                  <a:pt x="1849183" y="32194"/>
                </a:lnTo>
                <a:lnTo>
                  <a:pt x="1845397" y="25884"/>
                </a:lnTo>
                <a:lnTo>
                  <a:pt x="1844040" y="18287"/>
                </a:lnTo>
                <a:lnTo>
                  <a:pt x="1845397" y="10929"/>
                </a:lnTo>
                <a:lnTo>
                  <a:pt x="1849183" y="5143"/>
                </a:lnTo>
                <a:lnTo>
                  <a:pt x="1854970" y="1357"/>
                </a:lnTo>
                <a:lnTo>
                  <a:pt x="1862328" y="0"/>
                </a:lnTo>
                <a:lnTo>
                  <a:pt x="1869924" y="1357"/>
                </a:lnTo>
                <a:lnTo>
                  <a:pt x="1876234" y="5143"/>
                </a:lnTo>
                <a:lnTo>
                  <a:pt x="1880544" y="10929"/>
                </a:lnTo>
                <a:lnTo>
                  <a:pt x="1882140" y="18287"/>
                </a:lnTo>
                <a:lnTo>
                  <a:pt x="1880544" y="25884"/>
                </a:lnTo>
                <a:lnTo>
                  <a:pt x="1876234" y="32194"/>
                </a:lnTo>
                <a:lnTo>
                  <a:pt x="1869924" y="36504"/>
                </a:lnTo>
                <a:lnTo>
                  <a:pt x="1862328" y="38100"/>
                </a:lnTo>
                <a:close/>
              </a:path>
              <a:path w="4444365" h="3264535">
                <a:moveTo>
                  <a:pt x="1938528" y="38100"/>
                </a:moveTo>
                <a:lnTo>
                  <a:pt x="1931170" y="36504"/>
                </a:lnTo>
                <a:lnTo>
                  <a:pt x="1925383" y="32194"/>
                </a:lnTo>
                <a:lnTo>
                  <a:pt x="1921597" y="25884"/>
                </a:lnTo>
                <a:lnTo>
                  <a:pt x="1920240" y="18287"/>
                </a:lnTo>
                <a:lnTo>
                  <a:pt x="1921597" y="10929"/>
                </a:lnTo>
                <a:lnTo>
                  <a:pt x="1925383" y="5143"/>
                </a:lnTo>
                <a:lnTo>
                  <a:pt x="1931170" y="1357"/>
                </a:lnTo>
                <a:lnTo>
                  <a:pt x="1938528" y="0"/>
                </a:lnTo>
                <a:lnTo>
                  <a:pt x="1946124" y="1357"/>
                </a:lnTo>
                <a:lnTo>
                  <a:pt x="1952434" y="5143"/>
                </a:lnTo>
                <a:lnTo>
                  <a:pt x="1956744" y="10929"/>
                </a:lnTo>
                <a:lnTo>
                  <a:pt x="1958340" y="18287"/>
                </a:lnTo>
                <a:lnTo>
                  <a:pt x="1956744" y="25884"/>
                </a:lnTo>
                <a:lnTo>
                  <a:pt x="1952434" y="32194"/>
                </a:lnTo>
                <a:lnTo>
                  <a:pt x="1946124" y="36504"/>
                </a:lnTo>
                <a:lnTo>
                  <a:pt x="1938528" y="38100"/>
                </a:lnTo>
                <a:close/>
              </a:path>
              <a:path w="4444365" h="3264535">
                <a:moveTo>
                  <a:pt x="2014728" y="38100"/>
                </a:moveTo>
                <a:lnTo>
                  <a:pt x="2007370" y="36504"/>
                </a:lnTo>
                <a:lnTo>
                  <a:pt x="2001583" y="32194"/>
                </a:lnTo>
                <a:lnTo>
                  <a:pt x="1997797" y="25884"/>
                </a:lnTo>
                <a:lnTo>
                  <a:pt x="1996440" y="18287"/>
                </a:lnTo>
                <a:lnTo>
                  <a:pt x="1997797" y="10929"/>
                </a:lnTo>
                <a:lnTo>
                  <a:pt x="2001583" y="5143"/>
                </a:lnTo>
                <a:lnTo>
                  <a:pt x="2007370" y="1357"/>
                </a:lnTo>
                <a:lnTo>
                  <a:pt x="2014728" y="0"/>
                </a:lnTo>
                <a:lnTo>
                  <a:pt x="2022324" y="1357"/>
                </a:lnTo>
                <a:lnTo>
                  <a:pt x="2028634" y="5143"/>
                </a:lnTo>
                <a:lnTo>
                  <a:pt x="2032944" y="10929"/>
                </a:lnTo>
                <a:lnTo>
                  <a:pt x="2034540" y="18287"/>
                </a:lnTo>
                <a:lnTo>
                  <a:pt x="2032944" y="25884"/>
                </a:lnTo>
                <a:lnTo>
                  <a:pt x="2028634" y="32194"/>
                </a:lnTo>
                <a:lnTo>
                  <a:pt x="2022324" y="36504"/>
                </a:lnTo>
                <a:lnTo>
                  <a:pt x="2014728" y="38100"/>
                </a:lnTo>
                <a:close/>
              </a:path>
              <a:path w="4444365" h="3264535">
                <a:moveTo>
                  <a:pt x="2090928" y="38100"/>
                </a:moveTo>
                <a:lnTo>
                  <a:pt x="2083570" y="36504"/>
                </a:lnTo>
                <a:lnTo>
                  <a:pt x="2077783" y="32194"/>
                </a:lnTo>
                <a:lnTo>
                  <a:pt x="2073997" y="25884"/>
                </a:lnTo>
                <a:lnTo>
                  <a:pt x="2072640" y="18287"/>
                </a:lnTo>
                <a:lnTo>
                  <a:pt x="2073997" y="10929"/>
                </a:lnTo>
                <a:lnTo>
                  <a:pt x="2077783" y="5143"/>
                </a:lnTo>
                <a:lnTo>
                  <a:pt x="2083570" y="1357"/>
                </a:lnTo>
                <a:lnTo>
                  <a:pt x="2090928" y="0"/>
                </a:lnTo>
                <a:lnTo>
                  <a:pt x="2098524" y="1357"/>
                </a:lnTo>
                <a:lnTo>
                  <a:pt x="2104834" y="5143"/>
                </a:lnTo>
                <a:lnTo>
                  <a:pt x="2109144" y="10929"/>
                </a:lnTo>
                <a:lnTo>
                  <a:pt x="2110740" y="18287"/>
                </a:lnTo>
                <a:lnTo>
                  <a:pt x="2109144" y="25884"/>
                </a:lnTo>
                <a:lnTo>
                  <a:pt x="2104834" y="32194"/>
                </a:lnTo>
                <a:lnTo>
                  <a:pt x="2098524" y="36504"/>
                </a:lnTo>
                <a:lnTo>
                  <a:pt x="2090928" y="38100"/>
                </a:lnTo>
                <a:close/>
              </a:path>
              <a:path w="4444365" h="3264535">
                <a:moveTo>
                  <a:pt x="2167128" y="38100"/>
                </a:moveTo>
                <a:lnTo>
                  <a:pt x="2159770" y="36504"/>
                </a:lnTo>
                <a:lnTo>
                  <a:pt x="2153983" y="32194"/>
                </a:lnTo>
                <a:lnTo>
                  <a:pt x="2150197" y="25884"/>
                </a:lnTo>
                <a:lnTo>
                  <a:pt x="2148840" y="18287"/>
                </a:lnTo>
                <a:lnTo>
                  <a:pt x="2150197" y="10929"/>
                </a:lnTo>
                <a:lnTo>
                  <a:pt x="2153983" y="5143"/>
                </a:lnTo>
                <a:lnTo>
                  <a:pt x="2159770" y="1357"/>
                </a:lnTo>
                <a:lnTo>
                  <a:pt x="2167128" y="0"/>
                </a:lnTo>
                <a:lnTo>
                  <a:pt x="2174724" y="1357"/>
                </a:lnTo>
                <a:lnTo>
                  <a:pt x="2181034" y="5143"/>
                </a:lnTo>
                <a:lnTo>
                  <a:pt x="2185344" y="10929"/>
                </a:lnTo>
                <a:lnTo>
                  <a:pt x="2186940" y="18287"/>
                </a:lnTo>
                <a:lnTo>
                  <a:pt x="2185344" y="25884"/>
                </a:lnTo>
                <a:lnTo>
                  <a:pt x="2181034" y="32194"/>
                </a:lnTo>
                <a:lnTo>
                  <a:pt x="2174724" y="36504"/>
                </a:lnTo>
                <a:lnTo>
                  <a:pt x="2167128" y="38100"/>
                </a:lnTo>
                <a:close/>
              </a:path>
              <a:path w="4444365" h="3264535">
                <a:moveTo>
                  <a:pt x="2243328" y="38100"/>
                </a:moveTo>
                <a:lnTo>
                  <a:pt x="2235970" y="36504"/>
                </a:lnTo>
                <a:lnTo>
                  <a:pt x="2230183" y="32194"/>
                </a:lnTo>
                <a:lnTo>
                  <a:pt x="2226397" y="25884"/>
                </a:lnTo>
                <a:lnTo>
                  <a:pt x="2225040" y="18287"/>
                </a:lnTo>
                <a:lnTo>
                  <a:pt x="2226397" y="10929"/>
                </a:lnTo>
                <a:lnTo>
                  <a:pt x="2230183" y="5143"/>
                </a:lnTo>
                <a:lnTo>
                  <a:pt x="2235970" y="1357"/>
                </a:lnTo>
                <a:lnTo>
                  <a:pt x="2243328" y="0"/>
                </a:lnTo>
                <a:lnTo>
                  <a:pt x="2250924" y="1357"/>
                </a:lnTo>
                <a:lnTo>
                  <a:pt x="2257234" y="5143"/>
                </a:lnTo>
                <a:lnTo>
                  <a:pt x="2261544" y="10929"/>
                </a:lnTo>
                <a:lnTo>
                  <a:pt x="2263140" y="18287"/>
                </a:lnTo>
                <a:lnTo>
                  <a:pt x="2261544" y="25884"/>
                </a:lnTo>
                <a:lnTo>
                  <a:pt x="2257234" y="32194"/>
                </a:lnTo>
                <a:lnTo>
                  <a:pt x="2250924" y="36504"/>
                </a:lnTo>
                <a:lnTo>
                  <a:pt x="2243328" y="38100"/>
                </a:lnTo>
                <a:close/>
              </a:path>
              <a:path w="4444365" h="3264535">
                <a:moveTo>
                  <a:pt x="2319528" y="38100"/>
                </a:moveTo>
                <a:lnTo>
                  <a:pt x="2312170" y="36504"/>
                </a:lnTo>
                <a:lnTo>
                  <a:pt x="2306383" y="32194"/>
                </a:lnTo>
                <a:lnTo>
                  <a:pt x="2302597" y="25884"/>
                </a:lnTo>
                <a:lnTo>
                  <a:pt x="2301240" y="18287"/>
                </a:lnTo>
                <a:lnTo>
                  <a:pt x="2302597" y="10929"/>
                </a:lnTo>
                <a:lnTo>
                  <a:pt x="2306383" y="5143"/>
                </a:lnTo>
                <a:lnTo>
                  <a:pt x="2312170" y="1357"/>
                </a:lnTo>
                <a:lnTo>
                  <a:pt x="2319528" y="0"/>
                </a:lnTo>
                <a:lnTo>
                  <a:pt x="2327124" y="1357"/>
                </a:lnTo>
                <a:lnTo>
                  <a:pt x="2333434" y="5143"/>
                </a:lnTo>
                <a:lnTo>
                  <a:pt x="2337744" y="10929"/>
                </a:lnTo>
                <a:lnTo>
                  <a:pt x="2339340" y="18287"/>
                </a:lnTo>
                <a:lnTo>
                  <a:pt x="2337744" y="25884"/>
                </a:lnTo>
                <a:lnTo>
                  <a:pt x="2333434" y="32194"/>
                </a:lnTo>
                <a:lnTo>
                  <a:pt x="2327124" y="36504"/>
                </a:lnTo>
                <a:lnTo>
                  <a:pt x="2319528" y="38100"/>
                </a:lnTo>
                <a:close/>
              </a:path>
              <a:path w="4444365" h="3264535">
                <a:moveTo>
                  <a:pt x="2395728" y="38100"/>
                </a:moveTo>
                <a:lnTo>
                  <a:pt x="2388370" y="36504"/>
                </a:lnTo>
                <a:lnTo>
                  <a:pt x="2382583" y="32194"/>
                </a:lnTo>
                <a:lnTo>
                  <a:pt x="2378797" y="25884"/>
                </a:lnTo>
                <a:lnTo>
                  <a:pt x="2377440" y="18287"/>
                </a:lnTo>
                <a:lnTo>
                  <a:pt x="2378797" y="10929"/>
                </a:lnTo>
                <a:lnTo>
                  <a:pt x="2382583" y="5143"/>
                </a:lnTo>
                <a:lnTo>
                  <a:pt x="2388370" y="1357"/>
                </a:lnTo>
                <a:lnTo>
                  <a:pt x="2395728" y="0"/>
                </a:lnTo>
                <a:lnTo>
                  <a:pt x="2403324" y="1357"/>
                </a:lnTo>
                <a:lnTo>
                  <a:pt x="2409634" y="5143"/>
                </a:lnTo>
                <a:lnTo>
                  <a:pt x="2413944" y="10929"/>
                </a:lnTo>
                <a:lnTo>
                  <a:pt x="2415540" y="18287"/>
                </a:lnTo>
                <a:lnTo>
                  <a:pt x="2413944" y="25884"/>
                </a:lnTo>
                <a:lnTo>
                  <a:pt x="2409634" y="32194"/>
                </a:lnTo>
                <a:lnTo>
                  <a:pt x="2403324" y="36504"/>
                </a:lnTo>
                <a:lnTo>
                  <a:pt x="2395728" y="38100"/>
                </a:lnTo>
                <a:close/>
              </a:path>
              <a:path w="4444365" h="3264535">
                <a:moveTo>
                  <a:pt x="2471928" y="38100"/>
                </a:moveTo>
                <a:lnTo>
                  <a:pt x="2464570" y="36504"/>
                </a:lnTo>
                <a:lnTo>
                  <a:pt x="2458783" y="32194"/>
                </a:lnTo>
                <a:lnTo>
                  <a:pt x="2454997" y="25884"/>
                </a:lnTo>
                <a:lnTo>
                  <a:pt x="2453640" y="18287"/>
                </a:lnTo>
                <a:lnTo>
                  <a:pt x="2454997" y="10929"/>
                </a:lnTo>
                <a:lnTo>
                  <a:pt x="2458783" y="5143"/>
                </a:lnTo>
                <a:lnTo>
                  <a:pt x="2464570" y="1357"/>
                </a:lnTo>
                <a:lnTo>
                  <a:pt x="2471928" y="0"/>
                </a:lnTo>
                <a:lnTo>
                  <a:pt x="2479524" y="1357"/>
                </a:lnTo>
                <a:lnTo>
                  <a:pt x="2485834" y="5143"/>
                </a:lnTo>
                <a:lnTo>
                  <a:pt x="2490144" y="10929"/>
                </a:lnTo>
                <a:lnTo>
                  <a:pt x="2491740" y="18287"/>
                </a:lnTo>
                <a:lnTo>
                  <a:pt x="2490144" y="25884"/>
                </a:lnTo>
                <a:lnTo>
                  <a:pt x="2485834" y="32194"/>
                </a:lnTo>
                <a:lnTo>
                  <a:pt x="2479524" y="36504"/>
                </a:lnTo>
                <a:lnTo>
                  <a:pt x="2471928" y="38100"/>
                </a:lnTo>
                <a:close/>
              </a:path>
              <a:path w="4444365" h="3264535">
                <a:moveTo>
                  <a:pt x="2548128" y="38100"/>
                </a:moveTo>
                <a:lnTo>
                  <a:pt x="2540770" y="36504"/>
                </a:lnTo>
                <a:lnTo>
                  <a:pt x="2534983" y="32194"/>
                </a:lnTo>
                <a:lnTo>
                  <a:pt x="2531197" y="25884"/>
                </a:lnTo>
                <a:lnTo>
                  <a:pt x="2529840" y="18287"/>
                </a:lnTo>
                <a:lnTo>
                  <a:pt x="2531197" y="10929"/>
                </a:lnTo>
                <a:lnTo>
                  <a:pt x="2534983" y="5143"/>
                </a:lnTo>
                <a:lnTo>
                  <a:pt x="2540770" y="1357"/>
                </a:lnTo>
                <a:lnTo>
                  <a:pt x="2548128" y="0"/>
                </a:lnTo>
                <a:lnTo>
                  <a:pt x="2555724" y="1357"/>
                </a:lnTo>
                <a:lnTo>
                  <a:pt x="2562034" y="5143"/>
                </a:lnTo>
                <a:lnTo>
                  <a:pt x="2566344" y="10929"/>
                </a:lnTo>
                <a:lnTo>
                  <a:pt x="2567940" y="18287"/>
                </a:lnTo>
                <a:lnTo>
                  <a:pt x="2566344" y="25884"/>
                </a:lnTo>
                <a:lnTo>
                  <a:pt x="2562034" y="32194"/>
                </a:lnTo>
                <a:lnTo>
                  <a:pt x="2555724" y="36504"/>
                </a:lnTo>
                <a:lnTo>
                  <a:pt x="2548128" y="38100"/>
                </a:lnTo>
                <a:close/>
              </a:path>
              <a:path w="4444365" h="3264535">
                <a:moveTo>
                  <a:pt x="2624328" y="38100"/>
                </a:moveTo>
                <a:lnTo>
                  <a:pt x="2616970" y="36504"/>
                </a:lnTo>
                <a:lnTo>
                  <a:pt x="2611183" y="32194"/>
                </a:lnTo>
                <a:lnTo>
                  <a:pt x="2607397" y="25884"/>
                </a:lnTo>
                <a:lnTo>
                  <a:pt x="2606040" y="18287"/>
                </a:lnTo>
                <a:lnTo>
                  <a:pt x="2607397" y="10929"/>
                </a:lnTo>
                <a:lnTo>
                  <a:pt x="2611183" y="5143"/>
                </a:lnTo>
                <a:lnTo>
                  <a:pt x="2616970" y="1357"/>
                </a:lnTo>
                <a:lnTo>
                  <a:pt x="2624328" y="0"/>
                </a:lnTo>
                <a:lnTo>
                  <a:pt x="2631924" y="1357"/>
                </a:lnTo>
                <a:lnTo>
                  <a:pt x="2638234" y="5143"/>
                </a:lnTo>
                <a:lnTo>
                  <a:pt x="2642544" y="10929"/>
                </a:lnTo>
                <a:lnTo>
                  <a:pt x="2644140" y="18287"/>
                </a:lnTo>
                <a:lnTo>
                  <a:pt x="2642544" y="25884"/>
                </a:lnTo>
                <a:lnTo>
                  <a:pt x="2638234" y="32194"/>
                </a:lnTo>
                <a:lnTo>
                  <a:pt x="2631924" y="36504"/>
                </a:lnTo>
                <a:lnTo>
                  <a:pt x="2624328" y="38100"/>
                </a:lnTo>
                <a:close/>
              </a:path>
              <a:path w="4444365" h="3264535">
                <a:moveTo>
                  <a:pt x="2700528" y="38100"/>
                </a:moveTo>
                <a:lnTo>
                  <a:pt x="2693170" y="36504"/>
                </a:lnTo>
                <a:lnTo>
                  <a:pt x="2687383" y="32194"/>
                </a:lnTo>
                <a:lnTo>
                  <a:pt x="2683597" y="25884"/>
                </a:lnTo>
                <a:lnTo>
                  <a:pt x="2682240" y="18287"/>
                </a:lnTo>
                <a:lnTo>
                  <a:pt x="2683597" y="10929"/>
                </a:lnTo>
                <a:lnTo>
                  <a:pt x="2687383" y="5143"/>
                </a:lnTo>
                <a:lnTo>
                  <a:pt x="2693170" y="1357"/>
                </a:lnTo>
                <a:lnTo>
                  <a:pt x="2700528" y="0"/>
                </a:lnTo>
                <a:lnTo>
                  <a:pt x="2708124" y="1357"/>
                </a:lnTo>
                <a:lnTo>
                  <a:pt x="2714434" y="5143"/>
                </a:lnTo>
                <a:lnTo>
                  <a:pt x="2718744" y="10929"/>
                </a:lnTo>
                <a:lnTo>
                  <a:pt x="2720340" y="18287"/>
                </a:lnTo>
                <a:lnTo>
                  <a:pt x="2718744" y="25884"/>
                </a:lnTo>
                <a:lnTo>
                  <a:pt x="2714434" y="32194"/>
                </a:lnTo>
                <a:lnTo>
                  <a:pt x="2708124" y="36504"/>
                </a:lnTo>
                <a:lnTo>
                  <a:pt x="2700528" y="38100"/>
                </a:lnTo>
                <a:close/>
              </a:path>
              <a:path w="4444365" h="3264535">
                <a:moveTo>
                  <a:pt x="2776728" y="38100"/>
                </a:moveTo>
                <a:lnTo>
                  <a:pt x="2770012" y="36504"/>
                </a:lnTo>
                <a:lnTo>
                  <a:pt x="2764155" y="32194"/>
                </a:lnTo>
                <a:lnTo>
                  <a:pt x="2760011" y="25884"/>
                </a:lnTo>
                <a:lnTo>
                  <a:pt x="2758440" y="18287"/>
                </a:lnTo>
                <a:lnTo>
                  <a:pt x="2760011" y="10929"/>
                </a:lnTo>
                <a:lnTo>
                  <a:pt x="2764155" y="5143"/>
                </a:lnTo>
                <a:lnTo>
                  <a:pt x="2770012" y="1357"/>
                </a:lnTo>
                <a:lnTo>
                  <a:pt x="2776728" y="0"/>
                </a:lnTo>
                <a:lnTo>
                  <a:pt x="2784324" y="1357"/>
                </a:lnTo>
                <a:lnTo>
                  <a:pt x="2790634" y="5143"/>
                </a:lnTo>
                <a:lnTo>
                  <a:pt x="2794944" y="10929"/>
                </a:lnTo>
                <a:lnTo>
                  <a:pt x="2796540" y="18287"/>
                </a:lnTo>
                <a:lnTo>
                  <a:pt x="2794944" y="25884"/>
                </a:lnTo>
                <a:lnTo>
                  <a:pt x="2790634" y="32194"/>
                </a:lnTo>
                <a:lnTo>
                  <a:pt x="2784324" y="36504"/>
                </a:lnTo>
                <a:lnTo>
                  <a:pt x="2776728" y="38100"/>
                </a:lnTo>
                <a:close/>
              </a:path>
              <a:path w="4444365" h="3264535">
                <a:moveTo>
                  <a:pt x="2852928" y="38100"/>
                </a:moveTo>
                <a:lnTo>
                  <a:pt x="2846212" y="36504"/>
                </a:lnTo>
                <a:lnTo>
                  <a:pt x="2840355" y="32194"/>
                </a:lnTo>
                <a:lnTo>
                  <a:pt x="2836211" y="25884"/>
                </a:lnTo>
                <a:lnTo>
                  <a:pt x="2834640" y="18287"/>
                </a:lnTo>
                <a:lnTo>
                  <a:pt x="2836211" y="10929"/>
                </a:lnTo>
                <a:lnTo>
                  <a:pt x="2840355" y="5143"/>
                </a:lnTo>
                <a:lnTo>
                  <a:pt x="2846212" y="1357"/>
                </a:lnTo>
                <a:lnTo>
                  <a:pt x="2852928" y="0"/>
                </a:lnTo>
                <a:lnTo>
                  <a:pt x="2860524" y="1357"/>
                </a:lnTo>
                <a:lnTo>
                  <a:pt x="2866834" y="5143"/>
                </a:lnTo>
                <a:lnTo>
                  <a:pt x="2871144" y="10929"/>
                </a:lnTo>
                <a:lnTo>
                  <a:pt x="2872740" y="18287"/>
                </a:lnTo>
                <a:lnTo>
                  <a:pt x="2871144" y="25884"/>
                </a:lnTo>
                <a:lnTo>
                  <a:pt x="2866834" y="32194"/>
                </a:lnTo>
                <a:lnTo>
                  <a:pt x="2860524" y="36504"/>
                </a:lnTo>
                <a:lnTo>
                  <a:pt x="2852928" y="38100"/>
                </a:lnTo>
                <a:close/>
              </a:path>
              <a:path w="4444365" h="3264535">
                <a:moveTo>
                  <a:pt x="2929128" y="38100"/>
                </a:moveTo>
                <a:lnTo>
                  <a:pt x="2922412" y="36504"/>
                </a:lnTo>
                <a:lnTo>
                  <a:pt x="2916555" y="32194"/>
                </a:lnTo>
                <a:lnTo>
                  <a:pt x="2912411" y="25884"/>
                </a:lnTo>
                <a:lnTo>
                  <a:pt x="2910840" y="18287"/>
                </a:lnTo>
                <a:lnTo>
                  <a:pt x="2912411" y="10929"/>
                </a:lnTo>
                <a:lnTo>
                  <a:pt x="2916555" y="5143"/>
                </a:lnTo>
                <a:lnTo>
                  <a:pt x="2922412" y="1357"/>
                </a:lnTo>
                <a:lnTo>
                  <a:pt x="2929128" y="0"/>
                </a:lnTo>
                <a:lnTo>
                  <a:pt x="2936724" y="1357"/>
                </a:lnTo>
                <a:lnTo>
                  <a:pt x="2943034" y="5143"/>
                </a:lnTo>
                <a:lnTo>
                  <a:pt x="2947344" y="10929"/>
                </a:lnTo>
                <a:lnTo>
                  <a:pt x="2948940" y="18287"/>
                </a:lnTo>
                <a:lnTo>
                  <a:pt x="2947344" y="25884"/>
                </a:lnTo>
                <a:lnTo>
                  <a:pt x="2943034" y="32194"/>
                </a:lnTo>
                <a:lnTo>
                  <a:pt x="2936724" y="36504"/>
                </a:lnTo>
                <a:lnTo>
                  <a:pt x="2929128" y="38100"/>
                </a:lnTo>
                <a:close/>
              </a:path>
              <a:path w="4444365" h="3264535">
                <a:moveTo>
                  <a:pt x="3006851" y="38100"/>
                </a:moveTo>
                <a:lnTo>
                  <a:pt x="3005328" y="38100"/>
                </a:lnTo>
                <a:lnTo>
                  <a:pt x="2998612" y="36504"/>
                </a:lnTo>
                <a:lnTo>
                  <a:pt x="2992755" y="32194"/>
                </a:lnTo>
                <a:lnTo>
                  <a:pt x="2988611" y="25884"/>
                </a:lnTo>
                <a:lnTo>
                  <a:pt x="2987040" y="18287"/>
                </a:lnTo>
                <a:lnTo>
                  <a:pt x="2988611" y="10929"/>
                </a:lnTo>
                <a:lnTo>
                  <a:pt x="2992755" y="5143"/>
                </a:lnTo>
                <a:lnTo>
                  <a:pt x="2998612" y="1357"/>
                </a:lnTo>
                <a:lnTo>
                  <a:pt x="3005328" y="0"/>
                </a:lnTo>
                <a:lnTo>
                  <a:pt x="3006851" y="0"/>
                </a:lnTo>
                <a:lnTo>
                  <a:pt x="3013567" y="1357"/>
                </a:lnTo>
                <a:lnTo>
                  <a:pt x="3019425" y="5143"/>
                </a:lnTo>
                <a:lnTo>
                  <a:pt x="3023568" y="10929"/>
                </a:lnTo>
                <a:lnTo>
                  <a:pt x="3025140" y="18287"/>
                </a:lnTo>
                <a:lnTo>
                  <a:pt x="3023568" y="25884"/>
                </a:lnTo>
                <a:lnTo>
                  <a:pt x="3019425" y="32194"/>
                </a:lnTo>
                <a:lnTo>
                  <a:pt x="3013567" y="36504"/>
                </a:lnTo>
                <a:lnTo>
                  <a:pt x="3006851" y="38100"/>
                </a:lnTo>
                <a:close/>
              </a:path>
              <a:path w="4444365" h="3264535">
                <a:moveTo>
                  <a:pt x="3083051" y="38100"/>
                </a:moveTo>
                <a:lnTo>
                  <a:pt x="3075455" y="36504"/>
                </a:lnTo>
                <a:lnTo>
                  <a:pt x="3069145" y="32194"/>
                </a:lnTo>
                <a:lnTo>
                  <a:pt x="3064835" y="25884"/>
                </a:lnTo>
                <a:lnTo>
                  <a:pt x="3063240" y="18287"/>
                </a:lnTo>
                <a:lnTo>
                  <a:pt x="3064835" y="10929"/>
                </a:lnTo>
                <a:lnTo>
                  <a:pt x="3069145" y="5143"/>
                </a:lnTo>
                <a:lnTo>
                  <a:pt x="3075455" y="1357"/>
                </a:lnTo>
                <a:lnTo>
                  <a:pt x="3083051" y="0"/>
                </a:lnTo>
                <a:lnTo>
                  <a:pt x="3089767" y="1357"/>
                </a:lnTo>
                <a:lnTo>
                  <a:pt x="3095625" y="5143"/>
                </a:lnTo>
                <a:lnTo>
                  <a:pt x="3099768" y="10929"/>
                </a:lnTo>
                <a:lnTo>
                  <a:pt x="3101340" y="18287"/>
                </a:lnTo>
                <a:lnTo>
                  <a:pt x="3099768" y="25884"/>
                </a:lnTo>
                <a:lnTo>
                  <a:pt x="3095625" y="32194"/>
                </a:lnTo>
                <a:lnTo>
                  <a:pt x="3089767" y="36504"/>
                </a:lnTo>
                <a:lnTo>
                  <a:pt x="3083051" y="38100"/>
                </a:lnTo>
                <a:close/>
              </a:path>
              <a:path w="4444365" h="3264535">
                <a:moveTo>
                  <a:pt x="3159251" y="38100"/>
                </a:moveTo>
                <a:lnTo>
                  <a:pt x="3151655" y="36504"/>
                </a:lnTo>
                <a:lnTo>
                  <a:pt x="3145345" y="32194"/>
                </a:lnTo>
                <a:lnTo>
                  <a:pt x="3141035" y="25884"/>
                </a:lnTo>
                <a:lnTo>
                  <a:pt x="3139440" y="18287"/>
                </a:lnTo>
                <a:lnTo>
                  <a:pt x="3141035" y="10929"/>
                </a:lnTo>
                <a:lnTo>
                  <a:pt x="3145345" y="5143"/>
                </a:lnTo>
                <a:lnTo>
                  <a:pt x="3151655" y="1357"/>
                </a:lnTo>
                <a:lnTo>
                  <a:pt x="3159251" y="0"/>
                </a:lnTo>
                <a:lnTo>
                  <a:pt x="3165967" y="1357"/>
                </a:lnTo>
                <a:lnTo>
                  <a:pt x="3171825" y="5143"/>
                </a:lnTo>
                <a:lnTo>
                  <a:pt x="3175968" y="10929"/>
                </a:lnTo>
                <a:lnTo>
                  <a:pt x="3177540" y="18287"/>
                </a:lnTo>
                <a:lnTo>
                  <a:pt x="3175968" y="25884"/>
                </a:lnTo>
                <a:lnTo>
                  <a:pt x="3171825" y="32194"/>
                </a:lnTo>
                <a:lnTo>
                  <a:pt x="3165967" y="36504"/>
                </a:lnTo>
                <a:lnTo>
                  <a:pt x="3159251" y="38100"/>
                </a:lnTo>
                <a:close/>
              </a:path>
              <a:path w="4444365" h="3264535">
                <a:moveTo>
                  <a:pt x="3235451" y="38100"/>
                </a:moveTo>
                <a:lnTo>
                  <a:pt x="3227855" y="36504"/>
                </a:lnTo>
                <a:lnTo>
                  <a:pt x="3221545" y="32194"/>
                </a:lnTo>
                <a:lnTo>
                  <a:pt x="3217235" y="25884"/>
                </a:lnTo>
                <a:lnTo>
                  <a:pt x="3215640" y="18287"/>
                </a:lnTo>
                <a:lnTo>
                  <a:pt x="3217235" y="10929"/>
                </a:lnTo>
                <a:lnTo>
                  <a:pt x="3221545" y="5143"/>
                </a:lnTo>
                <a:lnTo>
                  <a:pt x="3227855" y="1357"/>
                </a:lnTo>
                <a:lnTo>
                  <a:pt x="3235451" y="0"/>
                </a:lnTo>
                <a:lnTo>
                  <a:pt x="3242167" y="1357"/>
                </a:lnTo>
                <a:lnTo>
                  <a:pt x="3248025" y="5143"/>
                </a:lnTo>
                <a:lnTo>
                  <a:pt x="3252168" y="10929"/>
                </a:lnTo>
                <a:lnTo>
                  <a:pt x="3253740" y="18287"/>
                </a:lnTo>
                <a:lnTo>
                  <a:pt x="3252168" y="25884"/>
                </a:lnTo>
                <a:lnTo>
                  <a:pt x="3248025" y="32194"/>
                </a:lnTo>
                <a:lnTo>
                  <a:pt x="3242167" y="36504"/>
                </a:lnTo>
                <a:lnTo>
                  <a:pt x="3235451" y="38100"/>
                </a:lnTo>
                <a:close/>
              </a:path>
              <a:path w="4444365" h="3264535">
                <a:moveTo>
                  <a:pt x="3311651" y="38100"/>
                </a:moveTo>
                <a:lnTo>
                  <a:pt x="3304055" y="36504"/>
                </a:lnTo>
                <a:lnTo>
                  <a:pt x="3297745" y="32194"/>
                </a:lnTo>
                <a:lnTo>
                  <a:pt x="3293435" y="25884"/>
                </a:lnTo>
                <a:lnTo>
                  <a:pt x="3291840" y="18287"/>
                </a:lnTo>
                <a:lnTo>
                  <a:pt x="3293435" y="10929"/>
                </a:lnTo>
                <a:lnTo>
                  <a:pt x="3297745" y="5143"/>
                </a:lnTo>
                <a:lnTo>
                  <a:pt x="3304055" y="1357"/>
                </a:lnTo>
                <a:lnTo>
                  <a:pt x="3311651" y="0"/>
                </a:lnTo>
                <a:lnTo>
                  <a:pt x="3319010" y="1357"/>
                </a:lnTo>
                <a:lnTo>
                  <a:pt x="3324796" y="5143"/>
                </a:lnTo>
                <a:lnTo>
                  <a:pt x="3328582" y="10929"/>
                </a:lnTo>
                <a:lnTo>
                  <a:pt x="3329940" y="18287"/>
                </a:lnTo>
                <a:lnTo>
                  <a:pt x="3328582" y="25884"/>
                </a:lnTo>
                <a:lnTo>
                  <a:pt x="3324796" y="32194"/>
                </a:lnTo>
                <a:lnTo>
                  <a:pt x="3319010" y="36504"/>
                </a:lnTo>
                <a:lnTo>
                  <a:pt x="3311651" y="38100"/>
                </a:lnTo>
                <a:close/>
              </a:path>
              <a:path w="4444365" h="3264535">
                <a:moveTo>
                  <a:pt x="3387851" y="38100"/>
                </a:moveTo>
                <a:lnTo>
                  <a:pt x="3380255" y="36504"/>
                </a:lnTo>
                <a:lnTo>
                  <a:pt x="3373945" y="32194"/>
                </a:lnTo>
                <a:lnTo>
                  <a:pt x="3369635" y="25884"/>
                </a:lnTo>
                <a:lnTo>
                  <a:pt x="3368040" y="18287"/>
                </a:lnTo>
                <a:lnTo>
                  <a:pt x="3369635" y="10929"/>
                </a:lnTo>
                <a:lnTo>
                  <a:pt x="3373945" y="5143"/>
                </a:lnTo>
                <a:lnTo>
                  <a:pt x="3380255" y="1357"/>
                </a:lnTo>
                <a:lnTo>
                  <a:pt x="3387851" y="0"/>
                </a:lnTo>
                <a:lnTo>
                  <a:pt x="3395210" y="1357"/>
                </a:lnTo>
                <a:lnTo>
                  <a:pt x="3400996" y="5143"/>
                </a:lnTo>
                <a:lnTo>
                  <a:pt x="3404782" y="10929"/>
                </a:lnTo>
                <a:lnTo>
                  <a:pt x="3406140" y="18287"/>
                </a:lnTo>
                <a:lnTo>
                  <a:pt x="3404782" y="25884"/>
                </a:lnTo>
                <a:lnTo>
                  <a:pt x="3400996" y="32194"/>
                </a:lnTo>
                <a:lnTo>
                  <a:pt x="3395210" y="36504"/>
                </a:lnTo>
                <a:lnTo>
                  <a:pt x="3387851" y="38100"/>
                </a:lnTo>
                <a:close/>
              </a:path>
              <a:path w="4444365" h="3264535">
                <a:moveTo>
                  <a:pt x="3464051" y="38100"/>
                </a:moveTo>
                <a:lnTo>
                  <a:pt x="3456455" y="36504"/>
                </a:lnTo>
                <a:lnTo>
                  <a:pt x="3450145" y="32194"/>
                </a:lnTo>
                <a:lnTo>
                  <a:pt x="3445835" y="25884"/>
                </a:lnTo>
                <a:lnTo>
                  <a:pt x="3444240" y="18287"/>
                </a:lnTo>
                <a:lnTo>
                  <a:pt x="3445835" y="10929"/>
                </a:lnTo>
                <a:lnTo>
                  <a:pt x="3450145" y="5143"/>
                </a:lnTo>
                <a:lnTo>
                  <a:pt x="3456455" y="1357"/>
                </a:lnTo>
                <a:lnTo>
                  <a:pt x="3464051" y="0"/>
                </a:lnTo>
                <a:lnTo>
                  <a:pt x="3471410" y="1357"/>
                </a:lnTo>
                <a:lnTo>
                  <a:pt x="3477196" y="5143"/>
                </a:lnTo>
                <a:lnTo>
                  <a:pt x="3480982" y="10929"/>
                </a:lnTo>
                <a:lnTo>
                  <a:pt x="3482340" y="18287"/>
                </a:lnTo>
                <a:lnTo>
                  <a:pt x="3480982" y="25884"/>
                </a:lnTo>
                <a:lnTo>
                  <a:pt x="3477196" y="32194"/>
                </a:lnTo>
                <a:lnTo>
                  <a:pt x="3471410" y="36504"/>
                </a:lnTo>
                <a:lnTo>
                  <a:pt x="3464051" y="38100"/>
                </a:lnTo>
                <a:close/>
              </a:path>
              <a:path w="4444365" h="3264535">
                <a:moveTo>
                  <a:pt x="3540251" y="38100"/>
                </a:moveTo>
                <a:lnTo>
                  <a:pt x="3532655" y="36504"/>
                </a:lnTo>
                <a:lnTo>
                  <a:pt x="3526345" y="32194"/>
                </a:lnTo>
                <a:lnTo>
                  <a:pt x="3522035" y="25884"/>
                </a:lnTo>
                <a:lnTo>
                  <a:pt x="3520440" y="18287"/>
                </a:lnTo>
                <a:lnTo>
                  <a:pt x="3522035" y="10929"/>
                </a:lnTo>
                <a:lnTo>
                  <a:pt x="3526345" y="5143"/>
                </a:lnTo>
                <a:lnTo>
                  <a:pt x="3532655" y="1357"/>
                </a:lnTo>
                <a:lnTo>
                  <a:pt x="3540251" y="0"/>
                </a:lnTo>
                <a:lnTo>
                  <a:pt x="3547610" y="1357"/>
                </a:lnTo>
                <a:lnTo>
                  <a:pt x="3553396" y="5143"/>
                </a:lnTo>
                <a:lnTo>
                  <a:pt x="3557182" y="10929"/>
                </a:lnTo>
                <a:lnTo>
                  <a:pt x="3558540" y="18287"/>
                </a:lnTo>
                <a:lnTo>
                  <a:pt x="3557182" y="25884"/>
                </a:lnTo>
                <a:lnTo>
                  <a:pt x="3553396" y="32194"/>
                </a:lnTo>
                <a:lnTo>
                  <a:pt x="3547610" y="36504"/>
                </a:lnTo>
                <a:lnTo>
                  <a:pt x="3540251" y="38100"/>
                </a:lnTo>
                <a:close/>
              </a:path>
              <a:path w="4444365" h="3264535">
                <a:moveTo>
                  <a:pt x="3616451" y="38100"/>
                </a:moveTo>
                <a:lnTo>
                  <a:pt x="3608855" y="36504"/>
                </a:lnTo>
                <a:lnTo>
                  <a:pt x="3602545" y="32194"/>
                </a:lnTo>
                <a:lnTo>
                  <a:pt x="3598235" y="25884"/>
                </a:lnTo>
                <a:lnTo>
                  <a:pt x="3596640" y="18287"/>
                </a:lnTo>
                <a:lnTo>
                  <a:pt x="3598235" y="10929"/>
                </a:lnTo>
                <a:lnTo>
                  <a:pt x="3602545" y="5143"/>
                </a:lnTo>
                <a:lnTo>
                  <a:pt x="3608855" y="1357"/>
                </a:lnTo>
                <a:lnTo>
                  <a:pt x="3616451" y="0"/>
                </a:lnTo>
                <a:lnTo>
                  <a:pt x="3623810" y="1357"/>
                </a:lnTo>
                <a:lnTo>
                  <a:pt x="3629596" y="5143"/>
                </a:lnTo>
                <a:lnTo>
                  <a:pt x="3633382" y="10929"/>
                </a:lnTo>
                <a:lnTo>
                  <a:pt x="3634740" y="18287"/>
                </a:lnTo>
                <a:lnTo>
                  <a:pt x="3633382" y="25884"/>
                </a:lnTo>
                <a:lnTo>
                  <a:pt x="3629596" y="32194"/>
                </a:lnTo>
                <a:lnTo>
                  <a:pt x="3623810" y="36504"/>
                </a:lnTo>
                <a:lnTo>
                  <a:pt x="3616451" y="38100"/>
                </a:lnTo>
                <a:close/>
              </a:path>
              <a:path w="4444365" h="3264535">
                <a:moveTo>
                  <a:pt x="3692651" y="38100"/>
                </a:moveTo>
                <a:lnTo>
                  <a:pt x="3685055" y="36504"/>
                </a:lnTo>
                <a:lnTo>
                  <a:pt x="3678745" y="32194"/>
                </a:lnTo>
                <a:lnTo>
                  <a:pt x="3674435" y="25884"/>
                </a:lnTo>
                <a:lnTo>
                  <a:pt x="3672840" y="18287"/>
                </a:lnTo>
                <a:lnTo>
                  <a:pt x="3674435" y="10929"/>
                </a:lnTo>
                <a:lnTo>
                  <a:pt x="3678745" y="5143"/>
                </a:lnTo>
                <a:lnTo>
                  <a:pt x="3685055" y="1357"/>
                </a:lnTo>
                <a:lnTo>
                  <a:pt x="3692651" y="0"/>
                </a:lnTo>
                <a:lnTo>
                  <a:pt x="3700010" y="1357"/>
                </a:lnTo>
                <a:lnTo>
                  <a:pt x="3705796" y="5143"/>
                </a:lnTo>
                <a:lnTo>
                  <a:pt x="3709582" y="10929"/>
                </a:lnTo>
                <a:lnTo>
                  <a:pt x="3710940" y="18287"/>
                </a:lnTo>
                <a:lnTo>
                  <a:pt x="3709582" y="25884"/>
                </a:lnTo>
                <a:lnTo>
                  <a:pt x="3705796" y="32194"/>
                </a:lnTo>
                <a:lnTo>
                  <a:pt x="3700010" y="36504"/>
                </a:lnTo>
                <a:lnTo>
                  <a:pt x="3692651" y="38100"/>
                </a:lnTo>
                <a:close/>
              </a:path>
              <a:path w="4444365" h="3264535">
                <a:moveTo>
                  <a:pt x="3768851" y="38100"/>
                </a:moveTo>
                <a:lnTo>
                  <a:pt x="3761255" y="36504"/>
                </a:lnTo>
                <a:lnTo>
                  <a:pt x="3754945" y="32194"/>
                </a:lnTo>
                <a:lnTo>
                  <a:pt x="3750635" y="25884"/>
                </a:lnTo>
                <a:lnTo>
                  <a:pt x="3749040" y="18287"/>
                </a:lnTo>
                <a:lnTo>
                  <a:pt x="3750635" y="10929"/>
                </a:lnTo>
                <a:lnTo>
                  <a:pt x="3754945" y="5143"/>
                </a:lnTo>
                <a:lnTo>
                  <a:pt x="3761255" y="1357"/>
                </a:lnTo>
                <a:lnTo>
                  <a:pt x="3768851" y="0"/>
                </a:lnTo>
                <a:lnTo>
                  <a:pt x="3776210" y="1357"/>
                </a:lnTo>
                <a:lnTo>
                  <a:pt x="3781996" y="5143"/>
                </a:lnTo>
                <a:lnTo>
                  <a:pt x="3785782" y="10929"/>
                </a:lnTo>
                <a:lnTo>
                  <a:pt x="3787140" y="18287"/>
                </a:lnTo>
                <a:lnTo>
                  <a:pt x="3785782" y="25884"/>
                </a:lnTo>
                <a:lnTo>
                  <a:pt x="3781996" y="32194"/>
                </a:lnTo>
                <a:lnTo>
                  <a:pt x="3776210" y="36504"/>
                </a:lnTo>
                <a:lnTo>
                  <a:pt x="3768851" y="38100"/>
                </a:lnTo>
                <a:close/>
              </a:path>
              <a:path w="4444365" h="3264535">
                <a:moveTo>
                  <a:pt x="3845051" y="38100"/>
                </a:moveTo>
                <a:lnTo>
                  <a:pt x="3837455" y="36504"/>
                </a:lnTo>
                <a:lnTo>
                  <a:pt x="3831145" y="32194"/>
                </a:lnTo>
                <a:lnTo>
                  <a:pt x="3826835" y="25884"/>
                </a:lnTo>
                <a:lnTo>
                  <a:pt x="3825240" y="18287"/>
                </a:lnTo>
                <a:lnTo>
                  <a:pt x="3826835" y="10929"/>
                </a:lnTo>
                <a:lnTo>
                  <a:pt x="3831145" y="5143"/>
                </a:lnTo>
                <a:lnTo>
                  <a:pt x="3837455" y="1357"/>
                </a:lnTo>
                <a:lnTo>
                  <a:pt x="3845051" y="0"/>
                </a:lnTo>
                <a:lnTo>
                  <a:pt x="3852410" y="1357"/>
                </a:lnTo>
                <a:lnTo>
                  <a:pt x="3858196" y="5143"/>
                </a:lnTo>
                <a:lnTo>
                  <a:pt x="3861982" y="10929"/>
                </a:lnTo>
                <a:lnTo>
                  <a:pt x="3863340" y="18287"/>
                </a:lnTo>
                <a:lnTo>
                  <a:pt x="3861982" y="25884"/>
                </a:lnTo>
                <a:lnTo>
                  <a:pt x="3858196" y="32194"/>
                </a:lnTo>
                <a:lnTo>
                  <a:pt x="3852410" y="36504"/>
                </a:lnTo>
                <a:lnTo>
                  <a:pt x="3845051" y="38100"/>
                </a:lnTo>
                <a:close/>
              </a:path>
              <a:path w="4444365" h="3264535">
                <a:moveTo>
                  <a:pt x="3921251" y="38100"/>
                </a:moveTo>
                <a:lnTo>
                  <a:pt x="3913655" y="36504"/>
                </a:lnTo>
                <a:lnTo>
                  <a:pt x="3907345" y="32194"/>
                </a:lnTo>
                <a:lnTo>
                  <a:pt x="3903035" y="25884"/>
                </a:lnTo>
                <a:lnTo>
                  <a:pt x="3901440" y="18287"/>
                </a:lnTo>
                <a:lnTo>
                  <a:pt x="3903035" y="10929"/>
                </a:lnTo>
                <a:lnTo>
                  <a:pt x="3907345" y="5143"/>
                </a:lnTo>
                <a:lnTo>
                  <a:pt x="3913655" y="1357"/>
                </a:lnTo>
                <a:lnTo>
                  <a:pt x="3921251" y="0"/>
                </a:lnTo>
                <a:lnTo>
                  <a:pt x="3928610" y="1357"/>
                </a:lnTo>
                <a:lnTo>
                  <a:pt x="3934396" y="5143"/>
                </a:lnTo>
                <a:lnTo>
                  <a:pt x="3938182" y="10929"/>
                </a:lnTo>
                <a:lnTo>
                  <a:pt x="3939540" y="18287"/>
                </a:lnTo>
                <a:lnTo>
                  <a:pt x="3938182" y="25884"/>
                </a:lnTo>
                <a:lnTo>
                  <a:pt x="3934396" y="32194"/>
                </a:lnTo>
                <a:lnTo>
                  <a:pt x="3928610" y="36504"/>
                </a:lnTo>
                <a:lnTo>
                  <a:pt x="3921251" y="38100"/>
                </a:lnTo>
                <a:close/>
              </a:path>
              <a:path w="4444365" h="3264535">
                <a:moveTo>
                  <a:pt x="3997451" y="38100"/>
                </a:moveTo>
                <a:lnTo>
                  <a:pt x="3989855" y="36504"/>
                </a:lnTo>
                <a:lnTo>
                  <a:pt x="3983545" y="32194"/>
                </a:lnTo>
                <a:lnTo>
                  <a:pt x="3979235" y="25884"/>
                </a:lnTo>
                <a:lnTo>
                  <a:pt x="3977640" y="18287"/>
                </a:lnTo>
                <a:lnTo>
                  <a:pt x="3979235" y="10929"/>
                </a:lnTo>
                <a:lnTo>
                  <a:pt x="3983545" y="5143"/>
                </a:lnTo>
                <a:lnTo>
                  <a:pt x="3989855" y="1357"/>
                </a:lnTo>
                <a:lnTo>
                  <a:pt x="3997451" y="0"/>
                </a:lnTo>
                <a:lnTo>
                  <a:pt x="4004810" y="1357"/>
                </a:lnTo>
                <a:lnTo>
                  <a:pt x="4010596" y="5143"/>
                </a:lnTo>
                <a:lnTo>
                  <a:pt x="4014382" y="10929"/>
                </a:lnTo>
                <a:lnTo>
                  <a:pt x="4015740" y="18287"/>
                </a:lnTo>
                <a:lnTo>
                  <a:pt x="4014382" y="25884"/>
                </a:lnTo>
                <a:lnTo>
                  <a:pt x="4010596" y="32194"/>
                </a:lnTo>
                <a:lnTo>
                  <a:pt x="4004810" y="36504"/>
                </a:lnTo>
                <a:lnTo>
                  <a:pt x="3997451" y="38100"/>
                </a:lnTo>
                <a:close/>
              </a:path>
              <a:path w="4444365" h="3264535">
                <a:moveTo>
                  <a:pt x="4073651" y="38100"/>
                </a:moveTo>
                <a:lnTo>
                  <a:pt x="4066055" y="36504"/>
                </a:lnTo>
                <a:lnTo>
                  <a:pt x="4059745" y="32194"/>
                </a:lnTo>
                <a:lnTo>
                  <a:pt x="4055435" y="25884"/>
                </a:lnTo>
                <a:lnTo>
                  <a:pt x="4053840" y="18287"/>
                </a:lnTo>
                <a:lnTo>
                  <a:pt x="4055435" y="10929"/>
                </a:lnTo>
                <a:lnTo>
                  <a:pt x="4059745" y="5143"/>
                </a:lnTo>
                <a:lnTo>
                  <a:pt x="4066055" y="1357"/>
                </a:lnTo>
                <a:lnTo>
                  <a:pt x="4073651" y="0"/>
                </a:lnTo>
                <a:lnTo>
                  <a:pt x="4081010" y="1357"/>
                </a:lnTo>
                <a:lnTo>
                  <a:pt x="4086796" y="5143"/>
                </a:lnTo>
                <a:lnTo>
                  <a:pt x="4090582" y="10929"/>
                </a:lnTo>
                <a:lnTo>
                  <a:pt x="4091940" y="18287"/>
                </a:lnTo>
                <a:lnTo>
                  <a:pt x="4090582" y="25884"/>
                </a:lnTo>
                <a:lnTo>
                  <a:pt x="4086796" y="32194"/>
                </a:lnTo>
                <a:lnTo>
                  <a:pt x="4081010" y="36504"/>
                </a:lnTo>
                <a:lnTo>
                  <a:pt x="4073651" y="38100"/>
                </a:lnTo>
                <a:close/>
              </a:path>
              <a:path w="4444365" h="3264535">
                <a:moveTo>
                  <a:pt x="4149851" y="38100"/>
                </a:moveTo>
                <a:lnTo>
                  <a:pt x="4142255" y="36504"/>
                </a:lnTo>
                <a:lnTo>
                  <a:pt x="4135945" y="32194"/>
                </a:lnTo>
                <a:lnTo>
                  <a:pt x="4131635" y="25884"/>
                </a:lnTo>
                <a:lnTo>
                  <a:pt x="4130040" y="18287"/>
                </a:lnTo>
                <a:lnTo>
                  <a:pt x="4131635" y="10929"/>
                </a:lnTo>
                <a:lnTo>
                  <a:pt x="4135945" y="5143"/>
                </a:lnTo>
                <a:lnTo>
                  <a:pt x="4142255" y="1357"/>
                </a:lnTo>
                <a:lnTo>
                  <a:pt x="4149851" y="0"/>
                </a:lnTo>
                <a:lnTo>
                  <a:pt x="4157210" y="1357"/>
                </a:lnTo>
                <a:lnTo>
                  <a:pt x="4162996" y="5143"/>
                </a:lnTo>
                <a:lnTo>
                  <a:pt x="4166782" y="10929"/>
                </a:lnTo>
                <a:lnTo>
                  <a:pt x="4168140" y="18287"/>
                </a:lnTo>
                <a:lnTo>
                  <a:pt x="4166782" y="25884"/>
                </a:lnTo>
                <a:lnTo>
                  <a:pt x="4162996" y="32194"/>
                </a:lnTo>
                <a:lnTo>
                  <a:pt x="4157210" y="36504"/>
                </a:lnTo>
                <a:lnTo>
                  <a:pt x="4149851" y="38100"/>
                </a:lnTo>
                <a:close/>
              </a:path>
              <a:path w="4444365" h="3264535">
                <a:moveTo>
                  <a:pt x="4226051" y="38100"/>
                </a:moveTo>
                <a:lnTo>
                  <a:pt x="4218455" y="36504"/>
                </a:lnTo>
                <a:lnTo>
                  <a:pt x="4212145" y="32194"/>
                </a:lnTo>
                <a:lnTo>
                  <a:pt x="4207835" y="25884"/>
                </a:lnTo>
                <a:lnTo>
                  <a:pt x="4206240" y="18287"/>
                </a:lnTo>
                <a:lnTo>
                  <a:pt x="4207835" y="10929"/>
                </a:lnTo>
                <a:lnTo>
                  <a:pt x="4212145" y="5143"/>
                </a:lnTo>
                <a:lnTo>
                  <a:pt x="4218455" y="1357"/>
                </a:lnTo>
                <a:lnTo>
                  <a:pt x="4226051" y="0"/>
                </a:lnTo>
                <a:lnTo>
                  <a:pt x="4233410" y="1357"/>
                </a:lnTo>
                <a:lnTo>
                  <a:pt x="4239196" y="5143"/>
                </a:lnTo>
                <a:lnTo>
                  <a:pt x="4242982" y="10929"/>
                </a:lnTo>
                <a:lnTo>
                  <a:pt x="4244340" y="18287"/>
                </a:lnTo>
                <a:lnTo>
                  <a:pt x="4242982" y="25884"/>
                </a:lnTo>
                <a:lnTo>
                  <a:pt x="4239196" y="32194"/>
                </a:lnTo>
                <a:lnTo>
                  <a:pt x="4233410" y="36504"/>
                </a:lnTo>
                <a:lnTo>
                  <a:pt x="4226051" y="38100"/>
                </a:lnTo>
                <a:close/>
              </a:path>
              <a:path w="4444365" h="3264535">
                <a:moveTo>
                  <a:pt x="4302251" y="38100"/>
                </a:moveTo>
                <a:lnTo>
                  <a:pt x="4294655" y="36504"/>
                </a:lnTo>
                <a:lnTo>
                  <a:pt x="4288345" y="32194"/>
                </a:lnTo>
                <a:lnTo>
                  <a:pt x="4284035" y="25884"/>
                </a:lnTo>
                <a:lnTo>
                  <a:pt x="4282440" y="18287"/>
                </a:lnTo>
                <a:lnTo>
                  <a:pt x="4284035" y="10929"/>
                </a:lnTo>
                <a:lnTo>
                  <a:pt x="4288345" y="5143"/>
                </a:lnTo>
                <a:lnTo>
                  <a:pt x="4294655" y="1357"/>
                </a:lnTo>
                <a:lnTo>
                  <a:pt x="4302251" y="0"/>
                </a:lnTo>
                <a:lnTo>
                  <a:pt x="4309610" y="1357"/>
                </a:lnTo>
                <a:lnTo>
                  <a:pt x="4315396" y="5143"/>
                </a:lnTo>
                <a:lnTo>
                  <a:pt x="4319182" y="10929"/>
                </a:lnTo>
                <a:lnTo>
                  <a:pt x="4320540" y="18287"/>
                </a:lnTo>
                <a:lnTo>
                  <a:pt x="4319182" y="25884"/>
                </a:lnTo>
                <a:lnTo>
                  <a:pt x="4315396" y="32194"/>
                </a:lnTo>
                <a:lnTo>
                  <a:pt x="4309610" y="36504"/>
                </a:lnTo>
                <a:lnTo>
                  <a:pt x="4302251" y="38100"/>
                </a:lnTo>
                <a:close/>
              </a:path>
              <a:path w="4444365" h="3264535">
                <a:moveTo>
                  <a:pt x="4378451" y="38100"/>
                </a:moveTo>
                <a:lnTo>
                  <a:pt x="4370855" y="36504"/>
                </a:lnTo>
                <a:lnTo>
                  <a:pt x="4364545" y="32194"/>
                </a:lnTo>
                <a:lnTo>
                  <a:pt x="4360235" y="25884"/>
                </a:lnTo>
                <a:lnTo>
                  <a:pt x="4358640" y="18287"/>
                </a:lnTo>
                <a:lnTo>
                  <a:pt x="4360235" y="10929"/>
                </a:lnTo>
                <a:lnTo>
                  <a:pt x="4364545" y="5143"/>
                </a:lnTo>
                <a:lnTo>
                  <a:pt x="4370855" y="1357"/>
                </a:lnTo>
                <a:lnTo>
                  <a:pt x="4378451" y="0"/>
                </a:lnTo>
                <a:lnTo>
                  <a:pt x="4385810" y="1357"/>
                </a:lnTo>
                <a:lnTo>
                  <a:pt x="4391596" y="5143"/>
                </a:lnTo>
                <a:lnTo>
                  <a:pt x="4395382" y="10929"/>
                </a:lnTo>
                <a:lnTo>
                  <a:pt x="4396740" y="18287"/>
                </a:lnTo>
                <a:lnTo>
                  <a:pt x="4395382" y="25884"/>
                </a:lnTo>
                <a:lnTo>
                  <a:pt x="4391596" y="32194"/>
                </a:lnTo>
                <a:lnTo>
                  <a:pt x="4385810" y="36504"/>
                </a:lnTo>
                <a:lnTo>
                  <a:pt x="4378451" y="38100"/>
                </a:lnTo>
                <a:close/>
              </a:path>
              <a:path w="4444365" h="3264535">
                <a:moveTo>
                  <a:pt x="4425696" y="67055"/>
                </a:moveTo>
                <a:lnTo>
                  <a:pt x="4418099" y="65484"/>
                </a:lnTo>
                <a:lnTo>
                  <a:pt x="4411789" y="61340"/>
                </a:lnTo>
                <a:lnTo>
                  <a:pt x="4407479" y="55483"/>
                </a:lnTo>
                <a:lnTo>
                  <a:pt x="4405883" y="48767"/>
                </a:lnTo>
                <a:lnTo>
                  <a:pt x="4407479" y="41171"/>
                </a:lnTo>
                <a:lnTo>
                  <a:pt x="4411789" y="34861"/>
                </a:lnTo>
                <a:lnTo>
                  <a:pt x="4418099" y="30551"/>
                </a:lnTo>
                <a:lnTo>
                  <a:pt x="4425696" y="28955"/>
                </a:lnTo>
                <a:lnTo>
                  <a:pt x="4433054" y="30551"/>
                </a:lnTo>
                <a:lnTo>
                  <a:pt x="4438840" y="34861"/>
                </a:lnTo>
                <a:lnTo>
                  <a:pt x="4442626" y="41171"/>
                </a:lnTo>
                <a:lnTo>
                  <a:pt x="4443983" y="48767"/>
                </a:lnTo>
                <a:lnTo>
                  <a:pt x="4442626" y="55483"/>
                </a:lnTo>
                <a:lnTo>
                  <a:pt x="4438840" y="61340"/>
                </a:lnTo>
                <a:lnTo>
                  <a:pt x="4433054" y="65484"/>
                </a:lnTo>
                <a:lnTo>
                  <a:pt x="4425696" y="67055"/>
                </a:lnTo>
                <a:close/>
              </a:path>
              <a:path w="4444365" h="3264535">
                <a:moveTo>
                  <a:pt x="4425696" y="143255"/>
                </a:moveTo>
                <a:lnTo>
                  <a:pt x="4418099" y="141898"/>
                </a:lnTo>
                <a:lnTo>
                  <a:pt x="4411789" y="138112"/>
                </a:lnTo>
                <a:lnTo>
                  <a:pt x="4407479" y="132326"/>
                </a:lnTo>
                <a:lnTo>
                  <a:pt x="4405883" y="124967"/>
                </a:lnTo>
                <a:lnTo>
                  <a:pt x="4407479" y="117371"/>
                </a:lnTo>
                <a:lnTo>
                  <a:pt x="4411789" y="111061"/>
                </a:lnTo>
                <a:lnTo>
                  <a:pt x="4418099" y="106751"/>
                </a:lnTo>
                <a:lnTo>
                  <a:pt x="4425696" y="105155"/>
                </a:lnTo>
                <a:lnTo>
                  <a:pt x="4433054" y="106751"/>
                </a:lnTo>
                <a:lnTo>
                  <a:pt x="4438840" y="111061"/>
                </a:lnTo>
                <a:lnTo>
                  <a:pt x="4442626" y="117371"/>
                </a:lnTo>
                <a:lnTo>
                  <a:pt x="4443983" y="124967"/>
                </a:lnTo>
                <a:lnTo>
                  <a:pt x="4442626" y="132326"/>
                </a:lnTo>
                <a:lnTo>
                  <a:pt x="4438840" y="138112"/>
                </a:lnTo>
                <a:lnTo>
                  <a:pt x="4433054" y="141898"/>
                </a:lnTo>
                <a:lnTo>
                  <a:pt x="4425696" y="143255"/>
                </a:lnTo>
                <a:close/>
              </a:path>
              <a:path w="4444365" h="3264535">
                <a:moveTo>
                  <a:pt x="4425696" y="219455"/>
                </a:moveTo>
                <a:lnTo>
                  <a:pt x="4418099" y="218098"/>
                </a:lnTo>
                <a:lnTo>
                  <a:pt x="4411789" y="214312"/>
                </a:lnTo>
                <a:lnTo>
                  <a:pt x="4407479" y="208526"/>
                </a:lnTo>
                <a:lnTo>
                  <a:pt x="4405883" y="201167"/>
                </a:lnTo>
                <a:lnTo>
                  <a:pt x="4407479" y="193571"/>
                </a:lnTo>
                <a:lnTo>
                  <a:pt x="4411789" y="187261"/>
                </a:lnTo>
                <a:lnTo>
                  <a:pt x="4418099" y="182951"/>
                </a:lnTo>
                <a:lnTo>
                  <a:pt x="4425696" y="181355"/>
                </a:lnTo>
                <a:lnTo>
                  <a:pt x="4433054" y="182951"/>
                </a:lnTo>
                <a:lnTo>
                  <a:pt x="4438840" y="187261"/>
                </a:lnTo>
                <a:lnTo>
                  <a:pt x="4442626" y="193571"/>
                </a:lnTo>
                <a:lnTo>
                  <a:pt x="4443983" y="201167"/>
                </a:lnTo>
                <a:lnTo>
                  <a:pt x="4442626" y="208526"/>
                </a:lnTo>
                <a:lnTo>
                  <a:pt x="4438840" y="214312"/>
                </a:lnTo>
                <a:lnTo>
                  <a:pt x="4433054" y="218098"/>
                </a:lnTo>
                <a:lnTo>
                  <a:pt x="4425696" y="219455"/>
                </a:lnTo>
                <a:close/>
              </a:path>
              <a:path w="4444365" h="3264535">
                <a:moveTo>
                  <a:pt x="4425696" y="295655"/>
                </a:moveTo>
                <a:lnTo>
                  <a:pt x="4418099" y="294298"/>
                </a:lnTo>
                <a:lnTo>
                  <a:pt x="4411789" y="290512"/>
                </a:lnTo>
                <a:lnTo>
                  <a:pt x="4407479" y="284726"/>
                </a:lnTo>
                <a:lnTo>
                  <a:pt x="4405883" y="277367"/>
                </a:lnTo>
                <a:lnTo>
                  <a:pt x="4407479" y="269771"/>
                </a:lnTo>
                <a:lnTo>
                  <a:pt x="4411789" y="263461"/>
                </a:lnTo>
                <a:lnTo>
                  <a:pt x="4418099" y="259151"/>
                </a:lnTo>
                <a:lnTo>
                  <a:pt x="4425696" y="257555"/>
                </a:lnTo>
                <a:lnTo>
                  <a:pt x="4433054" y="259151"/>
                </a:lnTo>
                <a:lnTo>
                  <a:pt x="4438840" y="263461"/>
                </a:lnTo>
                <a:lnTo>
                  <a:pt x="4442626" y="269771"/>
                </a:lnTo>
                <a:lnTo>
                  <a:pt x="4443983" y="277367"/>
                </a:lnTo>
                <a:lnTo>
                  <a:pt x="4442626" y="284726"/>
                </a:lnTo>
                <a:lnTo>
                  <a:pt x="4438840" y="290512"/>
                </a:lnTo>
                <a:lnTo>
                  <a:pt x="4433054" y="294298"/>
                </a:lnTo>
                <a:lnTo>
                  <a:pt x="4425696" y="295655"/>
                </a:lnTo>
                <a:close/>
              </a:path>
              <a:path w="4444365" h="3264535">
                <a:moveTo>
                  <a:pt x="4425696" y="371855"/>
                </a:moveTo>
                <a:lnTo>
                  <a:pt x="4418099" y="370498"/>
                </a:lnTo>
                <a:lnTo>
                  <a:pt x="4411789" y="366712"/>
                </a:lnTo>
                <a:lnTo>
                  <a:pt x="4407479" y="360926"/>
                </a:lnTo>
                <a:lnTo>
                  <a:pt x="4405883" y="353567"/>
                </a:lnTo>
                <a:lnTo>
                  <a:pt x="4407479" y="345971"/>
                </a:lnTo>
                <a:lnTo>
                  <a:pt x="4411789" y="339661"/>
                </a:lnTo>
                <a:lnTo>
                  <a:pt x="4418099" y="335351"/>
                </a:lnTo>
                <a:lnTo>
                  <a:pt x="4425696" y="333755"/>
                </a:lnTo>
                <a:lnTo>
                  <a:pt x="4433054" y="335351"/>
                </a:lnTo>
                <a:lnTo>
                  <a:pt x="4438840" y="339661"/>
                </a:lnTo>
                <a:lnTo>
                  <a:pt x="4442626" y="345971"/>
                </a:lnTo>
                <a:lnTo>
                  <a:pt x="4443983" y="353567"/>
                </a:lnTo>
                <a:lnTo>
                  <a:pt x="4442626" y="360926"/>
                </a:lnTo>
                <a:lnTo>
                  <a:pt x="4438840" y="366712"/>
                </a:lnTo>
                <a:lnTo>
                  <a:pt x="4433054" y="370498"/>
                </a:lnTo>
                <a:lnTo>
                  <a:pt x="4425696" y="371855"/>
                </a:lnTo>
                <a:close/>
              </a:path>
              <a:path w="4444365" h="3264535">
                <a:moveTo>
                  <a:pt x="4425696" y="448055"/>
                </a:moveTo>
                <a:lnTo>
                  <a:pt x="4418099" y="446698"/>
                </a:lnTo>
                <a:lnTo>
                  <a:pt x="4411789" y="442912"/>
                </a:lnTo>
                <a:lnTo>
                  <a:pt x="4407479" y="437126"/>
                </a:lnTo>
                <a:lnTo>
                  <a:pt x="4405883" y="429767"/>
                </a:lnTo>
                <a:lnTo>
                  <a:pt x="4407479" y="422171"/>
                </a:lnTo>
                <a:lnTo>
                  <a:pt x="4411789" y="415861"/>
                </a:lnTo>
                <a:lnTo>
                  <a:pt x="4418099" y="411551"/>
                </a:lnTo>
                <a:lnTo>
                  <a:pt x="4425696" y="409955"/>
                </a:lnTo>
                <a:lnTo>
                  <a:pt x="4433054" y="411551"/>
                </a:lnTo>
                <a:lnTo>
                  <a:pt x="4438840" y="415861"/>
                </a:lnTo>
                <a:lnTo>
                  <a:pt x="4442626" y="422171"/>
                </a:lnTo>
                <a:lnTo>
                  <a:pt x="4443983" y="429767"/>
                </a:lnTo>
                <a:lnTo>
                  <a:pt x="4442626" y="437126"/>
                </a:lnTo>
                <a:lnTo>
                  <a:pt x="4438840" y="442912"/>
                </a:lnTo>
                <a:lnTo>
                  <a:pt x="4433054" y="446698"/>
                </a:lnTo>
                <a:lnTo>
                  <a:pt x="4425696" y="448055"/>
                </a:lnTo>
                <a:close/>
              </a:path>
              <a:path w="4444365" h="3264535">
                <a:moveTo>
                  <a:pt x="4425696" y="524255"/>
                </a:moveTo>
                <a:lnTo>
                  <a:pt x="4418099" y="522898"/>
                </a:lnTo>
                <a:lnTo>
                  <a:pt x="4411789" y="519112"/>
                </a:lnTo>
                <a:lnTo>
                  <a:pt x="4407479" y="513326"/>
                </a:lnTo>
                <a:lnTo>
                  <a:pt x="4405883" y="505967"/>
                </a:lnTo>
                <a:lnTo>
                  <a:pt x="4407479" y="498371"/>
                </a:lnTo>
                <a:lnTo>
                  <a:pt x="4411789" y="492061"/>
                </a:lnTo>
                <a:lnTo>
                  <a:pt x="4418099" y="487751"/>
                </a:lnTo>
                <a:lnTo>
                  <a:pt x="4425696" y="486155"/>
                </a:lnTo>
                <a:lnTo>
                  <a:pt x="4433054" y="487751"/>
                </a:lnTo>
                <a:lnTo>
                  <a:pt x="4438840" y="492061"/>
                </a:lnTo>
                <a:lnTo>
                  <a:pt x="4442626" y="498371"/>
                </a:lnTo>
                <a:lnTo>
                  <a:pt x="4443983" y="505967"/>
                </a:lnTo>
                <a:lnTo>
                  <a:pt x="4442626" y="513326"/>
                </a:lnTo>
                <a:lnTo>
                  <a:pt x="4438840" y="519112"/>
                </a:lnTo>
                <a:lnTo>
                  <a:pt x="4433054" y="522898"/>
                </a:lnTo>
                <a:lnTo>
                  <a:pt x="4425696" y="524255"/>
                </a:lnTo>
                <a:close/>
              </a:path>
              <a:path w="4444365" h="3264535">
                <a:moveTo>
                  <a:pt x="4425696" y="600455"/>
                </a:moveTo>
                <a:lnTo>
                  <a:pt x="4418099" y="599098"/>
                </a:lnTo>
                <a:lnTo>
                  <a:pt x="4411789" y="595312"/>
                </a:lnTo>
                <a:lnTo>
                  <a:pt x="4407479" y="589526"/>
                </a:lnTo>
                <a:lnTo>
                  <a:pt x="4405883" y="582167"/>
                </a:lnTo>
                <a:lnTo>
                  <a:pt x="4407479" y="574571"/>
                </a:lnTo>
                <a:lnTo>
                  <a:pt x="4411789" y="568261"/>
                </a:lnTo>
                <a:lnTo>
                  <a:pt x="4418099" y="563951"/>
                </a:lnTo>
                <a:lnTo>
                  <a:pt x="4425696" y="562355"/>
                </a:lnTo>
                <a:lnTo>
                  <a:pt x="4433054" y="563951"/>
                </a:lnTo>
                <a:lnTo>
                  <a:pt x="4438840" y="568261"/>
                </a:lnTo>
                <a:lnTo>
                  <a:pt x="4442626" y="574571"/>
                </a:lnTo>
                <a:lnTo>
                  <a:pt x="4443983" y="582167"/>
                </a:lnTo>
                <a:lnTo>
                  <a:pt x="4442626" y="589526"/>
                </a:lnTo>
                <a:lnTo>
                  <a:pt x="4438840" y="595312"/>
                </a:lnTo>
                <a:lnTo>
                  <a:pt x="4433054" y="599098"/>
                </a:lnTo>
                <a:lnTo>
                  <a:pt x="4425696" y="600455"/>
                </a:lnTo>
                <a:close/>
              </a:path>
              <a:path w="4444365" h="3264535">
                <a:moveTo>
                  <a:pt x="4425696" y="676655"/>
                </a:moveTo>
                <a:lnTo>
                  <a:pt x="4418099" y="675298"/>
                </a:lnTo>
                <a:lnTo>
                  <a:pt x="4411789" y="671512"/>
                </a:lnTo>
                <a:lnTo>
                  <a:pt x="4407479" y="665726"/>
                </a:lnTo>
                <a:lnTo>
                  <a:pt x="4405883" y="658367"/>
                </a:lnTo>
                <a:lnTo>
                  <a:pt x="4407479" y="650771"/>
                </a:lnTo>
                <a:lnTo>
                  <a:pt x="4411789" y="644461"/>
                </a:lnTo>
                <a:lnTo>
                  <a:pt x="4418099" y="640151"/>
                </a:lnTo>
                <a:lnTo>
                  <a:pt x="4425696" y="638555"/>
                </a:lnTo>
                <a:lnTo>
                  <a:pt x="4433054" y="640151"/>
                </a:lnTo>
                <a:lnTo>
                  <a:pt x="4438840" y="644461"/>
                </a:lnTo>
                <a:lnTo>
                  <a:pt x="4442626" y="650771"/>
                </a:lnTo>
                <a:lnTo>
                  <a:pt x="4443983" y="658367"/>
                </a:lnTo>
                <a:lnTo>
                  <a:pt x="4442626" y="665726"/>
                </a:lnTo>
                <a:lnTo>
                  <a:pt x="4438840" y="671512"/>
                </a:lnTo>
                <a:lnTo>
                  <a:pt x="4433054" y="675298"/>
                </a:lnTo>
                <a:lnTo>
                  <a:pt x="4425696" y="676655"/>
                </a:lnTo>
                <a:close/>
              </a:path>
              <a:path w="4444365" h="3264535">
                <a:moveTo>
                  <a:pt x="4425696" y="752855"/>
                </a:moveTo>
                <a:lnTo>
                  <a:pt x="4418099" y="751498"/>
                </a:lnTo>
                <a:lnTo>
                  <a:pt x="4411789" y="747712"/>
                </a:lnTo>
                <a:lnTo>
                  <a:pt x="4407479" y="741926"/>
                </a:lnTo>
                <a:lnTo>
                  <a:pt x="4405883" y="734567"/>
                </a:lnTo>
                <a:lnTo>
                  <a:pt x="4407479" y="726971"/>
                </a:lnTo>
                <a:lnTo>
                  <a:pt x="4411789" y="720661"/>
                </a:lnTo>
                <a:lnTo>
                  <a:pt x="4418099" y="716351"/>
                </a:lnTo>
                <a:lnTo>
                  <a:pt x="4425696" y="714755"/>
                </a:lnTo>
                <a:lnTo>
                  <a:pt x="4433054" y="716351"/>
                </a:lnTo>
                <a:lnTo>
                  <a:pt x="4438840" y="720661"/>
                </a:lnTo>
                <a:lnTo>
                  <a:pt x="4442626" y="726971"/>
                </a:lnTo>
                <a:lnTo>
                  <a:pt x="4443983" y="734567"/>
                </a:lnTo>
                <a:lnTo>
                  <a:pt x="4442626" y="741926"/>
                </a:lnTo>
                <a:lnTo>
                  <a:pt x="4438840" y="747712"/>
                </a:lnTo>
                <a:lnTo>
                  <a:pt x="4433054" y="751498"/>
                </a:lnTo>
                <a:lnTo>
                  <a:pt x="4425696" y="752855"/>
                </a:lnTo>
                <a:close/>
              </a:path>
              <a:path w="4444365" h="3264535">
                <a:moveTo>
                  <a:pt x="4425696" y="829056"/>
                </a:moveTo>
                <a:lnTo>
                  <a:pt x="4418099" y="827698"/>
                </a:lnTo>
                <a:lnTo>
                  <a:pt x="4411789" y="823912"/>
                </a:lnTo>
                <a:lnTo>
                  <a:pt x="4407479" y="818126"/>
                </a:lnTo>
                <a:lnTo>
                  <a:pt x="4405883" y="810767"/>
                </a:lnTo>
                <a:lnTo>
                  <a:pt x="4407479" y="803171"/>
                </a:lnTo>
                <a:lnTo>
                  <a:pt x="4411789" y="796861"/>
                </a:lnTo>
                <a:lnTo>
                  <a:pt x="4418099" y="792551"/>
                </a:lnTo>
                <a:lnTo>
                  <a:pt x="4425696" y="790956"/>
                </a:lnTo>
                <a:lnTo>
                  <a:pt x="4433054" y="792551"/>
                </a:lnTo>
                <a:lnTo>
                  <a:pt x="4438840" y="796861"/>
                </a:lnTo>
                <a:lnTo>
                  <a:pt x="4442626" y="803171"/>
                </a:lnTo>
                <a:lnTo>
                  <a:pt x="4443983" y="810767"/>
                </a:lnTo>
                <a:lnTo>
                  <a:pt x="4442626" y="818126"/>
                </a:lnTo>
                <a:lnTo>
                  <a:pt x="4438840" y="823912"/>
                </a:lnTo>
                <a:lnTo>
                  <a:pt x="4433054" y="827698"/>
                </a:lnTo>
                <a:lnTo>
                  <a:pt x="4425696" y="829056"/>
                </a:lnTo>
                <a:close/>
              </a:path>
              <a:path w="4444365" h="3264535">
                <a:moveTo>
                  <a:pt x="4425696" y="905256"/>
                </a:moveTo>
                <a:lnTo>
                  <a:pt x="4418099" y="903898"/>
                </a:lnTo>
                <a:lnTo>
                  <a:pt x="4411789" y="900112"/>
                </a:lnTo>
                <a:lnTo>
                  <a:pt x="4407479" y="894326"/>
                </a:lnTo>
                <a:lnTo>
                  <a:pt x="4405883" y="886967"/>
                </a:lnTo>
                <a:lnTo>
                  <a:pt x="4407479" y="879371"/>
                </a:lnTo>
                <a:lnTo>
                  <a:pt x="4411789" y="873061"/>
                </a:lnTo>
                <a:lnTo>
                  <a:pt x="4418099" y="868751"/>
                </a:lnTo>
                <a:lnTo>
                  <a:pt x="4425696" y="867156"/>
                </a:lnTo>
                <a:lnTo>
                  <a:pt x="4433054" y="868751"/>
                </a:lnTo>
                <a:lnTo>
                  <a:pt x="4438840" y="873061"/>
                </a:lnTo>
                <a:lnTo>
                  <a:pt x="4442626" y="879371"/>
                </a:lnTo>
                <a:lnTo>
                  <a:pt x="4443983" y="886967"/>
                </a:lnTo>
                <a:lnTo>
                  <a:pt x="4442626" y="894326"/>
                </a:lnTo>
                <a:lnTo>
                  <a:pt x="4438840" y="900112"/>
                </a:lnTo>
                <a:lnTo>
                  <a:pt x="4433054" y="903898"/>
                </a:lnTo>
                <a:lnTo>
                  <a:pt x="4425696" y="905256"/>
                </a:lnTo>
                <a:close/>
              </a:path>
              <a:path w="4444365" h="3264535">
                <a:moveTo>
                  <a:pt x="4425696" y="981456"/>
                </a:moveTo>
                <a:lnTo>
                  <a:pt x="4418099" y="980098"/>
                </a:lnTo>
                <a:lnTo>
                  <a:pt x="4411789" y="976312"/>
                </a:lnTo>
                <a:lnTo>
                  <a:pt x="4407479" y="970526"/>
                </a:lnTo>
                <a:lnTo>
                  <a:pt x="4405883" y="963167"/>
                </a:lnTo>
                <a:lnTo>
                  <a:pt x="4407479" y="955571"/>
                </a:lnTo>
                <a:lnTo>
                  <a:pt x="4411789" y="949261"/>
                </a:lnTo>
                <a:lnTo>
                  <a:pt x="4418099" y="944951"/>
                </a:lnTo>
                <a:lnTo>
                  <a:pt x="4425696" y="943356"/>
                </a:lnTo>
                <a:lnTo>
                  <a:pt x="4433054" y="944951"/>
                </a:lnTo>
                <a:lnTo>
                  <a:pt x="4438840" y="949261"/>
                </a:lnTo>
                <a:lnTo>
                  <a:pt x="4442626" y="955571"/>
                </a:lnTo>
                <a:lnTo>
                  <a:pt x="4443983" y="963167"/>
                </a:lnTo>
                <a:lnTo>
                  <a:pt x="4442626" y="970526"/>
                </a:lnTo>
                <a:lnTo>
                  <a:pt x="4438840" y="976312"/>
                </a:lnTo>
                <a:lnTo>
                  <a:pt x="4433054" y="980098"/>
                </a:lnTo>
                <a:lnTo>
                  <a:pt x="4425696" y="981456"/>
                </a:lnTo>
                <a:close/>
              </a:path>
              <a:path w="4444365" h="3264535">
                <a:moveTo>
                  <a:pt x="4425696" y="1057656"/>
                </a:moveTo>
                <a:lnTo>
                  <a:pt x="4418099" y="1056298"/>
                </a:lnTo>
                <a:lnTo>
                  <a:pt x="4411789" y="1052512"/>
                </a:lnTo>
                <a:lnTo>
                  <a:pt x="4407479" y="1046726"/>
                </a:lnTo>
                <a:lnTo>
                  <a:pt x="4405883" y="1039367"/>
                </a:lnTo>
                <a:lnTo>
                  <a:pt x="4407479" y="1031771"/>
                </a:lnTo>
                <a:lnTo>
                  <a:pt x="4411789" y="1025461"/>
                </a:lnTo>
                <a:lnTo>
                  <a:pt x="4418099" y="1021151"/>
                </a:lnTo>
                <a:lnTo>
                  <a:pt x="4425696" y="1019556"/>
                </a:lnTo>
                <a:lnTo>
                  <a:pt x="4433054" y="1021151"/>
                </a:lnTo>
                <a:lnTo>
                  <a:pt x="4438840" y="1025461"/>
                </a:lnTo>
                <a:lnTo>
                  <a:pt x="4442626" y="1031771"/>
                </a:lnTo>
                <a:lnTo>
                  <a:pt x="4443983" y="1039367"/>
                </a:lnTo>
                <a:lnTo>
                  <a:pt x="4442626" y="1046726"/>
                </a:lnTo>
                <a:lnTo>
                  <a:pt x="4438840" y="1052512"/>
                </a:lnTo>
                <a:lnTo>
                  <a:pt x="4433054" y="1056298"/>
                </a:lnTo>
                <a:lnTo>
                  <a:pt x="4425696" y="1057656"/>
                </a:lnTo>
                <a:close/>
              </a:path>
              <a:path w="4444365" h="3264535">
                <a:moveTo>
                  <a:pt x="4425696" y="1133856"/>
                </a:moveTo>
                <a:lnTo>
                  <a:pt x="4418099" y="1132498"/>
                </a:lnTo>
                <a:lnTo>
                  <a:pt x="4411789" y="1128712"/>
                </a:lnTo>
                <a:lnTo>
                  <a:pt x="4407479" y="1122926"/>
                </a:lnTo>
                <a:lnTo>
                  <a:pt x="4405883" y="1115567"/>
                </a:lnTo>
                <a:lnTo>
                  <a:pt x="4407479" y="1107971"/>
                </a:lnTo>
                <a:lnTo>
                  <a:pt x="4411789" y="1101661"/>
                </a:lnTo>
                <a:lnTo>
                  <a:pt x="4418099" y="1097351"/>
                </a:lnTo>
                <a:lnTo>
                  <a:pt x="4425696" y="1095756"/>
                </a:lnTo>
                <a:lnTo>
                  <a:pt x="4433054" y="1097351"/>
                </a:lnTo>
                <a:lnTo>
                  <a:pt x="4438840" y="1101661"/>
                </a:lnTo>
                <a:lnTo>
                  <a:pt x="4442626" y="1107971"/>
                </a:lnTo>
                <a:lnTo>
                  <a:pt x="4443983" y="1115567"/>
                </a:lnTo>
                <a:lnTo>
                  <a:pt x="4442626" y="1122926"/>
                </a:lnTo>
                <a:lnTo>
                  <a:pt x="4438840" y="1128712"/>
                </a:lnTo>
                <a:lnTo>
                  <a:pt x="4433054" y="1132498"/>
                </a:lnTo>
                <a:lnTo>
                  <a:pt x="4425696" y="1133856"/>
                </a:lnTo>
                <a:close/>
              </a:path>
              <a:path w="4444365" h="3264535">
                <a:moveTo>
                  <a:pt x="4425696" y="1210056"/>
                </a:moveTo>
                <a:lnTo>
                  <a:pt x="4418099" y="1208698"/>
                </a:lnTo>
                <a:lnTo>
                  <a:pt x="4411789" y="1204912"/>
                </a:lnTo>
                <a:lnTo>
                  <a:pt x="4407479" y="1199126"/>
                </a:lnTo>
                <a:lnTo>
                  <a:pt x="4405883" y="1191767"/>
                </a:lnTo>
                <a:lnTo>
                  <a:pt x="4407479" y="1184171"/>
                </a:lnTo>
                <a:lnTo>
                  <a:pt x="4411789" y="1177861"/>
                </a:lnTo>
                <a:lnTo>
                  <a:pt x="4418099" y="1173551"/>
                </a:lnTo>
                <a:lnTo>
                  <a:pt x="4425696" y="1171956"/>
                </a:lnTo>
                <a:lnTo>
                  <a:pt x="4433054" y="1173551"/>
                </a:lnTo>
                <a:lnTo>
                  <a:pt x="4438840" y="1177861"/>
                </a:lnTo>
                <a:lnTo>
                  <a:pt x="4442626" y="1184171"/>
                </a:lnTo>
                <a:lnTo>
                  <a:pt x="4443983" y="1191767"/>
                </a:lnTo>
                <a:lnTo>
                  <a:pt x="4442626" y="1199126"/>
                </a:lnTo>
                <a:lnTo>
                  <a:pt x="4438840" y="1204912"/>
                </a:lnTo>
                <a:lnTo>
                  <a:pt x="4433054" y="1208698"/>
                </a:lnTo>
                <a:lnTo>
                  <a:pt x="4425696" y="1210056"/>
                </a:lnTo>
                <a:close/>
              </a:path>
              <a:path w="4444365" h="3264535">
                <a:moveTo>
                  <a:pt x="4425696" y="1286256"/>
                </a:moveTo>
                <a:lnTo>
                  <a:pt x="4418099" y="1284898"/>
                </a:lnTo>
                <a:lnTo>
                  <a:pt x="4411789" y="1281112"/>
                </a:lnTo>
                <a:lnTo>
                  <a:pt x="4407479" y="1275326"/>
                </a:lnTo>
                <a:lnTo>
                  <a:pt x="4405883" y="1267967"/>
                </a:lnTo>
                <a:lnTo>
                  <a:pt x="4407479" y="1260371"/>
                </a:lnTo>
                <a:lnTo>
                  <a:pt x="4411789" y="1254061"/>
                </a:lnTo>
                <a:lnTo>
                  <a:pt x="4418099" y="1249751"/>
                </a:lnTo>
                <a:lnTo>
                  <a:pt x="4425696" y="1248156"/>
                </a:lnTo>
                <a:lnTo>
                  <a:pt x="4433054" y="1249751"/>
                </a:lnTo>
                <a:lnTo>
                  <a:pt x="4438840" y="1254061"/>
                </a:lnTo>
                <a:lnTo>
                  <a:pt x="4442626" y="1260371"/>
                </a:lnTo>
                <a:lnTo>
                  <a:pt x="4443983" y="1267967"/>
                </a:lnTo>
                <a:lnTo>
                  <a:pt x="4442626" y="1275326"/>
                </a:lnTo>
                <a:lnTo>
                  <a:pt x="4438840" y="1281112"/>
                </a:lnTo>
                <a:lnTo>
                  <a:pt x="4433054" y="1284898"/>
                </a:lnTo>
                <a:lnTo>
                  <a:pt x="4425696" y="1286256"/>
                </a:lnTo>
                <a:close/>
              </a:path>
              <a:path w="4444365" h="3264535">
                <a:moveTo>
                  <a:pt x="4425696" y="1362456"/>
                </a:moveTo>
                <a:lnTo>
                  <a:pt x="4418099" y="1361098"/>
                </a:lnTo>
                <a:lnTo>
                  <a:pt x="4411789" y="1357312"/>
                </a:lnTo>
                <a:lnTo>
                  <a:pt x="4407479" y="1351526"/>
                </a:lnTo>
                <a:lnTo>
                  <a:pt x="4405883" y="1344167"/>
                </a:lnTo>
                <a:lnTo>
                  <a:pt x="4407479" y="1336571"/>
                </a:lnTo>
                <a:lnTo>
                  <a:pt x="4411789" y="1330261"/>
                </a:lnTo>
                <a:lnTo>
                  <a:pt x="4418099" y="1325951"/>
                </a:lnTo>
                <a:lnTo>
                  <a:pt x="4425696" y="1324356"/>
                </a:lnTo>
                <a:lnTo>
                  <a:pt x="4433054" y="1325951"/>
                </a:lnTo>
                <a:lnTo>
                  <a:pt x="4438840" y="1330261"/>
                </a:lnTo>
                <a:lnTo>
                  <a:pt x="4442626" y="1336571"/>
                </a:lnTo>
                <a:lnTo>
                  <a:pt x="4443983" y="1344167"/>
                </a:lnTo>
                <a:lnTo>
                  <a:pt x="4442626" y="1351526"/>
                </a:lnTo>
                <a:lnTo>
                  <a:pt x="4438840" y="1357312"/>
                </a:lnTo>
                <a:lnTo>
                  <a:pt x="4433054" y="1361098"/>
                </a:lnTo>
                <a:lnTo>
                  <a:pt x="4425696" y="1362456"/>
                </a:lnTo>
                <a:close/>
              </a:path>
              <a:path w="4444365" h="3264535">
                <a:moveTo>
                  <a:pt x="4425696" y="1440179"/>
                </a:moveTo>
                <a:lnTo>
                  <a:pt x="4418099" y="1438584"/>
                </a:lnTo>
                <a:lnTo>
                  <a:pt x="4411789" y="1434274"/>
                </a:lnTo>
                <a:lnTo>
                  <a:pt x="4407479" y="1427964"/>
                </a:lnTo>
                <a:lnTo>
                  <a:pt x="4405883" y="1420367"/>
                </a:lnTo>
                <a:lnTo>
                  <a:pt x="4407479" y="1412771"/>
                </a:lnTo>
                <a:lnTo>
                  <a:pt x="4411789" y="1406461"/>
                </a:lnTo>
                <a:lnTo>
                  <a:pt x="4418099" y="1402151"/>
                </a:lnTo>
                <a:lnTo>
                  <a:pt x="4425696" y="1400556"/>
                </a:lnTo>
                <a:lnTo>
                  <a:pt x="4433054" y="1402151"/>
                </a:lnTo>
                <a:lnTo>
                  <a:pt x="4438840" y="1406461"/>
                </a:lnTo>
                <a:lnTo>
                  <a:pt x="4442626" y="1412771"/>
                </a:lnTo>
                <a:lnTo>
                  <a:pt x="4443983" y="1420367"/>
                </a:lnTo>
                <a:lnTo>
                  <a:pt x="4442626" y="1427964"/>
                </a:lnTo>
                <a:lnTo>
                  <a:pt x="4438840" y="1434274"/>
                </a:lnTo>
                <a:lnTo>
                  <a:pt x="4433054" y="1438584"/>
                </a:lnTo>
                <a:lnTo>
                  <a:pt x="4425696" y="1440179"/>
                </a:lnTo>
                <a:close/>
              </a:path>
              <a:path w="4444365" h="3264535">
                <a:moveTo>
                  <a:pt x="4425696" y="1516379"/>
                </a:moveTo>
                <a:lnTo>
                  <a:pt x="4418099" y="1514784"/>
                </a:lnTo>
                <a:lnTo>
                  <a:pt x="4411789" y="1510474"/>
                </a:lnTo>
                <a:lnTo>
                  <a:pt x="4407479" y="1504164"/>
                </a:lnTo>
                <a:lnTo>
                  <a:pt x="4405883" y="1496567"/>
                </a:lnTo>
                <a:lnTo>
                  <a:pt x="4407479" y="1489209"/>
                </a:lnTo>
                <a:lnTo>
                  <a:pt x="4411789" y="1483423"/>
                </a:lnTo>
                <a:lnTo>
                  <a:pt x="4418099" y="1479637"/>
                </a:lnTo>
                <a:lnTo>
                  <a:pt x="4425696" y="1478279"/>
                </a:lnTo>
                <a:lnTo>
                  <a:pt x="4433054" y="1479637"/>
                </a:lnTo>
                <a:lnTo>
                  <a:pt x="4438840" y="1483423"/>
                </a:lnTo>
                <a:lnTo>
                  <a:pt x="4442626" y="1489209"/>
                </a:lnTo>
                <a:lnTo>
                  <a:pt x="4443983" y="1496567"/>
                </a:lnTo>
                <a:lnTo>
                  <a:pt x="4442626" y="1504164"/>
                </a:lnTo>
                <a:lnTo>
                  <a:pt x="4438840" y="1510474"/>
                </a:lnTo>
                <a:lnTo>
                  <a:pt x="4433054" y="1514784"/>
                </a:lnTo>
                <a:lnTo>
                  <a:pt x="4425696" y="1516379"/>
                </a:lnTo>
                <a:close/>
              </a:path>
              <a:path w="4444365" h="3264535">
                <a:moveTo>
                  <a:pt x="4425696" y="1592579"/>
                </a:moveTo>
                <a:lnTo>
                  <a:pt x="4418099" y="1590984"/>
                </a:lnTo>
                <a:lnTo>
                  <a:pt x="4411789" y="1586674"/>
                </a:lnTo>
                <a:lnTo>
                  <a:pt x="4407479" y="1580364"/>
                </a:lnTo>
                <a:lnTo>
                  <a:pt x="4405883" y="1572767"/>
                </a:lnTo>
                <a:lnTo>
                  <a:pt x="4407479" y="1565409"/>
                </a:lnTo>
                <a:lnTo>
                  <a:pt x="4411789" y="1559623"/>
                </a:lnTo>
                <a:lnTo>
                  <a:pt x="4418099" y="1555837"/>
                </a:lnTo>
                <a:lnTo>
                  <a:pt x="4425696" y="1554479"/>
                </a:lnTo>
                <a:lnTo>
                  <a:pt x="4433054" y="1555837"/>
                </a:lnTo>
                <a:lnTo>
                  <a:pt x="4438840" y="1559623"/>
                </a:lnTo>
                <a:lnTo>
                  <a:pt x="4442626" y="1565409"/>
                </a:lnTo>
                <a:lnTo>
                  <a:pt x="4443983" y="1572767"/>
                </a:lnTo>
                <a:lnTo>
                  <a:pt x="4442626" y="1580364"/>
                </a:lnTo>
                <a:lnTo>
                  <a:pt x="4438840" y="1586674"/>
                </a:lnTo>
                <a:lnTo>
                  <a:pt x="4433054" y="1590984"/>
                </a:lnTo>
                <a:lnTo>
                  <a:pt x="4425696" y="1592579"/>
                </a:lnTo>
                <a:close/>
              </a:path>
              <a:path w="4444365" h="3264535">
                <a:moveTo>
                  <a:pt x="4425696" y="1668779"/>
                </a:moveTo>
                <a:lnTo>
                  <a:pt x="4418099" y="1667184"/>
                </a:lnTo>
                <a:lnTo>
                  <a:pt x="4411789" y="1662874"/>
                </a:lnTo>
                <a:lnTo>
                  <a:pt x="4407479" y="1656564"/>
                </a:lnTo>
                <a:lnTo>
                  <a:pt x="4405883" y="1648967"/>
                </a:lnTo>
                <a:lnTo>
                  <a:pt x="4407479" y="1641609"/>
                </a:lnTo>
                <a:lnTo>
                  <a:pt x="4411789" y="1635823"/>
                </a:lnTo>
                <a:lnTo>
                  <a:pt x="4418099" y="1632037"/>
                </a:lnTo>
                <a:lnTo>
                  <a:pt x="4425696" y="1630679"/>
                </a:lnTo>
                <a:lnTo>
                  <a:pt x="4433054" y="1632037"/>
                </a:lnTo>
                <a:lnTo>
                  <a:pt x="4438840" y="1635823"/>
                </a:lnTo>
                <a:lnTo>
                  <a:pt x="4442626" y="1641609"/>
                </a:lnTo>
                <a:lnTo>
                  <a:pt x="4443983" y="1648967"/>
                </a:lnTo>
                <a:lnTo>
                  <a:pt x="4442626" y="1656564"/>
                </a:lnTo>
                <a:lnTo>
                  <a:pt x="4438840" y="1662874"/>
                </a:lnTo>
                <a:lnTo>
                  <a:pt x="4433054" y="1667184"/>
                </a:lnTo>
                <a:lnTo>
                  <a:pt x="4425696" y="1668779"/>
                </a:lnTo>
                <a:close/>
              </a:path>
              <a:path w="4444365" h="3264535">
                <a:moveTo>
                  <a:pt x="4425696" y="1744979"/>
                </a:moveTo>
                <a:lnTo>
                  <a:pt x="4418099" y="1743384"/>
                </a:lnTo>
                <a:lnTo>
                  <a:pt x="4411789" y="1739074"/>
                </a:lnTo>
                <a:lnTo>
                  <a:pt x="4407479" y="1732764"/>
                </a:lnTo>
                <a:lnTo>
                  <a:pt x="4405883" y="1725167"/>
                </a:lnTo>
                <a:lnTo>
                  <a:pt x="4407479" y="1717809"/>
                </a:lnTo>
                <a:lnTo>
                  <a:pt x="4411789" y="1712023"/>
                </a:lnTo>
                <a:lnTo>
                  <a:pt x="4418099" y="1708237"/>
                </a:lnTo>
                <a:lnTo>
                  <a:pt x="4425696" y="1706879"/>
                </a:lnTo>
                <a:lnTo>
                  <a:pt x="4433054" y="1708237"/>
                </a:lnTo>
                <a:lnTo>
                  <a:pt x="4438840" y="1712023"/>
                </a:lnTo>
                <a:lnTo>
                  <a:pt x="4442626" y="1717809"/>
                </a:lnTo>
                <a:lnTo>
                  <a:pt x="4443983" y="1725167"/>
                </a:lnTo>
                <a:lnTo>
                  <a:pt x="4442626" y="1732764"/>
                </a:lnTo>
                <a:lnTo>
                  <a:pt x="4438840" y="1739074"/>
                </a:lnTo>
                <a:lnTo>
                  <a:pt x="4433054" y="1743384"/>
                </a:lnTo>
                <a:lnTo>
                  <a:pt x="4425696" y="1744979"/>
                </a:lnTo>
                <a:close/>
              </a:path>
              <a:path w="4444365" h="3264535">
                <a:moveTo>
                  <a:pt x="4425696" y="1821179"/>
                </a:moveTo>
                <a:lnTo>
                  <a:pt x="4418099" y="1819584"/>
                </a:lnTo>
                <a:lnTo>
                  <a:pt x="4411789" y="1815274"/>
                </a:lnTo>
                <a:lnTo>
                  <a:pt x="4407479" y="1808964"/>
                </a:lnTo>
                <a:lnTo>
                  <a:pt x="4405883" y="1801367"/>
                </a:lnTo>
                <a:lnTo>
                  <a:pt x="4407479" y="1794009"/>
                </a:lnTo>
                <a:lnTo>
                  <a:pt x="4411789" y="1788223"/>
                </a:lnTo>
                <a:lnTo>
                  <a:pt x="4418099" y="1784437"/>
                </a:lnTo>
                <a:lnTo>
                  <a:pt x="4425696" y="1783079"/>
                </a:lnTo>
                <a:lnTo>
                  <a:pt x="4433054" y="1784437"/>
                </a:lnTo>
                <a:lnTo>
                  <a:pt x="4438840" y="1788223"/>
                </a:lnTo>
                <a:lnTo>
                  <a:pt x="4442626" y="1794009"/>
                </a:lnTo>
                <a:lnTo>
                  <a:pt x="4443983" y="1801367"/>
                </a:lnTo>
                <a:lnTo>
                  <a:pt x="4442626" y="1808964"/>
                </a:lnTo>
                <a:lnTo>
                  <a:pt x="4438840" y="1815274"/>
                </a:lnTo>
                <a:lnTo>
                  <a:pt x="4433054" y="1819584"/>
                </a:lnTo>
                <a:lnTo>
                  <a:pt x="4425696" y="1821179"/>
                </a:lnTo>
                <a:close/>
              </a:path>
              <a:path w="4444365" h="3264535">
                <a:moveTo>
                  <a:pt x="4425696" y="1897379"/>
                </a:moveTo>
                <a:lnTo>
                  <a:pt x="4418099" y="1895784"/>
                </a:lnTo>
                <a:lnTo>
                  <a:pt x="4411789" y="1891474"/>
                </a:lnTo>
                <a:lnTo>
                  <a:pt x="4407479" y="1885164"/>
                </a:lnTo>
                <a:lnTo>
                  <a:pt x="4405883" y="1877567"/>
                </a:lnTo>
                <a:lnTo>
                  <a:pt x="4407479" y="1870209"/>
                </a:lnTo>
                <a:lnTo>
                  <a:pt x="4411789" y="1864423"/>
                </a:lnTo>
                <a:lnTo>
                  <a:pt x="4418099" y="1860637"/>
                </a:lnTo>
                <a:lnTo>
                  <a:pt x="4425696" y="1859279"/>
                </a:lnTo>
                <a:lnTo>
                  <a:pt x="4433054" y="1860637"/>
                </a:lnTo>
                <a:lnTo>
                  <a:pt x="4438840" y="1864423"/>
                </a:lnTo>
                <a:lnTo>
                  <a:pt x="4442626" y="1870209"/>
                </a:lnTo>
                <a:lnTo>
                  <a:pt x="4443983" y="1877567"/>
                </a:lnTo>
                <a:lnTo>
                  <a:pt x="4442626" y="1885164"/>
                </a:lnTo>
                <a:lnTo>
                  <a:pt x="4438840" y="1891474"/>
                </a:lnTo>
                <a:lnTo>
                  <a:pt x="4433054" y="1895784"/>
                </a:lnTo>
                <a:lnTo>
                  <a:pt x="4425696" y="1897379"/>
                </a:lnTo>
                <a:close/>
              </a:path>
              <a:path w="4444365" h="3264535">
                <a:moveTo>
                  <a:pt x="4425696" y="1973579"/>
                </a:moveTo>
                <a:lnTo>
                  <a:pt x="4418099" y="1971984"/>
                </a:lnTo>
                <a:lnTo>
                  <a:pt x="4411789" y="1967674"/>
                </a:lnTo>
                <a:lnTo>
                  <a:pt x="4407479" y="1961364"/>
                </a:lnTo>
                <a:lnTo>
                  <a:pt x="4405883" y="1953767"/>
                </a:lnTo>
                <a:lnTo>
                  <a:pt x="4407479" y="1946409"/>
                </a:lnTo>
                <a:lnTo>
                  <a:pt x="4411789" y="1940623"/>
                </a:lnTo>
                <a:lnTo>
                  <a:pt x="4418099" y="1936837"/>
                </a:lnTo>
                <a:lnTo>
                  <a:pt x="4425696" y="1935479"/>
                </a:lnTo>
                <a:lnTo>
                  <a:pt x="4433054" y="1936837"/>
                </a:lnTo>
                <a:lnTo>
                  <a:pt x="4438840" y="1940623"/>
                </a:lnTo>
                <a:lnTo>
                  <a:pt x="4442626" y="1946409"/>
                </a:lnTo>
                <a:lnTo>
                  <a:pt x="4443983" y="1953767"/>
                </a:lnTo>
                <a:lnTo>
                  <a:pt x="4442626" y="1961364"/>
                </a:lnTo>
                <a:lnTo>
                  <a:pt x="4438840" y="1967674"/>
                </a:lnTo>
                <a:lnTo>
                  <a:pt x="4433054" y="1971984"/>
                </a:lnTo>
                <a:lnTo>
                  <a:pt x="4425696" y="1973579"/>
                </a:lnTo>
                <a:close/>
              </a:path>
              <a:path w="4444365" h="3264535">
                <a:moveTo>
                  <a:pt x="4425696" y="2049780"/>
                </a:moveTo>
                <a:lnTo>
                  <a:pt x="4418099" y="2048184"/>
                </a:lnTo>
                <a:lnTo>
                  <a:pt x="4411789" y="2043874"/>
                </a:lnTo>
                <a:lnTo>
                  <a:pt x="4407479" y="2037564"/>
                </a:lnTo>
                <a:lnTo>
                  <a:pt x="4405883" y="2029967"/>
                </a:lnTo>
                <a:lnTo>
                  <a:pt x="4407479" y="2022609"/>
                </a:lnTo>
                <a:lnTo>
                  <a:pt x="4411789" y="2016823"/>
                </a:lnTo>
                <a:lnTo>
                  <a:pt x="4418099" y="2013037"/>
                </a:lnTo>
                <a:lnTo>
                  <a:pt x="4425696" y="2011680"/>
                </a:lnTo>
                <a:lnTo>
                  <a:pt x="4433054" y="2013037"/>
                </a:lnTo>
                <a:lnTo>
                  <a:pt x="4438840" y="2016823"/>
                </a:lnTo>
                <a:lnTo>
                  <a:pt x="4442626" y="2022609"/>
                </a:lnTo>
                <a:lnTo>
                  <a:pt x="4443983" y="2029967"/>
                </a:lnTo>
                <a:lnTo>
                  <a:pt x="4442626" y="2037564"/>
                </a:lnTo>
                <a:lnTo>
                  <a:pt x="4438840" y="2043874"/>
                </a:lnTo>
                <a:lnTo>
                  <a:pt x="4433054" y="2048184"/>
                </a:lnTo>
                <a:lnTo>
                  <a:pt x="4425696" y="2049780"/>
                </a:lnTo>
                <a:close/>
              </a:path>
              <a:path w="4444365" h="3264535">
                <a:moveTo>
                  <a:pt x="4425696" y="2125980"/>
                </a:moveTo>
                <a:lnTo>
                  <a:pt x="4418099" y="2124384"/>
                </a:lnTo>
                <a:lnTo>
                  <a:pt x="4411789" y="2120074"/>
                </a:lnTo>
                <a:lnTo>
                  <a:pt x="4407479" y="2113764"/>
                </a:lnTo>
                <a:lnTo>
                  <a:pt x="4405883" y="2106167"/>
                </a:lnTo>
                <a:lnTo>
                  <a:pt x="4407479" y="2098809"/>
                </a:lnTo>
                <a:lnTo>
                  <a:pt x="4411789" y="2093023"/>
                </a:lnTo>
                <a:lnTo>
                  <a:pt x="4418099" y="2089237"/>
                </a:lnTo>
                <a:lnTo>
                  <a:pt x="4425696" y="2087880"/>
                </a:lnTo>
                <a:lnTo>
                  <a:pt x="4433054" y="2089237"/>
                </a:lnTo>
                <a:lnTo>
                  <a:pt x="4438840" y="2093023"/>
                </a:lnTo>
                <a:lnTo>
                  <a:pt x="4442626" y="2098809"/>
                </a:lnTo>
                <a:lnTo>
                  <a:pt x="4443983" y="2106167"/>
                </a:lnTo>
                <a:lnTo>
                  <a:pt x="4442626" y="2113764"/>
                </a:lnTo>
                <a:lnTo>
                  <a:pt x="4438840" y="2120074"/>
                </a:lnTo>
                <a:lnTo>
                  <a:pt x="4433054" y="2124384"/>
                </a:lnTo>
                <a:lnTo>
                  <a:pt x="4425696" y="2125980"/>
                </a:lnTo>
                <a:close/>
              </a:path>
              <a:path w="4444365" h="3264535">
                <a:moveTo>
                  <a:pt x="4425696" y="2202180"/>
                </a:moveTo>
                <a:lnTo>
                  <a:pt x="4418099" y="2200584"/>
                </a:lnTo>
                <a:lnTo>
                  <a:pt x="4411789" y="2196274"/>
                </a:lnTo>
                <a:lnTo>
                  <a:pt x="4407479" y="2189964"/>
                </a:lnTo>
                <a:lnTo>
                  <a:pt x="4405883" y="2182367"/>
                </a:lnTo>
                <a:lnTo>
                  <a:pt x="4407479" y="2175009"/>
                </a:lnTo>
                <a:lnTo>
                  <a:pt x="4411789" y="2169223"/>
                </a:lnTo>
                <a:lnTo>
                  <a:pt x="4418099" y="2165437"/>
                </a:lnTo>
                <a:lnTo>
                  <a:pt x="4425696" y="2164080"/>
                </a:lnTo>
                <a:lnTo>
                  <a:pt x="4433054" y="2165437"/>
                </a:lnTo>
                <a:lnTo>
                  <a:pt x="4438840" y="2169223"/>
                </a:lnTo>
                <a:lnTo>
                  <a:pt x="4442626" y="2175009"/>
                </a:lnTo>
                <a:lnTo>
                  <a:pt x="4443983" y="2182367"/>
                </a:lnTo>
                <a:lnTo>
                  <a:pt x="4442626" y="2189964"/>
                </a:lnTo>
                <a:lnTo>
                  <a:pt x="4438840" y="2196274"/>
                </a:lnTo>
                <a:lnTo>
                  <a:pt x="4433054" y="2200584"/>
                </a:lnTo>
                <a:lnTo>
                  <a:pt x="4425696" y="2202180"/>
                </a:lnTo>
                <a:close/>
              </a:path>
              <a:path w="4444365" h="3264535">
                <a:moveTo>
                  <a:pt x="4425696" y="2278380"/>
                </a:moveTo>
                <a:lnTo>
                  <a:pt x="4418099" y="2276784"/>
                </a:lnTo>
                <a:lnTo>
                  <a:pt x="4411789" y="2272474"/>
                </a:lnTo>
                <a:lnTo>
                  <a:pt x="4407479" y="2266164"/>
                </a:lnTo>
                <a:lnTo>
                  <a:pt x="4405883" y="2258567"/>
                </a:lnTo>
                <a:lnTo>
                  <a:pt x="4407479" y="2251209"/>
                </a:lnTo>
                <a:lnTo>
                  <a:pt x="4411789" y="2245423"/>
                </a:lnTo>
                <a:lnTo>
                  <a:pt x="4418099" y="2241637"/>
                </a:lnTo>
                <a:lnTo>
                  <a:pt x="4425696" y="2240280"/>
                </a:lnTo>
                <a:lnTo>
                  <a:pt x="4433054" y="2241637"/>
                </a:lnTo>
                <a:lnTo>
                  <a:pt x="4438840" y="2245423"/>
                </a:lnTo>
                <a:lnTo>
                  <a:pt x="4442626" y="2251209"/>
                </a:lnTo>
                <a:lnTo>
                  <a:pt x="4443983" y="2258567"/>
                </a:lnTo>
                <a:lnTo>
                  <a:pt x="4442626" y="2266164"/>
                </a:lnTo>
                <a:lnTo>
                  <a:pt x="4438840" y="2272474"/>
                </a:lnTo>
                <a:lnTo>
                  <a:pt x="4433054" y="2276784"/>
                </a:lnTo>
                <a:lnTo>
                  <a:pt x="4425696" y="2278380"/>
                </a:lnTo>
                <a:close/>
              </a:path>
              <a:path w="4444365" h="3264535">
                <a:moveTo>
                  <a:pt x="4425696" y="2354580"/>
                </a:moveTo>
                <a:lnTo>
                  <a:pt x="4418099" y="2352984"/>
                </a:lnTo>
                <a:lnTo>
                  <a:pt x="4411789" y="2348674"/>
                </a:lnTo>
                <a:lnTo>
                  <a:pt x="4407479" y="2342364"/>
                </a:lnTo>
                <a:lnTo>
                  <a:pt x="4405883" y="2334767"/>
                </a:lnTo>
                <a:lnTo>
                  <a:pt x="4407479" y="2327409"/>
                </a:lnTo>
                <a:lnTo>
                  <a:pt x="4411789" y="2321623"/>
                </a:lnTo>
                <a:lnTo>
                  <a:pt x="4418099" y="2317837"/>
                </a:lnTo>
                <a:lnTo>
                  <a:pt x="4425696" y="2316480"/>
                </a:lnTo>
                <a:lnTo>
                  <a:pt x="4433054" y="2317837"/>
                </a:lnTo>
                <a:lnTo>
                  <a:pt x="4438840" y="2321623"/>
                </a:lnTo>
                <a:lnTo>
                  <a:pt x="4442626" y="2327409"/>
                </a:lnTo>
                <a:lnTo>
                  <a:pt x="4443983" y="2334767"/>
                </a:lnTo>
                <a:lnTo>
                  <a:pt x="4442626" y="2342364"/>
                </a:lnTo>
                <a:lnTo>
                  <a:pt x="4438840" y="2348674"/>
                </a:lnTo>
                <a:lnTo>
                  <a:pt x="4433054" y="2352984"/>
                </a:lnTo>
                <a:lnTo>
                  <a:pt x="4425696" y="2354580"/>
                </a:lnTo>
                <a:close/>
              </a:path>
              <a:path w="4444365" h="3264535">
                <a:moveTo>
                  <a:pt x="4425696" y="2430780"/>
                </a:moveTo>
                <a:lnTo>
                  <a:pt x="4418099" y="2429184"/>
                </a:lnTo>
                <a:lnTo>
                  <a:pt x="4411789" y="2424874"/>
                </a:lnTo>
                <a:lnTo>
                  <a:pt x="4407479" y="2418564"/>
                </a:lnTo>
                <a:lnTo>
                  <a:pt x="4405883" y="2410967"/>
                </a:lnTo>
                <a:lnTo>
                  <a:pt x="4407479" y="2403609"/>
                </a:lnTo>
                <a:lnTo>
                  <a:pt x="4411789" y="2397823"/>
                </a:lnTo>
                <a:lnTo>
                  <a:pt x="4418099" y="2394037"/>
                </a:lnTo>
                <a:lnTo>
                  <a:pt x="4425696" y="2392680"/>
                </a:lnTo>
                <a:lnTo>
                  <a:pt x="4433054" y="2394037"/>
                </a:lnTo>
                <a:lnTo>
                  <a:pt x="4438840" y="2397823"/>
                </a:lnTo>
                <a:lnTo>
                  <a:pt x="4442626" y="2403609"/>
                </a:lnTo>
                <a:lnTo>
                  <a:pt x="4443983" y="2410967"/>
                </a:lnTo>
                <a:lnTo>
                  <a:pt x="4442626" y="2418564"/>
                </a:lnTo>
                <a:lnTo>
                  <a:pt x="4438840" y="2424874"/>
                </a:lnTo>
                <a:lnTo>
                  <a:pt x="4433054" y="2429184"/>
                </a:lnTo>
                <a:lnTo>
                  <a:pt x="4425696" y="2430780"/>
                </a:lnTo>
                <a:close/>
              </a:path>
              <a:path w="4444365" h="3264535">
                <a:moveTo>
                  <a:pt x="4425696" y="2506980"/>
                </a:moveTo>
                <a:lnTo>
                  <a:pt x="4418099" y="2505384"/>
                </a:lnTo>
                <a:lnTo>
                  <a:pt x="4411789" y="2501074"/>
                </a:lnTo>
                <a:lnTo>
                  <a:pt x="4407479" y="2494764"/>
                </a:lnTo>
                <a:lnTo>
                  <a:pt x="4405883" y="2487167"/>
                </a:lnTo>
                <a:lnTo>
                  <a:pt x="4407479" y="2479809"/>
                </a:lnTo>
                <a:lnTo>
                  <a:pt x="4411789" y="2474023"/>
                </a:lnTo>
                <a:lnTo>
                  <a:pt x="4418099" y="2470237"/>
                </a:lnTo>
                <a:lnTo>
                  <a:pt x="4425696" y="2468880"/>
                </a:lnTo>
                <a:lnTo>
                  <a:pt x="4433054" y="2470237"/>
                </a:lnTo>
                <a:lnTo>
                  <a:pt x="4438840" y="2474023"/>
                </a:lnTo>
                <a:lnTo>
                  <a:pt x="4442626" y="2479809"/>
                </a:lnTo>
                <a:lnTo>
                  <a:pt x="4443983" y="2487167"/>
                </a:lnTo>
                <a:lnTo>
                  <a:pt x="4442626" y="2494764"/>
                </a:lnTo>
                <a:lnTo>
                  <a:pt x="4438840" y="2501074"/>
                </a:lnTo>
                <a:lnTo>
                  <a:pt x="4433054" y="2505384"/>
                </a:lnTo>
                <a:lnTo>
                  <a:pt x="4425696" y="2506980"/>
                </a:lnTo>
                <a:close/>
              </a:path>
              <a:path w="4444365" h="3264535">
                <a:moveTo>
                  <a:pt x="4425696" y="2583180"/>
                </a:moveTo>
                <a:lnTo>
                  <a:pt x="4418099" y="2581584"/>
                </a:lnTo>
                <a:lnTo>
                  <a:pt x="4411789" y="2577274"/>
                </a:lnTo>
                <a:lnTo>
                  <a:pt x="4407479" y="2570964"/>
                </a:lnTo>
                <a:lnTo>
                  <a:pt x="4405883" y="2563367"/>
                </a:lnTo>
                <a:lnTo>
                  <a:pt x="4407479" y="2556009"/>
                </a:lnTo>
                <a:lnTo>
                  <a:pt x="4411789" y="2550223"/>
                </a:lnTo>
                <a:lnTo>
                  <a:pt x="4418099" y="2546437"/>
                </a:lnTo>
                <a:lnTo>
                  <a:pt x="4425696" y="2545080"/>
                </a:lnTo>
                <a:lnTo>
                  <a:pt x="4433054" y="2546437"/>
                </a:lnTo>
                <a:lnTo>
                  <a:pt x="4438840" y="2550223"/>
                </a:lnTo>
                <a:lnTo>
                  <a:pt x="4442626" y="2556009"/>
                </a:lnTo>
                <a:lnTo>
                  <a:pt x="4443983" y="2563367"/>
                </a:lnTo>
                <a:lnTo>
                  <a:pt x="4442626" y="2570964"/>
                </a:lnTo>
                <a:lnTo>
                  <a:pt x="4438840" y="2577274"/>
                </a:lnTo>
                <a:lnTo>
                  <a:pt x="4433054" y="2581584"/>
                </a:lnTo>
                <a:lnTo>
                  <a:pt x="4425696" y="2583180"/>
                </a:lnTo>
                <a:close/>
              </a:path>
              <a:path w="4444365" h="3264535">
                <a:moveTo>
                  <a:pt x="4425696" y="2659380"/>
                </a:moveTo>
                <a:lnTo>
                  <a:pt x="4418099" y="2657784"/>
                </a:lnTo>
                <a:lnTo>
                  <a:pt x="4411789" y="2653474"/>
                </a:lnTo>
                <a:lnTo>
                  <a:pt x="4407479" y="2647164"/>
                </a:lnTo>
                <a:lnTo>
                  <a:pt x="4405883" y="2639567"/>
                </a:lnTo>
                <a:lnTo>
                  <a:pt x="4407479" y="2632209"/>
                </a:lnTo>
                <a:lnTo>
                  <a:pt x="4411789" y="2626423"/>
                </a:lnTo>
                <a:lnTo>
                  <a:pt x="4418099" y="2622637"/>
                </a:lnTo>
                <a:lnTo>
                  <a:pt x="4425696" y="2621280"/>
                </a:lnTo>
                <a:lnTo>
                  <a:pt x="4433054" y="2622637"/>
                </a:lnTo>
                <a:lnTo>
                  <a:pt x="4438840" y="2626423"/>
                </a:lnTo>
                <a:lnTo>
                  <a:pt x="4442626" y="2632209"/>
                </a:lnTo>
                <a:lnTo>
                  <a:pt x="4443983" y="2639567"/>
                </a:lnTo>
                <a:lnTo>
                  <a:pt x="4442626" y="2647164"/>
                </a:lnTo>
                <a:lnTo>
                  <a:pt x="4438840" y="2653474"/>
                </a:lnTo>
                <a:lnTo>
                  <a:pt x="4433054" y="2657784"/>
                </a:lnTo>
                <a:lnTo>
                  <a:pt x="4425696" y="2659380"/>
                </a:lnTo>
                <a:close/>
              </a:path>
              <a:path w="4444365" h="3264535">
                <a:moveTo>
                  <a:pt x="4425696" y="2735580"/>
                </a:moveTo>
                <a:lnTo>
                  <a:pt x="4418099" y="2733984"/>
                </a:lnTo>
                <a:lnTo>
                  <a:pt x="4411789" y="2729674"/>
                </a:lnTo>
                <a:lnTo>
                  <a:pt x="4407479" y="2723364"/>
                </a:lnTo>
                <a:lnTo>
                  <a:pt x="4405883" y="2715767"/>
                </a:lnTo>
                <a:lnTo>
                  <a:pt x="4407479" y="2709052"/>
                </a:lnTo>
                <a:lnTo>
                  <a:pt x="4411789" y="2703195"/>
                </a:lnTo>
                <a:lnTo>
                  <a:pt x="4418099" y="2699051"/>
                </a:lnTo>
                <a:lnTo>
                  <a:pt x="4425696" y="2697480"/>
                </a:lnTo>
                <a:lnTo>
                  <a:pt x="4433054" y="2699051"/>
                </a:lnTo>
                <a:lnTo>
                  <a:pt x="4438840" y="2703195"/>
                </a:lnTo>
                <a:lnTo>
                  <a:pt x="4442626" y="2709052"/>
                </a:lnTo>
                <a:lnTo>
                  <a:pt x="4443983" y="2715767"/>
                </a:lnTo>
                <a:lnTo>
                  <a:pt x="4442626" y="2723364"/>
                </a:lnTo>
                <a:lnTo>
                  <a:pt x="4438840" y="2729674"/>
                </a:lnTo>
                <a:lnTo>
                  <a:pt x="4433054" y="2733984"/>
                </a:lnTo>
                <a:lnTo>
                  <a:pt x="4425696" y="2735580"/>
                </a:lnTo>
                <a:close/>
              </a:path>
              <a:path w="4444365" h="3264535">
                <a:moveTo>
                  <a:pt x="4425696" y="2811780"/>
                </a:moveTo>
                <a:lnTo>
                  <a:pt x="4418099" y="2810184"/>
                </a:lnTo>
                <a:lnTo>
                  <a:pt x="4411789" y="2805874"/>
                </a:lnTo>
                <a:lnTo>
                  <a:pt x="4407479" y="2799564"/>
                </a:lnTo>
                <a:lnTo>
                  <a:pt x="4405883" y="2791967"/>
                </a:lnTo>
                <a:lnTo>
                  <a:pt x="4407479" y="2785252"/>
                </a:lnTo>
                <a:lnTo>
                  <a:pt x="4411789" y="2779395"/>
                </a:lnTo>
                <a:lnTo>
                  <a:pt x="4418099" y="2775251"/>
                </a:lnTo>
                <a:lnTo>
                  <a:pt x="4425696" y="2773680"/>
                </a:lnTo>
                <a:lnTo>
                  <a:pt x="4433054" y="2775251"/>
                </a:lnTo>
                <a:lnTo>
                  <a:pt x="4438840" y="2779395"/>
                </a:lnTo>
                <a:lnTo>
                  <a:pt x="4442626" y="2785252"/>
                </a:lnTo>
                <a:lnTo>
                  <a:pt x="4443983" y="2791967"/>
                </a:lnTo>
                <a:lnTo>
                  <a:pt x="4442626" y="2799564"/>
                </a:lnTo>
                <a:lnTo>
                  <a:pt x="4438840" y="2805874"/>
                </a:lnTo>
                <a:lnTo>
                  <a:pt x="4433054" y="2810184"/>
                </a:lnTo>
                <a:lnTo>
                  <a:pt x="4425696" y="2811780"/>
                </a:lnTo>
                <a:close/>
              </a:path>
              <a:path w="4444365" h="3264535">
                <a:moveTo>
                  <a:pt x="4425696" y="2887980"/>
                </a:moveTo>
                <a:lnTo>
                  <a:pt x="4418099" y="2886384"/>
                </a:lnTo>
                <a:lnTo>
                  <a:pt x="4411789" y="2882074"/>
                </a:lnTo>
                <a:lnTo>
                  <a:pt x="4407479" y="2875764"/>
                </a:lnTo>
                <a:lnTo>
                  <a:pt x="4405883" y="2868167"/>
                </a:lnTo>
                <a:lnTo>
                  <a:pt x="4407479" y="2861452"/>
                </a:lnTo>
                <a:lnTo>
                  <a:pt x="4411789" y="2855595"/>
                </a:lnTo>
                <a:lnTo>
                  <a:pt x="4418099" y="2851451"/>
                </a:lnTo>
                <a:lnTo>
                  <a:pt x="4425696" y="2849880"/>
                </a:lnTo>
                <a:lnTo>
                  <a:pt x="4433054" y="2851451"/>
                </a:lnTo>
                <a:lnTo>
                  <a:pt x="4438840" y="2855595"/>
                </a:lnTo>
                <a:lnTo>
                  <a:pt x="4442626" y="2861452"/>
                </a:lnTo>
                <a:lnTo>
                  <a:pt x="4443983" y="2868167"/>
                </a:lnTo>
                <a:lnTo>
                  <a:pt x="4442626" y="2875764"/>
                </a:lnTo>
                <a:lnTo>
                  <a:pt x="4438840" y="2882074"/>
                </a:lnTo>
                <a:lnTo>
                  <a:pt x="4433054" y="2886384"/>
                </a:lnTo>
                <a:lnTo>
                  <a:pt x="4425696" y="2887980"/>
                </a:lnTo>
                <a:close/>
              </a:path>
              <a:path w="4444365" h="3264535">
                <a:moveTo>
                  <a:pt x="4425696" y="2964180"/>
                </a:moveTo>
                <a:lnTo>
                  <a:pt x="4418099" y="2962608"/>
                </a:lnTo>
                <a:lnTo>
                  <a:pt x="4411789" y="2958464"/>
                </a:lnTo>
                <a:lnTo>
                  <a:pt x="4407479" y="2952607"/>
                </a:lnTo>
                <a:lnTo>
                  <a:pt x="4405883" y="2945891"/>
                </a:lnTo>
                <a:lnTo>
                  <a:pt x="4405883" y="2944367"/>
                </a:lnTo>
                <a:lnTo>
                  <a:pt x="4407479" y="2937652"/>
                </a:lnTo>
                <a:lnTo>
                  <a:pt x="4411789" y="2931795"/>
                </a:lnTo>
                <a:lnTo>
                  <a:pt x="4418099" y="2927651"/>
                </a:lnTo>
                <a:lnTo>
                  <a:pt x="4425696" y="2926080"/>
                </a:lnTo>
                <a:lnTo>
                  <a:pt x="4433054" y="2927651"/>
                </a:lnTo>
                <a:lnTo>
                  <a:pt x="4438840" y="2931795"/>
                </a:lnTo>
                <a:lnTo>
                  <a:pt x="4442626" y="2937652"/>
                </a:lnTo>
                <a:lnTo>
                  <a:pt x="4443983" y="2944367"/>
                </a:lnTo>
                <a:lnTo>
                  <a:pt x="4443983" y="2945891"/>
                </a:lnTo>
                <a:lnTo>
                  <a:pt x="4442626" y="2952607"/>
                </a:lnTo>
                <a:lnTo>
                  <a:pt x="4438840" y="2958464"/>
                </a:lnTo>
                <a:lnTo>
                  <a:pt x="4433054" y="2962608"/>
                </a:lnTo>
                <a:lnTo>
                  <a:pt x="4425696" y="2964180"/>
                </a:lnTo>
                <a:close/>
              </a:path>
              <a:path w="4444365" h="3264535">
                <a:moveTo>
                  <a:pt x="4425696" y="3040380"/>
                </a:moveTo>
                <a:lnTo>
                  <a:pt x="4418099" y="3038808"/>
                </a:lnTo>
                <a:lnTo>
                  <a:pt x="4411789" y="3034664"/>
                </a:lnTo>
                <a:lnTo>
                  <a:pt x="4407479" y="3028807"/>
                </a:lnTo>
                <a:lnTo>
                  <a:pt x="4405883" y="3022091"/>
                </a:lnTo>
                <a:lnTo>
                  <a:pt x="4407479" y="3014495"/>
                </a:lnTo>
                <a:lnTo>
                  <a:pt x="4411789" y="3008185"/>
                </a:lnTo>
                <a:lnTo>
                  <a:pt x="4418099" y="3003875"/>
                </a:lnTo>
                <a:lnTo>
                  <a:pt x="4425696" y="3002280"/>
                </a:lnTo>
                <a:lnTo>
                  <a:pt x="4433054" y="3003875"/>
                </a:lnTo>
                <a:lnTo>
                  <a:pt x="4438840" y="3008185"/>
                </a:lnTo>
                <a:lnTo>
                  <a:pt x="4442626" y="3014495"/>
                </a:lnTo>
                <a:lnTo>
                  <a:pt x="4443983" y="3022091"/>
                </a:lnTo>
                <a:lnTo>
                  <a:pt x="4442626" y="3028807"/>
                </a:lnTo>
                <a:lnTo>
                  <a:pt x="4438840" y="3034664"/>
                </a:lnTo>
                <a:lnTo>
                  <a:pt x="4433054" y="3038808"/>
                </a:lnTo>
                <a:lnTo>
                  <a:pt x="4425696" y="3040380"/>
                </a:lnTo>
                <a:close/>
              </a:path>
              <a:path w="4444365" h="3264535">
                <a:moveTo>
                  <a:pt x="4425696" y="3116580"/>
                </a:moveTo>
                <a:lnTo>
                  <a:pt x="4418099" y="3115008"/>
                </a:lnTo>
                <a:lnTo>
                  <a:pt x="4411789" y="3110864"/>
                </a:lnTo>
                <a:lnTo>
                  <a:pt x="4407479" y="3105007"/>
                </a:lnTo>
                <a:lnTo>
                  <a:pt x="4405883" y="3098291"/>
                </a:lnTo>
                <a:lnTo>
                  <a:pt x="4407479" y="3090695"/>
                </a:lnTo>
                <a:lnTo>
                  <a:pt x="4411789" y="3084385"/>
                </a:lnTo>
                <a:lnTo>
                  <a:pt x="4418099" y="3080075"/>
                </a:lnTo>
                <a:lnTo>
                  <a:pt x="4425696" y="3078480"/>
                </a:lnTo>
                <a:lnTo>
                  <a:pt x="4433054" y="3080075"/>
                </a:lnTo>
                <a:lnTo>
                  <a:pt x="4438840" y="3084385"/>
                </a:lnTo>
                <a:lnTo>
                  <a:pt x="4442626" y="3090695"/>
                </a:lnTo>
                <a:lnTo>
                  <a:pt x="4443983" y="3098291"/>
                </a:lnTo>
                <a:lnTo>
                  <a:pt x="4442626" y="3105007"/>
                </a:lnTo>
                <a:lnTo>
                  <a:pt x="4438840" y="3110864"/>
                </a:lnTo>
                <a:lnTo>
                  <a:pt x="4433054" y="3115008"/>
                </a:lnTo>
                <a:lnTo>
                  <a:pt x="4425696" y="3116580"/>
                </a:lnTo>
                <a:close/>
              </a:path>
              <a:path w="4444365" h="3264535">
                <a:moveTo>
                  <a:pt x="4425696" y="3192780"/>
                </a:moveTo>
                <a:lnTo>
                  <a:pt x="4418099" y="3191422"/>
                </a:lnTo>
                <a:lnTo>
                  <a:pt x="4411789" y="3187636"/>
                </a:lnTo>
                <a:lnTo>
                  <a:pt x="4407479" y="3181850"/>
                </a:lnTo>
                <a:lnTo>
                  <a:pt x="4405883" y="3174491"/>
                </a:lnTo>
                <a:lnTo>
                  <a:pt x="4407479" y="3166895"/>
                </a:lnTo>
                <a:lnTo>
                  <a:pt x="4411789" y="3160585"/>
                </a:lnTo>
                <a:lnTo>
                  <a:pt x="4418099" y="3156275"/>
                </a:lnTo>
                <a:lnTo>
                  <a:pt x="4425696" y="3154680"/>
                </a:lnTo>
                <a:lnTo>
                  <a:pt x="4433054" y="3156275"/>
                </a:lnTo>
                <a:lnTo>
                  <a:pt x="4438840" y="3160585"/>
                </a:lnTo>
                <a:lnTo>
                  <a:pt x="4442626" y="3166895"/>
                </a:lnTo>
                <a:lnTo>
                  <a:pt x="4443983" y="3174491"/>
                </a:lnTo>
                <a:lnTo>
                  <a:pt x="4442626" y="3181850"/>
                </a:lnTo>
                <a:lnTo>
                  <a:pt x="4438840" y="3187636"/>
                </a:lnTo>
                <a:lnTo>
                  <a:pt x="4433054" y="3191422"/>
                </a:lnTo>
                <a:lnTo>
                  <a:pt x="4425696" y="3192780"/>
                </a:lnTo>
                <a:close/>
              </a:path>
              <a:path w="4444365" h="3264535">
                <a:moveTo>
                  <a:pt x="4419600" y="3264407"/>
                </a:moveTo>
                <a:lnTo>
                  <a:pt x="4412241" y="3262812"/>
                </a:lnTo>
                <a:lnTo>
                  <a:pt x="4406455" y="3258502"/>
                </a:lnTo>
                <a:lnTo>
                  <a:pt x="4402669" y="3252192"/>
                </a:lnTo>
                <a:lnTo>
                  <a:pt x="4401312" y="3244596"/>
                </a:lnTo>
                <a:lnTo>
                  <a:pt x="4402669" y="3237237"/>
                </a:lnTo>
                <a:lnTo>
                  <a:pt x="4406455" y="3231451"/>
                </a:lnTo>
                <a:lnTo>
                  <a:pt x="4412241" y="3227665"/>
                </a:lnTo>
                <a:lnTo>
                  <a:pt x="4419600" y="3226307"/>
                </a:lnTo>
                <a:lnTo>
                  <a:pt x="4427196" y="3227665"/>
                </a:lnTo>
                <a:lnTo>
                  <a:pt x="4433506" y="3231451"/>
                </a:lnTo>
                <a:lnTo>
                  <a:pt x="4437816" y="3237237"/>
                </a:lnTo>
                <a:lnTo>
                  <a:pt x="4439412" y="3244596"/>
                </a:lnTo>
                <a:lnTo>
                  <a:pt x="4437816" y="3252192"/>
                </a:lnTo>
                <a:lnTo>
                  <a:pt x="4433506" y="3258502"/>
                </a:lnTo>
                <a:lnTo>
                  <a:pt x="4427196" y="3262812"/>
                </a:lnTo>
                <a:lnTo>
                  <a:pt x="4419600" y="3264407"/>
                </a:lnTo>
                <a:close/>
              </a:path>
              <a:path w="4444365" h="3264535">
                <a:moveTo>
                  <a:pt x="4343400" y="3264407"/>
                </a:moveTo>
                <a:lnTo>
                  <a:pt x="4336041" y="3262812"/>
                </a:lnTo>
                <a:lnTo>
                  <a:pt x="4330255" y="3258502"/>
                </a:lnTo>
                <a:lnTo>
                  <a:pt x="4326469" y="3252192"/>
                </a:lnTo>
                <a:lnTo>
                  <a:pt x="4325112" y="3244596"/>
                </a:lnTo>
                <a:lnTo>
                  <a:pt x="4326469" y="3237237"/>
                </a:lnTo>
                <a:lnTo>
                  <a:pt x="4330255" y="3231451"/>
                </a:lnTo>
                <a:lnTo>
                  <a:pt x="4336041" y="3227665"/>
                </a:lnTo>
                <a:lnTo>
                  <a:pt x="4343400" y="3226307"/>
                </a:lnTo>
                <a:lnTo>
                  <a:pt x="4350996" y="3227665"/>
                </a:lnTo>
                <a:lnTo>
                  <a:pt x="4357306" y="3231451"/>
                </a:lnTo>
                <a:lnTo>
                  <a:pt x="4361616" y="3237237"/>
                </a:lnTo>
                <a:lnTo>
                  <a:pt x="4363212" y="3244596"/>
                </a:lnTo>
                <a:lnTo>
                  <a:pt x="4361616" y="3252192"/>
                </a:lnTo>
                <a:lnTo>
                  <a:pt x="4357306" y="3258502"/>
                </a:lnTo>
                <a:lnTo>
                  <a:pt x="4350996" y="3262812"/>
                </a:lnTo>
                <a:lnTo>
                  <a:pt x="4343400" y="3264407"/>
                </a:lnTo>
                <a:close/>
              </a:path>
              <a:path w="4444365" h="3264535">
                <a:moveTo>
                  <a:pt x="4267200" y="3264407"/>
                </a:moveTo>
                <a:lnTo>
                  <a:pt x="4259841" y="3262812"/>
                </a:lnTo>
                <a:lnTo>
                  <a:pt x="4254055" y="3258502"/>
                </a:lnTo>
                <a:lnTo>
                  <a:pt x="4250269" y="3252192"/>
                </a:lnTo>
                <a:lnTo>
                  <a:pt x="4248912" y="3244596"/>
                </a:lnTo>
                <a:lnTo>
                  <a:pt x="4250269" y="3237237"/>
                </a:lnTo>
                <a:lnTo>
                  <a:pt x="4254055" y="3231451"/>
                </a:lnTo>
                <a:lnTo>
                  <a:pt x="4259841" y="3227665"/>
                </a:lnTo>
                <a:lnTo>
                  <a:pt x="4267200" y="3226307"/>
                </a:lnTo>
                <a:lnTo>
                  <a:pt x="4274796" y="3227665"/>
                </a:lnTo>
                <a:lnTo>
                  <a:pt x="4281106" y="3231451"/>
                </a:lnTo>
                <a:lnTo>
                  <a:pt x="4285416" y="3237237"/>
                </a:lnTo>
                <a:lnTo>
                  <a:pt x="4287012" y="3244596"/>
                </a:lnTo>
                <a:lnTo>
                  <a:pt x="4285416" y="3252192"/>
                </a:lnTo>
                <a:lnTo>
                  <a:pt x="4281106" y="3258502"/>
                </a:lnTo>
                <a:lnTo>
                  <a:pt x="4274796" y="3262812"/>
                </a:lnTo>
                <a:lnTo>
                  <a:pt x="4267200" y="3264407"/>
                </a:lnTo>
                <a:close/>
              </a:path>
              <a:path w="4444365" h="3264535">
                <a:moveTo>
                  <a:pt x="4191000" y="3264407"/>
                </a:moveTo>
                <a:lnTo>
                  <a:pt x="4183641" y="3262812"/>
                </a:lnTo>
                <a:lnTo>
                  <a:pt x="4177855" y="3258502"/>
                </a:lnTo>
                <a:lnTo>
                  <a:pt x="4174069" y="3252192"/>
                </a:lnTo>
                <a:lnTo>
                  <a:pt x="4172712" y="3244596"/>
                </a:lnTo>
                <a:lnTo>
                  <a:pt x="4174069" y="3237237"/>
                </a:lnTo>
                <a:lnTo>
                  <a:pt x="4177855" y="3231451"/>
                </a:lnTo>
                <a:lnTo>
                  <a:pt x="4183641" y="3227665"/>
                </a:lnTo>
                <a:lnTo>
                  <a:pt x="4191000" y="3226307"/>
                </a:lnTo>
                <a:lnTo>
                  <a:pt x="4198596" y="3227665"/>
                </a:lnTo>
                <a:lnTo>
                  <a:pt x="4204906" y="3231451"/>
                </a:lnTo>
                <a:lnTo>
                  <a:pt x="4209216" y="3237237"/>
                </a:lnTo>
                <a:lnTo>
                  <a:pt x="4210812" y="3244596"/>
                </a:lnTo>
                <a:lnTo>
                  <a:pt x="4209216" y="3252192"/>
                </a:lnTo>
                <a:lnTo>
                  <a:pt x="4204906" y="3258502"/>
                </a:lnTo>
                <a:lnTo>
                  <a:pt x="4198596" y="3262812"/>
                </a:lnTo>
                <a:lnTo>
                  <a:pt x="4191000" y="3264407"/>
                </a:lnTo>
                <a:close/>
              </a:path>
              <a:path w="4444365" h="3264535">
                <a:moveTo>
                  <a:pt x="4114800" y="3264407"/>
                </a:moveTo>
                <a:lnTo>
                  <a:pt x="4107441" y="3262812"/>
                </a:lnTo>
                <a:lnTo>
                  <a:pt x="4101655" y="3258502"/>
                </a:lnTo>
                <a:lnTo>
                  <a:pt x="4097869" y="3252192"/>
                </a:lnTo>
                <a:lnTo>
                  <a:pt x="4096512" y="3244596"/>
                </a:lnTo>
                <a:lnTo>
                  <a:pt x="4097869" y="3237237"/>
                </a:lnTo>
                <a:lnTo>
                  <a:pt x="4101655" y="3231451"/>
                </a:lnTo>
                <a:lnTo>
                  <a:pt x="4107441" y="3227665"/>
                </a:lnTo>
                <a:lnTo>
                  <a:pt x="4114800" y="3226307"/>
                </a:lnTo>
                <a:lnTo>
                  <a:pt x="4122396" y="3227665"/>
                </a:lnTo>
                <a:lnTo>
                  <a:pt x="4128706" y="3231451"/>
                </a:lnTo>
                <a:lnTo>
                  <a:pt x="4133016" y="3237237"/>
                </a:lnTo>
                <a:lnTo>
                  <a:pt x="4134612" y="3244596"/>
                </a:lnTo>
                <a:lnTo>
                  <a:pt x="4133016" y="3252192"/>
                </a:lnTo>
                <a:lnTo>
                  <a:pt x="4128706" y="3258502"/>
                </a:lnTo>
                <a:lnTo>
                  <a:pt x="4122396" y="3262812"/>
                </a:lnTo>
                <a:lnTo>
                  <a:pt x="4114800" y="3264407"/>
                </a:lnTo>
                <a:close/>
              </a:path>
              <a:path w="4444365" h="3264535">
                <a:moveTo>
                  <a:pt x="4038600" y="3264407"/>
                </a:moveTo>
                <a:lnTo>
                  <a:pt x="4031241" y="3262812"/>
                </a:lnTo>
                <a:lnTo>
                  <a:pt x="4025455" y="3258502"/>
                </a:lnTo>
                <a:lnTo>
                  <a:pt x="4021669" y="3252192"/>
                </a:lnTo>
                <a:lnTo>
                  <a:pt x="4020312" y="3244596"/>
                </a:lnTo>
                <a:lnTo>
                  <a:pt x="4021669" y="3237237"/>
                </a:lnTo>
                <a:lnTo>
                  <a:pt x="4025455" y="3231451"/>
                </a:lnTo>
                <a:lnTo>
                  <a:pt x="4031241" y="3227665"/>
                </a:lnTo>
                <a:lnTo>
                  <a:pt x="4038600" y="3226307"/>
                </a:lnTo>
                <a:lnTo>
                  <a:pt x="4046196" y="3227665"/>
                </a:lnTo>
                <a:lnTo>
                  <a:pt x="4052506" y="3231451"/>
                </a:lnTo>
                <a:lnTo>
                  <a:pt x="4056816" y="3237237"/>
                </a:lnTo>
                <a:lnTo>
                  <a:pt x="4058412" y="3244596"/>
                </a:lnTo>
                <a:lnTo>
                  <a:pt x="4056816" y="3252192"/>
                </a:lnTo>
                <a:lnTo>
                  <a:pt x="4052506" y="3258502"/>
                </a:lnTo>
                <a:lnTo>
                  <a:pt x="4046196" y="3262812"/>
                </a:lnTo>
                <a:lnTo>
                  <a:pt x="4038600" y="3264407"/>
                </a:lnTo>
                <a:close/>
              </a:path>
              <a:path w="4444365" h="3264535">
                <a:moveTo>
                  <a:pt x="3962400" y="3264407"/>
                </a:moveTo>
                <a:lnTo>
                  <a:pt x="3955041" y="3262812"/>
                </a:lnTo>
                <a:lnTo>
                  <a:pt x="3949255" y="3258502"/>
                </a:lnTo>
                <a:lnTo>
                  <a:pt x="3945469" y="3252192"/>
                </a:lnTo>
                <a:lnTo>
                  <a:pt x="3944112" y="3244596"/>
                </a:lnTo>
                <a:lnTo>
                  <a:pt x="3945469" y="3237237"/>
                </a:lnTo>
                <a:lnTo>
                  <a:pt x="3949255" y="3231451"/>
                </a:lnTo>
                <a:lnTo>
                  <a:pt x="3955041" y="3227665"/>
                </a:lnTo>
                <a:lnTo>
                  <a:pt x="3962400" y="3226307"/>
                </a:lnTo>
                <a:lnTo>
                  <a:pt x="3969996" y="3227665"/>
                </a:lnTo>
                <a:lnTo>
                  <a:pt x="3976306" y="3231451"/>
                </a:lnTo>
                <a:lnTo>
                  <a:pt x="3980616" y="3237237"/>
                </a:lnTo>
                <a:lnTo>
                  <a:pt x="3982212" y="3244596"/>
                </a:lnTo>
                <a:lnTo>
                  <a:pt x="3980616" y="3252192"/>
                </a:lnTo>
                <a:lnTo>
                  <a:pt x="3976306" y="3258502"/>
                </a:lnTo>
                <a:lnTo>
                  <a:pt x="3969996" y="3262812"/>
                </a:lnTo>
                <a:lnTo>
                  <a:pt x="3962400" y="3264407"/>
                </a:lnTo>
                <a:close/>
              </a:path>
              <a:path w="4444365" h="3264535">
                <a:moveTo>
                  <a:pt x="3886200" y="3264407"/>
                </a:moveTo>
                <a:lnTo>
                  <a:pt x="3878841" y="3262812"/>
                </a:lnTo>
                <a:lnTo>
                  <a:pt x="3873055" y="3258502"/>
                </a:lnTo>
                <a:lnTo>
                  <a:pt x="3869269" y="3252192"/>
                </a:lnTo>
                <a:lnTo>
                  <a:pt x="3867912" y="3244596"/>
                </a:lnTo>
                <a:lnTo>
                  <a:pt x="3869269" y="3237237"/>
                </a:lnTo>
                <a:lnTo>
                  <a:pt x="3873055" y="3231451"/>
                </a:lnTo>
                <a:lnTo>
                  <a:pt x="3878841" y="3227665"/>
                </a:lnTo>
                <a:lnTo>
                  <a:pt x="3886200" y="3226307"/>
                </a:lnTo>
                <a:lnTo>
                  <a:pt x="3893796" y="3227665"/>
                </a:lnTo>
                <a:lnTo>
                  <a:pt x="3900106" y="3231451"/>
                </a:lnTo>
                <a:lnTo>
                  <a:pt x="3904416" y="3237237"/>
                </a:lnTo>
                <a:lnTo>
                  <a:pt x="3906012" y="3244596"/>
                </a:lnTo>
                <a:lnTo>
                  <a:pt x="3904416" y="3252192"/>
                </a:lnTo>
                <a:lnTo>
                  <a:pt x="3900106" y="3258502"/>
                </a:lnTo>
                <a:lnTo>
                  <a:pt x="3893796" y="3262812"/>
                </a:lnTo>
                <a:lnTo>
                  <a:pt x="3886200" y="3264407"/>
                </a:lnTo>
                <a:close/>
              </a:path>
              <a:path w="4444365" h="3264535">
                <a:moveTo>
                  <a:pt x="3810000" y="3264407"/>
                </a:moveTo>
                <a:lnTo>
                  <a:pt x="3802641" y="3262812"/>
                </a:lnTo>
                <a:lnTo>
                  <a:pt x="3796855" y="3258502"/>
                </a:lnTo>
                <a:lnTo>
                  <a:pt x="3793069" y="3252192"/>
                </a:lnTo>
                <a:lnTo>
                  <a:pt x="3791712" y="3244596"/>
                </a:lnTo>
                <a:lnTo>
                  <a:pt x="3793069" y="3237237"/>
                </a:lnTo>
                <a:lnTo>
                  <a:pt x="3796855" y="3231451"/>
                </a:lnTo>
                <a:lnTo>
                  <a:pt x="3802641" y="3227665"/>
                </a:lnTo>
                <a:lnTo>
                  <a:pt x="3810000" y="3226307"/>
                </a:lnTo>
                <a:lnTo>
                  <a:pt x="3817596" y="3227665"/>
                </a:lnTo>
                <a:lnTo>
                  <a:pt x="3823906" y="3231451"/>
                </a:lnTo>
                <a:lnTo>
                  <a:pt x="3828216" y="3237237"/>
                </a:lnTo>
                <a:lnTo>
                  <a:pt x="3829812" y="3244596"/>
                </a:lnTo>
                <a:lnTo>
                  <a:pt x="3828216" y="3252192"/>
                </a:lnTo>
                <a:lnTo>
                  <a:pt x="3823906" y="3258502"/>
                </a:lnTo>
                <a:lnTo>
                  <a:pt x="3817596" y="3262812"/>
                </a:lnTo>
                <a:lnTo>
                  <a:pt x="3810000" y="3264407"/>
                </a:lnTo>
                <a:close/>
              </a:path>
              <a:path w="4444365" h="3264535">
                <a:moveTo>
                  <a:pt x="3733800" y="3264407"/>
                </a:moveTo>
                <a:lnTo>
                  <a:pt x="3726441" y="3262812"/>
                </a:lnTo>
                <a:lnTo>
                  <a:pt x="3720655" y="3258502"/>
                </a:lnTo>
                <a:lnTo>
                  <a:pt x="3716869" y="3252192"/>
                </a:lnTo>
                <a:lnTo>
                  <a:pt x="3715512" y="3244596"/>
                </a:lnTo>
                <a:lnTo>
                  <a:pt x="3716869" y="3237237"/>
                </a:lnTo>
                <a:lnTo>
                  <a:pt x="3720655" y="3231451"/>
                </a:lnTo>
                <a:lnTo>
                  <a:pt x="3726441" y="3227665"/>
                </a:lnTo>
                <a:lnTo>
                  <a:pt x="3733800" y="3226307"/>
                </a:lnTo>
                <a:lnTo>
                  <a:pt x="3741396" y="3227665"/>
                </a:lnTo>
                <a:lnTo>
                  <a:pt x="3747706" y="3231451"/>
                </a:lnTo>
                <a:lnTo>
                  <a:pt x="3752016" y="3237237"/>
                </a:lnTo>
                <a:lnTo>
                  <a:pt x="3753612" y="3244596"/>
                </a:lnTo>
                <a:lnTo>
                  <a:pt x="3752016" y="3252192"/>
                </a:lnTo>
                <a:lnTo>
                  <a:pt x="3747706" y="3258502"/>
                </a:lnTo>
                <a:lnTo>
                  <a:pt x="3741396" y="3262812"/>
                </a:lnTo>
                <a:lnTo>
                  <a:pt x="3733800" y="3264407"/>
                </a:lnTo>
                <a:close/>
              </a:path>
              <a:path w="4444365" h="3264535">
                <a:moveTo>
                  <a:pt x="3657600" y="3264407"/>
                </a:moveTo>
                <a:lnTo>
                  <a:pt x="3650003" y="3262812"/>
                </a:lnTo>
                <a:lnTo>
                  <a:pt x="3643693" y="3258502"/>
                </a:lnTo>
                <a:lnTo>
                  <a:pt x="3639383" y="3252192"/>
                </a:lnTo>
                <a:lnTo>
                  <a:pt x="3637788" y="3244596"/>
                </a:lnTo>
                <a:lnTo>
                  <a:pt x="3639383" y="3237237"/>
                </a:lnTo>
                <a:lnTo>
                  <a:pt x="3643693" y="3231451"/>
                </a:lnTo>
                <a:lnTo>
                  <a:pt x="3650003" y="3227665"/>
                </a:lnTo>
                <a:lnTo>
                  <a:pt x="3657600" y="3226307"/>
                </a:lnTo>
                <a:lnTo>
                  <a:pt x="3665196" y="3227665"/>
                </a:lnTo>
                <a:lnTo>
                  <a:pt x="3671506" y="3231451"/>
                </a:lnTo>
                <a:lnTo>
                  <a:pt x="3675816" y="3237237"/>
                </a:lnTo>
                <a:lnTo>
                  <a:pt x="3677412" y="3244596"/>
                </a:lnTo>
                <a:lnTo>
                  <a:pt x="3675816" y="3252192"/>
                </a:lnTo>
                <a:lnTo>
                  <a:pt x="3671506" y="3258502"/>
                </a:lnTo>
                <a:lnTo>
                  <a:pt x="3665196" y="3262812"/>
                </a:lnTo>
                <a:lnTo>
                  <a:pt x="3657600" y="3264407"/>
                </a:lnTo>
                <a:close/>
              </a:path>
              <a:path w="4444365" h="3264535">
                <a:moveTo>
                  <a:pt x="3581400" y="3264407"/>
                </a:moveTo>
                <a:lnTo>
                  <a:pt x="3573803" y="3262812"/>
                </a:lnTo>
                <a:lnTo>
                  <a:pt x="3567493" y="3258502"/>
                </a:lnTo>
                <a:lnTo>
                  <a:pt x="3563183" y="3252192"/>
                </a:lnTo>
                <a:lnTo>
                  <a:pt x="3561588" y="3244596"/>
                </a:lnTo>
                <a:lnTo>
                  <a:pt x="3563183" y="3237237"/>
                </a:lnTo>
                <a:lnTo>
                  <a:pt x="3567493" y="3231451"/>
                </a:lnTo>
                <a:lnTo>
                  <a:pt x="3573803" y="3227665"/>
                </a:lnTo>
                <a:lnTo>
                  <a:pt x="3581400" y="3226307"/>
                </a:lnTo>
                <a:lnTo>
                  <a:pt x="3588758" y="3227665"/>
                </a:lnTo>
                <a:lnTo>
                  <a:pt x="3594544" y="3231451"/>
                </a:lnTo>
                <a:lnTo>
                  <a:pt x="3598331" y="3237237"/>
                </a:lnTo>
                <a:lnTo>
                  <a:pt x="3599688" y="3244596"/>
                </a:lnTo>
                <a:lnTo>
                  <a:pt x="3598331" y="3252192"/>
                </a:lnTo>
                <a:lnTo>
                  <a:pt x="3594544" y="3258502"/>
                </a:lnTo>
                <a:lnTo>
                  <a:pt x="3588758" y="3262812"/>
                </a:lnTo>
                <a:lnTo>
                  <a:pt x="3581400" y="3264407"/>
                </a:lnTo>
                <a:close/>
              </a:path>
              <a:path w="4444365" h="3264535">
                <a:moveTo>
                  <a:pt x="3505200" y="3264407"/>
                </a:moveTo>
                <a:lnTo>
                  <a:pt x="3497603" y="3262812"/>
                </a:lnTo>
                <a:lnTo>
                  <a:pt x="3491293" y="3258502"/>
                </a:lnTo>
                <a:lnTo>
                  <a:pt x="3486983" y="3252192"/>
                </a:lnTo>
                <a:lnTo>
                  <a:pt x="3485388" y="3244596"/>
                </a:lnTo>
                <a:lnTo>
                  <a:pt x="3486983" y="3237237"/>
                </a:lnTo>
                <a:lnTo>
                  <a:pt x="3491293" y="3231451"/>
                </a:lnTo>
                <a:lnTo>
                  <a:pt x="3497603" y="3227665"/>
                </a:lnTo>
                <a:lnTo>
                  <a:pt x="3505200" y="3226307"/>
                </a:lnTo>
                <a:lnTo>
                  <a:pt x="3512558" y="3227665"/>
                </a:lnTo>
                <a:lnTo>
                  <a:pt x="3518344" y="3231451"/>
                </a:lnTo>
                <a:lnTo>
                  <a:pt x="3522131" y="3237237"/>
                </a:lnTo>
                <a:lnTo>
                  <a:pt x="3523488" y="3244596"/>
                </a:lnTo>
                <a:lnTo>
                  <a:pt x="3522131" y="3252192"/>
                </a:lnTo>
                <a:lnTo>
                  <a:pt x="3518344" y="3258502"/>
                </a:lnTo>
                <a:lnTo>
                  <a:pt x="3512558" y="3262812"/>
                </a:lnTo>
                <a:lnTo>
                  <a:pt x="3505200" y="3264407"/>
                </a:lnTo>
                <a:close/>
              </a:path>
              <a:path w="4444365" h="3264535">
                <a:moveTo>
                  <a:pt x="3429000" y="3264407"/>
                </a:moveTo>
                <a:lnTo>
                  <a:pt x="3421403" y="3262812"/>
                </a:lnTo>
                <a:lnTo>
                  <a:pt x="3415093" y="3258502"/>
                </a:lnTo>
                <a:lnTo>
                  <a:pt x="3410783" y="3252192"/>
                </a:lnTo>
                <a:lnTo>
                  <a:pt x="3409188" y="3244596"/>
                </a:lnTo>
                <a:lnTo>
                  <a:pt x="3410783" y="3237237"/>
                </a:lnTo>
                <a:lnTo>
                  <a:pt x="3415093" y="3231451"/>
                </a:lnTo>
                <a:lnTo>
                  <a:pt x="3421403" y="3227665"/>
                </a:lnTo>
                <a:lnTo>
                  <a:pt x="3429000" y="3226307"/>
                </a:lnTo>
                <a:lnTo>
                  <a:pt x="3436358" y="3227665"/>
                </a:lnTo>
                <a:lnTo>
                  <a:pt x="3442144" y="3231451"/>
                </a:lnTo>
                <a:lnTo>
                  <a:pt x="3445931" y="3237237"/>
                </a:lnTo>
                <a:lnTo>
                  <a:pt x="3447288" y="3244596"/>
                </a:lnTo>
                <a:lnTo>
                  <a:pt x="3445931" y="3252192"/>
                </a:lnTo>
                <a:lnTo>
                  <a:pt x="3442144" y="3258502"/>
                </a:lnTo>
                <a:lnTo>
                  <a:pt x="3436358" y="3262812"/>
                </a:lnTo>
                <a:lnTo>
                  <a:pt x="3429000" y="3264407"/>
                </a:lnTo>
                <a:close/>
              </a:path>
              <a:path w="4444365" h="3264535">
                <a:moveTo>
                  <a:pt x="3352800" y="3264407"/>
                </a:moveTo>
                <a:lnTo>
                  <a:pt x="3345203" y="3262812"/>
                </a:lnTo>
                <a:lnTo>
                  <a:pt x="3338893" y="3258502"/>
                </a:lnTo>
                <a:lnTo>
                  <a:pt x="3334583" y="3252192"/>
                </a:lnTo>
                <a:lnTo>
                  <a:pt x="3332988" y="3244596"/>
                </a:lnTo>
                <a:lnTo>
                  <a:pt x="3334583" y="3237237"/>
                </a:lnTo>
                <a:lnTo>
                  <a:pt x="3338893" y="3231451"/>
                </a:lnTo>
                <a:lnTo>
                  <a:pt x="3345203" y="3227665"/>
                </a:lnTo>
                <a:lnTo>
                  <a:pt x="3352800" y="3226307"/>
                </a:lnTo>
                <a:lnTo>
                  <a:pt x="3360158" y="3227665"/>
                </a:lnTo>
                <a:lnTo>
                  <a:pt x="3365944" y="3231451"/>
                </a:lnTo>
                <a:lnTo>
                  <a:pt x="3369731" y="3237237"/>
                </a:lnTo>
                <a:lnTo>
                  <a:pt x="3371088" y="3244596"/>
                </a:lnTo>
                <a:lnTo>
                  <a:pt x="3369731" y="3252192"/>
                </a:lnTo>
                <a:lnTo>
                  <a:pt x="3365944" y="3258502"/>
                </a:lnTo>
                <a:lnTo>
                  <a:pt x="3360158" y="3262812"/>
                </a:lnTo>
                <a:lnTo>
                  <a:pt x="3352800" y="3264407"/>
                </a:lnTo>
                <a:close/>
              </a:path>
              <a:path w="4444365" h="3264535">
                <a:moveTo>
                  <a:pt x="3276600" y="3264407"/>
                </a:moveTo>
                <a:lnTo>
                  <a:pt x="3269003" y="3262812"/>
                </a:lnTo>
                <a:lnTo>
                  <a:pt x="3262693" y="3258502"/>
                </a:lnTo>
                <a:lnTo>
                  <a:pt x="3258383" y="3252192"/>
                </a:lnTo>
                <a:lnTo>
                  <a:pt x="3256788" y="3244596"/>
                </a:lnTo>
                <a:lnTo>
                  <a:pt x="3258383" y="3237237"/>
                </a:lnTo>
                <a:lnTo>
                  <a:pt x="3262693" y="3231451"/>
                </a:lnTo>
                <a:lnTo>
                  <a:pt x="3269003" y="3227665"/>
                </a:lnTo>
                <a:lnTo>
                  <a:pt x="3276600" y="3226307"/>
                </a:lnTo>
                <a:lnTo>
                  <a:pt x="3283958" y="3227665"/>
                </a:lnTo>
                <a:lnTo>
                  <a:pt x="3289744" y="3231451"/>
                </a:lnTo>
                <a:lnTo>
                  <a:pt x="3293531" y="3237237"/>
                </a:lnTo>
                <a:lnTo>
                  <a:pt x="3294888" y="3244596"/>
                </a:lnTo>
                <a:lnTo>
                  <a:pt x="3293531" y="3252192"/>
                </a:lnTo>
                <a:lnTo>
                  <a:pt x="3289744" y="3258502"/>
                </a:lnTo>
                <a:lnTo>
                  <a:pt x="3283958" y="3262812"/>
                </a:lnTo>
                <a:lnTo>
                  <a:pt x="3276600" y="3264407"/>
                </a:lnTo>
                <a:close/>
              </a:path>
              <a:path w="4444365" h="3264535">
                <a:moveTo>
                  <a:pt x="3200400" y="3264407"/>
                </a:moveTo>
                <a:lnTo>
                  <a:pt x="3192803" y="3262812"/>
                </a:lnTo>
                <a:lnTo>
                  <a:pt x="3186493" y="3258502"/>
                </a:lnTo>
                <a:lnTo>
                  <a:pt x="3182183" y="3252192"/>
                </a:lnTo>
                <a:lnTo>
                  <a:pt x="3180588" y="3244596"/>
                </a:lnTo>
                <a:lnTo>
                  <a:pt x="3182183" y="3237237"/>
                </a:lnTo>
                <a:lnTo>
                  <a:pt x="3186493" y="3231451"/>
                </a:lnTo>
                <a:lnTo>
                  <a:pt x="3192803" y="3227665"/>
                </a:lnTo>
                <a:lnTo>
                  <a:pt x="3200400" y="3226307"/>
                </a:lnTo>
                <a:lnTo>
                  <a:pt x="3207758" y="3227665"/>
                </a:lnTo>
                <a:lnTo>
                  <a:pt x="3213544" y="3231451"/>
                </a:lnTo>
                <a:lnTo>
                  <a:pt x="3217331" y="3237237"/>
                </a:lnTo>
                <a:lnTo>
                  <a:pt x="3218688" y="3244596"/>
                </a:lnTo>
                <a:lnTo>
                  <a:pt x="3217331" y="3252192"/>
                </a:lnTo>
                <a:lnTo>
                  <a:pt x="3213544" y="3258502"/>
                </a:lnTo>
                <a:lnTo>
                  <a:pt x="3207758" y="3262812"/>
                </a:lnTo>
                <a:lnTo>
                  <a:pt x="3200400" y="3264407"/>
                </a:lnTo>
                <a:close/>
              </a:path>
              <a:path w="4444365" h="3264535">
                <a:moveTo>
                  <a:pt x="3124200" y="3264407"/>
                </a:moveTo>
                <a:lnTo>
                  <a:pt x="3116603" y="3262812"/>
                </a:lnTo>
                <a:lnTo>
                  <a:pt x="3110293" y="3258502"/>
                </a:lnTo>
                <a:lnTo>
                  <a:pt x="3105983" y="3252192"/>
                </a:lnTo>
                <a:lnTo>
                  <a:pt x="3104388" y="3244596"/>
                </a:lnTo>
                <a:lnTo>
                  <a:pt x="3105983" y="3237237"/>
                </a:lnTo>
                <a:lnTo>
                  <a:pt x="3110293" y="3231451"/>
                </a:lnTo>
                <a:lnTo>
                  <a:pt x="3116603" y="3227665"/>
                </a:lnTo>
                <a:lnTo>
                  <a:pt x="3124200" y="3226307"/>
                </a:lnTo>
                <a:lnTo>
                  <a:pt x="3131558" y="3227665"/>
                </a:lnTo>
                <a:lnTo>
                  <a:pt x="3137344" y="3231451"/>
                </a:lnTo>
                <a:lnTo>
                  <a:pt x="3141131" y="3237237"/>
                </a:lnTo>
                <a:lnTo>
                  <a:pt x="3142488" y="3244596"/>
                </a:lnTo>
                <a:lnTo>
                  <a:pt x="3141131" y="3252192"/>
                </a:lnTo>
                <a:lnTo>
                  <a:pt x="3137344" y="3258502"/>
                </a:lnTo>
                <a:lnTo>
                  <a:pt x="3131558" y="3262812"/>
                </a:lnTo>
                <a:lnTo>
                  <a:pt x="3124200" y="3264407"/>
                </a:lnTo>
                <a:close/>
              </a:path>
              <a:path w="4444365" h="3264535">
                <a:moveTo>
                  <a:pt x="3048000" y="3264407"/>
                </a:moveTo>
                <a:lnTo>
                  <a:pt x="3040403" y="3262812"/>
                </a:lnTo>
                <a:lnTo>
                  <a:pt x="3034093" y="3258502"/>
                </a:lnTo>
                <a:lnTo>
                  <a:pt x="3029783" y="3252192"/>
                </a:lnTo>
                <a:lnTo>
                  <a:pt x="3028188" y="3244596"/>
                </a:lnTo>
                <a:lnTo>
                  <a:pt x="3029783" y="3237237"/>
                </a:lnTo>
                <a:lnTo>
                  <a:pt x="3034093" y="3231451"/>
                </a:lnTo>
                <a:lnTo>
                  <a:pt x="3040403" y="3227665"/>
                </a:lnTo>
                <a:lnTo>
                  <a:pt x="3048000" y="3226307"/>
                </a:lnTo>
                <a:lnTo>
                  <a:pt x="3055358" y="3227665"/>
                </a:lnTo>
                <a:lnTo>
                  <a:pt x="3061144" y="3231451"/>
                </a:lnTo>
                <a:lnTo>
                  <a:pt x="3064931" y="3237237"/>
                </a:lnTo>
                <a:lnTo>
                  <a:pt x="3066288" y="3244596"/>
                </a:lnTo>
                <a:lnTo>
                  <a:pt x="3064931" y="3252192"/>
                </a:lnTo>
                <a:lnTo>
                  <a:pt x="3061144" y="3258502"/>
                </a:lnTo>
                <a:lnTo>
                  <a:pt x="3055358" y="3262812"/>
                </a:lnTo>
                <a:lnTo>
                  <a:pt x="3048000" y="3264407"/>
                </a:lnTo>
                <a:close/>
              </a:path>
              <a:path w="4444365" h="3264535">
                <a:moveTo>
                  <a:pt x="2971800" y="3264407"/>
                </a:moveTo>
                <a:lnTo>
                  <a:pt x="2964203" y="3262812"/>
                </a:lnTo>
                <a:lnTo>
                  <a:pt x="2957893" y="3258502"/>
                </a:lnTo>
                <a:lnTo>
                  <a:pt x="2953583" y="3252192"/>
                </a:lnTo>
                <a:lnTo>
                  <a:pt x="2951988" y="3244596"/>
                </a:lnTo>
                <a:lnTo>
                  <a:pt x="2953583" y="3237237"/>
                </a:lnTo>
                <a:lnTo>
                  <a:pt x="2957893" y="3231451"/>
                </a:lnTo>
                <a:lnTo>
                  <a:pt x="2964203" y="3227665"/>
                </a:lnTo>
                <a:lnTo>
                  <a:pt x="2971800" y="3226307"/>
                </a:lnTo>
                <a:lnTo>
                  <a:pt x="2979158" y="3227665"/>
                </a:lnTo>
                <a:lnTo>
                  <a:pt x="2984944" y="3231451"/>
                </a:lnTo>
                <a:lnTo>
                  <a:pt x="2988731" y="3237237"/>
                </a:lnTo>
                <a:lnTo>
                  <a:pt x="2990088" y="3244596"/>
                </a:lnTo>
                <a:lnTo>
                  <a:pt x="2988731" y="3252192"/>
                </a:lnTo>
                <a:lnTo>
                  <a:pt x="2984944" y="3258502"/>
                </a:lnTo>
                <a:lnTo>
                  <a:pt x="2979158" y="3262812"/>
                </a:lnTo>
                <a:lnTo>
                  <a:pt x="2971800" y="3264407"/>
                </a:lnTo>
                <a:close/>
              </a:path>
              <a:path w="4444365" h="3264535">
                <a:moveTo>
                  <a:pt x="2895600" y="3264407"/>
                </a:moveTo>
                <a:lnTo>
                  <a:pt x="2888003" y="3262812"/>
                </a:lnTo>
                <a:lnTo>
                  <a:pt x="2881693" y="3258502"/>
                </a:lnTo>
                <a:lnTo>
                  <a:pt x="2877383" y="3252192"/>
                </a:lnTo>
                <a:lnTo>
                  <a:pt x="2875788" y="3244596"/>
                </a:lnTo>
                <a:lnTo>
                  <a:pt x="2877383" y="3237237"/>
                </a:lnTo>
                <a:lnTo>
                  <a:pt x="2881693" y="3231451"/>
                </a:lnTo>
                <a:lnTo>
                  <a:pt x="2888003" y="3227665"/>
                </a:lnTo>
                <a:lnTo>
                  <a:pt x="2895600" y="3226307"/>
                </a:lnTo>
                <a:lnTo>
                  <a:pt x="2902958" y="3227665"/>
                </a:lnTo>
                <a:lnTo>
                  <a:pt x="2908744" y="3231451"/>
                </a:lnTo>
                <a:lnTo>
                  <a:pt x="2912531" y="3237237"/>
                </a:lnTo>
                <a:lnTo>
                  <a:pt x="2913888" y="3244596"/>
                </a:lnTo>
                <a:lnTo>
                  <a:pt x="2912531" y="3252192"/>
                </a:lnTo>
                <a:lnTo>
                  <a:pt x="2908744" y="3258502"/>
                </a:lnTo>
                <a:lnTo>
                  <a:pt x="2902958" y="3262812"/>
                </a:lnTo>
                <a:lnTo>
                  <a:pt x="2895600" y="3264407"/>
                </a:lnTo>
                <a:close/>
              </a:path>
              <a:path w="4444365" h="3264535">
                <a:moveTo>
                  <a:pt x="2819400" y="3264407"/>
                </a:moveTo>
                <a:lnTo>
                  <a:pt x="2811803" y="3262812"/>
                </a:lnTo>
                <a:lnTo>
                  <a:pt x="2805493" y="3258502"/>
                </a:lnTo>
                <a:lnTo>
                  <a:pt x="2801183" y="3252192"/>
                </a:lnTo>
                <a:lnTo>
                  <a:pt x="2799588" y="3244596"/>
                </a:lnTo>
                <a:lnTo>
                  <a:pt x="2801183" y="3237237"/>
                </a:lnTo>
                <a:lnTo>
                  <a:pt x="2805493" y="3231451"/>
                </a:lnTo>
                <a:lnTo>
                  <a:pt x="2811803" y="3227665"/>
                </a:lnTo>
                <a:lnTo>
                  <a:pt x="2819400" y="3226307"/>
                </a:lnTo>
                <a:lnTo>
                  <a:pt x="2826758" y="3227665"/>
                </a:lnTo>
                <a:lnTo>
                  <a:pt x="2832544" y="3231451"/>
                </a:lnTo>
                <a:lnTo>
                  <a:pt x="2836331" y="3237237"/>
                </a:lnTo>
                <a:lnTo>
                  <a:pt x="2837688" y="3244596"/>
                </a:lnTo>
                <a:lnTo>
                  <a:pt x="2836331" y="3252192"/>
                </a:lnTo>
                <a:lnTo>
                  <a:pt x="2832544" y="3258502"/>
                </a:lnTo>
                <a:lnTo>
                  <a:pt x="2826758" y="3262812"/>
                </a:lnTo>
                <a:lnTo>
                  <a:pt x="2819400" y="3264407"/>
                </a:lnTo>
                <a:close/>
              </a:path>
              <a:path w="4444365" h="3264535">
                <a:moveTo>
                  <a:pt x="2743200" y="3264407"/>
                </a:moveTo>
                <a:lnTo>
                  <a:pt x="2735603" y="3262812"/>
                </a:lnTo>
                <a:lnTo>
                  <a:pt x="2729293" y="3258502"/>
                </a:lnTo>
                <a:lnTo>
                  <a:pt x="2724983" y="3252192"/>
                </a:lnTo>
                <a:lnTo>
                  <a:pt x="2723388" y="3244596"/>
                </a:lnTo>
                <a:lnTo>
                  <a:pt x="2724983" y="3237237"/>
                </a:lnTo>
                <a:lnTo>
                  <a:pt x="2729293" y="3231451"/>
                </a:lnTo>
                <a:lnTo>
                  <a:pt x="2735603" y="3227665"/>
                </a:lnTo>
                <a:lnTo>
                  <a:pt x="2743200" y="3226307"/>
                </a:lnTo>
                <a:lnTo>
                  <a:pt x="2750558" y="3227665"/>
                </a:lnTo>
                <a:lnTo>
                  <a:pt x="2756344" y="3231451"/>
                </a:lnTo>
                <a:lnTo>
                  <a:pt x="2760131" y="3237237"/>
                </a:lnTo>
                <a:lnTo>
                  <a:pt x="2761488" y="3244596"/>
                </a:lnTo>
                <a:lnTo>
                  <a:pt x="2760131" y="3252192"/>
                </a:lnTo>
                <a:lnTo>
                  <a:pt x="2756344" y="3258502"/>
                </a:lnTo>
                <a:lnTo>
                  <a:pt x="2750558" y="3262812"/>
                </a:lnTo>
                <a:lnTo>
                  <a:pt x="2743200" y="3264407"/>
                </a:lnTo>
                <a:close/>
              </a:path>
              <a:path w="4444365" h="3264535">
                <a:moveTo>
                  <a:pt x="2667000" y="3264407"/>
                </a:moveTo>
                <a:lnTo>
                  <a:pt x="2659403" y="3262812"/>
                </a:lnTo>
                <a:lnTo>
                  <a:pt x="2653093" y="3258502"/>
                </a:lnTo>
                <a:lnTo>
                  <a:pt x="2648783" y="3252192"/>
                </a:lnTo>
                <a:lnTo>
                  <a:pt x="2647188" y="3244596"/>
                </a:lnTo>
                <a:lnTo>
                  <a:pt x="2648783" y="3237237"/>
                </a:lnTo>
                <a:lnTo>
                  <a:pt x="2653093" y="3231451"/>
                </a:lnTo>
                <a:lnTo>
                  <a:pt x="2659403" y="3227665"/>
                </a:lnTo>
                <a:lnTo>
                  <a:pt x="2667000" y="3226307"/>
                </a:lnTo>
                <a:lnTo>
                  <a:pt x="2674358" y="3227665"/>
                </a:lnTo>
                <a:lnTo>
                  <a:pt x="2680144" y="3231451"/>
                </a:lnTo>
                <a:lnTo>
                  <a:pt x="2683931" y="3237237"/>
                </a:lnTo>
                <a:lnTo>
                  <a:pt x="2685288" y="3244596"/>
                </a:lnTo>
                <a:lnTo>
                  <a:pt x="2683931" y="3252192"/>
                </a:lnTo>
                <a:lnTo>
                  <a:pt x="2680144" y="3258502"/>
                </a:lnTo>
                <a:lnTo>
                  <a:pt x="2674358" y="3262812"/>
                </a:lnTo>
                <a:lnTo>
                  <a:pt x="2667000" y="3264407"/>
                </a:lnTo>
                <a:close/>
              </a:path>
              <a:path w="4444365" h="3264535">
                <a:moveTo>
                  <a:pt x="2590800" y="3264407"/>
                </a:moveTo>
                <a:lnTo>
                  <a:pt x="2583203" y="3262812"/>
                </a:lnTo>
                <a:lnTo>
                  <a:pt x="2576893" y="3258502"/>
                </a:lnTo>
                <a:lnTo>
                  <a:pt x="2572583" y="3252192"/>
                </a:lnTo>
                <a:lnTo>
                  <a:pt x="2570988" y="3244596"/>
                </a:lnTo>
                <a:lnTo>
                  <a:pt x="2572583" y="3237237"/>
                </a:lnTo>
                <a:lnTo>
                  <a:pt x="2576893" y="3231451"/>
                </a:lnTo>
                <a:lnTo>
                  <a:pt x="2583203" y="3227665"/>
                </a:lnTo>
                <a:lnTo>
                  <a:pt x="2590800" y="3226307"/>
                </a:lnTo>
                <a:lnTo>
                  <a:pt x="2598158" y="3227665"/>
                </a:lnTo>
                <a:lnTo>
                  <a:pt x="2603944" y="3231451"/>
                </a:lnTo>
                <a:lnTo>
                  <a:pt x="2607731" y="3237237"/>
                </a:lnTo>
                <a:lnTo>
                  <a:pt x="2609088" y="3244596"/>
                </a:lnTo>
                <a:lnTo>
                  <a:pt x="2607731" y="3252192"/>
                </a:lnTo>
                <a:lnTo>
                  <a:pt x="2603944" y="3258502"/>
                </a:lnTo>
                <a:lnTo>
                  <a:pt x="2598158" y="3262812"/>
                </a:lnTo>
                <a:lnTo>
                  <a:pt x="2590800" y="3264407"/>
                </a:lnTo>
                <a:close/>
              </a:path>
              <a:path w="4444365" h="3264535">
                <a:moveTo>
                  <a:pt x="2514600" y="3264407"/>
                </a:moveTo>
                <a:lnTo>
                  <a:pt x="2507003" y="3262812"/>
                </a:lnTo>
                <a:lnTo>
                  <a:pt x="2500693" y="3258502"/>
                </a:lnTo>
                <a:lnTo>
                  <a:pt x="2496383" y="3252192"/>
                </a:lnTo>
                <a:lnTo>
                  <a:pt x="2494788" y="3244596"/>
                </a:lnTo>
                <a:lnTo>
                  <a:pt x="2496383" y="3237237"/>
                </a:lnTo>
                <a:lnTo>
                  <a:pt x="2500693" y="3231451"/>
                </a:lnTo>
                <a:lnTo>
                  <a:pt x="2507003" y="3227665"/>
                </a:lnTo>
                <a:lnTo>
                  <a:pt x="2514600" y="3226307"/>
                </a:lnTo>
                <a:lnTo>
                  <a:pt x="2521958" y="3227665"/>
                </a:lnTo>
                <a:lnTo>
                  <a:pt x="2527744" y="3231451"/>
                </a:lnTo>
                <a:lnTo>
                  <a:pt x="2531531" y="3237237"/>
                </a:lnTo>
                <a:lnTo>
                  <a:pt x="2532888" y="3244596"/>
                </a:lnTo>
                <a:lnTo>
                  <a:pt x="2531531" y="3252192"/>
                </a:lnTo>
                <a:lnTo>
                  <a:pt x="2527744" y="3258502"/>
                </a:lnTo>
                <a:lnTo>
                  <a:pt x="2521958" y="3262812"/>
                </a:lnTo>
                <a:lnTo>
                  <a:pt x="2514600" y="3264407"/>
                </a:lnTo>
                <a:close/>
              </a:path>
              <a:path w="4444365" h="3264535">
                <a:moveTo>
                  <a:pt x="2438400" y="3264407"/>
                </a:moveTo>
                <a:lnTo>
                  <a:pt x="2430803" y="3262812"/>
                </a:lnTo>
                <a:lnTo>
                  <a:pt x="2424493" y="3258502"/>
                </a:lnTo>
                <a:lnTo>
                  <a:pt x="2420183" y="3252192"/>
                </a:lnTo>
                <a:lnTo>
                  <a:pt x="2418588" y="3244596"/>
                </a:lnTo>
                <a:lnTo>
                  <a:pt x="2420183" y="3237237"/>
                </a:lnTo>
                <a:lnTo>
                  <a:pt x="2424493" y="3231451"/>
                </a:lnTo>
                <a:lnTo>
                  <a:pt x="2430803" y="3227665"/>
                </a:lnTo>
                <a:lnTo>
                  <a:pt x="2438400" y="3226307"/>
                </a:lnTo>
                <a:lnTo>
                  <a:pt x="2445758" y="3227665"/>
                </a:lnTo>
                <a:lnTo>
                  <a:pt x="2451544" y="3231451"/>
                </a:lnTo>
                <a:lnTo>
                  <a:pt x="2455331" y="3237237"/>
                </a:lnTo>
                <a:lnTo>
                  <a:pt x="2456688" y="3244596"/>
                </a:lnTo>
                <a:lnTo>
                  <a:pt x="2455331" y="3252192"/>
                </a:lnTo>
                <a:lnTo>
                  <a:pt x="2451544" y="3258502"/>
                </a:lnTo>
                <a:lnTo>
                  <a:pt x="2445758" y="3262812"/>
                </a:lnTo>
                <a:lnTo>
                  <a:pt x="2438400" y="3264407"/>
                </a:lnTo>
                <a:close/>
              </a:path>
              <a:path w="4444365" h="3264535">
                <a:moveTo>
                  <a:pt x="2362200" y="3264407"/>
                </a:moveTo>
                <a:lnTo>
                  <a:pt x="2354603" y="3262812"/>
                </a:lnTo>
                <a:lnTo>
                  <a:pt x="2348293" y="3258502"/>
                </a:lnTo>
                <a:lnTo>
                  <a:pt x="2343983" y="3252192"/>
                </a:lnTo>
                <a:lnTo>
                  <a:pt x="2342388" y="3244596"/>
                </a:lnTo>
                <a:lnTo>
                  <a:pt x="2343983" y="3237237"/>
                </a:lnTo>
                <a:lnTo>
                  <a:pt x="2348293" y="3231451"/>
                </a:lnTo>
                <a:lnTo>
                  <a:pt x="2354603" y="3227665"/>
                </a:lnTo>
                <a:lnTo>
                  <a:pt x="2362200" y="3226307"/>
                </a:lnTo>
                <a:lnTo>
                  <a:pt x="2368915" y="3227665"/>
                </a:lnTo>
                <a:lnTo>
                  <a:pt x="2374773" y="3231451"/>
                </a:lnTo>
                <a:lnTo>
                  <a:pt x="2378916" y="3237237"/>
                </a:lnTo>
                <a:lnTo>
                  <a:pt x="2380488" y="3244596"/>
                </a:lnTo>
                <a:lnTo>
                  <a:pt x="2378916" y="3252192"/>
                </a:lnTo>
                <a:lnTo>
                  <a:pt x="2374773" y="3258502"/>
                </a:lnTo>
                <a:lnTo>
                  <a:pt x="2368915" y="3262812"/>
                </a:lnTo>
                <a:lnTo>
                  <a:pt x="2362200" y="3264407"/>
                </a:lnTo>
                <a:close/>
              </a:path>
              <a:path w="4444365" h="3264535">
                <a:moveTo>
                  <a:pt x="2286000" y="3264407"/>
                </a:moveTo>
                <a:lnTo>
                  <a:pt x="2278403" y="3262812"/>
                </a:lnTo>
                <a:lnTo>
                  <a:pt x="2272093" y="3258502"/>
                </a:lnTo>
                <a:lnTo>
                  <a:pt x="2267783" y="3252192"/>
                </a:lnTo>
                <a:lnTo>
                  <a:pt x="2266188" y="3244596"/>
                </a:lnTo>
                <a:lnTo>
                  <a:pt x="2267783" y="3237237"/>
                </a:lnTo>
                <a:lnTo>
                  <a:pt x="2272093" y="3231451"/>
                </a:lnTo>
                <a:lnTo>
                  <a:pt x="2278403" y="3227665"/>
                </a:lnTo>
                <a:lnTo>
                  <a:pt x="2286000" y="3226307"/>
                </a:lnTo>
                <a:lnTo>
                  <a:pt x="2292715" y="3227665"/>
                </a:lnTo>
                <a:lnTo>
                  <a:pt x="2298573" y="3231451"/>
                </a:lnTo>
                <a:lnTo>
                  <a:pt x="2302716" y="3237237"/>
                </a:lnTo>
                <a:lnTo>
                  <a:pt x="2304288" y="3244596"/>
                </a:lnTo>
                <a:lnTo>
                  <a:pt x="2302716" y="3252192"/>
                </a:lnTo>
                <a:lnTo>
                  <a:pt x="2298573" y="3258502"/>
                </a:lnTo>
                <a:lnTo>
                  <a:pt x="2292715" y="3262812"/>
                </a:lnTo>
                <a:lnTo>
                  <a:pt x="2286000" y="3264407"/>
                </a:lnTo>
                <a:close/>
              </a:path>
              <a:path w="4444365" h="3264535">
                <a:moveTo>
                  <a:pt x="2209800" y="3264407"/>
                </a:moveTo>
                <a:lnTo>
                  <a:pt x="2202203" y="3262812"/>
                </a:lnTo>
                <a:lnTo>
                  <a:pt x="2195893" y="3258502"/>
                </a:lnTo>
                <a:lnTo>
                  <a:pt x="2191583" y="3252192"/>
                </a:lnTo>
                <a:lnTo>
                  <a:pt x="2189988" y="3244596"/>
                </a:lnTo>
                <a:lnTo>
                  <a:pt x="2191583" y="3237237"/>
                </a:lnTo>
                <a:lnTo>
                  <a:pt x="2195893" y="3231451"/>
                </a:lnTo>
                <a:lnTo>
                  <a:pt x="2202203" y="3227665"/>
                </a:lnTo>
                <a:lnTo>
                  <a:pt x="2209800" y="3226307"/>
                </a:lnTo>
                <a:lnTo>
                  <a:pt x="2216515" y="3227665"/>
                </a:lnTo>
                <a:lnTo>
                  <a:pt x="2222373" y="3231451"/>
                </a:lnTo>
                <a:lnTo>
                  <a:pt x="2226516" y="3237237"/>
                </a:lnTo>
                <a:lnTo>
                  <a:pt x="2228088" y="3244596"/>
                </a:lnTo>
                <a:lnTo>
                  <a:pt x="2226516" y="3252192"/>
                </a:lnTo>
                <a:lnTo>
                  <a:pt x="2222373" y="3258502"/>
                </a:lnTo>
                <a:lnTo>
                  <a:pt x="2216515" y="3262812"/>
                </a:lnTo>
                <a:lnTo>
                  <a:pt x="2209800" y="3264407"/>
                </a:lnTo>
                <a:close/>
              </a:path>
              <a:path w="4444365" h="3264535">
                <a:moveTo>
                  <a:pt x="2133600" y="3264407"/>
                </a:moveTo>
                <a:lnTo>
                  <a:pt x="2132076" y="3264407"/>
                </a:lnTo>
                <a:lnTo>
                  <a:pt x="2125361" y="3262812"/>
                </a:lnTo>
                <a:lnTo>
                  <a:pt x="2119503" y="3258502"/>
                </a:lnTo>
                <a:lnTo>
                  <a:pt x="2115359" y="3252192"/>
                </a:lnTo>
                <a:lnTo>
                  <a:pt x="2113788" y="3244596"/>
                </a:lnTo>
                <a:lnTo>
                  <a:pt x="2115359" y="3237237"/>
                </a:lnTo>
                <a:lnTo>
                  <a:pt x="2119503" y="3231451"/>
                </a:lnTo>
                <a:lnTo>
                  <a:pt x="2125361" y="3227665"/>
                </a:lnTo>
                <a:lnTo>
                  <a:pt x="2132076" y="3226307"/>
                </a:lnTo>
                <a:lnTo>
                  <a:pt x="2133600" y="3226307"/>
                </a:lnTo>
                <a:lnTo>
                  <a:pt x="2140315" y="3227665"/>
                </a:lnTo>
                <a:lnTo>
                  <a:pt x="2146173" y="3231451"/>
                </a:lnTo>
                <a:lnTo>
                  <a:pt x="2150316" y="3237237"/>
                </a:lnTo>
                <a:lnTo>
                  <a:pt x="2151888" y="3244596"/>
                </a:lnTo>
                <a:lnTo>
                  <a:pt x="2150316" y="3252192"/>
                </a:lnTo>
                <a:lnTo>
                  <a:pt x="2146173" y="3258502"/>
                </a:lnTo>
                <a:lnTo>
                  <a:pt x="2140315" y="3262812"/>
                </a:lnTo>
                <a:lnTo>
                  <a:pt x="2133600" y="3264407"/>
                </a:lnTo>
                <a:close/>
              </a:path>
              <a:path w="4444365" h="3264535">
                <a:moveTo>
                  <a:pt x="2055876" y="3264407"/>
                </a:moveTo>
                <a:lnTo>
                  <a:pt x="2049161" y="3262812"/>
                </a:lnTo>
                <a:lnTo>
                  <a:pt x="2043303" y="3258502"/>
                </a:lnTo>
                <a:lnTo>
                  <a:pt x="2039159" y="3252192"/>
                </a:lnTo>
                <a:lnTo>
                  <a:pt x="2037588" y="3244596"/>
                </a:lnTo>
                <a:lnTo>
                  <a:pt x="2039159" y="3237237"/>
                </a:lnTo>
                <a:lnTo>
                  <a:pt x="2043303" y="3231451"/>
                </a:lnTo>
                <a:lnTo>
                  <a:pt x="2049161" y="3227665"/>
                </a:lnTo>
                <a:lnTo>
                  <a:pt x="2055876" y="3226307"/>
                </a:lnTo>
                <a:lnTo>
                  <a:pt x="2063472" y="3227665"/>
                </a:lnTo>
                <a:lnTo>
                  <a:pt x="2069782" y="3231451"/>
                </a:lnTo>
                <a:lnTo>
                  <a:pt x="2074092" y="3237237"/>
                </a:lnTo>
                <a:lnTo>
                  <a:pt x="2075688" y="3244596"/>
                </a:lnTo>
                <a:lnTo>
                  <a:pt x="2074092" y="3252192"/>
                </a:lnTo>
                <a:lnTo>
                  <a:pt x="2069782" y="3258502"/>
                </a:lnTo>
                <a:lnTo>
                  <a:pt x="2063472" y="3262812"/>
                </a:lnTo>
                <a:lnTo>
                  <a:pt x="2055876" y="3264407"/>
                </a:lnTo>
                <a:close/>
              </a:path>
              <a:path w="4444365" h="3264535">
                <a:moveTo>
                  <a:pt x="1979676" y="3264407"/>
                </a:moveTo>
                <a:lnTo>
                  <a:pt x="1972961" y="3262812"/>
                </a:lnTo>
                <a:lnTo>
                  <a:pt x="1967103" y="3258502"/>
                </a:lnTo>
                <a:lnTo>
                  <a:pt x="1962959" y="3252192"/>
                </a:lnTo>
                <a:lnTo>
                  <a:pt x="1961388" y="3244596"/>
                </a:lnTo>
                <a:lnTo>
                  <a:pt x="1962959" y="3237237"/>
                </a:lnTo>
                <a:lnTo>
                  <a:pt x="1967103" y="3231451"/>
                </a:lnTo>
                <a:lnTo>
                  <a:pt x="1972961" y="3227665"/>
                </a:lnTo>
                <a:lnTo>
                  <a:pt x="1979676" y="3226307"/>
                </a:lnTo>
                <a:lnTo>
                  <a:pt x="1987272" y="3227665"/>
                </a:lnTo>
                <a:lnTo>
                  <a:pt x="1993582" y="3231451"/>
                </a:lnTo>
                <a:lnTo>
                  <a:pt x="1997892" y="3237237"/>
                </a:lnTo>
                <a:lnTo>
                  <a:pt x="1999488" y="3244596"/>
                </a:lnTo>
                <a:lnTo>
                  <a:pt x="1997892" y="3252192"/>
                </a:lnTo>
                <a:lnTo>
                  <a:pt x="1993582" y="3258502"/>
                </a:lnTo>
                <a:lnTo>
                  <a:pt x="1987272" y="3262812"/>
                </a:lnTo>
                <a:lnTo>
                  <a:pt x="1979676" y="3264407"/>
                </a:lnTo>
                <a:close/>
              </a:path>
              <a:path w="4444365" h="3264535">
                <a:moveTo>
                  <a:pt x="1903476" y="3264407"/>
                </a:moveTo>
                <a:lnTo>
                  <a:pt x="1896761" y="3262812"/>
                </a:lnTo>
                <a:lnTo>
                  <a:pt x="1890903" y="3258502"/>
                </a:lnTo>
                <a:lnTo>
                  <a:pt x="1886759" y="3252192"/>
                </a:lnTo>
                <a:lnTo>
                  <a:pt x="1885188" y="3244596"/>
                </a:lnTo>
                <a:lnTo>
                  <a:pt x="1886759" y="3237237"/>
                </a:lnTo>
                <a:lnTo>
                  <a:pt x="1890903" y="3231451"/>
                </a:lnTo>
                <a:lnTo>
                  <a:pt x="1896761" y="3227665"/>
                </a:lnTo>
                <a:lnTo>
                  <a:pt x="1903476" y="3226307"/>
                </a:lnTo>
                <a:lnTo>
                  <a:pt x="1911072" y="3227665"/>
                </a:lnTo>
                <a:lnTo>
                  <a:pt x="1917382" y="3231451"/>
                </a:lnTo>
                <a:lnTo>
                  <a:pt x="1921692" y="3237237"/>
                </a:lnTo>
                <a:lnTo>
                  <a:pt x="1923288" y="3244596"/>
                </a:lnTo>
                <a:lnTo>
                  <a:pt x="1921692" y="3252192"/>
                </a:lnTo>
                <a:lnTo>
                  <a:pt x="1917382" y="3258502"/>
                </a:lnTo>
                <a:lnTo>
                  <a:pt x="1911072" y="3262812"/>
                </a:lnTo>
                <a:lnTo>
                  <a:pt x="1903476" y="3264407"/>
                </a:lnTo>
                <a:close/>
              </a:path>
              <a:path w="4444365" h="3264535">
                <a:moveTo>
                  <a:pt x="1827276" y="3264407"/>
                </a:moveTo>
                <a:lnTo>
                  <a:pt x="1819918" y="3262812"/>
                </a:lnTo>
                <a:lnTo>
                  <a:pt x="1814131" y="3258502"/>
                </a:lnTo>
                <a:lnTo>
                  <a:pt x="1810345" y="3252192"/>
                </a:lnTo>
                <a:lnTo>
                  <a:pt x="1808988" y="3244596"/>
                </a:lnTo>
                <a:lnTo>
                  <a:pt x="1810345" y="3237237"/>
                </a:lnTo>
                <a:lnTo>
                  <a:pt x="1814131" y="3231451"/>
                </a:lnTo>
                <a:lnTo>
                  <a:pt x="1819918" y="3227665"/>
                </a:lnTo>
                <a:lnTo>
                  <a:pt x="1827276" y="3226307"/>
                </a:lnTo>
                <a:lnTo>
                  <a:pt x="1834872" y="3227665"/>
                </a:lnTo>
                <a:lnTo>
                  <a:pt x="1841182" y="3231451"/>
                </a:lnTo>
                <a:lnTo>
                  <a:pt x="1845492" y="3237237"/>
                </a:lnTo>
                <a:lnTo>
                  <a:pt x="1847088" y="3244596"/>
                </a:lnTo>
                <a:lnTo>
                  <a:pt x="1845492" y="3252192"/>
                </a:lnTo>
                <a:lnTo>
                  <a:pt x="1841182" y="3258502"/>
                </a:lnTo>
                <a:lnTo>
                  <a:pt x="1834872" y="3262812"/>
                </a:lnTo>
                <a:lnTo>
                  <a:pt x="1827276" y="3264407"/>
                </a:lnTo>
                <a:close/>
              </a:path>
              <a:path w="4444365" h="3264535">
                <a:moveTo>
                  <a:pt x="1751076" y="3264407"/>
                </a:moveTo>
                <a:lnTo>
                  <a:pt x="1743718" y="3262812"/>
                </a:lnTo>
                <a:lnTo>
                  <a:pt x="1737931" y="3258502"/>
                </a:lnTo>
                <a:lnTo>
                  <a:pt x="1734145" y="3252192"/>
                </a:lnTo>
                <a:lnTo>
                  <a:pt x="1732788" y="3244596"/>
                </a:lnTo>
                <a:lnTo>
                  <a:pt x="1734145" y="3237237"/>
                </a:lnTo>
                <a:lnTo>
                  <a:pt x="1737931" y="3231451"/>
                </a:lnTo>
                <a:lnTo>
                  <a:pt x="1743718" y="3227665"/>
                </a:lnTo>
                <a:lnTo>
                  <a:pt x="1751076" y="3226307"/>
                </a:lnTo>
                <a:lnTo>
                  <a:pt x="1758672" y="3227665"/>
                </a:lnTo>
                <a:lnTo>
                  <a:pt x="1764982" y="3231451"/>
                </a:lnTo>
                <a:lnTo>
                  <a:pt x="1769292" y="3237237"/>
                </a:lnTo>
                <a:lnTo>
                  <a:pt x="1770888" y="3244596"/>
                </a:lnTo>
                <a:lnTo>
                  <a:pt x="1769292" y="3252192"/>
                </a:lnTo>
                <a:lnTo>
                  <a:pt x="1764982" y="3258502"/>
                </a:lnTo>
                <a:lnTo>
                  <a:pt x="1758672" y="3262812"/>
                </a:lnTo>
                <a:lnTo>
                  <a:pt x="1751076" y="3264407"/>
                </a:lnTo>
                <a:close/>
              </a:path>
              <a:path w="4444365" h="3264535">
                <a:moveTo>
                  <a:pt x="1674876" y="3264407"/>
                </a:moveTo>
                <a:lnTo>
                  <a:pt x="1667518" y="3262812"/>
                </a:lnTo>
                <a:lnTo>
                  <a:pt x="1661731" y="3258502"/>
                </a:lnTo>
                <a:lnTo>
                  <a:pt x="1657945" y="3252192"/>
                </a:lnTo>
                <a:lnTo>
                  <a:pt x="1656588" y="3244596"/>
                </a:lnTo>
                <a:lnTo>
                  <a:pt x="1657945" y="3237237"/>
                </a:lnTo>
                <a:lnTo>
                  <a:pt x="1661731" y="3231451"/>
                </a:lnTo>
                <a:lnTo>
                  <a:pt x="1667518" y="3227665"/>
                </a:lnTo>
                <a:lnTo>
                  <a:pt x="1674876" y="3226307"/>
                </a:lnTo>
                <a:lnTo>
                  <a:pt x="1682472" y="3227665"/>
                </a:lnTo>
                <a:lnTo>
                  <a:pt x="1688782" y="3231451"/>
                </a:lnTo>
                <a:lnTo>
                  <a:pt x="1693092" y="3237237"/>
                </a:lnTo>
                <a:lnTo>
                  <a:pt x="1694688" y="3244596"/>
                </a:lnTo>
                <a:lnTo>
                  <a:pt x="1693092" y="3252192"/>
                </a:lnTo>
                <a:lnTo>
                  <a:pt x="1688782" y="3258502"/>
                </a:lnTo>
                <a:lnTo>
                  <a:pt x="1682472" y="3262812"/>
                </a:lnTo>
                <a:lnTo>
                  <a:pt x="1674876" y="3264407"/>
                </a:lnTo>
                <a:close/>
              </a:path>
              <a:path w="4444365" h="3264535">
                <a:moveTo>
                  <a:pt x="1598676" y="3264407"/>
                </a:moveTo>
                <a:lnTo>
                  <a:pt x="1591318" y="3262812"/>
                </a:lnTo>
                <a:lnTo>
                  <a:pt x="1585531" y="3258502"/>
                </a:lnTo>
                <a:lnTo>
                  <a:pt x="1581745" y="3252192"/>
                </a:lnTo>
                <a:lnTo>
                  <a:pt x="1580388" y="3244596"/>
                </a:lnTo>
                <a:lnTo>
                  <a:pt x="1581745" y="3237237"/>
                </a:lnTo>
                <a:lnTo>
                  <a:pt x="1585531" y="3231451"/>
                </a:lnTo>
                <a:lnTo>
                  <a:pt x="1591318" y="3227665"/>
                </a:lnTo>
                <a:lnTo>
                  <a:pt x="1598676" y="3226307"/>
                </a:lnTo>
                <a:lnTo>
                  <a:pt x="1606272" y="3227665"/>
                </a:lnTo>
                <a:lnTo>
                  <a:pt x="1612582" y="3231451"/>
                </a:lnTo>
                <a:lnTo>
                  <a:pt x="1616892" y="3237237"/>
                </a:lnTo>
                <a:lnTo>
                  <a:pt x="1618488" y="3244596"/>
                </a:lnTo>
                <a:lnTo>
                  <a:pt x="1616892" y="3252192"/>
                </a:lnTo>
                <a:lnTo>
                  <a:pt x="1612582" y="3258502"/>
                </a:lnTo>
                <a:lnTo>
                  <a:pt x="1606272" y="3262812"/>
                </a:lnTo>
                <a:lnTo>
                  <a:pt x="1598676" y="3264407"/>
                </a:lnTo>
                <a:close/>
              </a:path>
              <a:path w="4444365" h="3264535">
                <a:moveTo>
                  <a:pt x="1522476" y="3264407"/>
                </a:moveTo>
                <a:lnTo>
                  <a:pt x="1515118" y="3262812"/>
                </a:lnTo>
                <a:lnTo>
                  <a:pt x="1509331" y="3258502"/>
                </a:lnTo>
                <a:lnTo>
                  <a:pt x="1505545" y="3252192"/>
                </a:lnTo>
                <a:lnTo>
                  <a:pt x="1504188" y="3244596"/>
                </a:lnTo>
                <a:lnTo>
                  <a:pt x="1505545" y="3237237"/>
                </a:lnTo>
                <a:lnTo>
                  <a:pt x="1509331" y="3231451"/>
                </a:lnTo>
                <a:lnTo>
                  <a:pt x="1515118" y="3227665"/>
                </a:lnTo>
                <a:lnTo>
                  <a:pt x="1522476" y="3226307"/>
                </a:lnTo>
                <a:lnTo>
                  <a:pt x="1530072" y="3227665"/>
                </a:lnTo>
                <a:lnTo>
                  <a:pt x="1536382" y="3231451"/>
                </a:lnTo>
                <a:lnTo>
                  <a:pt x="1540692" y="3237237"/>
                </a:lnTo>
                <a:lnTo>
                  <a:pt x="1542288" y="3244596"/>
                </a:lnTo>
                <a:lnTo>
                  <a:pt x="1540692" y="3252192"/>
                </a:lnTo>
                <a:lnTo>
                  <a:pt x="1536382" y="3258502"/>
                </a:lnTo>
                <a:lnTo>
                  <a:pt x="1530072" y="3262812"/>
                </a:lnTo>
                <a:lnTo>
                  <a:pt x="1522476" y="3264407"/>
                </a:lnTo>
                <a:close/>
              </a:path>
              <a:path w="4444365" h="3264535">
                <a:moveTo>
                  <a:pt x="1446276" y="3264407"/>
                </a:moveTo>
                <a:lnTo>
                  <a:pt x="1438918" y="3262812"/>
                </a:lnTo>
                <a:lnTo>
                  <a:pt x="1433131" y="3258502"/>
                </a:lnTo>
                <a:lnTo>
                  <a:pt x="1429345" y="3252192"/>
                </a:lnTo>
                <a:lnTo>
                  <a:pt x="1427988" y="3244596"/>
                </a:lnTo>
                <a:lnTo>
                  <a:pt x="1429345" y="3237237"/>
                </a:lnTo>
                <a:lnTo>
                  <a:pt x="1433131" y="3231451"/>
                </a:lnTo>
                <a:lnTo>
                  <a:pt x="1438918" y="3227665"/>
                </a:lnTo>
                <a:lnTo>
                  <a:pt x="1446276" y="3226307"/>
                </a:lnTo>
                <a:lnTo>
                  <a:pt x="1453872" y="3227665"/>
                </a:lnTo>
                <a:lnTo>
                  <a:pt x="1460182" y="3231451"/>
                </a:lnTo>
                <a:lnTo>
                  <a:pt x="1464492" y="3237237"/>
                </a:lnTo>
                <a:lnTo>
                  <a:pt x="1466088" y="3244596"/>
                </a:lnTo>
                <a:lnTo>
                  <a:pt x="1464492" y="3252192"/>
                </a:lnTo>
                <a:lnTo>
                  <a:pt x="1460182" y="3258502"/>
                </a:lnTo>
                <a:lnTo>
                  <a:pt x="1453872" y="3262812"/>
                </a:lnTo>
                <a:lnTo>
                  <a:pt x="1446276" y="3264407"/>
                </a:lnTo>
                <a:close/>
              </a:path>
              <a:path w="4444365" h="3264535">
                <a:moveTo>
                  <a:pt x="1370076" y="3264407"/>
                </a:moveTo>
                <a:lnTo>
                  <a:pt x="1362718" y="3262812"/>
                </a:lnTo>
                <a:lnTo>
                  <a:pt x="1356931" y="3258502"/>
                </a:lnTo>
                <a:lnTo>
                  <a:pt x="1353145" y="3252192"/>
                </a:lnTo>
                <a:lnTo>
                  <a:pt x="1351788" y="3244596"/>
                </a:lnTo>
                <a:lnTo>
                  <a:pt x="1353145" y="3237237"/>
                </a:lnTo>
                <a:lnTo>
                  <a:pt x="1356931" y="3231451"/>
                </a:lnTo>
                <a:lnTo>
                  <a:pt x="1362718" y="3227665"/>
                </a:lnTo>
                <a:lnTo>
                  <a:pt x="1370076" y="3226307"/>
                </a:lnTo>
                <a:lnTo>
                  <a:pt x="1377672" y="3227665"/>
                </a:lnTo>
                <a:lnTo>
                  <a:pt x="1383982" y="3231451"/>
                </a:lnTo>
                <a:lnTo>
                  <a:pt x="1388292" y="3237237"/>
                </a:lnTo>
                <a:lnTo>
                  <a:pt x="1389888" y="3244596"/>
                </a:lnTo>
                <a:lnTo>
                  <a:pt x="1388292" y="3252192"/>
                </a:lnTo>
                <a:lnTo>
                  <a:pt x="1383982" y="3258502"/>
                </a:lnTo>
                <a:lnTo>
                  <a:pt x="1377672" y="3262812"/>
                </a:lnTo>
                <a:lnTo>
                  <a:pt x="1370076" y="3264407"/>
                </a:lnTo>
                <a:close/>
              </a:path>
              <a:path w="4444365" h="3264535">
                <a:moveTo>
                  <a:pt x="1293876" y="3264407"/>
                </a:moveTo>
                <a:lnTo>
                  <a:pt x="1286518" y="3262812"/>
                </a:lnTo>
                <a:lnTo>
                  <a:pt x="1280731" y="3258502"/>
                </a:lnTo>
                <a:lnTo>
                  <a:pt x="1276945" y="3252192"/>
                </a:lnTo>
                <a:lnTo>
                  <a:pt x="1275588" y="3244596"/>
                </a:lnTo>
                <a:lnTo>
                  <a:pt x="1276945" y="3237237"/>
                </a:lnTo>
                <a:lnTo>
                  <a:pt x="1280731" y="3231451"/>
                </a:lnTo>
                <a:lnTo>
                  <a:pt x="1286518" y="3227665"/>
                </a:lnTo>
                <a:lnTo>
                  <a:pt x="1293876" y="3226307"/>
                </a:lnTo>
                <a:lnTo>
                  <a:pt x="1301472" y="3227665"/>
                </a:lnTo>
                <a:lnTo>
                  <a:pt x="1307782" y="3231451"/>
                </a:lnTo>
                <a:lnTo>
                  <a:pt x="1312092" y="3237237"/>
                </a:lnTo>
                <a:lnTo>
                  <a:pt x="1313688" y="3244596"/>
                </a:lnTo>
                <a:lnTo>
                  <a:pt x="1312092" y="3252192"/>
                </a:lnTo>
                <a:lnTo>
                  <a:pt x="1307782" y="3258502"/>
                </a:lnTo>
                <a:lnTo>
                  <a:pt x="1301472" y="3262812"/>
                </a:lnTo>
                <a:lnTo>
                  <a:pt x="1293876" y="3264407"/>
                </a:lnTo>
                <a:close/>
              </a:path>
              <a:path w="4444365" h="3264535">
                <a:moveTo>
                  <a:pt x="1217676" y="3264407"/>
                </a:moveTo>
                <a:lnTo>
                  <a:pt x="1210318" y="3262812"/>
                </a:lnTo>
                <a:lnTo>
                  <a:pt x="1204531" y="3258502"/>
                </a:lnTo>
                <a:lnTo>
                  <a:pt x="1200745" y="3252192"/>
                </a:lnTo>
                <a:lnTo>
                  <a:pt x="1199388" y="3244596"/>
                </a:lnTo>
                <a:lnTo>
                  <a:pt x="1200745" y="3237237"/>
                </a:lnTo>
                <a:lnTo>
                  <a:pt x="1204531" y="3231451"/>
                </a:lnTo>
                <a:lnTo>
                  <a:pt x="1210318" y="3227665"/>
                </a:lnTo>
                <a:lnTo>
                  <a:pt x="1217676" y="3226307"/>
                </a:lnTo>
                <a:lnTo>
                  <a:pt x="1225272" y="3227665"/>
                </a:lnTo>
                <a:lnTo>
                  <a:pt x="1231582" y="3231451"/>
                </a:lnTo>
                <a:lnTo>
                  <a:pt x="1235892" y="3237237"/>
                </a:lnTo>
                <a:lnTo>
                  <a:pt x="1237488" y="3244596"/>
                </a:lnTo>
                <a:lnTo>
                  <a:pt x="1235892" y="3252192"/>
                </a:lnTo>
                <a:lnTo>
                  <a:pt x="1231582" y="3258502"/>
                </a:lnTo>
                <a:lnTo>
                  <a:pt x="1225272" y="3262812"/>
                </a:lnTo>
                <a:lnTo>
                  <a:pt x="1217676" y="3264407"/>
                </a:lnTo>
                <a:close/>
              </a:path>
              <a:path w="4444365" h="3264535">
                <a:moveTo>
                  <a:pt x="1141476" y="3264407"/>
                </a:moveTo>
                <a:lnTo>
                  <a:pt x="1134118" y="3262812"/>
                </a:lnTo>
                <a:lnTo>
                  <a:pt x="1128331" y="3258502"/>
                </a:lnTo>
                <a:lnTo>
                  <a:pt x="1124545" y="3252192"/>
                </a:lnTo>
                <a:lnTo>
                  <a:pt x="1123188" y="3244596"/>
                </a:lnTo>
                <a:lnTo>
                  <a:pt x="1124545" y="3237237"/>
                </a:lnTo>
                <a:lnTo>
                  <a:pt x="1128331" y="3231451"/>
                </a:lnTo>
                <a:lnTo>
                  <a:pt x="1134118" y="3227665"/>
                </a:lnTo>
                <a:lnTo>
                  <a:pt x="1141476" y="3226307"/>
                </a:lnTo>
                <a:lnTo>
                  <a:pt x="1149072" y="3227665"/>
                </a:lnTo>
                <a:lnTo>
                  <a:pt x="1155382" y="3231451"/>
                </a:lnTo>
                <a:lnTo>
                  <a:pt x="1159692" y="3237237"/>
                </a:lnTo>
                <a:lnTo>
                  <a:pt x="1161288" y="3244596"/>
                </a:lnTo>
                <a:lnTo>
                  <a:pt x="1159692" y="3252192"/>
                </a:lnTo>
                <a:lnTo>
                  <a:pt x="1155382" y="3258502"/>
                </a:lnTo>
                <a:lnTo>
                  <a:pt x="1149072" y="3262812"/>
                </a:lnTo>
                <a:lnTo>
                  <a:pt x="1141476" y="3264407"/>
                </a:lnTo>
                <a:close/>
              </a:path>
              <a:path w="4444365" h="3264535">
                <a:moveTo>
                  <a:pt x="1065276" y="3264407"/>
                </a:moveTo>
                <a:lnTo>
                  <a:pt x="1057918" y="3262812"/>
                </a:lnTo>
                <a:lnTo>
                  <a:pt x="1052131" y="3258502"/>
                </a:lnTo>
                <a:lnTo>
                  <a:pt x="1048345" y="3252192"/>
                </a:lnTo>
                <a:lnTo>
                  <a:pt x="1046988" y="3244596"/>
                </a:lnTo>
                <a:lnTo>
                  <a:pt x="1048345" y="3237237"/>
                </a:lnTo>
                <a:lnTo>
                  <a:pt x="1052131" y="3231451"/>
                </a:lnTo>
                <a:lnTo>
                  <a:pt x="1057918" y="3227665"/>
                </a:lnTo>
                <a:lnTo>
                  <a:pt x="1065276" y="3226307"/>
                </a:lnTo>
                <a:lnTo>
                  <a:pt x="1072872" y="3227665"/>
                </a:lnTo>
                <a:lnTo>
                  <a:pt x="1079182" y="3231451"/>
                </a:lnTo>
                <a:lnTo>
                  <a:pt x="1083492" y="3237237"/>
                </a:lnTo>
                <a:lnTo>
                  <a:pt x="1085088" y="3244596"/>
                </a:lnTo>
                <a:lnTo>
                  <a:pt x="1083492" y="3252192"/>
                </a:lnTo>
                <a:lnTo>
                  <a:pt x="1079182" y="3258502"/>
                </a:lnTo>
                <a:lnTo>
                  <a:pt x="1072872" y="3262812"/>
                </a:lnTo>
                <a:lnTo>
                  <a:pt x="1065276" y="3264407"/>
                </a:lnTo>
                <a:close/>
              </a:path>
              <a:path w="4444365" h="3264535">
                <a:moveTo>
                  <a:pt x="989076" y="3264407"/>
                </a:moveTo>
                <a:lnTo>
                  <a:pt x="981718" y="3262812"/>
                </a:lnTo>
                <a:lnTo>
                  <a:pt x="975931" y="3258502"/>
                </a:lnTo>
                <a:lnTo>
                  <a:pt x="972145" y="3252192"/>
                </a:lnTo>
                <a:lnTo>
                  <a:pt x="970788" y="3244596"/>
                </a:lnTo>
                <a:lnTo>
                  <a:pt x="972145" y="3237237"/>
                </a:lnTo>
                <a:lnTo>
                  <a:pt x="975931" y="3231451"/>
                </a:lnTo>
                <a:lnTo>
                  <a:pt x="981718" y="3227665"/>
                </a:lnTo>
                <a:lnTo>
                  <a:pt x="989076" y="3226307"/>
                </a:lnTo>
                <a:lnTo>
                  <a:pt x="996672" y="3227665"/>
                </a:lnTo>
                <a:lnTo>
                  <a:pt x="1002982" y="3231451"/>
                </a:lnTo>
                <a:lnTo>
                  <a:pt x="1007292" y="3237237"/>
                </a:lnTo>
                <a:lnTo>
                  <a:pt x="1008888" y="3244596"/>
                </a:lnTo>
                <a:lnTo>
                  <a:pt x="1007292" y="3252192"/>
                </a:lnTo>
                <a:lnTo>
                  <a:pt x="1002982" y="3258502"/>
                </a:lnTo>
                <a:lnTo>
                  <a:pt x="996672" y="3262812"/>
                </a:lnTo>
                <a:lnTo>
                  <a:pt x="989076" y="3264407"/>
                </a:lnTo>
                <a:close/>
              </a:path>
              <a:path w="4444365" h="3264535">
                <a:moveTo>
                  <a:pt x="912876" y="3264407"/>
                </a:moveTo>
                <a:lnTo>
                  <a:pt x="905518" y="3262812"/>
                </a:lnTo>
                <a:lnTo>
                  <a:pt x="899731" y="3258502"/>
                </a:lnTo>
                <a:lnTo>
                  <a:pt x="895945" y="3252192"/>
                </a:lnTo>
                <a:lnTo>
                  <a:pt x="894588" y="3244596"/>
                </a:lnTo>
                <a:lnTo>
                  <a:pt x="895945" y="3237237"/>
                </a:lnTo>
                <a:lnTo>
                  <a:pt x="899731" y="3231451"/>
                </a:lnTo>
                <a:lnTo>
                  <a:pt x="905518" y="3227665"/>
                </a:lnTo>
                <a:lnTo>
                  <a:pt x="912876" y="3226307"/>
                </a:lnTo>
                <a:lnTo>
                  <a:pt x="920472" y="3227665"/>
                </a:lnTo>
                <a:lnTo>
                  <a:pt x="926782" y="3231451"/>
                </a:lnTo>
                <a:lnTo>
                  <a:pt x="931092" y="3237237"/>
                </a:lnTo>
                <a:lnTo>
                  <a:pt x="932688" y="3244596"/>
                </a:lnTo>
                <a:lnTo>
                  <a:pt x="931092" y="3252192"/>
                </a:lnTo>
                <a:lnTo>
                  <a:pt x="926782" y="3258502"/>
                </a:lnTo>
                <a:lnTo>
                  <a:pt x="920472" y="3262812"/>
                </a:lnTo>
                <a:lnTo>
                  <a:pt x="912876" y="3264407"/>
                </a:lnTo>
                <a:close/>
              </a:path>
              <a:path w="4444365" h="3264535">
                <a:moveTo>
                  <a:pt x="836676" y="3264407"/>
                </a:moveTo>
                <a:lnTo>
                  <a:pt x="829318" y="3262812"/>
                </a:lnTo>
                <a:lnTo>
                  <a:pt x="823531" y="3258502"/>
                </a:lnTo>
                <a:lnTo>
                  <a:pt x="819745" y="3252192"/>
                </a:lnTo>
                <a:lnTo>
                  <a:pt x="818388" y="3244596"/>
                </a:lnTo>
                <a:lnTo>
                  <a:pt x="819745" y="3237237"/>
                </a:lnTo>
                <a:lnTo>
                  <a:pt x="823531" y="3231451"/>
                </a:lnTo>
                <a:lnTo>
                  <a:pt x="829318" y="3227665"/>
                </a:lnTo>
                <a:lnTo>
                  <a:pt x="836676" y="3226307"/>
                </a:lnTo>
                <a:lnTo>
                  <a:pt x="844272" y="3227665"/>
                </a:lnTo>
                <a:lnTo>
                  <a:pt x="850582" y="3231451"/>
                </a:lnTo>
                <a:lnTo>
                  <a:pt x="854892" y="3237237"/>
                </a:lnTo>
                <a:lnTo>
                  <a:pt x="856488" y="3244596"/>
                </a:lnTo>
                <a:lnTo>
                  <a:pt x="854892" y="3252192"/>
                </a:lnTo>
                <a:lnTo>
                  <a:pt x="850582" y="3258502"/>
                </a:lnTo>
                <a:lnTo>
                  <a:pt x="844272" y="3262812"/>
                </a:lnTo>
                <a:lnTo>
                  <a:pt x="836676" y="3264407"/>
                </a:lnTo>
                <a:close/>
              </a:path>
              <a:path w="4444365" h="3264535">
                <a:moveTo>
                  <a:pt x="760476" y="3264407"/>
                </a:moveTo>
                <a:lnTo>
                  <a:pt x="753118" y="3262812"/>
                </a:lnTo>
                <a:lnTo>
                  <a:pt x="747331" y="3258502"/>
                </a:lnTo>
                <a:lnTo>
                  <a:pt x="743545" y="3252192"/>
                </a:lnTo>
                <a:lnTo>
                  <a:pt x="742188" y="3244596"/>
                </a:lnTo>
                <a:lnTo>
                  <a:pt x="743545" y="3237237"/>
                </a:lnTo>
                <a:lnTo>
                  <a:pt x="747331" y="3231451"/>
                </a:lnTo>
                <a:lnTo>
                  <a:pt x="753118" y="3227665"/>
                </a:lnTo>
                <a:lnTo>
                  <a:pt x="760476" y="3226307"/>
                </a:lnTo>
                <a:lnTo>
                  <a:pt x="768072" y="3227665"/>
                </a:lnTo>
                <a:lnTo>
                  <a:pt x="774382" y="3231451"/>
                </a:lnTo>
                <a:lnTo>
                  <a:pt x="778692" y="3237237"/>
                </a:lnTo>
                <a:lnTo>
                  <a:pt x="780288" y="3244596"/>
                </a:lnTo>
                <a:lnTo>
                  <a:pt x="778692" y="3252192"/>
                </a:lnTo>
                <a:lnTo>
                  <a:pt x="774382" y="3258502"/>
                </a:lnTo>
                <a:lnTo>
                  <a:pt x="768072" y="3262812"/>
                </a:lnTo>
                <a:lnTo>
                  <a:pt x="760476" y="3264407"/>
                </a:lnTo>
                <a:close/>
              </a:path>
              <a:path w="4444365" h="3264535">
                <a:moveTo>
                  <a:pt x="684276" y="3264407"/>
                </a:moveTo>
                <a:lnTo>
                  <a:pt x="676918" y="3262812"/>
                </a:lnTo>
                <a:lnTo>
                  <a:pt x="671131" y="3258502"/>
                </a:lnTo>
                <a:lnTo>
                  <a:pt x="667345" y="3252192"/>
                </a:lnTo>
                <a:lnTo>
                  <a:pt x="665988" y="3244596"/>
                </a:lnTo>
                <a:lnTo>
                  <a:pt x="667345" y="3237237"/>
                </a:lnTo>
                <a:lnTo>
                  <a:pt x="671131" y="3231451"/>
                </a:lnTo>
                <a:lnTo>
                  <a:pt x="676918" y="3227665"/>
                </a:lnTo>
                <a:lnTo>
                  <a:pt x="684276" y="3226307"/>
                </a:lnTo>
                <a:lnTo>
                  <a:pt x="691872" y="3227665"/>
                </a:lnTo>
                <a:lnTo>
                  <a:pt x="698182" y="3231451"/>
                </a:lnTo>
                <a:lnTo>
                  <a:pt x="702492" y="3237237"/>
                </a:lnTo>
                <a:lnTo>
                  <a:pt x="704088" y="3244596"/>
                </a:lnTo>
                <a:lnTo>
                  <a:pt x="702492" y="3252192"/>
                </a:lnTo>
                <a:lnTo>
                  <a:pt x="698182" y="3258502"/>
                </a:lnTo>
                <a:lnTo>
                  <a:pt x="691872" y="3262812"/>
                </a:lnTo>
                <a:lnTo>
                  <a:pt x="684276" y="3264407"/>
                </a:lnTo>
                <a:close/>
              </a:path>
              <a:path w="4444365" h="3264535">
                <a:moveTo>
                  <a:pt x="608076" y="3264407"/>
                </a:moveTo>
                <a:lnTo>
                  <a:pt x="600480" y="3262812"/>
                </a:lnTo>
                <a:lnTo>
                  <a:pt x="594169" y="3258502"/>
                </a:lnTo>
                <a:lnTo>
                  <a:pt x="589859" y="3252192"/>
                </a:lnTo>
                <a:lnTo>
                  <a:pt x="588264" y="3244596"/>
                </a:lnTo>
                <a:lnTo>
                  <a:pt x="589859" y="3237237"/>
                </a:lnTo>
                <a:lnTo>
                  <a:pt x="594169" y="3231451"/>
                </a:lnTo>
                <a:lnTo>
                  <a:pt x="600480" y="3227665"/>
                </a:lnTo>
                <a:lnTo>
                  <a:pt x="608076" y="3226307"/>
                </a:lnTo>
                <a:lnTo>
                  <a:pt x="615672" y="3227665"/>
                </a:lnTo>
                <a:lnTo>
                  <a:pt x="621982" y="3231451"/>
                </a:lnTo>
                <a:lnTo>
                  <a:pt x="626292" y="3237237"/>
                </a:lnTo>
                <a:lnTo>
                  <a:pt x="627888" y="3244596"/>
                </a:lnTo>
                <a:lnTo>
                  <a:pt x="626292" y="3252192"/>
                </a:lnTo>
                <a:lnTo>
                  <a:pt x="621982" y="3258502"/>
                </a:lnTo>
                <a:lnTo>
                  <a:pt x="615672" y="3262812"/>
                </a:lnTo>
                <a:lnTo>
                  <a:pt x="608076" y="3264407"/>
                </a:lnTo>
                <a:close/>
              </a:path>
              <a:path w="4444365" h="3264535">
                <a:moveTo>
                  <a:pt x="531876" y="3264407"/>
                </a:moveTo>
                <a:lnTo>
                  <a:pt x="524280" y="3262812"/>
                </a:lnTo>
                <a:lnTo>
                  <a:pt x="517969" y="3258502"/>
                </a:lnTo>
                <a:lnTo>
                  <a:pt x="513659" y="3252192"/>
                </a:lnTo>
                <a:lnTo>
                  <a:pt x="512064" y="3244596"/>
                </a:lnTo>
                <a:lnTo>
                  <a:pt x="513659" y="3237237"/>
                </a:lnTo>
                <a:lnTo>
                  <a:pt x="517969" y="3231451"/>
                </a:lnTo>
                <a:lnTo>
                  <a:pt x="524280" y="3227665"/>
                </a:lnTo>
                <a:lnTo>
                  <a:pt x="531876" y="3226307"/>
                </a:lnTo>
                <a:lnTo>
                  <a:pt x="539234" y="3227665"/>
                </a:lnTo>
                <a:lnTo>
                  <a:pt x="545020" y="3231451"/>
                </a:lnTo>
                <a:lnTo>
                  <a:pt x="548806" y="3237237"/>
                </a:lnTo>
                <a:lnTo>
                  <a:pt x="550164" y="3244596"/>
                </a:lnTo>
                <a:lnTo>
                  <a:pt x="548806" y="3252192"/>
                </a:lnTo>
                <a:lnTo>
                  <a:pt x="545020" y="3258502"/>
                </a:lnTo>
                <a:lnTo>
                  <a:pt x="539234" y="3262812"/>
                </a:lnTo>
                <a:lnTo>
                  <a:pt x="531876" y="3264407"/>
                </a:lnTo>
                <a:close/>
              </a:path>
              <a:path w="4444365" h="3264535">
                <a:moveTo>
                  <a:pt x="455676" y="3264407"/>
                </a:moveTo>
                <a:lnTo>
                  <a:pt x="448080" y="3262812"/>
                </a:lnTo>
                <a:lnTo>
                  <a:pt x="441769" y="3258502"/>
                </a:lnTo>
                <a:lnTo>
                  <a:pt x="437459" y="3252192"/>
                </a:lnTo>
                <a:lnTo>
                  <a:pt x="435864" y="3244596"/>
                </a:lnTo>
                <a:lnTo>
                  <a:pt x="437459" y="3237237"/>
                </a:lnTo>
                <a:lnTo>
                  <a:pt x="441769" y="3231451"/>
                </a:lnTo>
                <a:lnTo>
                  <a:pt x="448080" y="3227665"/>
                </a:lnTo>
                <a:lnTo>
                  <a:pt x="455676" y="3226307"/>
                </a:lnTo>
                <a:lnTo>
                  <a:pt x="463034" y="3227665"/>
                </a:lnTo>
                <a:lnTo>
                  <a:pt x="468820" y="3231451"/>
                </a:lnTo>
                <a:lnTo>
                  <a:pt x="472606" y="3237237"/>
                </a:lnTo>
                <a:lnTo>
                  <a:pt x="473964" y="3244596"/>
                </a:lnTo>
                <a:lnTo>
                  <a:pt x="472606" y="3252192"/>
                </a:lnTo>
                <a:lnTo>
                  <a:pt x="468820" y="3258502"/>
                </a:lnTo>
                <a:lnTo>
                  <a:pt x="463034" y="3262812"/>
                </a:lnTo>
                <a:lnTo>
                  <a:pt x="455676" y="3264407"/>
                </a:lnTo>
                <a:close/>
              </a:path>
              <a:path w="4444365" h="3264535">
                <a:moveTo>
                  <a:pt x="379476" y="3264407"/>
                </a:moveTo>
                <a:lnTo>
                  <a:pt x="371880" y="3262812"/>
                </a:lnTo>
                <a:lnTo>
                  <a:pt x="365569" y="3258502"/>
                </a:lnTo>
                <a:lnTo>
                  <a:pt x="361259" y="3252192"/>
                </a:lnTo>
                <a:lnTo>
                  <a:pt x="359664" y="3244596"/>
                </a:lnTo>
                <a:lnTo>
                  <a:pt x="361259" y="3237237"/>
                </a:lnTo>
                <a:lnTo>
                  <a:pt x="365569" y="3231451"/>
                </a:lnTo>
                <a:lnTo>
                  <a:pt x="371880" y="3227665"/>
                </a:lnTo>
                <a:lnTo>
                  <a:pt x="379476" y="3226307"/>
                </a:lnTo>
                <a:lnTo>
                  <a:pt x="386834" y="3227665"/>
                </a:lnTo>
                <a:lnTo>
                  <a:pt x="392620" y="3231451"/>
                </a:lnTo>
                <a:lnTo>
                  <a:pt x="396406" y="3237237"/>
                </a:lnTo>
                <a:lnTo>
                  <a:pt x="397764" y="3244596"/>
                </a:lnTo>
                <a:lnTo>
                  <a:pt x="396406" y="3252192"/>
                </a:lnTo>
                <a:lnTo>
                  <a:pt x="392620" y="3258502"/>
                </a:lnTo>
                <a:lnTo>
                  <a:pt x="386834" y="3262812"/>
                </a:lnTo>
                <a:lnTo>
                  <a:pt x="379476" y="3264407"/>
                </a:lnTo>
                <a:close/>
              </a:path>
              <a:path w="4444365" h="3264535">
                <a:moveTo>
                  <a:pt x="303276" y="3264407"/>
                </a:moveTo>
                <a:lnTo>
                  <a:pt x="295680" y="3262812"/>
                </a:lnTo>
                <a:lnTo>
                  <a:pt x="289369" y="3258502"/>
                </a:lnTo>
                <a:lnTo>
                  <a:pt x="285059" y="3252192"/>
                </a:lnTo>
                <a:lnTo>
                  <a:pt x="283464" y="3244596"/>
                </a:lnTo>
                <a:lnTo>
                  <a:pt x="285059" y="3237237"/>
                </a:lnTo>
                <a:lnTo>
                  <a:pt x="289369" y="3231451"/>
                </a:lnTo>
                <a:lnTo>
                  <a:pt x="295680" y="3227665"/>
                </a:lnTo>
                <a:lnTo>
                  <a:pt x="303276" y="3226307"/>
                </a:lnTo>
                <a:lnTo>
                  <a:pt x="310634" y="3227665"/>
                </a:lnTo>
                <a:lnTo>
                  <a:pt x="316420" y="3231451"/>
                </a:lnTo>
                <a:lnTo>
                  <a:pt x="320206" y="3237237"/>
                </a:lnTo>
                <a:lnTo>
                  <a:pt x="321564" y="3244596"/>
                </a:lnTo>
                <a:lnTo>
                  <a:pt x="320206" y="3252192"/>
                </a:lnTo>
                <a:lnTo>
                  <a:pt x="316420" y="3258502"/>
                </a:lnTo>
                <a:lnTo>
                  <a:pt x="310634" y="3262812"/>
                </a:lnTo>
                <a:lnTo>
                  <a:pt x="303276" y="3264407"/>
                </a:lnTo>
                <a:close/>
              </a:path>
              <a:path w="4444365" h="3264535">
                <a:moveTo>
                  <a:pt x="227076" y="3264407"/>
                </a:moveTo>
                <a:lnTo>
                  <a:pt x="219480" y="3262812"/>
                </a:lnTo>
                <a:lnTo>
                  <a:pt x="213169" y="3258502"/>
                </a:lnTo>
                <a:lnTo>
                  <a:pt x="208859" y="3252192"/>
                </a:lnTo>
                <a:lnTo>
                  <a:pt x="207264" y="3244596"/>
                </a:lnTo>
                <a:lnTo>
                  <a:pt x="208859" y="3237237"/>
                </a:lnTo>
                <a:lnTo>
                  <a:pt x="213169" y="3231451"/>
                </a:lnTo>
                <a:lnTo>
                  <a:pt x="219480" y="3227665"/>
                </a:lnTo>
                <a:lnTo>
                  <a:pt x="227076" y="3226307"/>
                </a:lnTo>
                <a:lnTo>
                  <a:pt x="234434" y="3227665"/>
                </a:lnTo>
                <a:lnTo>
                  <a:pt x="240220" y="3231451"/>
                </a:lnTo>
                <a:lnTo>
                  <a:pt x="244006" y="3237237"/>
                </a:lnTo>
                <a:lnTo>
                  <a:pt x="245364" y="3244596"/>
                </a:lnTo>
                <a:lnTo>
                  <a:pt x="244006" y="3252192"/>
                </a:lnTo>
                <a:lnTo>
                  <a:pt x="240220" y="3258502"/>
                </a:lnTo>
                <a:lnTo>
                  <a:pt x="234434" y="3262812"/>
                </a:lnTo>
                <a:lnTo>
                  <a:pt x="227076" y="3264407"/>
                </a:lnTo>
                <a:close/>
              </a:path>
              <a:path w="4444365" h="3264535">
                <a:moveTo>
                  <a:pt x="150876" y="3264407"/>
                </a:moveTo>
                <a:lnTo>
                  <a:pt x="143280" y="3262812"/>
                </a:lnTo>
                <a:lnTo>
                  <a:pt x="136969" y="3258502"/>
                </a:lnTo>
                <a:lnTo>
                  <a:pt x="132659" y="3252192"/>
                </a:lnTo>
                <a:lnTo>
                  <a:pt x="131064" y="3244596"/>
                </a:lnTo>
                <a:lnTo>
                  <a:pt x="132659" y="3237237"/>
                </a:lnTo>
                <a:lnTo>
                  <a:pt x="136969" y="3231451"/>
                </a:lnTo>
                <a:lnTo>
                  <a:pt x="143280" y="3227665"/>
                </a:lnTo>
                <a:lnTo>
                  <a:pt x="150876" y="3226307"/>
                </a:lnTo>
                <a:lnTo>
                  <a:pt x="158234" y="3227665"/>
                </a:lnTo>
                <a:lnTo>
                  <a:pt x="164020" y="3231451"/>
                </a:lnTo>
                <a:lnTo>
                  <a:pt x="167806" y="3237237"/>
                </a:lnTo>
                <a:lnTo>
                  <a:pt x="169164" y="3244596"/>
                </a:lnTo>
                <a:lnTo>
                  <a:pt x="167806" y="3252192"/>
                </a:lnTo>
                <a:lnTo>
                  <a:pt x="164020" y="3258502"/>
                </a:lnTo>
                <a:lnTo>
                  <a:pt x="158234" y="3262812"/>
                </a:lnTo>
                <a:lnTo>
                  <a:pt x="150876" y="3264407"/>
                </a:lnTo>
                <a:close/>
              </a:path>
              <a:path w="4444365" h="3264535">
                <a:moveTo>
                  <a:pt x="74676" y="3264407"/>
                </a:moveTo>
                <a:lnTo>
                  <a:pt x="67080" y="3262812"/>
                </a:lnTo>
                <a:lnTo>
                  <a:pt x="60769" y="3258502"/>
                </a:lnTo>
                <a:lnTo>
                  <a:pt x="56459" y="3252192"/>
                </a:lnTo>
                <a:lnTo>
                  <a:pt x="54864" y="3244596"/>
                </a:lnTo>
                <a:lnTo>
                  <a:pt x="56459" y="3237237"/>
                </a:lnTo>
                <a:lnTo>
                  <a:pt x="60769" y="3231451"/>
                </a:lnTo>
                <a:lnTo>
                  <a:pt x="67080" y="3227665"/>
                </a:lnTo>
                <a:lnTo>
                  <a:pt x="74676" y="3226307"/>
                </a:lnTo>
                <a:lnTo>
                  <a:pt x="82034" y="3227665"/>
                </a:lnTo>
                <a:lnTo>
                  <a:pt x="87820" y="3231451"/>
                </a:lnTo>
                <a:lnTo>
                  <a:pt x="91606" y="3237237"/>
                </a:lnTo>
                <a:lnTo>
                  <a:pt x="92964" y="3244596"/>
                </a:lnTo>
                <a:lnTo>
                  <a:pt x="91606" y="3252192"/>
                </a:lnTo>
                <a:lnTo>
                  <a:pt x="87820" y="3258502"/>
                </a:lnTo>
                <a:lnTo>
                  <a:pt x="82034" y="3262812"/>
                </a:lnTo>
                <a:lnTo>
                  <a:pt x="74676" y="3264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3999" y="756046"/>
            <a:ext cx="289052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800000"/>
                </a:solidFill>
                <a:latin typeface="Times New Roman"/>
                <a:cs typeface="Times New Roman"/>
              </a:rPr>
              <a:t>(c)</a:t>
            </a:r>
            <a:r>
              <a:rPr dirty="0" sz="2400" spc="-1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800000"/>
                </a:solidFill>
                <a:latin typeface="宋体"/>
                <a:cs typeface="宋体"/>
              </a:rPr>
              <a:t>周期与频率的计算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4435" y="4985003"/>
            <a:ext cx="1551940" cy="562610"/>
          </a:xfrm>
          <a:custGeom>
            <a:avLst/>
            <a:gdLst/>
            <a:ahLst/>
            <a:cxnLst/>
            <a:rect l="l" t="t" r="r" b="b"/>
            <a:pathLst>
              <a:path w="1551940" h="562610">
                <a:moveTo>
                  <a:pt x="1551432" y="562356"/>
                </a:moveTo>
                <a:lnTo>
                  <a:pt x="0" y="562356"/>
                </a:lnTo>
                <a:lnTo>
                  <a:pt x="0" y="0"/>
                </a:lnTo>
                <a:lnTo>
                  <a:pt x="1551432" y="0"/>
                </a:lnTo>
                <a:lnTo>
                  <a:pt x="1551432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24256"/>
                </a:lnTo>
                <a:lnTo>
                  <a:pt x="18288" y="524256"/>
                </a:lnTo>
                <a:lnTo>
                  <a:pt x="38100" y="542543"/>
                </a:lnTo>
                <a:lnTo>
                  <a:pt x="1551432" y="542543"/>
                </a:lnTo>
                <a:lnTo>
                  <a:pt x="1551432" y="562356"/>
                </a:lnTo>
                <a:close/>
              </a:path>
              <a:path w="1551940" h="5626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51940" h="562610">
                <a:moveTo>
                  <a:pt x="15133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13332" y="19812"/>
                </a:lnTo>
                <a:lnTo>
                  <a:pt x="1513332" y="38100"/>
                </a:lnTo>
                <a:close/>
              </a:path>
              <a:path w="1551940" h="562610">
                <a:moveTo>
                  <a:pt x="1513332" y="542543"/>
                </a:moveTo>
                <a:lnTo>
                  <a:pt x="1513332" y="19812"/>
                </a:lnTo>
                <a:lnTo>
                  <a:pt x="1531620" y="38100"/>
                </a:lnTo>
                <a:lnTo>
                  <a:pt x="1551432" y="38100"/>
                </a:lnTo>
                <a:lnTo>
                  <a:pt x="1551432" y="524256"/>
                </a:lnTo>
                <a:lnTo>
                  <a:pt x="1531620" y="524256"/>
                </a:lnTo>
                <a:lnTo>
                  <a:pt x="1513332" y="542543"/>
                </a:lnTo>
                <a:close/>
              </a:path>
              <a:path w="1551940" h="562610">
                <a:moveTo>
                  <a:pt x="1551432" y="38100"/>
                </a:moveTo>
                <a:lnTo>
                  <a:pt x="1531620" y="38100"/>
                </a:lnTo>
                <a:lnTo>
                  <a:pt x="1513332" y="19812"/>
                </a:lnTo>
                <a:lnTo>
                  <a:pt x="1551432" y="19811"/>
                </a:lnTo>
                <a:lnTo>
                  <a:pt x="1551432" y="38100"/>
                </a:lnTo>
                <a:close/>
              </a:path>
              <a:path w="1551940" h="562610">
                <a:moveTo>
                  <a:pt x="38100" y="542543"/>
                </a:moveTo>
                <a:lnTo>
                  <a:pt x="18288" y="524256"/>
                </a:lnTo>
                <a:lnTo>
                  <a:pt x="38100" y="524256"/>
                </a:lnTo>
                <a:lnTo>
                  <a:pt x="38100" y="542543"/>
                </a:lnTo>
                <a:close/>
              </a:path>
              <a:path w="1551940" h="562610">
                <a:moveTo>
                  <a:pt x="1513332" y="542543"/>
                </a:moveTo>
                <a:lnTo>
                  <a:pt x="38100" y="542543"/>
                </a:lnTo>
                <a:lnTo>
                  <a:pt x="38100" y="524256"/>
                </a:lnTo>
                <a:lnTo>
                  <a:pt x="1513332" y="524256"/>
                </a:lnTo>
                <a:lnTo>
                  <a:pt x="1513332" y="542543"/>
                </a:lnTo>
                <a:close/>
              </a:path>
              <a:path w="1551940" h="562610">
                <a:moveTo>
                  <a:pt x="1551432" y="542543"/>
                </a:moveTo>
                <a:lnTo>
                  <a:pt x="1513332" y="542543"/>
                </a:lnTo>
                <a:lnTo>
                  <a:pt x="1531620" y="524256"/>
                </a:lnTo>
                <a:lnTo>
                  <a:pt x="1551432" y="524256"/>
                </a:lnTo>
                <a:lnTo>
                  <a:pt x="1551432" y="54254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86307" y="5037902"/>
            <a:ext cx="9296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=1/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77" y="2168717"/>
            <a:ext cx="24968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c</a:t>
            </a:r>
            <a:r>
              <a:rPr dirty="0" sz="2400" spc="20">
                <a:latin typeface="宋体"/>
                <a:cs typeface="宋体"/>
              </a:rPr>
              <a:t>上</a:t>
            </a:r>
            <a:r>
              <a:rPr dirty="0" sz="2400">
                <a:latin typeface="宋体"/>
                <a:cs typeface="宋体"/>
              </a:rPr>
              <a:t>升</a:t>
            </a:r>
            <a:r>
              <a:rPr dirty="0" sz="2400" spc="20">
                <a:latin typeface="宋体"/>
                <a:cs typeface="宋体"/>
              </a:rPr>
              <a:t>阶</a:t>
            </a:r>
            <a:r>
              <a:rPr dirty="0" sz="2400">
                <a:latin typeface="宋体"/>
                <a:cs typeface="宋体"/>
              </a:rPr>
              <a:t>段</a:t>
            </a:r>
            <a:r>
              <a:rPr dirty="0" sz="2400" spc="20">
                <a:latin typeface="宋体"/>
                <a:cs typeface="宋体"/>
              </a:rPr>
              <a:t>表</a:t>
            </a:r>
            <a:r>
              <a:rPr dirty="0" sz="2400">
                <a:latin typeface="宋体"/>
                <a:cs typeface="宋体"/>
              </a:rPr>
              <a:t>示</a:t>
            </a:r>
            <a:r>
              <a:rPr dirty="0" sz="2400" spc="10">
                <a:latin typeface="宋体"/>
                <a:cs typeface="宋体"/>
              </a:rPr>
              <a:t>式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5039" y="1281683"/>
            <a:ext cx="3240405" cy="38100"/>
          </a:xfrm>
          <a:custGeom>
            <a:avLst/>
            <a:gdLst/>
            <a:ahLst/>
            <a:cxnLst/>
            <a:rect l="l" t="t" r="r" b="b"/>
            <a:pathLst>
              <a:path w="3240404" h="38100">
                <a:moveTo>
                  <a:pt x="18288" y="38099"/>
                </a:moveTo>
                <a:lnTo>
                  <a:pt x="10930" y="36504"/>
                </a:lnTo>
                <a:lnTo>
                  <a:pt x="5143" y="32194"/>
                </a:lnTo>
                <a:lnTo>
                  <a:pt x="1357" y="25884"/>
                </a:lnTo>
                <a:lnTo>
                  <a:pt x="0" y="18287"/>
                </a:lnTo>
                <a:lnTo>
                  <a:pt x="1357" y="10929"/>
                </a:lnTo>
                <a:lnTo>
                  <a:pt x="5143" y="5143"/>
                </a:lnTo>
                <a:lnTo>
                  <a:pt x="10930" y="1357"/>
                </a:lnTo>
                <a:lnTo>
                  <a:pt x="18288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29"/>
                </a:lnTo>
                <a:lnTo>
                  <a:pt x="38100" y="18287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8" y="38099"/>
                </a:lnTo>
                <a:close/>
              </a:path>
              <a:path w="3240404" h="38100">
                <a:moveTo>
                  <a:pt x="94488" y="38099"/>
                </a:moveTo>
                <a:lnTo>
                  <a:pt x="87130" y="36504"/>
                </a:lnTo>
                <a:lnTo>
                  <a:pt x="81343" y="32194"/>
                </a:lnTo>
                <a:lnTo>
                  <a:pt x="77557" y="25884"/>
                </a:lnTo>
                <a:lnTo>
                  <a:pt x="76200" y="18287"/>
                </a:lnTo>
                <a:lnTo>
                  <a:pt x="77557" y="10929"/>
                </a:lnTo>
                <a:lnTo>
                  <a:pt x="81343" y="5143"/>
                </a:lnTo>
                <a:lnTo>
                  <a:pt x="87130" y="1357"/>
                </a:lnTo>
                <a:lnTo>
                  <a:pt x="94488" y="0"/>
                </a:lnTo>
                <a:lnTo>
                  <a:pt x="102084" y="1357"/>
                </a:lnTo>
                <a:lnTo>
                  <a:pt x="108394" y="5143"/>
                </a:lnTo>
                <a:lnTo>
                  <a:pt x="112704" y="10929"/>
                </a:lnTo>
                <a:lnTo>
                  <a:pt x="114300" y="18287"/>
                </a:lnTo>
                <a:lnTo>
                  <a:pt x="112704" y="25884"/>
                </a:lnTo>
                <a:lnTo>
                  <a:pt x="108394" y="32194"/>
                </a:lnTo>
                <a:lnTo>
                  <a:pt x="102084" y="36504"/>
                </a:lnTo>
                <a:lnTo>
                  <a:pt x="94488" y="38099"/>
                </a:lnTo>
                <a:close/>
              </a:path>
              <a:path w="3240404" h="38100">
                <a:moveTo>
                  <a:pt x="170688" y="38099"/>
                </a:moveTo>
                <a:lnTo>
                  <a:pt x="163330" y="36504"/>
                </a:lnTo>
                <a:lnTo>
                  <a:pt x="157543" y="32194"/>
                </a:lnTo>
                <a:lnTo>
                  <a:pt x="153757" y="25884"/>
                </a:lnTo>
                <a:lnTo>
                  <a:pt x="152400" y="18287"/>
                </a:lnTo>
                <a:lnTo>
                  <a:pt x="153757" y="10929"/>
                </a:lnTo>
                <a:lnTo>
                  <a:pt x="157543" y="5143"/>
                </a:lnTo>
                <a:lnTo>
                  <a:pt x="163330" y="1357"/>
                </a:lnTo>
                <a:lnTo>
                  <a:pt x="170688" y="0"/>
                </a:lnTo>
                <a:lnTo>
                  <a:pt x="178284" y="1357"/>
                </a:lnTo>
                <a:lnTo>
                  <a:pt x="184594" y="5143"/>
                </a:lnTo>
                <a:lnTo>
                  <a:pt x="188904" y="10929"/>
                </a:lnTo>
                <a:lnTo>
                  <a:pt x="190500" y="18287"/>
                </a:lnTo>
                <a:lnTo>
                  <a:pt x="188904" y="25884"/>
                </a:lnTo>
                <a:lnTo>
                  <a:pt x="184594" y="32194"/>
                </a:lnTo>
                <a:lnTo>
                  <a:pt x="178284" y="36504"/>
                </a:lnTo>
                <a:lnTo>
                  <a:pt x="170688" y="38099"/>
                </a:lnTo>
                <a:close/>
              </a:path>
              <a:path w="3240404" h="38100">
                <a:moveTo>
                  <a:pt x="246888" y="38099"/>
                </a:moveTo>
                <a:lnTo>
                  <a:pt x="239530" y="36504"/>
                </a:lnTo>
                <a:lnTo>
                  <a:pt x="233743" y="32194"/>
                </a:lnTo>
                <a:lnTo>
                  <a:pt x="229957" y="25884"/>
                </a:lnTo>
                <a:lnTo>
                  <a:pt x="228600" y="18287"/>
                </a:lnTo>
                <a:lnTo>
                  <a:pt x="229957" y="10929"/>
                </a:lnTo>
                <a:lnTo>
                  <a:pt x="233743" y="5143"/>
                </a:lnTo>
                <a:lnTo>
                  <a:pt x="239530" y="1357"/>
                </a:lnTo>
                <a:lnTo>
                  <a:pt x="246888" y="0"/>
                </a:lnTo>
                <a:lnTo>
                  <a:pt x="254484" y="1357"/>
                </a:lnTo>
                <a:lnTo>
                  <a:pt x="260794" y="5143"/>
                </a:lnTo>
                <a:lnTo>
                  <a:pt x="265104" y="10929"/>
                </a:lnTo>
                <a:lnTo>
                  <a:pt x="266700" y="18287"/>
                </a:lnTo>
                <a:lnTo>
                  <a:pt x="265104" y="25884"/>
                </a:lnTo>
                <a:lnTo>
                  <a:pt x="260794" y="32194"/>
                </a:lnTo>
                <a:lnTo>
                  <a:pt x="254484" y="36504"/>
                </a:lnTo>
                <a:lnTo>
                  <a:pt x="246888" y="38099"/>
                </a:lnTo>
                <a:close/>
              </a:path>
              <a:path w="3240404" h="38100">
                <a:moveTo>
                  <a:pt x="323088" y="38099"/>
                </a:moveTo>
                <a:lnTo>
                  <a:pt x="315730" y="36504"/>
                </a:lnTo>
                <a:lnTo>
                  <a:pt x="309943" y="32194"/>
                </a:lnTo>
                <a:lnTo>
                  <a:pt x="306157" y="25884"/>
                </a:lnTo>
                <a:lnTo>
                  <a:pt x="304800" y="18287"/>
                </a:lnTo>
                <a:lnTo>
                  <a:pt x="306157" y="10929"/>
                </a:lnTo>
                <a:lnTo>
                  <a:pt x="309943" y="5143"/>
                </a:lnTo>
                <a:lnTo>
                  <a:pt x="315730" y="1357"/>
                </a:lnTo>
                <a:lnTo>
                  <a:pt x="323088" y="0"/>
                </a:lnTo>
                <a:lnTo>
                  <a:pt x="330684" y="1357"/>
                </a:lnTo>
                <a:lnTo>
                  <a:pt x="336994" y="5143"/>
                </a:lnTo>
                <a:lnTo>
                  <a:pt x="341304" y="10929"/>
                </a:lnTo>
                <a:lnTo>
                  <a:pt x="342900" y="18287"/>
                </a:lnTo>
                <a:lnTo>
                  <a:pt x="341304" y="25884"/>
                </a:lnTo>
                <a:lnTo>
                  <a:pt x="336994" y="32194"/>
                </a:lnTo>
                <a:lnTo>
                  <a:pt x="330684" y="36504"/>
                </a:lnTo>
                <a:lnTo>
                  <a:pt x="323088" y="38099"/>
                </a:lnTo>
                <a:close/>
              </a:path>
              <a:path w="3240404" h="38100">
                <a:moveTo>
                  <a:pt x="399288" y="38099"/>
                </a:moveTo>
                <a:lnTo>
                  <a:pt x="391930" y="36504"/>
                </a:lnTo>
                <a:lnTo>
                  <a:pt x="386143" y="32194"/>
                </a:lnTo>
                <a:lnTo>
                  <a:pt x="382357" y="25884"/>
                </a:lnTo>
                <a:lnTo>
                  <a:pt x="381000" y="18287"/>
                </a:lnTo>
                <a:lnTo>
                  <a:pt x="382357" y="10929"/>
                </a:lnTo>
                <a:lnTo>
                  <a:pt x="386143" y="5143"/>
                </a:lnTo>
                <a:lnTo>
                  <a:pt x="391930" y="1357"/>
                </a:lnTo>
                <a:lnTo>
                  <a:pt x="399288" y="0"/>
                </a:lnTo>
                <a:lnTo>
                  <a:pt x="406884" y="1357"/>
                </a:lnTo>
                <a:lnTo>
                  <a:pt x="413194" y="5143"/>
                </a:lnTo>
                <a:lnTo>
                  <a:pt x="417504" y="10929"/>
                </a:lnTo>
                <a:lnTo>
                  <a:pt x="419100" y="18287"/>
                </a:lnTo>
                <a:lnTo>
                  <a:pt x="417504" y="25884"/>
                </a:lnTo>
                <a:lnTo>
                  <a:pt x="413194" y="32194"/>
                </a:lnTo>
                <a:lnTo>
                  <a:pt x="406884" y="36504"/>
                </a:lnTo>
                <a:lnTo>
                  <a:pt x="399288" y="38099"/>
                </a:lnTo>
                <a:close/>
              </a:path>
              <a:path w="3240404" h="38100">
                <a:moveTo>
                  <a:pt x="475488" y="38099"/>
                </a:moveTo>
                <a:lnTo>
                  <a:pt x="468130" y="36504"/>
                </a:lnTo>
                <a:lnTo>
                  <a:pt x="462343" y="32194"/>
                </a:lnTo>
                <a:lnTo>
                  <a:pt x="458557" y="25884"/>
                </a:lnTo>
                <a:lnTo>
                  <a:pt x="457200" y="18287"/>
                </a:lnTo>
                <a:lnTo>
                  <a:pt x="458557" y="10929"/>
                </a:lnTo>
                <a:lnTo>
                  <a:pt x="462343" y="5143"/>
                </a:lnTo>
                <a:lnTo>
                  <a:pt x="468130" y="1357"/>
                </a:lnTo>
                <a:lnTo>
                  <a:pt x="475488" y="0"/>
                </a:lnTo>
                <a:lnTo>
                  <a:pt x="483084" y="1357"/>
                </a:lnTo>
                <a:lnTo>
                  <a:pt x="489394" y="5143"/>
                </a:lnTo>
                <a:lnTo>
                  <a:pt x="493704" y="10929"/>
                </a:lnTo>
                <a:lnTo>
                  <a:pt x="495300" y="18287"/>
                </a:lnTo>
                <a:lnTo>
                  <a:pt x="493704" y="25884"/>
                </a:lnTo>
                <a:lnTo>
                  <a:pt x="489394" y="32194"/>
                </a:lnTo>
                <a:lnTo>
                  <a:pt x="483084" y="36504"/>
                </a:lnTo>
                <a:lnTo>
                  <a:pt x="475488" y="38099"/>
                </a:lnTo>
                <a:close/>
              </a:path>
              <a:path w="3240404" h="38100">
                <a:moveTo>
                  <a:pt x="551688" y="38099"/>
                </a:moveTo>
                <a:lnTo>
                  <a:pt x="544330" y="36504"/>
                </a:lnTo>
                <a:lnTo>
                  <a:pt x="538543" y="32194"/>
                </a:lnTo>
                <a:lnTo>
                  <a:pt x="534757" y="25884"/>
                </a:lnTo>
                <a:lnTo>
                  <a:pt x="533400" y="18287"/>
                </a:lnTo>
                <a:lnTo>
                  <a:pt x="534757" y="10929"/>
                </a:lnTo>
                <a:lnTo>
                  <a:pt x="538543" y="5143"/>
                </a:lnTo>
                <a:lnTo>
                  <a:pt x="544330" y="1357"/>
                </a:lnTo>
                <a:lnTo>
                  <a:pt x="551688" y="0"/>
                </a:lnTo>
                <a:lnTo>
                  <a:pt x="559284" y="1357"/>
                </a:lnTo>
                <a:lnTo>
                  <a:pt x="565594" y="5143"/>
                </a:lnTo>
                <a:lnTo>
                  <a:pt x="569904" y="10929"/>
                </a:lnTo>
                <a:lnTo>
                  <a:pt x="571500" y="18287"/>
                </a:lnTo>
                <a:lnTo>
                  <a:pt x="569904" y="25884"/>
                </a:lnTo>
                <a:lnTo>
                  <a:pt x="565594" y="32194"/>
                </a:lnTo>
                <a:lnTo>
                  <a:pt x="559284" y="36504"/>
                </a:lnTo>
                <a:lnTo>
                  <a:pt x="551688" y="38099"/>
                </a:lnTo>
                <a:close/>
              </a:path>
              <a:path w="3240404" h="38100">
                <a:moveTo>
                  <a:pt x="627888" y="38099"/>
                </a:moveTo>
                <a:lnTo>
                  <a:pt x="620530" y="36504"/>
                </a:lnTo>
                <a:lnTo>
                  <a:pt x="614743" y="32194"/>
                </a:lnTo>
                <a:lnTo>
                  <a:pt x="610957" y="25884"/>
                </a:lnTo>
                <a:lnTo>
                  <a:pt x="609600" y="18287"/>
                </a:lnTo>
                <a:lnTo>
                  <a:pt x="610957" y="10929"/>
                </a:lnTo>
                <a:lnTo>
                  <a:pt x="614743" y="5143"/>
                </a:lnTo>
                <a:lnTo>
                  <a:pt x="620530" y="1357"/>
                </a:lnTo>
                <a:lnTo>
                  <a:pt x="627888" y="0"/>
                </a:lnTo>
                <a:lnTo>
                  <a:pt x="635484" y="1357"/>
                </a:lnTo>
                <a:lnTo>
                  <a:pt x="641794" y="5143"/>
                </a:lnTo>
                <a:lnTo>
                  <a:pt x="646104" y="10929"/>
                </a:lnTo>
                <a:lnTo>
                  <a:pt x="647700" y="18287"/>
                </a:lnTo>
                <a:lnTo>
                  <a:pt x="646104" y="25884"/>
                </a:lnTo>
                <a:lnTo>
                  <a:pt x="641794" y="32194"/>
                </a:lnTo>
                <a:lnTo>
                  <a:pt x="635484" y="36504"/>
                </a:lnTo>
                <a:lnTo>
                  <a:pt x="627888" y="38099"/>
                </a:lnTo>
                <a:close/>
              </a:path>
              <a:path w="3240404" h="38100">
                <a:moveTo>
                  <a:pt x="704088" y="38099"/>
                </a:moveTo>
                <a:lnTo>
                  <a:pt x="696730" y="36504"/>
                </a:lnTo>
                <a:lnTo>
                  <a:pt x="690943" y="32194"/>
                </a:lnTo>
                <a:lnTo>
                  <a:pt x="687157" y="25884"/>
                </a:lnTo>
                <a:lnTo>
                  <a:pt x="685800" y="18287"/>
                </a:lnTo>
                <a:lnTo>
                  <a:pt x="687157" y="10929"/>
                </a:lnTo>
                <a:lnTo>
                  <a:pt x="690943" y="5143"/>
                </a:lnTo>
                <a:lnTo>
                  <a:pt x="696730" y="1357"/>
                </a:lnTo>
                <a:lnTo>
                  <a:pt x="704088" y="0"/>
                </a:lnTo>
                <a:lnTo>
                  <a:pt x="711684" y="1357"/>
                </a:lnTo>
                <a:lnTo>
                  <a:pt x="717994" y="5143"/>
                </a:lnTo>
                <a:lnTo>
                  <a:pt x="722304" y="10929"/>
                </a:lnTo>
                <a:lnTo>
                  <a:pt x="723900" y="18287"/>
                </a:lnTo>
                <a:lnTo>
                  <a:pt x="722304" y="25884"/>
                </a:lnTo>
                <a:lnTo>
                  <a:pt x="717994" y="32194"/>
                </a:lnTo>
                <a:lnTo>
                  <a:pt x="711684" y="36504"/>
                </a:lnTo>
                <a:lnTo>
                  <a:pt x="704088" y="38099"/>
                </a:lnTo>
                <a:close/>
              </a:path>
              <a:path w="3240404" h="38100">
                <a:moveTo>
                  <a:pt x="780288" y="38099"/>
                </a:moveTo>
                <a:lnTo>
                  <a:pt x="772930" y="36504"/>
                </a:lnTo>
                <a:lnTo>
                  <a:pt x="767143" y="32194"/>
                </a:lnTo>
                <a:lnTo>
                  <a:pt x="763357" y="25884"/>
                </a:lnTo>
                <a:lnTo>
                  <a:pt x="762000" y="18287"/>
                </a:lnTo>
                <a:lnTo>
                  <a:pt x="763357" y="10929"/>
                </a:lnTo>
                <a:lnTo>
                  <a:pt x="767143" y="5143"/>
                </a:lnTo>
                <a:lnTo>
                  <a:pt x="772930" y="1357"/>
                </a:lnTo>
                <a:lnTo>
                  <a:pt x="780288" y="0"/>
                </a:lnTo>
                <a:lnTo>
                  <a:pt x="787884" y="1357"/>
                </a:lnTo>
                <a:lnTo>
                  <a:pt x="794194" y="5143"/>
                </a:lnTo>
                <a:lnTo>
                  <a:pt x="798504" y="10929"/>
                </a:lnTo>
                <a:lnTo>
                  <a:pt x="800100" y="18287"/>
                </a:lnTo>
                <a:lnTo>
                  <a:pt x="798504" y="25884"/>
                </a:lnTo>
                <a:lnTo>
                  <a:pt x="794194" y="32194"/>
                </a:lnTo>
                <a:lnTo>
                  <a:pt x="787884" y="36504"/>
                </a:lnTo>
                <a:lnTo>
                  <a:pt x="780288" y="38099"/>
                </a:lnTo>
                <a:close/>
              </a:path>
              <a:path w="3240404" h="38100">
                <a:moveTo>
                  <a:pt x="856488" y="38099"/>
                </a:moveTo>
                <a:lnTo>
                  <a:pt x="849130" y="36504"/>
                </a:lnTo>
                <a:lnTo>
                  <a:pt x="843343" y="32194"/>
                </a:lnTo>
                <a:lnTo>
                  <a:pt x="839557" y="25884"/>
                </a:lnTo>
                <a:lnTo>
                  <a:pt x="838200" y="18287"/>
                </a:lnTo>
                <a:lnTo>
                  <a:pt x="839557" y="10929"/>
                </a:lnTo>
                <a:lnTo>
                  <a:pt x="843343" y="5143"/>
                </a:lnTo>
                <a:lnTo>
                  <a:pt x="849130" y="1357"/>
                </a:lnTo>
                <a:lnTo>
                  <a:pt x="856488" y="0"/>
                </a:lnTo>
                <a:lnTo>
                  <a:pt x="864084" y="1357"/>
                </a:lnTo>
                <a:lnTo>
                  <a:pt x="870394" y="5143"/>
                </a:lnTo>
                <a:lnTo>
                  <a:pt x="874704" y="10929"/>
                </a:lnTo>
                <a:lnTo>
                  <a:pt x="876300" y="18287"/>
                </a:lnTo>
                <a:lnTo>
                  <a:pt x="874704" y="25884"/>
                </a:lnTo>
                <a:lnTo>
                  <a:pt x="870394" y="32194"/>
                </a:lnTo>
                <a:lnTo>
                  <a:pt x="864084" y="36504"/>
                </a:lnTo>
                <a:lnTo>
                  <a:pt x="856488" y="38099"/>
                </a:lnTo>
                <a:close/>
              </a:path>
              <a:path w="3240404" h="38100">
                <a:moveTo>
                  <a:pt x="932688" y="38099"/>
                </a:moveTo>
                <a:lnTo>
                  <a:pt x="925330" y="36504"/>
                </a:lnTo>
                <a:lnTo>
                  <a:pt x="919543" y="32194"/>
                </a:lnTo>
                <a:lnTo>
                  <a:pt x="915757" y="25884"/>
                </a:lnTo>
                <a:lnTo>
                  <a:pt x="914400" y="18287"/>
                </a:lnTo>
                <a:lnTo>
                  <a:pt x="915757" y="10929"/>
                </a:lnTo>
                <a:lnTo>
                  <a:pt x="919543" y="5143"/>
                </a:lnTo>
                <a:lnTo>
                  <a:pt x="925330" y="1357"/>
                </a:lnTo>
                <a:lnTo>
                  <a:pt x="932688" y="0"/>
                </a:lnTo>
                <a:lnTo>
                  <a:pt x="940284" y="1357"/>
                </a:lnTo>
                <a:lnTo>
                  <a:pt x="946594" y="5143"/>
                </a:lnTo>
                <a:lnTo>
                  <a:pt x="950904" y="10929"/>
                </a:lnTo>
                <a:lnTo>
                  <a:pt x="952500" y="18287"/>
                </a:lnTo>
                <a:lnTo>
                  <a:pt x="950904" y="25884"/>
                </a:lnTo>
                <a:lnTo>
                  <a:pt x="946594" y="32194"/>
                </a:lnTo>
                <a:lnTo>
                  <a:pt x="940284" y="36504"/>
                </a:lnTo>
                <a:lnTo>
                  <a:pt x="932688" y="38099"/>
                </a:lnTo>
                <a:close/>
              </a:path>
              <a:path w="3240404" h="38100">
                <a:moveTo>
                  <a:pt x="1008888" y="38099"/>
                </a:moveTo>
                <a:lnTo>
                  <a:pt x="1001530" y="36504"/>
                </a:lnTo>
                <a:lnTo>
                  <a:pt x="995743" y="32194"/>
                </a:lnTo>
                <a:lnTo>
                  <a:pt x="991957" y="25884"/>
                </a:lnTo>
                <a:lnTo>
                  <a:pt x="990600" y="18287"/>
                </a:lnTo>
                <a:lnTo>
                  <a:pt x="991957" y="10929"/>
                </a:lnTo>
                <a:lnTo>
                  <a:pt x="995743" y="5143"/>
                </a:lnTo>
                <a:lnTo>
                  <a:pt x="1001530" y="1357"/>
                </a:lnTo>
                <a:lnTo>
                  <a:pt x="1008888" y="0"/>
                </a:lnTo>
                <a:lnTo>
                  <a:pt x="1016484" y="1357"/>
                </a:lnTo>
                <a:lnTo>
                  <a:pt x="1022794" y="5143"/>
                </a:lnTo>
                <a:lnTo>
                  <a:pt x="1027104" y="10929"/>
                </a:lnTo>
                <a:lnTo>
                  <a:pt x="1028700" y="18287"/>
                </a:lnTo>
                <a:lnTo>
                  <a:pt x="1027104" y="25884"/>
                </a:lnTo>
                <a:lnTo>
                  <a:pt x="1022794" y="32194"/>
                </a:lnTo>
                <a:lnTo>
                  <a:pt x="1016484" y="36504"/>
                </a:lnTo>
                <a:lnTo>
                  <a:pt x="1008888" y="38099"/>
                </a:lnTo>
                <a:close/>
              </a:path>
              <a:path w="3240404" h="38100">
                <a:moveTo>
                  <a:pt x="1085088" y="38099"/>
                </a:moveTo>
                <a:lnTo>
                  <a:pt x="1077730" y="36504"/>
                </a:lnTo>
                <a:lnTo>
                  <a:pt x="1071943" y="32194"/>
                </a:lnTo>
                <a:lnTo>
                  <a:pt x="1068157" y="25884"/>
                </a:lnTo>
                <a:lnTo>
                  <a:pt x="1066800" y="18287"/>
                </a:lnTo>
                <a:lnTo>
                  <a:pt x="1068157" y="10929"/>
                </a:lnTo>
                <a:lnTo>
                  <a:pt x="1071943" y="5143"/>
                </a:lnTo>
                <a:lnTo>
                  <a:pt x="1077730" y="1357"/>
                </a:lnTo>
                <a:lnTo>
                  <a:pt x="1085088" y="0"/>
                </a:lnTo>
                <a:lnTo>
                  <a:pt x="1092684" y="1357"/>
                </a:lnTo>
                <a:lnTo>
                  <a:pt x="1098994" y="5143"/>
                </a:lnTo>
                <a:lnTo>
                  <a:pt x="1103304" y="10929"/>
                </a:lnTo>
                <a:lnTo>
                  <a:pt x="1104900" y="18287"/>
                </a:lnTo>
                <a:lnTo>
                  <a:pt x="1103304" y="25884"/>
                </a:lnTo>
                <a:lnTo>
                  <a:pt x="1098994" y="32194"/>
                </a:lnTo>
                <a:lnTo>
                  <a:pt x="1092684" y="36504"/>
                </a:lnTo>
                <a:lnTo>
                  <a:pt x="1085088" y="38099"/>
                </a:lnTo>
                <a:close/>
              </a:path>
              <a:path w="3240404" h="38100">
                <a:moveTo>
                  <a:pt x="1161288" y="38099"/>
                </a:moveTo>
                <a:lnTo>
                  <a:pt x="1154573" y="36504"/>
                </a:lnTo>
                <a:lnTo>
                  <a:pt x="1148715" y="32194"/>
                </a:lnTo>
                <a:lnTo>
                  <a:pt x="1144571" y="25884"/>
                </a:lnTo>
                <a:lnTo>
                  <a:pt x="1143000" y="18287"/>
                </a:lnTo>
                <a:lnTo>
                  <a:pt x="1144571" y="10929"/>
                </a:lnTo>
                <a:lnTo>
                  <a:pt x="1148715" y="5143"/>
                </a:lnTo>
                <a:lnTo>
                  <a:pt x="1154573" y="1357"/>
                </a:lnTo>
                <a:lnTo>
                  <a:pt x="1161288" y="0"/>
                </a:lnTo>
                <a:lnTo>
                  <a:pt x="1168884" y="1357"/>
                </a:lnTo>
                <a:lnTo>
                  <a:pt x="1175194" y="5143"/>
                </a:lnTo>
                <a:lnTo>
                  <a:pt x="1179504" y="10929"/>
                </a:lnTo>
                <a:lnTo>
                  <a:pt x="1181100" y="18287"/>
                </a:lnTo>
                <a:lnTo>
                  <a:pt x="1179504" y="25884"/>
                </a:lnTo>
                <a:lnTo>
                  <a:pt x="1175194" y="32194"/>
                </a:lnTo>
                <a:lnTo>
                  <a:pt x="1168884" y="36504"/>
                </a:lnTo>
                <a:lnTo>
                  <a:pt x="1161288" y="38099"/>
                </a:lnTo>
                <a:close/>
              </a:path>
              <a:path w="3240404" h="38100">
                <a:moveTo>
                  <a:pt x="1237488" y="38099"/>
                </a:moveTo>
                <a:lnTo>
                  <a:pt x="1230773" y="36504"/>
                </a:lnTo>
                <a:lnTo>
                  <a:pt x="1224915" y="32194"/>
                </a:lnTo>
                <a:lnTo>
                  <a:pt x="1220771" y="25884"/>
                </a:lnTo>
                <a:lnTo>
                  <a:pt x="1219200" y="18287"/>
                </a:lnTo>
                <a:lnTo>
                  <a:pt x="1220771" y="10929"/>
                </a:lnTo>
                <a:lnTo>
                  <a:pt x="1224915" y="5143"/>
                </a:lnTo>
                <a:lnTo>
                  <a:pt x="1230773" y="1357"/>
                </a:lnTo>
                <a:lnTo>
                  <a:pt x="1237488" y="0"/>
                </a:lnTo>
                <a:lnTo>
                  <a:pt x="1245084" y="1357"/>
                </a:lnTo>
                <a:lnTo>
                  <a:pt x="1251394" y="5143"/>
                </a:lnTo>
                <a:lnTo>
                  <a:pt x="1255704" y="10929"/>
                </a:lnTo>
                <a:lnTo>
                  <a:pt x="1257300" y="18287"/>
                </a:lnTo>
                <a:lnTo>
                  <a:pt x="1255704" y="25884"/>
                </a:lnTo>
                <a:lnTo>
                  <a:pt x="1251394" y="32194"/>
                </a:lnTo>
                <a:lnTo>
                  <a:pt x="1245084" y="36504"/>
                </a:lnTo>
                <a:lnTo>
                  <a:pt x="1237488" y="38099"/>
                </a:lnTo>
                <a:close/>
              </a:path>
              <a:path w="3240404" h="38100">
                <a:moveTo>
                  <a:pt x="1315212" y="38099"/>
                </a:moveTo>
                <a:lnTo>
                  <a:pt x="1313688" y="38099"/>
                </a:lnTo>
                <a:lnTo>
                  <a:pt x="1306973" y="36504"/>
                </a:lnTo>
                <a:lnTo>
                  <a:pt x="1301115" y="32194"/>
                </a:lnTo>
                <a:lnTo>
                  <a:pt x="1296971" y="25884"/>
                </a:lnTo>
                <a:lnTo>
                  <a:pt x="1295400" y="18287"/>
                </a:lnTo>
                <a:lnTo>
                  <a:pt x="1296971" y="10929"/>
                </a:lnTo>
                <a:lnTo>
                  <a:pt x="1301115" y="5143"/>
                </a:lnTo>
                <a:lnTo>
                  <a:pt x="1306973" y="1357"/>
                </a:lnTo>
                <a:lnTo>
                  <a:pt x="1313688" y="0"/>
                </a:lnTo>
                <a:lnTo>
                  <a:pt x="1315212" y="0"/>
                </a:lnTo>
                <a:lnTo>
                  <a:pt x="1321927" y="1357"/>
                </a:lnTo>
                <a:lnTo>
                  <a:pt x="1327785" y="5143"/>
                </a:lnTo>
                <a:lnTo>
                  <a:pt x="1331928" y="10929"/>
                </a:lnTo>
                <a:lnTo>
                  <a:pt x="1333500" y="18287"/>
                </a:lnTo>
                <a:lnTo>
                  <a:pt x="1331928" y="25884"/>
                </a:lnTo>
                <a:lnTo>
                  <a:pt x="1327785" y="32194"/>
                </a:lnTo>
                <a:lnTo>
                  <a:pt x="1321927" y="36504"/>
                </a:lnTo>
                <a:lnTo>
                  <a:pt x="1315212" y="38099"/>
                </a:lnTo>
                <a:close/>
              </a:path>
              <a:path w="3240404" h="38100">
                <a:moveTo>
                  <a:pt x="1391412" y="38099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600" y="18287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127" y="1357"/>
                </a:lnTo>
                <a:lnTo>
                  <a:pt x="1403985" y="5143"/>
                </a:lnTo>
                <a:lnTo>
                  <a:pt x="1408128" y="10929"/>
                </a:lnTo>
                <a:lnTo>
                  <a:pt x="1409700" y="18287"/>
                </a:lnTo>
                <a:lnTo>
                  <a:pt x="1408128" y="25884"/>
                </a:lnTo>
                <a:lnTo>
                  <a:pt x="1403985" y="32194"/>
                </a:lnTo>
                <a:lnTo>
                  <a:pt x="1398127" y="36504"/>
                </a:lnTo>
                <a:lnTo>
                  <a:pt x="1391412" y="38099"/>
                </a:lnTo>
                <a:close/>
              </a:path>
              <a:path w="3240404" h="38100">
                <a:moveTo>
                  <a:pt x="1467612" y="38099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800" y="18287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327" y="1357"/>
                </a:lnTo>
                <a:lnTo>
                  <a:pt x="1480185" y="5143"/>
                </a:lnTo>
                <a:lnTo>
                  <a:pt x="1484328" y="10929"/>
                </a:lnTo>
                <a:lnTo>
                  <a:pt x="1485900" y="18287"/>
                </a:lnTo>
                <a:lnTo>
                  <a:pt x="1484328" y="25884"/>
                </a:lnTo>
                <a:lnTo>
                  <a:pt x="1480185" y="32194"/>
                </a:lnTo>
                <a:lnTo>
                  <a:pt x="1474327" y="36504"/>
                </a:lnTo>
                <a:lnTo>
                  <a:pt x="1467612" y="38099"/>
                </a:lnTo>
                <a:close/>
              </a:path>
              <a:path w="3240404" h="38100">
                <a:moveTo>
                  <a:pt x="1543812" y="38099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4000" y="18287"/>
                </a:lnTo>
                <a:lnTo>
                  <a:pt x="1525595" y="10929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0527" y="1357"/>
                </a:lnTo>
                <a:lnTo>
                  <a:pt x="1556385" y="5143"/>
                </a:lnTo>
                <a:lnTo>
                  <a:pt x="1560528" y="10929"/>
                </a:lnTo>
                <a:lnTo>
                  <a:pt x="1562100" y="18287"/>
                </a:lnTo>
                <a:lnTo>
                  <a:pt x="1560528" y="25884"/>
                </a:lnTo>
                <a:lnTo>
                  <a:pt x="1556385" y="32194"/>
                </a:lnTo>
                <a:lnTo>
                  <a:pt x="1550527" y="36504"/>
                </a:lnTo>
                <a:lnTo>
                  <a:pt x="1543812" y="38099"/>
                </a:lnTo>
                <a:close/>
              </a:path>
              <a:path w="3240404" h="38100">
                <a:moveTo>
                  <a:pt x="1620012" y="38099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200" y="18287"/>
                </a:lnTo>
                <a:lnTo>
                  <a:pt x="1601795" y="10929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370" y="1357"/>
                </a:lnTo>
                <a:lnTo>
                  <a:pt x="1633156" y="5143"/>
                </a:lnTo>
                <a:lnTo>
                  <a:pt x="1636942" y="10929"/>
                </a:lnTo>
                <a:lnTo>
                  <a:pt x="1638300" y="18287"/>
                </a:lnTo>
                <a:lnTo>
                  <a:pt x="1636942" y="25884"/>
                </a:lnTo>
                <a:lnTo>
                  <a:pt x="1633156" y="32194"/>
                </a:lnTo>
                <a:lnTo>
                  <a:pt x="1627370" y="36504"/>
                </a:lnTo>
                <a:lnTo>
                  <a:pt x="1620012" y="38099"/>
                </a:lnTo>
                <a:close/>
              </a:path>
              <a:path w="3240404" h="38100">
                <a:moveTo>
                  <a:pt x="1696212" y="38099"/>
                </a:moveTo>
                <a:lnTo>
                  <a:pt x="1688615" y="36504"/>
                </a:lnTo>
                <a:lnTo>
                  <a:pt x="1682305" y="32194"/>
                </a:lnTo>
                <a:lnTo>
                  <a:pt x="1677995" y="25884"/>
                </a:lnTo>
                <a:lnTo>
                  <a:pt x="1676400" y="18287"/>
                </a:lnTo>
                <a:lnTo>
                  <a:pt x="1677995" y="10929"/>
                </a:lnTo>
                <a:lnTo>
                  <a:pt x="1682305" y="5143"/>
                </a:lnTo>
                <a:lnTo>
                  <a:pt x="1688615" y="1357"/>
                </a:lnTo>
                <a:lnTo>
                  <a:pt x="1696212" y="0"/>
                </a:lnTo>
                <a:lnTo>
                  <a:pt x="1703570" y="1357"/>
                </a:lnTo>
                <a:lnTo>
                  <a:pt x="1709356" y="5143"/>
                </a:lnTo>
                <a:lnTo>
                  <a:pt x="1713142" y="10929"/>
                </a:lnTo>
                <a:lnTo>
                  <a:pt x="1714500" y="18287"/>
                </a:lnTo>
                <a:lnTo>
                  <a:pt x="1713142" y="25884"/>
                </a:lnTo>
                <a:lnTo>
                  <a:pt x="1709356" y="32194"/>
                </a:lnTo>
                <a:lnTo>
                  <a:pt x="1703570" y="36504"/>
                </a:lnTo>
                <a:lnTo>
                  <a:pt x="1696212" y="38099"/>
                </a:lnTo>
                <a:close/>
              </a:path>
              <a:path w="3240404" h="38100">
                <a:moveTo>
                  <a:pt x="1772412" y="38099"/>
                </a:moveTo>
                <a:lnTo>
                  <a:pt x="1764815" y="36504"/>
                </a:lnTo>
                <a:lnTo>
                  <a:pt x="1758505" y="32194"/>
                </a:lnTo>
                <a:lnTo>
                  <a:pt x="1754195" y="25884"/>
                </a:lnTo>
                <a:lnTo>
                  <a:pt x="1752600" y="18287"/>
                </a:lnTo>
                <a:lnTo>
                  <a:pt x="1754195" y="10929"/>
                </a:lnTo>
                <a:lnTo>
                  <a:pt x="1758505" y="5143"/>
                </a:lnTo>
                <a:lnTo>
                  <a:pt x="1764815" y="1357"/>
                </a:lnTo>
                <a:lnTo>
                  <a:pt x="1772412" y="0"/>
                </a:lnTo>
                <a:lnTo>
                  <a:pt x="1779770" y="1357"/>
                </a:lnTo>
                <a:lnTo>
                  <a:pt x="1785556" y="5143"/>
                </a:lnTo>
                <a:lnTo>
                  <a:pt x="1789342" y="10929"/>
                </a:lnTo>
                <a:lnTo>
                  <a:pt x="1790700" y="18287"/>
                </a:lnTo>
                <a:lnTo>
                  <a:pt x="1789342" y="25884"/>
                </a:lnTo>
                <a:lnTo>
                  <a:pt x="1785556" y="32194"/>
                </a:lnTo>
                <a:lnTo>
                  <a:pt x="1779770" y="36504"/>
                </a:lnTo>
                <a:lnTo>
                  <a:pt x="1772412" y="38099"/>
                </a:lnTo>
                <a:close/>
              </a:path>
              <a:path w="3240404" h="38100">
                <a:moveTo>
                  <a:pt x="1848612" y="38099"/>
                </a:moveTo>
                <a:lnTo>
                  <a:pt x="1841015" y="36504"/>
                </a:lnTo>
                <a:lnTo>
                  <a:pt x="1834705" y="32194"/>
                </a:lnTo>
                <a:lnTo>
                  <a:pt x="1830395" y="25884"/>
                </a:lnTo>
                <a:lnTo>
                  <a:pt x="1828800" y="18287"/>
                </a:lnTo>
                <a:lnTo>
                  <a:pt x="1830395" y="10929"/>
                </a:lnTo>
                <a:lnTo>
                  <a:pt x="1834705" y="5143"/>
                </a:lnTo>
                <a:lnTo>
                  <a:pt x="1841015" y="1357"/>
                </a:lnTo>
                <a:lnTo>
                  <a:pt x="1848612" y="0"/>
                </a:lnTo>
                <a:lnTo>
                  <a:pt x="1855970" y="1357"/>
                </a:lnTo>
                <a:lnTo>
                  <a:pt x="1861756" y="5143"/>
                </a:lnTo>
                <a:lnTo>
                  <a:pt x="1865542" y="10929"/>
                </a:lnTo>
                <a:lnTo>
                  <a:pt x="1866900" y="18287"/>
                </a:lnTo>
                <a:lnTo>
                  <a:pt x="1865542" y="25884"/>
                </a:lnTo>
                <a:lnTo>
                  <a:pt x="1861756" y="32194"/>
                </a:lnTo>
                <a:lnTo>
                  <a:pt x="1855970" y="36504"/>
                </a:lnTo>
                <a:lnTo>
                  <a:pt x="1848612" y="38099"/>
                </a:lnTo>
                <a:close/>
              </a:path>
              <a:path w="3240404" h="38100">
                <a:moveTo>
                  <a:pt x="1924812" y="38099"/>
                </a:moveTo>
                <a:lnTo>
                  <a:pt x="1917215" y="36504"/>
                </a:lnTo>
                <a:lnTo>
                  <a:pt x="1910905" y="32194"/>
                </a:lnTo>
                <a:lnTo>
                  <a:pt x="1906595" y="25884"/>
                </a:lnTo>
                <a:lnTo>
                  <a:pt x="1905000" y="18287"/>
                </a:lnTo>
                <a:lnTo>
                  <a:pt x="1906595" y="10929"/>
                </a:lnTo>
                <a:lnTo>
                  <a:pt x="1910905" y="5143"/>
                </a:lnTo>
                <a:lnTo>
                  <a:pt x="1917215" y="1357"/>
                </a:lnTo>
                <a:lnTo>
                  <a:pt x="1924812" y="0"/>
                </a:lnTo>
                <a:lnTo>
                  <a:pt x="1932170" y="1357"/>
                </a:lnTo>
                <a:lnTo>
                  <a:pt x="1937956" y="5143"/>
                </a:lnTo>
                <a:lnTo>
                  <a:pt x="1941742" y="10929"/>
                </a:lnTo>
                <a:lnTo>
                  <a:pt x="1943100" y="18287"/>
                </a:lnTo>
                <a:lnTo>
                  <a:pt x="1941742" y="25884"/>
                </a:lnTo>
                <a:lnTo>
                  <a:pt x="1937956" y="32194"/>
                </a:lnTo>
                <a:lnTo>
                  <a:pt x="1932170" y="36504"/>
                </a:lnTo>
                <a:lnTo>
                  <a:pt x="1924812" y="38099"/>
                </a:lnTo>
                <a:close/>
              </a:path>
              <a:path w="3240404" h="38100">
                <a:moveTo>
                  <a:pt x="2001012" y="38099"/>
                </a:moveTo>
                <a:lnTo>
                  <a:pt x="1993415" y="36504"/>
                </a:lnTo>
                <a:lnTo>
                  <a:pt x="1987105" y="32194"/>
                </a:lnTo>
                <a:lnTo>
                  <a:pt x="1982795" y="25884"/>
                </a:lnTo>
                <a:lnTo>
                  <a:pt x="1981200" y="18287"/>
                </a:lnTo>
                <a:lnTo>
                  <a:pt x="1982795" y="10929"/>
                </a:lnTo>
                <a:lnTo>
                  <a:pt x="1987105" y="5143"/>
                </a:lnTo>
                <a:lnTo>
                  <a:pt x="1993415" y="1357"/>
                </a:lnTo>
                <a:lnTo>
                  <a:pt x="2001012" y="0"/>
                </a:lnTo>
                <a:lnTo>
                  <a:pt x="2008370" y="1357"/>
                </a:lnTo>
                <a:lnTo>
                  <a:pt x="2014156" y="5143"/>
                </a:lnTo>
                <a:lnTo>
                  <a:pt x="2017942" y="10929"/>
                </a:lnTo>
                <a:lnTo>
                  <a:pt x="2019300" y="18287"/>
                </a:lnTo>
                <a:lnTo>
                  <a:pt x="2017942" y="25884"/>
                </a:lnTo>
                <a:lnTo>
                  <a:pt x="2014156" y="32194"/>
                </a:lnTo>
                <a:lnTo>
                  <a:pt x="2008370" y="36504"/>
                </a:lnTo>
                <a:lnTo>
                  <a:pt x="2001012" y="38099"/>
                </a:lnTo>
                <a:close/>
              </a:path>
              <a:path w="3240404" h="38100">
                <a:moveTo>
                  <a:pt x="2077212" y="38099"/>
                </a:moveTo>
                <a:lnTo>
                  <a:pt x="2069615" y="36504"/>
                </a:lnTo>
                <a:lnTo>
                  <a:pt x="2063305" y="32194"/>
                </a:lnTo>
                <a:lnTo>
                  <a:pt x="2058995" y="25884"/>
                </a:lnTo>
                <a:lnTo>
                  <a:pt x="2057400" y="18287"/>
                </a:lnTo>
                <a:lnTo>
                  <a:pt x="2058995" y="10929"/>
                </a:lnTo>
                <a:lnTo>
                  <a:pt x="2063305" y="5143"/>
                </a:lnTo>
                <a:lnTo>
                  <a:pt x="2069615" y="1357"/>
                </a:lnTo>
                <a:lnTo>
                  <a:pt x="2077212" y="0"/>
                </a:lnTo>
                <a:lnTo>
                  <a:pt x="2084570" y="1357"/>
                </a:lnTo>
                <a:lnTo>
                  <a:pt x="2090356" y="5143"/>
                </a:lnTo>
                <a:lnTo>
                  <a:pt x="2094142" y="10929"/>
                </a:lnTo>
                <a:lnTo>
                  <a:pt x="2095500" y="18287"/>
                </a:lnTo>
                <a:lnTo>
                  <a:pt x="2094142" y="25884"/>
                </a:lnTo>
                <a:lnTo>
                  <a:pt x="2090356" y="32194"/>
                </a:lnTo>
                <a:lnTo>
                  <a:pt x="2084570" y="36504"/>
                </a:lnTo>
                <a:lnTo>
                  <a:pt x="2077212" y="38099"/>
                </a:lnTo>
                <a:close/>
              </a:path>
              <a:path w="3240404" h="38100">
                <a:moveTo>
                  <a:pt x="2153412" y="38099"/>
                </a:moveTo>
                <a:lnTo>
                  <a:pt x="2145815" y="36504"/>
                </a:lnTo>
                <a:lnTo>
                  <a:pt x="2139505" y="32194"/>
                </a:lnTo>
                <a:lnTo>
                  <a:pt x="2135195" y="25884"/>
                </a:lnTo>
                <a:lnTo>
                  <a:pt x="2133600" y="18287"/>
                </a:lnTo>
                <a:lnTo>
                  <a:pt x="2135195" y="10929"/>
                </a:lnTo>
                <a:lnTo>
                  <a:pt x="2139505" y="5143"/>
                </a:lnTo>
                <a:lnTo>
                  <a:pt x="2145815" y="1357"/>
                </a:lnTo>
                <a:lnTo>
                  <a:pt x="2153412" y="0"/>
                </a:lnTo>
                <a:lnTo>
                  <a:pt x="2160770" y="1357"/>
                </a:lnTo>
                <a:lnTo>
                  <a:pt x="2166556" y="5143"/>
                </a:lnTo>
                <a:lnTo>
                  <a:pt x="2170342" y="10929"/>
                </a:lnTo>
                <a:lnTo>
                  <a:pt x="2171700" y="18287"/>
                </a:lnTo>
                <a:lnTo>
                  <a:pt x="2170342" y="25884"/>
                </a:lnTo>
                <a:lnTo>
                  <a:pt x="2166556" y="32194"/>
                </a:lnTo>
                <a:lnTo>
                  <a:pt x="2160770" y="36504"/>
                </a:lnTo>
                <a:lnTo>
                  <a:pt x="2153412" y="38099"/>
                </a:lnTo>
                <a:close/>
              </a:path>
              <a:path w="3240404" h="38100">
                <a:moveTo>
                  <a:pt x="2229612" y="38099"/>
                </a:moveTo>
                <a:lnTo>
                  <a:pt x="2222015" y="36504"/>
                </a:lnTo>
                <a:lnTo>
                  <a:pt x="2215705" y="32194"/>
                </a:lnTo>
                <a:lnTo>
                  <a:pt x="2211395" y="25884"/>
                </a:lnTo>
                <a:lnTo>
                  <a:pt x="2209800" y="18287"/>
                </a:lnTo>
                <a:lnTo>
                  <a:pt x="2211395" y="10929"/>
                </a:lnTo>
                <a:lnTo>
                  <a:pt x="2215705" y="5143"/>
                </a:lnTo>
                <a:lnTo>
                  <a:pt x="2222015" y="1357"/>
                </a:lnTo>
                <a:lnTo>
                  <a:pt x="2229612" y="0"/>
                </a:lnTo>
                <a:lnTo>
                  <a:pt x="2236970" y="1357"/>
                </a:lnTo>
                <a:lnTo>
                  <a:pt x="2242756" y="5143"/>
                </a:lnTo>
                <a:lnTo>
                  <a:pt x="2246542" y="10929"/>
                </a:lnTo>
                <a:lnTo>
                  <a:pt x="2247900" y="18287"/>
                </a:lnTo>
                <a:lnTo>
                  <a:pt x="2246542" y="25884"/>
                </a:lnTo>
                <a:lnTo>
                  <a:pt x="2242756" y="32194"/>
                </a:lnTo>
                <a:lnTo>
                  <a:pt x="2236970" y="36504"/>
                </a:lnTo>
                <a:lnTo>
                  <a:pt x="2229612" y="38099"/>
                </a:lnTo>
                <a:close/>
              </a:path>
              <a:path w="3240404" h="38100">
                <a:moveTo>
                  <a:pt x="2305812" y="38099"/>
                </a:moveTo>
                <a:lnTo>
                  <a:pt x="2298215" y="36504"/>
                </a:lnTo>
                <a:lnTo>
                  <a:pt x="2291905" y="32194"/>
                </a:lnTo>
                <a:lnTo>
                  <a:pt x="2287595" y="25884"/>
                </a:lnTo>
                <a:lnTo>
                  <a:pt x="2286000" y="18287"/>
                </a:lnTo>
                <a:lnTo>
                  <a:pt x="2287595" y="10929"/>
                </a:lnTo>
                <a:lnTo>
                  <a:pt x="2291905" y="5143"/>
                </a:lnTo>
                <a:lnTo>
                  <a:pt x="2298215" y="1357"/>
                </a:lnTo>
                <a:lnTo>
                  <a:pt x="2305812" y="0"/>
                </a:lnTo>
                <a:lnTo>
                  <a:pt x="2313170" y="1357"/>
                </a:lnTo>
                <a:lnTo>
                  <a:pt x="2318956" y="5143"/>
                </a:lnTo>
                <a:lnTo>
                  <a:pt x="2322742" y="10929"/>
                </a:lnTo>
                <a:lnTo>
                  <a:pt x="2324100" y="18287"/>
                </a:lnTo>
                <a:lnTo>
                  <a:pt x="2322742" y="25884"/>
                </a:lnTo>
                <a:lnTo>
                  <a:pt x="2318956" y="32194"/>
                </a:lnTo>
                <a:lnTo>
                  <a:pt x="2313170" y="36504"/>
                </a:lnTo>
                <a:lnTo>
                  <a:pt x="2305812" y="38099"/>
                </a:lnTo>
                <a:close/>
              </a:path>
              <a:path w="3240404" h="38100">
                <a:moveTo>
                  <a:pt x="2382012" y="38099"/>
                </a:moveTo>
                <a:lnTo>
                  <a:pt x="2374415" y="36504"/>
                </a:lnTo>
                <a:lnTo>
                  <a:pt x="2368105" y="32194"/>
                </a:lnTo>
                <a:lnTo>
                  <a:pt x="2363795" y="25884"/>
                </a:lnTo>
                <a:lnTo>
                  <a:pt x="2362200" y="18287"/>
                </a:lnTo>
                <a:lnTo>
                  <a:pt x="2363795" y="10929"/>
                </a:lnTo>
                <a:lnTo>
                  <a:pt x="2368105" y="5143"/>
                </a:lnTo>
                <a:lnTo>
                  <a:pt x="2374415" y="1357"/>
                </a:lnTo>
                <a:lnTo>
                  <a:pt x="2382012" y="0"/>
                </a:lnTo>
                <a:lnTo>
                  <a:pt x="2389370" y="1357"/>
                </a:lnTo>
                <a:lnTo>
                  <a:pt x="2395156" y="5143"/>
                </a:lnTo>
                <a:lnTo>
                  <a:pt x="2398942" y="10929"/>
                </a:lnTo>
                <a:lnTo>
                  <a:pt x="2400300" y="18287"/>
                </a:lnTo>
                <a:lnTo>
                  <a:pt x="2398942" y="25884"/>
                </a:lnTo>
                <a:lnTo>
                  <a:pt x="2395156" y="32194"/>
                </a:lnTo>
                <a:lnTo>
                  <a:pt x="2389370" y="36504"/>
                </a:lnTo>
                <a:lnTo>
                  <a:pt x="2382012" y="38099"/>
                </a:lnTo>
                <a:close/>
              </a:path>
              <a:path w="3240404" h="38100">
                <a:moveTo>
                  <a:pt x="2458212" y="38099"/>
                </a:moveTo>
                <a:lnTo>
                  <a:pt x="2450615" y="36504"/>
                </a:lnTo>
                <a:lnTo>
                  <a:pt x="2444305" y="32194"/>
                </a:lnTo>
                <a:lnTo>
                  <a:pt x="2439995" y="25884"/>
                </a:lnTo>
                <a:lnTo>
                  <a:pt x="2438400" y="18287"/>
                </a:lnTo>
                <a:lnTo>
                  <a:pt x="2439995" y="10929"/>
                </a:lnTo>
                <a:lnTo>
                  <a:pt x="2444305" y="5143"/>
                </a:lnTo>
                <a:lnTo>
                  <a:pt x="2450615" y="1357"/>
                </a:lnTo>
                <a:lnTo>
                  <a:pt x="2458212" y="0"/>
                </a:lnTo>
                <a:lnTo>
                  <a:pt x="2465570" y="1357"/>
                </a:lnTo>
                <a:lnTo>
                  <a:pt x="2471356" y="5143"/>
                </a:lnTo>
                <a:lnTo>
                  <a:pt x="2475142" y="10929"/>
                </a:lnTo>
                <a:lnTo>
                  <a:pt x="2476500" y="18287"/>
                </a:lnTo>
                <a:lnTo>
                  <a:pt x="2475142" y="25884"/>
                </a:lnTo>
                <a:lnTo>
                  <a:pt x="2471356" y="32194"/>
                </a:lnTo>
                <a:lnTo>
                  <a:pt x="2465570" y="36504"/>
                </a:lnTo>
                <a:lnTo>
                  <a:pt x="2458212" y="38099"/>
                </a:lnTo>
                <a:close/>
              </a:path>
              <a:path w="3240404" h="38100">
                <a:moveTo>
                  <a:pt x="2534412" y="38099"/>
                </a:moveTo>
                <a:lnTo>
                  <a:pt x="2526815" y="36504"/>
                </a:lnTo>
                <a:lnTo>
                  <a:pt x="2520505" y="32194"/>
                </a:lnTo>
                <a:lnTo>
                  <a:pt x="2516195" y="25884"/>
                </a:lnTo>
                <a:lnTo>
                  <a:pt x="2514600" y="18287"/>
                </a:lnTo>
                <a:lnTo>
                  <a:pt x="2516195" y="10929"/>
                </a:lnTo>
                <a:lnTo>
                  <a:pt x="2520505" y="5143"/>
                </a:lnTo>
                <a:lnTo>
                  <a:pt x="2526815" y="1357"/>
                </a:lnTo>
                <a:lnTo>
                  <a:pt x="2534412" y="0"/>
                </a:lnTo>
                <a:lnTo>
                  <a:pt x="2541770" y="1357"/>
                </a:lnTo>
                <a:lnTo>
                  <a:pt x="2547556" y="5143"/>
                </a:lnTo>
                <a:lnTo>
                  <a:pt x="2551342" y="10929"/>
                </a:lnTo>
                <a:lnTo>
                  <a:pt x="2552700" y="18287"/>
                </a:lnTo>
                <a:lnTo>
                  <a:pt x="2551342" y="25884"/>
                </a:lnTo>
                <a:lnTo>
                  <a:pt x="2547556" y="32194"/>
                </a:lnTo>
                <a:lnTo>
                  <a:pt x="2541770" y="36504"/>
                </a:lnTo>
                <a:lnTo>
                  <a:pt x="2534412" y="38099"/>
                </a:lnTo>
                <a:close/>
              </a:path>
              <a:path w="3240404" h="38100">
                <a:moveTo>
                  <a:pt x="2610612" y="38099"/>
                </a:moveTo>
                <a:lnTo>
                  <a:pt x="2603015" y="36504"/>
                </a:lnTo>
                <a:lnTo>
                  <a:pt x="2596705" y="32194"/>
                </a:lnTo>
                <a:lnTo>
                  <a:pt x="2592395" y="25884"/>
                </a:lnTo>
                <a:lnTo>
                  <a:pt x="2590800" y="18287"/>
                </a:lnTo>
                <a:lnTo>
                  <a:pt x="2592395" y="10929"/>
                </a:lnTo>
                <a:lnTo>
                  <a:pt x="2596705" y="5143"/>
                </a:lnTo>
                <a:lnTo>
                  <a:pt x="2603015" y="1357"/>
                </a:lnTo>
                <a:lnTo>
                  <a:pt x="2610612" y="0"/>
                </a:lnTo>
                <a:lnTo>
                  <a:pt x="2617970" y="1357"/>
                </a:lnTo>
                <a:lnTo>
                  <a:pt x="2623756" y="5143"/>
                </a:lnTo>
                <a:lnTo>
                  <a:pt x="2627542" y="10929"/>
                </a:lnTo>
                <a:lnTo>
                  <a:pt x="2628900" y="18287"/>
                </a:lnTo>
                <a:lnTo>
                  <a:pt x="2627542" y="25884"/>
                </a:lnTo>
                <a:lnTo>
                  <a:pt x="2623756" y="32194"/>
                </a:lnTo>
                <a:lnTo>
                  <a:pt x="2617970" y="36504"/>
                </a:lnTo>
                <a:lnTo>
                  <a:pt x="2610612" y="38099"/>
                </a:lnTo>
                <a:close/>
              </a:path>
              <a:path w="3240404" h="38100">
                <a:moveTo>
                  <a:pt x="2686812" y="38099"/>
                </a:moveTo>
                <a:lnTo>
                  <a:pt x="2679215" y="36504"/>
                </a:lnTo>
                <a:lnTo>
                  <a:pt x="2672905" y="32194"/>
                </a:lnTo>
                <a:lnTo>
                  <a:pt x="2668595" y="25884"/>
                </a:lnTo>
                <a:lnTo>
                  <a:pt x="2667000" y="18287"/>
                </a:lnTo>
                <a:lnTo>
                  <a:pt x="2668595" y="10929"/>
                </a:lnTo>
                <a:lnTo>
                  <a:pt x="2672905" y="5143"/>
                </a:lnTo>
                <a:lnTo>
                  <a:pt x="2679215" y="1357"/>
                </a:lnTo>
                <a:lnTo>
                  <a:pt x="2686812" y="0"/>
                </a:lnTo>
                <a:lnTo>
                  <a:pt x="2694170" y="1357"/>
                </a:lnTo>
                <a:lnTo>
                  <a:pt x="2699956" y="5143"/>
                </a:lnTo>
                <a:lnTo>
                  <a:pt x="2703742" y="10929"/>
                </a:lnTo>
                <a:lnTo>
                  <a:pt x="2705100" y="18287"/>
                </a:lnTo>
                <a:lnTo>
                  <a:pt x="2703742" y="25884"/>
                </a:lnTo>
                <a:lnTo>
                  <a:pt x="2699956" y="32194"/>
                </a:lnTo>
                <a:lnTo>
                  <a:pt x="2694170" y="36504"/>
                </a:lnTo>
                <a:lnTo>
                  <a:pt x="2686812" y="38099"/>
                </a:lnTo>
                <a:close/>
              </a:path>
              <a:path w="3240404" h="38100">
                <a:moveTo>
                  <a:pt x="2763012" y="38099"/>
                </a:moveTo>
                <a:lnTo>
                  <a:pt x="2755415" y="36504"/>
                </a:lnTo>
                <a:lnTo>
                  <a:pt x="2749105" y="32194"/>
                </a:lnTo>
                <a:lnTo>
                  <a:pt x="2744795" y="25884"/>
                </a:lnTo>
                <a:lnTo>
                  <a:pt x="2743200" y="18287"/>
                </a:lnTo>
                <a:lnTo>
                  <a:pt x="2744795" y="10929"/>
                </a:lnTo>
                <a:lnTo>
                  <a:pt x="2749105" y="5143"/>
                </a:lnTo>
                <a:lnTo>
                  <a:pt x="2755415" y="1357"/>
                </a:lnTo>
                <a:lnTo>
                  <a:pt x="2763012" y="0"/>
                </a:lnTo>
                <a:lnTo>
                  <a:pt x="2770370" y="1357"/>
                </a:lnTo>
                <a:lnTo>
                  <a:pt x="2776156" y="5143"/>
                </a:lnTo>
                <a:lnTo>
                  <a:pt x="2779942" y="10929"/>
                </a:lnTo>
                <a:lnTo>
                  <a:pt x="2781300" y="18287"/>
                </a:lnTo>
                <a:lnTo>
                  <a:pt x="2779942" y="25884"/>
                </a:lnTo>
                <a:lnTo>
                  <a:pt x="2776156" y="32194"/>
                </a:lnTo>
                <a:lnTo>
                  <a:pt x="2770370" y="36504"/>
                </a:lnTo>
                <a:lnTo>
                  <a:pt x="2763012" y="38099"/>
                </a:lnTo>
                <a:close/>
              </a:path>
              <a:path w="3240404" h="38100">
                <a:moveTo>
                  <a:pt x="2839212" y="38099"/>
                </a:moveTo>
                <a:lnTo>
                  <a:pt x="2831615" y="36504"/>
                </a:lnTo>
                <a:lnTo>
                  <a:pt x="2825305" y="32194"/>
                </a:lnTo>
                <a:lnTo>
                  <a:pt x="2820995" y="25884"/>
                </a:lnTo>
                <a:lnTo>
                  <a:pt x="2819400" y="18287"/>
                </a:lnTo>
                <a:lnTo>
                  <a:pt x="2820995" y="10929"/>
                </a:lnTo>
                <a:lnTo>
                  <a:pt x="2825305" y="5143"/>
                </a:lnTo>
                <a:lnTo>
                  <a:pt x="2831615" y="1357"/>
                </a:lnTo>
                <a:lnTo>
                  <a:pt x="2839212" y="0"/>
                </a:lnTo>
                <a:lnTo>
                  <a:pt x="2846570" y="1357"/>
                </a:lnTo>
                <a:lnTo>
                  <a:pt x="2852356" y="5143"/>
                </a:lnTo>
                <a:lnTo>
                  <a:pt x="2856142" y="10929"/>
                </a:lnTo>
                <a:lnTo>
                  <a:pt x="2857500" y="18287"/>
                </a:lnTo>
                <a:lnTo>
                  <a:pt x="2856142" y="25884"/>
                </a:lnTo>
                <a:lnTo>
                  <a:pt x="2852356" y="32194"/>
                </a:lnTo>
                <a:lnTo>
                  <a:pt x="2846570" y="36504"/>
                </a:lnTo>
                <a:lnTo>
                  <a:pt x="2839212" y="38099"/>
                </a:lnTo>
                <a:close/>
              </a:path>
              <a:path w="3240404" h="38100">
                <a:moveTo>
                  <a:pt x="2915412" y="38099"/>
                </a:moveTo>
                <a:lnTo>
                  <a:pt x="2907815" y="36504"/>
                </a:lnTo>
                <a:lnTo>
                  <a:pt x="2901505" y="32194"/>
                </a:lnTo>
                <a:lnTo>
                  <a:pt x="2897195" y="25884"/>
                </a:lnTo>
                <a:lnTo>
                  <a:pt x="2895600" y="18287"/>
                </a:lnTo>
                <a:lnTo>
                  <a:pt x="2897195" y="10929"/>
                </a:lnTo>
                <a:lnTo>
                  <a:pt x="2901505" y="5143"/>
                </a:lnTo>
                <a:lnTo>
                  <a:pt x="2907815" y="1357"/>
                </a:lnTo>
                <a:lnTo>
                  <a:pt x="2915412" y="0"/>
                </a:lnTo>
                <a:lnTo>
                  <a:pt x="2923008" y="1357"/>
                </a:lnTo>
                <a:lnTo>
                  <a:pt x="2929318" y="5143"/>
                </a:lnTo>
                <a:lnTo>
                  <a:pt x="2933628" y="10929"/>
                </a:lnTo>
                <a:lnTo>
                  <a:pt x="2935224" y="18287"/>
                </a:lnTo>
                <a:lnTo>
                  <a:pt x="2933628" y="25884"/>
                </a:lnTo>
                <a:lnTo>
                  <a:pt x="2929318" y="32194"/>
                </a:lnTo>
                <a:lnTo>
                  <a:pt x="2923008" y="36504"/>
                </a:lnTo>
                <a:lnTo>
                  <a:pt x="2915412" y="38099"/>
                </a:lnTo>
                <a:close/>
              </a:path>
              <a:path w="3240404" h="38100">
                <a:moveTo>
                  <a:pt x="2991612" y="38099"/>
                </a:moveTo>
                <a:lnTo>
                  <a:pt x="2984254" y="36504"/>
                </a:lnTo>
                <a:lnTo>
                  <a:pt x="2978467" y="32194"/>
                </a:lnTo>
                <a:lnTo>
                  <a:pt x="2974681" y="25884"/>
                </a:lnTo>
                <a:lnTo>
                  <a:pt x="2973324" y="18287"/>
                </a:lnTo>
                <a:lnTo>
                  <a:pt x="2974681" y="10929"/>
                </a:lnTo>
                <a:lnTo>
                  <a:pt x="2978467" y="5143"/>
                </a:lnTo>
                <a:lnTo>
                  <a:pt x="2984254" y="1357"/>
                </a:lnTo>
                <a:lnTo>
                  <a:pt x="2991612" y="0"/>
                </a:lnTo>
                <a:lnTo>
                  <a:pt x="2999208" y="1357"/>
                </a:lnTo>
                <a:lnTo>
                  <a:pt x="3005518" y="5143"/>
                </a:lnTo>
                <a:lnTo>
                  <a:pt x="3009828" y="10929"/>
                </a:lnTo>
                <a:lnTo>
                  <a:pt x="3011424" y="18287"/>
                </a:lnTo>
                <a:lnTo>
                  <a:pt x="3009828" y="25884"/>
                </a:lnTo>
                <a:lnTo>
                  <a:pt x="3005518" y="32194"/>
                </a:lnTo>
                <a:lnTo>
                  <a:pt x="2999208" y="36504"/>
                </a:lnTo>
                <a:lnTo>
                  <a:pt x="2991612" y="38099"/>
                </a:lnTo>
                <a:close/>
              </a:path>
              <a:path w="3240404" h="38100">
                <a:moveTo>
                  <a:pt x="3067812" y="38099"/>
                </a:moveTo>
                <a:lnTo>
                  <a:pt x="3060454" y="36504"/>
                </a:lnTo>
                <a:lnTo>
                  <a:pt x="3054667" y="32194"/>
                </a:lnTo>
                <a:lnTo>
                  <a:pt x="3050881" y="25884"/>
                </a:lnTo>
                <a:lnTo>
                  <a:pt x="3049524" y="18287"/>
                </a:lnTo>
                <a:lnTo>
                  <a:pt x="3050881" y="10929"/>
                </a:lnTo>
                <a:lnTo>
                  <a:pt x="3054667" y="5143"/>
                </a:lnTo>
                <a:lnTo>
                  <a:pt x="3060454" y="1357"/>
                </a:lnTo>
                <a:lnTo>
                  <a:pt x="3067812" y="0"/>
                </a:lnTo>
                <a:lnTo>
                  <a:pt x="3075408" y="1357"/>
                </a:lnTo>
                <a:lnTo>
                  <a:pt x="3081718" y="5143"/>
                </a:lnTo>
                <a:lnTo>
                  <a:pt x="3086028" y="10929"/>
                </a:lnTo>
                <a:lnTo>
                  <a:pt x="3087624" y="18287"/>
                </a:lnTo>
                <a:lnTo>
                  <a:pt x="3086028" y="25884"/>
                </a:lnTo>
                <a:lnTo>
                  <a:pt x="3081718" y="32194"/>
                </a:lnTo>
                <a:lnTo>
                  <a:pt x="3075408" y="36504"/>
                </a:lnTo>
                <a:lnTo>
                  <a:pt x="3067812" y="38099"/>
                </a:lnTo>
                <a:close/>
              </a:path>
              <a:path w="3240404" h="38100">
                <a:moveTo>
                  <a:pt x="3144012" y="38099"/>
                </a:moveTo>
                <a:lnTo>
                  <a:pt x="3136654" y="36504"/>
                </a:lnTo>
                <a:lnTo>
                  <a:pt x="3130867" y="32194"/>
                </a:lnTo>
                <a:lnTo>
                  <a:pt x="3127081" y="25884"/>
                </a:lnTo>
                <a:lnTo>
                  <a:pt x="3125724" y="18287"/>
                </a:lnTo>
                <a:lnTo>
                  <a:pt x="3127081" y="10929"/>
                </a:lnTo>
                <a:lnTo>
                  <a:pt x="3130867" y="5143"/>
                </a:lnTo>
                <a:lnTo>
                  <a:pt x="3136654" y="1357"/>
                </a:lnTo>
                <a:lnTo>
                  <a:pt x="3144012" y="0"/>
                </a:lnTo>
                <a:lnTo>
                  <a:pt x="3151608" y="1357"/>
                </a:lnTo>
                <a:lnTo>
                  <a:pt x="3157918" y="5143"/>
                </a:lnTo>
                <a:lnTo>
                  <a:pt x="3162228" y="10929"/>
                </a:lnTo>
                <a:lnTo>
                  <a:pt x="3163824" y="18287"/>
                </a:lnTo>
                <a:lnTo>
                  <a:pt x="3162228" y="25884"/>
                </a:lnTo>
                <a:lnTo>
                  <a:pt x="3157918" y="32194"/>
                </a:lnTo>
                <a:lnTo>
                  <a:pt x="3151608" y="36504"/>
                </a:lnTo>
                <a:lnTo>
                  <a:pt x="3144012" y="38099"/>
                </a:lnTo>
                <a:close/>
              </a:path>
              <a:path w="3240404" h="38100">
                <a:moveTo>
                  <a:pt x="3220212" y="38099"/>
                </a:moveTo>
                <a:lnTo>
                  <a:pt x="3212854" y="36504"/>
                </a:lnTo>
                <a:lnTo>
                  <a:pt x="3207067" y="32194"/>
                </a:lnTo>
                <a:lnTo>
                  <a:pt x="3203281" y="25884"/>
                </a:lnTo>
                <a:lnTo>
                  <a:pt x="3201924" y="18287"/>
                </a:lnTo>
                <a:lnTo>
                  <a:pt x="3203281" y="10929"/>
                </a:lnTo>
                <a:lnTo>
                  <a:pt x="3207067" y="5143"/>
                </a:lnTo>
                <a:lnTo>
                  <a:pt x="3212854" y="1357"/>
                </a:lnTo>
                <a:lnTo>
                  <a:pt x="3220212" y="0"/>
                </a:lnTo>
                <a:lnTo>
                  <a:pt x="3227808" y="1357"/>
                </a:lnTo>
                <a:lnTo>
                  <a:pt x="3234118" y="5143"/>
                </a:lnTo>
                <a:lnTo>
                  <a:pt x="3238428" y="10929"/>
                </a:lnTo>
                <a:lnTo>
                  <a:pt x="3240024" y="18287"/>
                </a:lnTo>
                <a:lnTo>
                  <a:pt x="3238428" y="25884"/>
                </a:lnTo>
                <a:lnTo>
                  <a:pt x="3234118" y="32194"/>
                </a:lnTo>
                <a:lnTo>
                  <a:pt x="3227808" y="36504"/>
                </a:lnTo>
                <a:lnTo>
                  <a:pt x="3220212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17887" y="176624"/>
            <a:ext cx="386080" cy="1274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0645">
              <a:lnSpc>
                <a:spcPct val="1667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c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4728" y="2005583"/>
            <a:ext cx="3808729" cy="114300"/>
          </a:xfrm>
          <a:custGeom>
            <a:avLst/>
            <a:gdLst/>
            <a:ahLst/>
            <a:cxnLst/>
            <a:rect l="l" t="t" r="r" b="b"/>
            <a:pathLst>
              <a:path w="3808729" h="114300">
                <a:moveTo>
                  <a:pt x="3694175" y="114300"/>
                </a:moveTo>
                <a:lnTo>
                  <a:pt x="3694175" y="0"/>
                </a:lnTo>
                <a:lnTo>
                  <a:pt x="3771405" y="38100"/>
                </a:lnTo>
                <a:lnTo>
                  <a:pt x="3713988" y="38100"/>
                </a:lnTo>
                <a:lnTo>
                  <a:pt x="3713988" y="76200"/>
                </a:lnTo>
                <a:lnTo>
                  <a:pt x="3769373" y="76200"/>
                </a:lnTo>
                <a:lnTo>
                  <a:pt x="3694175" y="114300"/>
                </a:lnTo>
                <a:close/>
              </a:path>
              <a:path w="3808729" h="114300">
                <a:moveTo>
                  <a:pt x="3694175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694175" y="38100"/>
                </a:lnTo>
                <a:lnTo>
                  <a:pt x="3694175" y="76200"/>
                </a:lnTo>
                <a:close/>
              </a:path>
              <a:path w="3808729" h="114300">
                <a:moveTo>
                  <a:pt x="3769373" y="76200"/>
                </a:moveTo>
                <a:lnTo>
                  <a:pt x="3713988" y="76200"/>
                </a:lnTo>
                <a:lnTo>
                  <a:pt x="3713988" y="38100"/>
                </a:lnTo>
                <a:lnTo>
                  <a:pt x="3771405" y="38100"/>
                </a:lnTo>
                <a:lnTo>
                  <a:pt x="3808475" y="56387"/>
                </a:lnTo>
                <a:lnTo>
                  <a:pt x="376937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75626" y="1597218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8603" y="2110674"/>
            <a:ext cx="476884" cy="78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5039" y="2805683"/>
            <a:ext cx="3240405" cy="38100"/>
          </a:xfrm>
          <a:custGeom>
            <a:avLst/>
            <a:gdLst/>
            <a:ahLst/>
            <a:cxnLst/>
            <a:rect l="l" t="t" r="r" b="b"/>
            <a:pathLst>
              <a:path w="3240404" h="38100">
                <a:moveTo>
                  <a:pt x="18288" y="38100"/>
                </a:moveTo>
                <a:lnTo>
                  <a:pt x="10930" y="36504"/>
                </a:lnTo>
                <a:lnTo>
                  <a:pt x="5143" y="32194"/>
                </a:lnTo>
                <a:lnTo>
                  <a:pt x="1357" y="25884"/>
                </a:lnTo>
                <a:lnTo>
                  <a:pt x="0" y="18288"/>
                </a:lnTo>
                <a:lnTo>
                  <a:pt x="1357" y="10929"/>
                </a:lnTo>
                <a:lnTo>
                  <a:pt x="5143" y="5143"/>
                </a:lnTo>
                <a:lnTo>
                  <a:pt x="10930" y="1357"/>
                </a:lnTo>
                <a:lnTo>
                  <a:pt x="18288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29"/>
                </a:lnTo>
                <a:lnTo>
                  <a:pt x="38100" y="18288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8" y="38100"/>
                </a:lnTo>
                <a:close/>
              </a:path>
              <a:path w="3240404" h="38100">
                <a:moveTo>
                  <a:pt x="94488" y="38100"/>
                </a:moveTo>
                <a:lnTo>
                  <a:pt x="87130" y="36504"/>
                </a:lnTo>
                <a:lnTo>
                  <a:pt x="81343" y="32194"/>
                </a:lnTo>
                <a:lnTo>
                  <a:pt x="77557" y="25884"/>
                </a:lnTo>
                <a:lnTo>
                  <a:pt x="76200" y="18288"/>
                </a:lnTo>
                <a:lnTo>
                  <a:pt x="77557" y="10929"/>
                </a:lnTo>
                <a:lnTo>
                  <a:pt x="81343" y="5143"/>
                </a:lnTo>
                <a:lnTo>
                  <a:pt x="87130" y="1357"/>
                </a:lnTo>
                <a:lnTo>
                  <a:pt x="94488" y="0"/>
                </a:lnTo>
                <a:lnTo>
                  <a:pt x="102084" y="1357"/>
                </a:lnTo>
                <a:lnTo>
                  <a:pt x="108394" y="5143"/>
                </a:lnTo>
                <a:lnTo>
                  <a:pt x="112704" y="10929"/>
                </a:lnTo>
                <a:lnTo>
                  <a:pt x="114300" y="18288"/>
                </a:lnTo>
                <a:lnTo>
                  <a:pt x="112704" y="25884"/>
                </a:lnTo>
                <a:lnTo>
                  <a:pt x="108394" y="32194"/>
                </a:lnTo>
                <a:lnTo>
                  <a:pt x="102084" y="36504"/>
                </a:lnTo>
                <a:lnTo>
                  <a:pt x="94488" y="38100"/>
                </a:lnTo>
                <a:close/>
              </a:path>
              <a:path w="3240404" h="38100">
                <a:moveTo>
                  <a:pt x="170688" y="38100"/>
                </a:moveTo>
                <a:lnTo>
                  <a:pt x="163330" y="36504"/>
                </a:lnTo>
                <a:lnTo>
                  <a:pt x="157543" y="32194"/>
                </a:lnTo>
                <a:lnTo>
                  <a:pt x="153757" y="25884"/>
                </a:lnTo>
                <a:lnTo>
                  <a:pt x="152400" y="18288"/>
                </a:lnTo>
                <a:lnTo>
                  <a:pt x="153757" y="10929"/>
                </a:lnTo>
                <a:lnTo>
                  <a:pt x="157543" y="5143"/>
                </a:lnTo>
                <a:lnTo>
                  <a:pt x="163330" y="1357"/>
                </a:lnTo>
                <a:lnTo>
                  <a:pt x="170688" y="0"/>
                </a:lnTo>
                <a:lnTo>
                  <a:pt x="178284" y="1357"/>
                </a:lnTo>
                <a:lnTo>
                  <a:pt x="184594" y="5143"/>
                </a:lnTo>
                <a:lnTo>
                  <a:pt x="188904" y="10929"/>
                </a:lnTo>
                <a:lnTo>
                  <a:pt x="190500" y="18288"/>
                </a:lnTo>
                <a:lnTo>
                  <a:pt x="188904" y="25884"/>
                </a:lnTo>
                <a:lnTo>
                  <a:pt x="184594" y="32194"/>
                </a:lnTo>
                <a:lnTo>
                  <a:pt x="178284" y="36504"/>
                </a:lnTo>
                <a:lnTo>
                  <a:pt x="170688" y="38100"/>
                </a:lnTo>
                <a:close/>
              </a:path>
              <a:path w="3240404" h="38100">
                <a:moveTo>
                  <a:pt x="246888" y="38100"/>
                </a:moveTo>
                <a:lnTo>
                  <a:pt x="239530" y="36504"/>
                </a:lnTo>
                <a:lnTo>
                  <a:pt x="233743" y="32194"/>
                </a:lnTo>
                <a:lnTo>
                  <a:pt x="229957" y="25884"/>
                </a:lnTo>
                <a:lnTo>
                  <a:pt x="228600" y="18288"/>
                </a:lnTo>
                <a:lnTo>
                  <a:pt x="229957" y="10929"/>
                </a:lnTo>
                <a:lnTo>
                  <a:pt x="233743" y="5143"/>
                </a:lnTo>
                <a:lnTo>
                  <a:pt x="239530" y="1357"/>
                </a:lnTo>
                <a:lnTo>
                  <a:pt x="246888" y="0"/>
                </a:lnTo>
                <a:lnTo>
                  <a:pt x="254484" y="1357"/>
                </a:lnTo>
                <a:lnTo>
                  <a:pt x="260794" y="5143"/>
                </a:lnTo>
                <a:lnTo>
                  <a:pt x="265104" y="10929"/>
                </a:lnTo>
                <a:lnTo>
                  <a:pt x="266700" y="18288"/>
                </a:lnTo>
                <a:lnTo>
                  <a:pt x="265104" y="25884"/>
                </a:lnTo>
                <a:lnTo>
                  <a:pt x="260794" y="32194"/>
                </a:lnTo>
                <a:lnTo>
                  <a:pt x="254484" y="36504"/>
                </a:lnTo>
                <a:lnTo>
                  <a:pt x="246888" y="38100"/>
                </a:lnTo>
                <a:close/>
              </a:path>
              <a:path w="3240404" h="38100">
                <a:moveTo>
                  <a:pt x="323088" y="38100"/>
                </a:moveTo>
                <a:lnTo>
                  <a:pt x="315730" y="36504"/>
                </a:lnTo>
                <a:lnTo>
                  <a:pt x="309943" y="32194"/>
                </a:lnTo>
                <a:lnTo>
                  <a:pt x="306157" y="25884"/>
                </a:lnTo>
                <a:lnTo>
                  <a:pt x="304800" y="18288"/>
                </a:lnTo>
                <a:lnTo>
                  <a:pt x="306157" y="10929"/>
                </a:lnTo>
                <a:lnTo>
                  <a:pt x="309943" y="5143"/>
                </a:lnTo>
                <a:lnTo>
                  <a:pt x="315730" y="1357"/>
                </a:lnTo>
                <a:lnTo>
                  <a:pt x="323088" y="0"/>
                </a:lnTo>
                <a:lnTo>
                  <a:pt x="330684" y="1357"/>
                </a:lnTo>
                <a:lnTo>
                  <a:pt x="336994" y="5143"/>
                </a:lnTo>
                <a:lnTo>
                  <a:pt x="341304" y="10929"/>
                </a:lnTo>
                <a:lnTo>
                  <a:pt x="342900" y="18288"/>
                </a:lnTo>
                <a:lnTo>
                  <a:pt x="341304" y="25884"/>
                </a:lnTo>
                <a:lnTo>
                  <a:pt x="336994" y="32194"/>
                </a:lnTo>
                <a:lnTo>
                  <a:pt x="330684" y="36504"/>
                </a:lnTo>
                <a:lnTo>
                  <a:pt x="323088" y="38100"/>
                </a:lnTo>
                <a:close/>
              </a:path>
              <a:path w="3240404" h="38100">
                <a:moveTo>
                  <a:pt x="399288" y="38100"/>
                </a:moveTo>
                <a:lnTo>
                  <a:pt x="391930" y="36504"/>
                </a:lnTo>
                <a:lnTo>
                  <a:pt x="386143" y="32194"/>
                </a:lnTo>
                <a:lnTo>
                  <a:pt x="382357" y="25884"/>
                </a:lnTo>
                <a:lnTo>
                  <a:pt x="381000" y="18288"/>
                </a:lnTo>
                <a:lnTo>
                  <a:pt x="382357" y="10929"/>
                </a:lnTo>
                <a:lnTo>
                  <a:pt x="386143" y="5143"/>
                </a:lnTo>
                <a:lnTo>
                  <a:pt x="391930" y="1357"/>
                </a:lnTo>
                <a:lnTo>
                  <a:pt x="399288" y="0"/>
                </a:lnTo>
                <a:lnTo>
                  <a:pt x="406884" y="1357"/>
                </a:lnTo>
                <a:lnTo>
                  <a:pt x="413194" y="5143"/>
                </a:lnTo>
                <a:lnTo>
                  <a:pt x="417504" y="10929"/>
                </a:lnTo>
                <a:lnTo>
                  <a:pt x="419100" y="18288"/>
                </a:lnTo>
                <a:lnTo>
                  <a:pt x="417504" y="25884"/>
                </a:lnTo>
                <a:lnTo>
                  <a:pt x="413194" y="32194"/>
                </a:lnTo>
                <a:lnTo>
                  <a:pt x="406884" y="36504"/>
                </a:lnTo>
                <a:lnTo>
                  <a:pt x="399288" y="38100"/>
                </a:lnTo>
                <a:close/>
              </a:path>
              <a:path w="3240404" h="38100">
                <a:moveTo>
                  <a:pt x="475488" y="38100"/>
                </a:moveTo>
                <a:lnTo>
                  <a:pt x="468130" y="36504"/>
                </a:lnTo>
                <a:lnTo>
                  <a:pt x="462343" y="32194"/>
                </a:lnTo>
                <a:lnTo>
                  <a:pt x="458557" y="25884"/>
                </a:lnTo>
                <a:lnTo>
                  <a:pt x="457200" y="18288"/>
                </a:lnTo>
                <a:lnTo>
                  <a:pt x="458557" y="10929"/>
                </a:lnTo>
                <a:lnTo>
                  <a:pt x="462343" y="5143"/>
                </a:lnTo>
                <a:lnTo>
                  <a:pt x="468130" y="1357"/>
                </a:lnTo>
                <a:lnTo>
                  <a:pt x="475488" y="0"/>
                </a:lnTo>
                <a:lnTo>
                  <a:pt x="483084" y="1357"/>
                </a:lnTo>
                <a:lnTo>
                  <a:pt x="489394" y="5143"/>
                </a:lnTo>
                <a:lnTo>
                  <a:pt x="493704" y="10929"/>
                </a:lnTo>
                <a:lnTo>
                  <a:pt x="495300" y="18288"/>
                </a:lnTo>
                <a:lnTo>
                  <a:pt x="493704" y="25884"/>
                </a:lnTo>
                <a:lnTo>
                  <a:pt x="489394" y="32194"/>
                </a:lnTo>
                <a:lnTo>
                  <a:pt x="483084" y="36504"/>
                </a:lnTo>
                <a:lnTo>
                  <a:pt x="475488" y="38100"/>
                </a:lnTo>
                <a:close/>
              </a:path>
              <a:path w="3240404" h="38100">
                <a:moveTo>
                  <a:pt x="551688" y="38100"/>
                </a:moveTo>
                <a:lnTo>
                  <a:pt x="544330" y="36504"/>
                </a:lnTo>
                <a:lnTo>
                  <a:pt x="538543" y="32194"/>
                </a:lnTo>
                <a:lnTo>
                  <a:pt x="534757" y="25884"/>
                </a:lnTo>
                <a:lnTo>
                  <a:pt x="533400" y="18288"/>
                </a:lnTo>
                <a:lnTo>
                  <a:pt x="534757" y="10929"/>
                </a:lnTo>
                <a:lnTo>
                  <a:pt x="538543" y="5143"/>
                </a:lnTo>
                <a:lnTo>
                  <a:pt x="544330" y="1357"/>
                </a:lnTo>
                <a:lnTo>
                  <a:pt x="551688" y="0"/>
                </a:lnTo>
                <a:lnTo>
                  <a:pt x="559284" y="1357"/>
                </a:lnTo>
                <a:lnTo>
                  <a:pt x="565594" y="5143"/>
                </a:lnTo>
                <a:lnTo>
                  <a:pt x="569904" y="10929"/>
                </a:lnTo>
                <a:lnTo>
                  <a:pt x="571500" y="18288"/>
                </a:lnTo>
                <a:lnTo>
                  <a:pt x="569904" y="25884"/>
                </a:lnTo>
                <a:lnTo>
                  <a:pt x="565594" y="32194"/>
                </a:lnTo>
                <a:lnTo>
                  <a:pt x="559284" y="36504"/>
                </a:lnTo>
                <a:lnTo>
                  <a:pt x="551688" y="38100"/>
                </a:lnTo>
                <a:close/>
              </a:path>
              <a:path w="3240404" h="38100">
                <a:moveTo>
                  <a:pt x="627888" y="38100"/>
                </a:moveTo>
                <a:lnTo>
                  <a:pt x="620530" y="36504"/>
                </a:lnTo>
                <a:lnTo>
                  <a:pt x="614743" y="32194"/>
                </a:lnTo>
                <a:lnTo>
                  <a:pt x="610957" y="25884"/>
                </a:lnTo>
                <a:lnTo>
                  <a:pt x="609600" y="18288"/>
                </a:lnTo>
                <a:lnTo>
                  <a:pt x="610957" y="10929"/>
                </a:lnTo>
                <a:lnTo>
                  <a:pt x="614743" y="5143"/>
                </a:lnTo>
                <a:lnTo>
                  <a:pt x="620530" y="1357"/>
                </a:lnTo>
                <a:lnTo>
                  <a:pt x="627888" y="0"/>
                </a:lnTo>
                <a:lnTo>
                  <a:pt x="635484" y="1357"/>
                </a:lnTo>
                <a:lnTo>
                  <a:pt x="641794" y="5143"/>
                </a:lnTo>
                <a:lnTo>
                  <a:pt x="646104" y="10929"/>
                </a:lnTo>
                <a:lnTo>
                  <a:pt x="647700" y="18288"/>
                </a:lnTo>
                <a:lnTo>
                  <a:pt x="646104" y="25884"/>
                </a:lnTo>
                <a:lnTo>
                  <a:pt x="641794" y="32194"/>
                </a:lnTo>
                <a:lnTo>
                  <a:pt x="635484" y="36504"/>
                </a:lnTo>
                <a:lnTo>
                  <a:pt x="627888" y="38100"/>
                </a:lnTo>
                <a:close/>
              </a:path>
              <a:path w="3240404" h="38100">
                <a:moveTo>
                  <a:pt x="704088" y="38100"/>
                </a:moveTo>
                <a:lnTo>
                  <a:pt x="696730" y="36504"/>
                </a:lnTo>
                <a:lnTo>
                  <a:pt x="690943" y="32194"/>
                </a:lnTo>
                <a:lnTo>
                  <a:pt x="687157" y="25884"/>
                </a:lnTo>
                <a:lnTo>
                  <a:pt x="685800" y="18288"/>
                </a:lnTo>
                <a:lnTo>
                  <a:pt x="687157" y="10929"/>
                </a:lnTo>
                <a:lnTo>
                  <a:pt x="690943" y="5143"/>
                </a:lnTo>
                <a:lnTo>
                  <a:pt x="696730" y="1357"/>
                </a:lnTo>
                <a:lnTo>
                  <a:pt x="704088" y="0"/>
                </a:lnTo>
                <a:lnTo>
                  <a:pt x="711684" y="1357"/>
                </a:lnTo>
                <a:lnTo>
                  <a:pt x="717994" y="5143"/>
                </a:lnTo>
                <a:lnTo>
                  <a:pt x="722304" y="10929"/>
                </a:lnTo>
                <a:lnTo>
                  <a:pt x="723900" y="18288"/>
                </a:lnTo>
                <a:lnTo>
                  <a:pt x="722304" y="25884"/>
                </a:lnTo>
                <a:lnTo>
                  <a:pt x="717994" y="32194"/>
                </a:lnTo>
                <a:lnTo>
                  <a:pt x="711684" y="36504"/>
                </a:lnTo>
                <a:lnTo>
                  <a:pt x="704088" y="38100"/>
                </a:lnTo>
                <a:close/>
              </a:path>
              <a:path w="3240404" h="38100">
                <a:moveTo>
                  <a:pt x="780288" y="38100"/>
                </a:moveTo>
                <a:lnTo>
                  <a:pt x="772930" y="36504"/>
                </a:lnTo>
                <a:lnTo>
                  <a:pt x="767143" y="32194"/>
                </a:lnTo>
                <a:lnTo>
                  <a:pt x="763357" y="25884"/>
                </a:lnTo>
                <a:lnTo>
                  <a:pt x="762000" y="18288"/>
                </a:lnTo>
                <a:lnTo>
                  <a:pt x="763357" y="10929"/>
                </a:lnTo>
                <a:lnTo>
                  <a:pt x="767143" y="5143"/>
                </a:lnTo>
                <a:lnTo>
                  <a:pt x="772930" y="1357"/>
                </a:lnTo>
                <a:lnTo>
                  <a:pt x="780288" y="0"/>
                </a:lnTo>
                <a:lnTo>
                  <a:pt x="787884" y="1357"/>
                </a:lnTo>
                <a:lnTo>
                  <a:pt x="794194" y="5143"/>
                </a:lnTo>
                <a:lnTo>
                  <a:pt x="798504" y="10929"/>
                </a:lnTo>
                <a:lnTo>
                  <a:pt x="800100" y="18288"/>
                </a:lnTo>
                <a:lnTo>
                  <a:pt x="798504" y="25884"/>
                </a:lnTo>
                <a:lnTo>
                  <a:pt x="794194" y="32194"/>
                </a:lnTo>
                <a:lnTo>
                  <a:pt x="787884" y="36504"/>
                </a:lnTo>
                <a:lnTo>
                  <a:pt x="780288" y="38100"/>
                </a:lnTo>
                <a:close/>
              </a:path>
              <a:path w="3240404" h="38100">
                <a:moveTo>
                  <a:pt x="856488" y="38100"/>
                </a:moveTo>
                <a:lnTo>
                  <a:pt x="849130" y="36504"/>
                </a:lnTo>
                <a:lnTo>
                  <a:pt x="843343" y="32194"/>
                </a:lnTo>
                <a:lnTo>
                  <a:pt x="839557" y="25884"/>
                </a:lnTo>
                <a:lnTo>
                  <a:pt x="838200" y="18288"/>
                </a:lnTo>
                <a:lnTo>
                  <a:pt x="839557" y="10929"/>
                </a:lnTo>
                <a:lnTo>
                  <a:pt x="843343" y="5143"/>
                </a:lnTo>
                <a:lnTo>
                  <a:pt x="849130" y="1357"/>
                </a:lnTo>
                <a:lnTo>
                  <a:pt x="856488" y="0"/>
                </a:lnTo>
                <a:lnTo>
                  <a:pt x="864084" y="1357"/>
                </a:lnTo>
                <a:lnTo>
                  <a:pt x="870394" y="5143"/>
                </a:lnTo>
                <a:lnTo>
                  <a:pt x="874704" y="10929"/>
                </a:lnTo>
                <a:lnTo>
                  <a:pt x="876300" y="18288"/>
                </a:lnTo>
                <a:lnTo>
                  <a:pt x="874704" y="25884"/>
                </a:lnTo>
                <a:lnTo>
                  <a:pt x="870394" y="32194"/>
                </a:lnTo>
                <a:lnTo>
                  <a:pt x="864084" y="36504"/>
                </a:lnTo>
                <a:lnTo>
                  <a:pt x="856488" y="38100"/>
                </a:lnTo>
                <a:close/>
              </a:path>
              <a:path w="3240404" h="38100">
                <a:moveTo>
                  <a:pt x="932688" y="38100"/>
                </a:moveTo>
                <a:lnTo>
                  <a:pt x="925330" y="36504"/>
                </a:lnTo>
                <a:lnTo>
                  <a:pt x="919543" y="32194"/>
                </a:lnTo>
                <a:lnTo>
                  <a:pt x="915757" y="25884"/>
                </a:lnTo>
                <a:lnTo>
                  <a:pt x="914400" y="18288"/>
                </a:lnTo>
                <a:lnTo>
                  <a:pt x="915757" y="10929"/>
                </a:lnTo>
                <a:lnTo>
                  <a:pt x="919543" y="5143"/>
                </a:lnTo>
                <a:lnTo>
                  <a:pt x="925330" y="1357"/>
                </a:lnTo>
                <a:lnTo>
                  <a:pt x="932688" y="0"/>
                </a:lnTo>
                <a:lnTo>
                  <a:pt x="940284" y="1357"/>
                </a:lnTo>
                <a:lnTo>
                  <a:pt x="946594" y="5143"/>
                </a:lnTo>
                <a:lnTo>
                  <a:pt x="950904" y="10929"/>
                </a:lnTo>
                <a:lnTo>
                  <a:pt x="952500" y="18288"/>
                </a:lnTo>
                <a:lnTo>
                  <a:pt x="950904" y="25884"/>
                </a:lnTo>
                <a:lnTo>
                  <a:pt x="946594" y="32194"/>
                </a:lnTo>
                <a:lnTo>
                  <a:pt x="940284" y="36504"/>
                </a:lnTo>
                <a:lnTo>
                  <a:pt x="932688" y="38100"/>
                </a:lnTo>
                <a:close/>
              </a:path>
              <a:path w="3240404" h="38100">
                <a:moveTo>
                  <a:pt x="1008888" y="38100"/>
                </a:moveTo>
                <a:lnTo>
                  <a:pt x="1001530" y="36504"/>
                </a:lnTo>
                <a:lnTo>
                  <a:pt x="995743" y="32194"/>
                </a:lnTo>
                <a:lnTo>
                  <a:pt x="991957" y="25884"/>
                </a:lnTo>
                <a:lnTo>
                  <a:pt x="990600" y="18288"/>
                </a:lnTo>
                <a:lnTo>
                  <a:pt x="991957" y="10929"/>
                </a:lnTo>
                <a:lnTo>
                  <a:pt x="995743" y="5143"/>
                </a:lnTo>
                <a:lnTo>
                  <a:pt x="1001530" y="1357"/>
                </a:lnTo>
                <a:lnTo>
                  <a:pt x="1008888" y="0"/>
                </a:lnTo>
                <a:lnTo>
                  <a:pt x="1016484" y="1357"/>
                </a:lnTo>
                <a:lnTo>
                  <a:pt x="1022794" y="5143"/>
                </a:lnTo>
                <a:lnTo>
                  <a:pt x="1027104" y="10929"/>
                </a:lnTo>
                <a:lnTo>
                  <a:pt x="1028700" y="18288"/>
                </a:lnTo>
                <a:lnTo>
                  <a:pt x="1027104" y="25884"/>
                </a:lnTo>
                <a:lnTo>
                  <a:pt x="1022794" y="32194"/>
                </a:lnTo>
                <a:lnTo>
                  <a:pt x="1016484" y="36504"/>
                </a:lnTo>
                <a:lnTo>
                  <a:pt x="1008888" y="38100"/>
                </a:lnTo>
                <a:close/>
              </a:path>
              <a:path w="3240404" h="38100">
                <a:moveTo>
                  <a:pt x="1085088" y="38100"/>
                </a:moveTo>
                <a:lnTo>
                  <a:pt x="1077730" y="36504"/>
                </a:lnTo>
                <a:lnTo>
                  <a:pt x="1071943" y="32194"/>
                </a:lnTo>
                <a:lnTo>
                  <a:pt x="1068157" y="25884"/>
                </a:lnTo>
                <a:lnTo>
                  <a:pt x="1066800" y="18288"/>
                </a:lnTo>
                <a:lnTo>
                  <a:pt x="1068157" y="10929"/>
                </a:lnTo>
                <a:lnTo>
                  <a:pt x="1071943" y="5143"/>
                </a:lnTo>
                <a:lnTo>
                  <a:pt x="1077730" y="1357"/>
                </a:lnTo>
                <a:lnTo>
                  <a:pt x="1085088" y="0"/>
                </a:lnTo>
                <a:lnTo>
                  <a:pt x="1092684" y="1357"/>
                </a:lnTo>
                <a:lnTo>
                  <a:pt x="1098994" y="5143"/>
                </a:lnTo>
                <a:lnTo>
                  <a:pt x="1103304" y="10929"/>
                </a:lnTo>
                <a:lnTo>
                  <a:pt x="1104900" y="18288"/>
                </a:lnTo>
                <a:lnTo>
                  <a:pt x="1103304" y="25884"/>
                </a:lnTo>
                <a:lnTo>
                  <a:pt x="1098994" y="32194"/>
                </a:lnTo>
                <a:lnTo>
                  <a:pt x="1092684" y="36504"/>
                </a:lnTo>
                <a:lnTo>
                  <a:pt x="1085088" y="38100"/>
                </a:lnTo>
                <a:close/>
              </a:path>
              <a:path w="3240404" h="38100">
                <a:moveTo>
                  <a:pt x="1161288" y="38100"/>
                </a:moveTo>
                <a:lnTo>
                  <a:pt x="1154573" y="36504"/>
                </a:lnTo>
                <a:lnTo>
                  <a:pt x="1148715" y="32194"/>
                </a:lnTo>
                <a:lnTo>
                  <a:pt x="1144571" y="25884"/>
                </a:lnTo>
                <a:lnTo>
                  <a:pt x="1143000" y="18288"/>
                </a:lnTo>
                <a:lnTo>
                  <a:pt x="1144571" y="10929"/>
                </a:lnTo>
                <a:lnTo>
                  <a:pt x="1148715" y="5143"/>
                </a:lnTo>
                <a:lnTo>
                  <a:pt x="1154573" y="1357"/>
                </a:lnTo>
                <a:lnTo>
                  <a:pt x="1161288" y="0"/>
                </a:lnTo>
                <a:lnTo>
                  <a:pt x="1168884" y="1357"/>
                </a:lnTo>
                <a:lnTo>
                  <a:pt x="1175194" y="5143"/>
                </a:lnTo>
                <a:lnTo>
                  <a:pt x="1179504" y="10929"/>
                </a:lnTo>
                <a:lnTo>
                  <a:pt x="1181100" y="18288"/>
                </a:lnTo>
                <a:lnTo>
                  <a:pt x="1179504" y="25884"/>
                </a:lnTo>
                <a:lnTo>
                  <a:pt x="1175194" y="32194"/>
                </a:lnTo>
                <a:lnTo>
                  <a:pt x="1168884" y="36504"/>
                </a:lnTo>
                <a:lnTo>
                  <a:pt x="1161288" y="38100"/>
                </a:lnTo>
                <a:close/>
              </a:path>
              <a:path w="3240404" h="38100">
                <a:moveTo>
                  <a:pt x="1237488" y="38100"/>
                </a:moveTo>
                <a:lnTo>
                  <a:pt x="1230773" y="36504"/>
                </a:lnTo>
                <a:lnTo>
                  <a:pt x="1224915" y="32194"/>
                </a:lnTo>
                <a:lnTo>
                  <a:pt x="1220771" y="25884"/>
                </a:lnTo>
                <a:lnTo>
                  <a:pt x="1219200" y="18288"/>
                </a:lnTo>
                <a:lnTo>
                  <a:pt x="1220771" y="10929"/>
                </a:lnTo>
                <a:lnTo>
                  <a:pt x="1224915" y="5143"/>
                </a:lnTo>
                <a:lnTo>
                  <a:pt x="1230773" y="1357"/>
                </a:lnTo>
                <a:lnTo>
                  <a:pt x="1237488" y="0"/>
                </a:lnTo>
                <a:lnTo>
                  <a:pt x="1245084" y="1357"/>
                </a:lnTo>
                <a:lnTo>
                  <a:pt x="1251394" y="5143"/>
                </a:lnTo>
                <a:lnTo>
                  <a:pt x="1255704" y="10929"/>
                </a:lnTo>
                <a:lnTo>
                  <a:pt x="1257300" y="18288"/>
                </a:lnTo>
                <a:lnTo>
                  <a:pt x="1255704" y="25884"/>
                </a:lnTo>
                <a:lnTo>
                  <a:pt x="1251394" y="32194"/>
                </a:lnTo>
                <a:lnTo>
                  <a:pt x="1245084" y="36504"/>
                </a:lnTo>
                <a:lnTo>
                  <a:pt x="1237488" y="38100"/>
                </a:lnTo>
                <a:close/>
              </a:path>
              <a:path w="3240404" h="38100">
                <a:moveTo>
                  <a:pt x="1315212" y="38100"/>
                </a:moveTo>
                <a:lnTo>
                  <a:pt x="1313688" y="38100"/>
                </a:lnTo>
                <a:lnTo>
                  <a:pt x="1306973" y="36504"/>
                </a:lnTo>
                <a:lnTo>
                  <a:pt x="1301115" y="32194"/>
                </a:lnTo>
                <a:lnTo>
                  <a:pt x="1296971" y="25884"/>
                </a:lnTo>
                <a:lnTo>
                  <a:pt x="1295400" y="18288"/>
                </a:lnTo>
                <a:lnTo>
                  <a:pt x="1296971" y="10929"/>
                </a:lnTo>
                <a:lnTo>
                  <a:pt x="1301115" y="5143"/>
                </a:lnTo>
                <a:lnTo>
                  <a:pt x="1306973" y="1357"/>
                </a:lnTo>
                <a:lnTo>
                  <a:pt x="1313688" y="0"/>
                </a:lnTo>
                <a:lnTo>
                  <a:pt x="1315212" y="0"/>
                </a:lnTo>
                <a:lnTo>
                  <a:pt x="1321927" y="1357"/>
                </a:lnTo>
                <a:lnTo>
                  <a:pt x="1327785" y="5143"/>
                </a:lnTo>
                <a:lnTo>
                  <a:pt x="1331928" y="10929"/>
                </a:lnTo>
                <a:lnTo>
                  <a:pt x="1333500" y="18288"/>
                </a:lnTo>
                <a:lnTo>
                  <a:pt x="1331928" y="25884"/>
                </a:lnTo>
                <a:lnTo>
                  <a:pt x="1327785" y="32194"/>
                </a:lnTo>
                <a:lnTo>
                  <a:pt x="1321927" y="36504"/>
                </a:lnTo>
                <a:lnTo>
                  <a:pt x="1315212" y="38100"/>
                </a:lnTo>
                <a:close/>
              </a:path>
              <a:path w="3240404" h="38100">
                <a:moveTo>
                  <a:pt x="1391412" y="38100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600" y="18288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127" y="1357"/>
                </a:lnTo>
                <a:lnTo>
                  <a:pt x="1403985" y="5143"/>
                </a:lnTo>
                <a:lnTo>
                  <a:pt x="1408128" y="10929"/>
                </a:lnTo>
                <a:lnTo>
                  <a:pt x="1409700" y="18288"/>
                </a:lnTo>
                <a:lnTo>
                  <a:pt x="1408128" y="25884"/>
                </a:lnTo>
                <a:lnTo>
                  <a:pt x="1403985" y="32194"/>
                </a:lnTo>
                <a:lnTo>
                  <a:pt x="1398127" y="36504"/>
                </a:lnTo>
                <a:lnTo>
                  <a:pt x="1391412" y="38100"/>
                </a:lnTo>
                <a:close/>
              </a:path>
              <a:path w="3240404" h="38100">
                <a:moveTo>
                  <a:pt x="1467612" y="38100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800" y="18288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327" y="1357"/>
                </a:lnTo>
                <a:lnTo>
                  <a:pt x="1480185" y="5143"/>
                </a:lnTo>
                <a:lnTo>
                  <a:pt x="1484328" y="10929"/>
                </a:lnTo>
                <a:lnTo>
                  <a:pt x="1485900" y="18288"/>
                </a:lnTo>
                <a:lnTo>
                  <a:pt x="1484328" y="25884"/>
                </a:lnTo>
                <a:lnTo>
                  <a:pt x="1480185" y="32194"/>
                </a:lnTo>
                <a:lnTo>
                  <a:pt x="1474327" y="36504"/>
                </a:lnTo>
                <a:lnTo>
                  <a:pt x="1467612" y="38100"/>
                </a:lnTo>
                <a:close/>
              </a:path>
              <a:path w="3240404" h="38100">
                <a:moveTo>
                  <a:pt x="1543812" y="38100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4000" y="18288"/>
                </a:lnTo>
                <a:lnTo>
                  <a:pt x="1525595" y="10929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0527" y="1357"/>
                </a:lnTo>
                <a:lnTo>
                  <a:pt x="1556385" y="5143"/>
                </a:lnTo>
                <a:lnTo>
                  <a:pt x="1560528" y="10929"/>
                </a:lnTo>
                <a:lnTo>
                  <a:pt x="1562100" y="18288"/>
                </a:lnTo>
                <a:lnTo>
                  <a:pt x="1560528" y="25884"/>
                </a:lnTo>
                <a:lnTo>
                  <a:pt x="1556385" y="32194"/>
                </a:lnTo>
                <a:lnTo>
                  <a:pt x="1550527" y="36504"/>
                </a:lnTo>
                <a:lnTo>
                  <a:pt x="1543812" y="38100"/>
                </a:lnTo>
                <a:close/>
              </a:path>
              <a:path w="3240404" h="38100">
                <a:moveTo>
                  <a:pt x="1620012" y="38100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200" y="18288"/>
                </a:lnTo>
                <a:lnTo>
                  <a:pt x="1601795" y="10929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370" y="1357"/>
                </a:lnTo>
                <a:lnTo>
                  <a:pt x="1633156" y="5143"/>
                </a:lnTo>
                <a:lnTo>
                  <a:pt x="1636942" y="10929"/>
                </a:lnTo>
                <a:lnTo>
                  <a:pt x="1638300" y="18288"/>
                </a:lnTo>
                <a:lnTo>
                  <a:pt x="1636942" y="25884"/>
                </a:lnTo>
                <a:lnTo>
                  <a:pt x="1633156" y="32194"/>
                </a:lnTo>
                <a:lnTo>
                  <a:pt x="1627370" y="36504"/>
                </a:lnTo>
                <a:lnTo>
                  <a:pt x="1620012" y="38100"/>
                </a:lnTo>
                <a:close/>
              </a:path>
              <a:path w="3240404" h="38100">
                <a:moveTo>
                  <a:pt x="1696212" y="38100"/>
                </a:moveTo>
                <a:lnTo>
                  <a:pt x="1688615" y="36504"/>
                </a:lnTo>
                <a:lnTo>
                  <a:pt x="1682305" y="32194"/>
                </a:lnTo>
                <a:lnTo>
                  <a:pt x="1677995" y="25884"/>
                </a:lnTo>
                <a:lnTo>
                  <a:pt x="1676400" y="18288"/>
                </a:lnTo>
                <a:lnTo>
                  <a:pt x="1677995" y="10929"/>
                </a:lnTo>
                <a:lnTo>
                  <a:pt x="1682305" y="5143"/>
                </a:lnTo>
                <a:lnTo>
                  <a:pt x="1688615" y="1357"/>
                </a:lnTo>
                <a:lnTo>
                  <a:pt x="1696212" y="0"/>
                </a:lnTo>
                <a:lnTo>
                  <a:pt x="1703570" y="1357"/>
                </a:lnTo>
                <a:lnTo>
                  <a:pt x="1709356" y="5143"/>
                </a:lnTo>
                <a:lnTo>
                  <a:pt x="1713142" y="10929"/>
                </a:lnTo>
                <a:lnTo>
                  <a:pt x="1714500" y="18288"/>
                </a:lnTo>
                <a:lnTo>
                  <a:pt x="1713142" y="25884"/>
                </a:lnTo>
                <a:lnTo>
                  <a:pt x="1709356" y="32194"/>
                </a:lnTo>
                <a:lnTo>
                  <a:pt x="1703570" y="36504"/>
                </a:lnTo>
                <a:lnTo>
                  <a:pt x="1696212" y="38100"/>
                </a:lnTo>
                <a:close/>
              </a:path>
              <a:path w="3240404" h="38100">
                <a:moveTo>
                  <a:pt x="1772412" y="38100"/>
                </a:moveTo>
                <a:lnTo>
                  <a:pt x="1764815" y="36504"/>
                </a:lnTo>
                <a:lnTo>
                  <a:pt x="1758505" y="32194"/>
                </a:lnTo>
                <a:lnTo>
                  <a:pt x="1754195" y="25884"/>
                </a:lnTo>
                <a:lnTo>
                  <a:pt x="1752600" y="18288"/>
                </a:lnTo>
                <a:lnTo>
                  <a:pt x="1754195" y="10929"/>
                </a:lnTo>
                <a:lnTo>
                  <a:pt x="1758505" y="5143"/>
                </a:lnTo>
                <a:lnTo>
                  <a:pt x="1764815" y="1357"/>
                </a:lnTo>
                <a:lnTo>
                  <a:pt x="1772412" y="0"/>
                </a:lnTo>
                <a:lnTo>
                  <a:pt x="1779770" y="1357"/>
                </a:lnTo>
                <a:lnTo>
                  <a:pt x="1785556" y="5143"/>
                </a:lnTo>
                <a:lnTo>
                  <a:pt x="1789342" y="10929"/>
                </a:lnTo>
                <a:lnTo>
                  <a:pt x="1790700" y="18288"/>
                </a:lnTo>
                <a:lnTo>
                  <a:pt x="1789342" y="25884"/>
                </a:lnTo>
                <a:lnTo>
                  <a:pt x="1785556" y="32194"/>
                </a:lnTo>
                <a:lnTo>
                  <a:pt x="1779770" y="36504"/>
                </a:lnTo>
                <a:lnTo>
                  <a:pt x="1772412" y="38100"/>
                </a:lnTo>
                <a:close/>
              </a:path>
              <a:path w="3240404" h="38100">
                <a:moveTo>
                  <a:pt x="1848612" y="38100"/>
                </a:moveTo>
                <a:lnTo>
                  <a:pt x="1841015" y="36504"/>
                </a:lnTo>
                <a:lnTo>
                  <a:pt x="1834705" y="32194"/>
                </a:lnTo>
                <a:lnTo>
                  <a:pt x="1830395" y="25884"/>
                </a:lnTo>
                <a:lnTo>
                  <a:pt x="1828800" y="18288"/>
                </a:lnTo>
                <a:lnTo>
                  <a:pt x="1830395" y="10929"/>
                </a:lnTo>
                <a:lnTo>
                  <a:pt x="1834705" y="5143"/>
                </a:lnTo>
                <a:lnTo>
                  <a:pt x="1841015" y="1357"/>
                </a:lnTo>
                <a:lnTo>
                  <a:pt x="1848612" y="0"/>
                </a:lnTo>
                <a:lnTo>
                  <a:pt x="1855970" y="1357"/>
                </a:lnTo>
                <a:lnTo>
                  <a:pt x="1861756" y="5143"/>
                </a:lnTo>
                <a:lnTo>
                  <a:pt x="1865542" y="10929"/>
                </a:lnTo>
                <a:lnTo>
                  <a:pt x="1866900" y="18288"/>
                </a:lnTo>
                <a:lnTo>
                  <a:pt x="1865542" y="25884"/>
                </a:lnTo>
                <a:lnTo>
                  <a:pt x="1861756" y="32194"/>
                </a:lnTo>
                <a:lnTo>
                  <a:pt x="1855970" y="36504"/>
                </a:lnTo>
                <a:lnTo>
                  <a:pt x="1848612" y="38100"/>
                </a:lnTo>
                <a:close/>
              </a:path>
              <a:path w="3240404" h="38100">
                <a:moveTo>
                  <a:pt x="1924812" y="38100"/>
                </a:moveTo>
                <a:lnTo>
                  <a:pt x="1917215" y="36504"/>
                </a:lnTo>
                <a:lnTo>
                  <a:pt x="1910905" y="32194"/>
                </a:lnTo>
                <a:lnTo>
                  <a:pt x="1906595" y="25884"/>
                </a:lnTo>
                <a:lnTo>
                  <a:pt x="1905000" y="18288"/>
                </a:lnTo>
                <a:lnTo>
                  <a:pt x="1906595" y="10929"/>
                </a:lnTo>
                <a:lnTo>
                  <a:pt x="1910905" y="5143"/>
                </a:lnTo>
                <a:lnTo>
                  <a:pt x="1917215" y="1357"/>
                </a:lnTo>
                <a:lnTo>
                  <a:pt x="1924812" y="0"/>
                </a:lnTo>
                <a:lnTo>
                  <a:pt x="1932170" y="1357"/>
                </a:lnTo>
                <a:lnTo>
                  <a:pt x="1937956" y="5143"/>
                </a:lnTo>
                <a:lnTo>
                  <a:pt x="1941742" y="10929"/>
                </a:lnTo>
                <a:lnTo>
                  <a:pt x="1943100" y="18288"/>
                </a:lnTo>
                <a:lnTo>
                  <a:pt x="1941742" y="25884"/>
                </a:lnTo>
                <a:lnTo>
                  <a:pt x="1937956" y="32194"/>
                </a:lnTo>
                <a:lnTo>
                  <a:pt x="1932170" y="36504"/>
                </a:lnTo>
                <a:lnTo>
                  <a:pt x="1924812" y="38100"/>
                </a:lnTo>
                <a:close/>
              </a:path>
              <a:path w="3240404" h="38100">
                <a:moveTo>
                  <a:pt x="2001012" y="38100"/>
                </a:moveTo>
                <a:lnTo>
                  <a:pt x="1993415" y="36504"/>
                </a:lnTo>
                <a:lnTo>
                  <a:pt x="1987105" y="32194"/>
                </a:lnTo>
                <a:lnTo>
                  <a:pt x="1982795" y="25884"/>
                </a:lnTo>
                <a:lnTo>
                  <a:pt x="1981200" y="18288"/>
                </a:lnTo>
                <a:lnTo>
                  <a:pt x="1982795" y="10929"/>
                </a:lnTo>
                <a:lnTo>
                  <a:pt x="1987105" y="5143"/>
                </a:lnTo>
                <a:lnTo>
                  <a:pt x="1993415" y="1357"/>
                </a:lnTo>
                <a:lnTo>
                  <a:pt x="2001012" y="0"/>
                </a:lnTo>
                <a:lnTo>
                  <a:pt x="2008370" y="1357"/>
                </a:lnTo>
                <a:lnTo>
                  <a:pt x="2014156" y="5143"/>
                </a:lnTo>
                <a:lnTo>
                  <a:pt x="2017942" y="10929"/>
                </a:lnTo>
                <a:lnTo>
                  <a:pt x="2019300" y="18288"/>
                </a:lnTo>
                <a:lnTo>
                  <a:pt x="2017942" y="25884"/>
                </a:lnTo>
                <a:lnTo>
                  <a:pt x="2014156" y="32194"/>
                </a:lnTo>
                <a:lnTo>
                  <a:pt x="2008370" y="36504"/>
                </a:lnTo>
                <a:lnTo>
                  <a:pt x="2001012" y="38100"/>
                </a:lnTo>
                <a:close/>
              </a:path>
              <a:path w="3240404" h="38100">
                <a:moveTo>
                  <a:pt x="2077212" y="38100"/>
                </a:moveTo>
                <a:lnTo>
                  <a:pt x="2069615" y="36504"/>
                </a:lnTo>
                <a:lnTo>
                  <a:pt x="2063305" y="32194"/>
                </a:lnTo>
                <a:lnTo>
                  <a:pt x="2058995" y="25884"/>
                </a:lnTo>
                <a:lnTo>
                  <a:pt x="2057400" y="18288"/>
                </a:lnTo>
                <a:lnTo>
                  <a:pt x="2058995" y="10929"/>
                </a:lnTo>
                <a:lnTo>
                  <a:pt x="2063305" y="5143"/>
                </a:lnTo>
                <a:lnTo>
                  <a:pt x="2069615" y="1357"/>
                </a:lnTo>
                <a:lnTo>
                  <a:pt x="2077212" y="0"/>
                </a:lnTo>
                <a:lnTo>
                  <a:pt x="2084570" y="1357"/>
                </a:lnTo>
                <a:lnTo>
                  <a:pt x="2090356" y="5143"/>
                </a:lnTo>
                <a:lnTo>
                  <a:pt x="2094142" y="10929"/>
                </a:lnTo>
                <a:lnTo>
                  <a:pt x="2095500" y="18288"/>
                </a:lnTo>
                <a:lnTo>
                  <a:pt x="2094142" y="25884"/>
                </a:lnTo>
                <a:lnTo>
                  <a:pt x="2090356" y="32194"/>
                </a:lnTo>
                <a:lnTo>
                  <a:pt x="2084570" y="36504"/>
                </a:lnTo>
                <a:lnTo>
                  <a:pt x="2077212" y="38100"/>
                </a:lnTo>
                <a:close/>
              </a:path>
              <a:path w="3240404" h="38100">
                <a:moveTo>
                  <a:pt x="2153412" y="38100"/>
                </a:moveTo>
                <a:lnTo>
                  <a:pt x="2145815" y="36504"/>
                </a:lnTo>
                <a:lnTo>
                  <a:pt x="2139505" y="32194"/>
                </a:lnTo>
                <a:lnTo>
                  <a:pt x="2135195" y="25884"/>
                </a:lnTo>
                <a:lnTo>
                  <a:pt x="2133600" y="18288"/>
                </a:lnTo>
                <a:lnTo>
                  <a:pt x="2135195" y="10929"/>
                </a:lnTo>
                <a:lnTo>
                  <a:pt x="2139505" y="5143"/>
                </a:lnTo>
                <a:lnTo>
                  <a:pt x="2145815" y="1357"/>
                </a:lnTo>
                <a:lnTo>
                  <a:pt x="2153412" y="0"/>
                </a:lnTo>
                <a:lnTo>
                  <a:pt x="2160770" y="1357"/>
                </a:lnTo>
                <a:lnTo>
                  <a:pt x="2166556" y="5143"/>
                </a:lnTo>
                <a:lnTo>
                  <a:pt x="2170342" y="10929"/>
                </a:lnTo>
                <a:lnTo>
                  <a:pt x="2171700" y="18288"/>
                </a:lnTo>
                <a:lnTo>
                  <a:pt x="2170342" y="25884"/>
                </a:lnTo>
                <a:lnTo>
                  <a:pt x="2166556" y="32194"/>
                </a:lnTo>
                <a:lnTo>
                  <a:pt x="2160770" y="36504"/>
                </a:lnTo>
                <a:lnTo>
                  <a:pt x="2153412" y="38100"/>
                </a:lnTo>
                <a:close/>
              </a:path>
              <a:path w="3240404" h="38100">
                <a:moveTo>
                  <a:pt x="2229612" y="38100"/>
                </a:moveTo>
                <a:lnTo>
                  <a:pt x="2222015" y="36504"/>
                </a:lnTo>
                <a:lnTo>
                  <a:pt x="2215705" y="32194"/>
                </a:lnTo>
                <a:lnTo>
                  <a:pt x="2211395" y="25884"/>
                </a:lnTo>
                <a:lnTo>
                  <a:pt x="2209800" y="18288"/>
                </a:lnTo>
                <a:lnTo>
                  <a:pt x="2211395" y="10929"/>
                </a:lnTo>
                <a:lnTo>
                  <a:pt x="2215705" y="5143"/>
                </a:lnTo>
                <a:lnTo>
                  <a:pt x="2222015" y="1357"/>
                </a:lnTo>
                <a:lnTo>
                  <a:pt x="2229612" y="0"/>
                </a:lnTo>
                <a:lnTo>
                  <a:pt x="2236970" y="1357"/>
                </a:lnTo>
                <a:lnTo>
                  <a:pt x="2242756" y="5143"/>
                </a:lnTo>
                <a:lnTo>
                  <a:pt x="2246542" y="10929"/>
                </a:lnTo>
                <a:lnTo>
                  <a:pt x="2247900" y="18288"/>
                </a:lnTo>
                <a:lnTo>
                  <a:pt x="2246542" y="25884"/>
                </a:lnTo>
                <a:lnTo>
                  <a:pt x="2242756" y="32194"/>
                </a:lnTo>
                <a:lnTo>
                  <a:pt x="2236970" y="36504"/>
                </a:lnTo>
                <a:lnTo>
                  <a:pt x="2229612" y="38100"/>
                </a:lnTo>
                <a:close/>
              </a:path>
              <a:path w="3240404" h="38100">
                <a:moveTo>
                  <a:pt x="2305812" y="38100"/>
                </a:moveTo>
                <a:lnTo>
                  <a:pt x="2298215" y="36504"/>
                </a:lnTo>
                <a:lnTo>
                  <a:pt x="2291905" y="32194"/>
                </a:lnTo>
                <a:lnTo>
                  <a:pt x="2287595" y="25884"/>
                </a:lnTo>
                <a:lnTo>
                  <a:pt x="2286000" y="18288"/>
                </a:lnTo>
                <a:lnTo>
                  <a:pt x="2287595" y="10929"/>
                </a:lnTo>
                <a:lnTo>
                  <a:pt x="2291905" y="5143"/>
                </a:lnTo>
                <a:lnTo>
                  <a:pt x="2298215" y="1357"/>
                </a:lnTo>
                <a:lnTo>
                  <a:pt x="2305812" y="0"/>
                </a:lnTo>
                <a:lnTo>
                  <a:pt x="2313170" y="1357"/>
                </a:lnTo>
                <a:lnTo>
                  <a:pt x="2318956" y="5143"/>
                </a:lnTo>
                <a:lnTo>
                  <a:pt x="2322742" y="10929"/>
                </a:lnTo>
                <a:lnTo>
                  <a:pt x="2324100" y="18288"/>
                </a:lnTo>
                <a:lnTo>
                  <a:pt x="2322742" y="25884"/>
                </a:lnTo>
                <a:lnTo>
                  <a:pt x="2318956" y="32194"/>
                </a:lnTo>
                <a:lnTo>
                  <a:pt x="2313170" y="36504"/>
                </a:lnTo>
                <a:lnTo>
                  <a:pt x="2305812" y="38100"/>
                </a:lnTo>
                <a:close/>
              </a:path>
              <a:path w="3240404" h="38100">
                <a:moveTo>
                  <a:pt x="2382012" y="38100"/>
                </a:moveTo>
                <a:lnTo>
                  <a:pt x="2374415" y="36504"/>
                </a:lnTo>
                <a:lnTo>
                  <a:pt x="2368105" y="32194"/>
                </a:lnTo>
                <a:lnTo>
                  <a:pt x="2363795" y="25884"/>
                </a:lnTo>
                <a:lnTo>
                  <a:pt x="2362200" y="18288"/>
                </a:lnTo>
                <a:lnTo>
                  <a:pt x="2363795" y="10929"/>
                </a:lnTo>
                <a:lnTo>
                  <a:pt x="2368105" y="5143"/>
                </a:lnTo>
                <a:lnTo>
                  <a:pt x="2374415" y="1357"/>
                </a:lnTo>
                <a:lnTo>
                  <a:pt x="2382012" y="0"/>
                </a:lnTo>
                <a:lnTo>
                  <a:pt x="2389370" y="1357"/>
                </a:lnTo>
                <a:lnTo>
                  <a:pt x="2395156" y="5143"/>
                </a:lnTo>
                <a:lnTo>
                  <a:pt x="2398942" y="10929"/>
                </a:lnTo>
                <a:lnTo>
                  <a:pt x="2400300" y="18288"/>
                </a:lnTo>
                <a:lnTo>
                  <a:pt x="2398942" y="25884"/>
                </a:lnTo>
                <a:lnTo>
                  <a:pt x="2395156" y="32194"/>
                </a:lnTo>
                <a:lnTo>
                  <a:pt x="2389370" y="36504"/>
                </a:lnTo>
                <a:lnTo>
                  <a:pt x="2382012" y="38100"/>
                </a:lnTo>
                <a:close/>
              </a:path>
              <a:path w="3240404" h="38100">
                <a:moveTo>
                  <a:pt x="2458212" y="38100"/>
                </a:moveTo>
                <a:lnTo>
                  <a:pt x="2450615" y="36504"/>
                </a:lnTo>
                <a:lnTo>
                  <a:pt x="2444305" y="32194"/>
                </a:lnTo>
                <a:lnTo>
                  <a:pt x="2439995" y="25884"/>
                </a:lnTo>
                <a:lnTo>
                  <a:pt x="2438400" y="18288"/>
                </a:lnTo>
                <a:lnTo>
                  <a:pt x="2439995" y="10929"/>
                </a:lnTo>
                <a:lnTo>
                  <a:pt x="2444305" y="5143"/>
                </a:lnTo>
                <a:lnTo>
                  <a:pt x="2450615" y="1357"/>
                </a:lnTo>
                <a:lnTo>
                  <a:pt x="2458212" y="0"/>
                </a:lnTo>
                <a:lnTo>
                  <a:pt x="2465570" y="1357"/>
                </a:lnTo>
                <a:lnTo>
                  <a:pt x="2471356" y="5143"/>
                </a:lnTo>
                <a:lnTo>
                  <a:pt x="2475142" y="10929"/>
                </a:lnTo>
                <a:lnTo>
                  <a:pt x="2476500" y="18288"/>
                </a:lnTo>
                <a:lnTo>
                  <a:pt x="2475142" y="25884"/>
                </a:lnTo>
                <a:lnTo>
                  <a:pt x="2471356" y="32194"/>
                </a:lnTo>
                <a:lnTo>
                  <a:pt x="2465570" y="36504"/>
                </a:lnTo>
                <a:lnTo>
                  <a:pt x="2458212" y="38100"/>
                </a:lnTo>
                <a:close/>
              </a:path>
              <a:path w="3240404" h="38100">
                <a:moveTo>
                  <a:pt x="2534412" y="38100"/>
                </a:moveTo>
                <a:lnTo>
                  <a:pt x="2526815" y="36504"/>
                </a:lnTo>
                <a:lnTo>
                  <a:pt x="2520505" y="32194"/>
                </a:lnTo>
                <a:lnTo>
                  <a:pt x="2516195" y="25884"/>
                </a:lnTo>
                <a:lnTo>
                  <a:pt x="2514600" y="18288"/>
                </a:lnTo>
                <a:lnTo>
                  <a:pt x="2516195" y="10929"/>
                </a:lnTo>
                <a:lnTo>
                  <a:pt x="2520505" y="5143"/>
                </a:lnTo>
                <a:lnTo>
                  <a:pt x="2526815" y="1357"/>
                </a:lnTo>
                <a:lnTo>
                  <a:pt x="2534412" y="0"/>
                </a:lnTo>
                <a:lnTo>
                  <a:pt x="2541770" y="1357"/>
                </a:lnTo>
                <a:lnTo>
                  <a:pt x="2547556" y="5143"/>
                </a:lnTo>
                <a:lnTo>
                  <a:pt x="2551342" y="10929"/>
                </a:lnTo>
                <a:lnTo>
                  <a:pt x="2552700" y="18288"/>
                </a:lnTo>
                <a:lnTo>
                  <a:pt x="2551342" y="25884"/>
                </a:lnTo>
                <a:lnTo>
                  <a:pt x="2547556" y="32194"/>
                </a:lnTo>
                <a:lnTo>
                  <a:pt x="2541770" y="36504"/>
                </a:lnTo>
                <a:lnTo>
                  <a:pt x="2534412" y="38100"/>
                </a:lnTo>
                <a:close/>
              </a:path>
              <a:path w="3240404" h="38100">
                <a:moveTo>
                  <a:pt x="2610612" y="38100"/>
                </a:moveTo>
                <a:lnTo>
                  <a:pt x="2603015" y="36504"/>
                </a:lnTo>
                <a:lnTo>
                  <a:pt x="2596705" y="32194"/>
                </a:lnTo>
                <a:lnTo>
                  <a:pt x="2592395" y="25884"/>
                </a:lnTo>
                <a:lnTo>
                  <a:pt x="2590800" y="18288"/>
                </a:lnTo>
                <a:lnTo>
                  <a:pt x="2592395" y="10929"/>
                </a:lnTo>
                <a:lnTo>
                  <a:pt x="2596705" y="5143"/>
                </a:lnTo>
                <a:lnTo>
                  <a:pt x="2603015" y="1357"/>
                </a:lnTo>
                <a:lnTo>
                  <a:pt x="2610612" y="0"/>
                </a:lnTo>
                <a:lnTo>
                  <a:pt x="2617970" y="1357"/>
                </a:lnTo>
                <a:lnTo>
                  <a:pt x="2623756" y="5143"/>
                </a:lnTo>
                <a:lnTo>
                  <a:pt x="2627542" y="10929"/>
                </a:lnTo>
                <a:lnTo>
                  <a:pt x="2628900" y="18288"/>
                </a:lnTo>
                <a:lnTo>
                  <a:pt x="2627542" y="25884"/>
                </a:lnTo>
                <a:lnTo>
                  <a:pt x="2623756" y="32194"/>
                </a:lnTo>
                <a:lnTo>
                  <a:pt x="2617970" y="36504"/>
                </a:lnTo>
                <a:lnTo>
                  <a:pt x="2610612" y="38100"/>
                </a:lnTo>
                <a:close/>
              </a:path>
              <a:path w="3240404" h="38100">
                <a:moveTo>
                  <a:pt x="2686812" y="38100"/>
                </a:moveTo>
                <a:lnTo>
                  <a:pt x="2679215" y="36504"/>
                </a:lnTo>
                <a:lnTo>
                  <a:pt x="2672905" y="32194"/>
                </a:lnTo>
                <a:lnTo>
                  <a:pt x="2668595" y="25884"/>
                </a:lnTo>
                <a:lnTo>
                  <a:pt x="2667000" y="18288"/>
                </a:lnTo>
                <a:lnTo>
                  <a:pt x="2668595" y="10929"/>
                </a:lnTo>
                <a:lnTo>
                  <a:pt x="2672905" y="5143"/>
                </a:lnTo>
                <a:lnTo>
                  <a:pt x="2679215" y="1357"/>
                </a:lnTo>
                <a:lnTo>
                  <a:pt x="2686812" y="0"/>
                </a:lnTo>
                <a:lnTo>
                  <a:pt x="2694170" y="1357"/>
                </a:lnTo>
                <a:lnTo>
                  <a:pt x="2699956" y="5143"/>
                </a:lnTo>
                <a:lnTo>
                  <a:pt x="2703742" y="10929"/>
                </a:lnTo>
                <a:lnTo>
                  <a:pt x="2705100" y="18288"/>
                </a:lnTo>
                <a:lnTo>
                  <a:pt x="2703742" y="25884"/>
                </a:lnTo>
                <a:lnTo>
                  <a:pt x="2699956" y="32194"/>
                </a:lnTo>
                <a:lnTo>
                  <a:pt x="2694170" y="36504"/>
                </a:lnTo>
                <a:lnTo>
                  <a:pt x="2686812" y="38100"/>
                </a:lnTo>
                <a:close/>
              </a:path>
              <a:path w="3240404" h="38100">
                <a:moveTo>
                  <a:pt x="2763012" y="38100"/>
                </a:moveTo>
                <a:lnTo>
                  <a:pt x="2755415" y="36504"/>
                </a:lnTo>
                <a:lnTo>
                  <a:pt x="2749105" y="32194"/>
                </a:lnTo>
                <a:lnTo>
                  <a:pt x="2744795" y="25884"/>
                </a:lnTo>
                <a:lnTo>
                  <a:pt x="2743200" y="18288"/>
                </a:lnTo>
                <a:lnTo>
                  <a:pt x="2744795" y="10929"/>
                </a:lnTo>
                <a:lnTo>
                  <a:pt x="2749105" y="5143"/>
                </a:lnTo>
                <a:lnTo>
                  <a:pt x="2755415" y="1357"/>
                </a:lnTo>
                <a:lnTo>
                  <a:pt x="2763012" y="0"/>
                </a:lnTo>
                <a:lnTo>
                  <a:pt x="2770370" y="1357"/>
                </a:lnTo>
                <a:lnTo>
                  <a:pt x="2776156" y="5143"/>
                </a:lnTo>
                <a:lnTo>
                  <a:pt x="2779942" y="10929"/>
                </a:lnTo>
                <a:lnTo>
                  <a:pt x="2781300" y="18288"/>
                </a:lnTo>
                <a:lnTo>
                  <a:pt x="2779942" y="25884"/>
                </a:lnTo>
                <a:lnTo>
                  <a:pt x="2776156" y="32194"/>
                </a:lnTo>
                <a:lnTo>
                  <a:pt x="2770370" y="36504"/>
                </a:lnTo>
                <a:lnTo>
                  <a:pt x="2763012" y="38100"/>
                </a:lnTo>
                <a:close/>
              </a:path>
              <a:path w="3240404" h="38100">
                <a:moveTo>
                  <a:pt x="2839212" y="38100"/>
                </a:moveTo>
                <a:lnTo>
                  <a:pt x="2831615" y="36504"/>
                </a:lnTo>
                <a:lnTo>
                  <a:pt x="2825305" y="32194"/>
                </a:lnTo>
                <a:lnTo>
                  <a:pt x="2820995" y="25884"/>
                </a:lnTo>
                <a:lnTo>
                  <a:pt x="2819400" y="18288"/>
                </a:lnTo>
                <a:lnTo>
                  <a:pt x="2820995" y="10929"/>
                </a:lnTo>
                <a:lnTo>
                  <a:pt x="2825305" y="5143"/>
                </a:lnTo>
                <a:lnTo>
                  <a:pt x="2831615" y="1357"/>
                </a:lnTo>
                <a:lnTo>
                  <a:pt x="2839212" y="0"/>
                </a:lnTo>
                <a:lnTo>
                  <a:pt x="2846570" y="1357"/>
                </a:lnTo>
                <a:lnTo>
                  <a:pt x="2852356" y="5143"/>
                </a:lnTo>
                <a:lnTo>
                  <a:pt x="2856142" y="10929"/>
                </a:lnTo>
                <a:lnTo>
                  <a:pt x="2857500" y="18288"/>
                </a:lnTo>
                <a:lnTo>
                  <a:pt x="2856142" y="25884"/>
                </a:lnTo>
                <a:lnTo>
                  <a:pt x="2852356" y="32194"/>
                </a:lnTo>
                <a:lnTo>
                  <a:pt x="2846570" y="36504"/>
                </a:lnTo>
                <a:lnTo>
                  <a:pt x="2839212" y="38100"/>
                </a:lnTo>
                <a:close/>
              </a:path>
              <a:path w="3240404" h="38100">
                <a:moveTo>
                  <a:pt x="2915412" y="38100"/>
                </a:moveTo>
                <a:lnTo>
                  <a:pt x="2907815" y="36504"/>
                </a:lnTo>
                <a:lnTo>
                  <a:pt x="2901505" y="32194"/>
                </a:lnTo>
                <a:lnTo>
                  <a:pt x="2897195" y="25884"/>
                </a:lnTo>
                <a:lnTo>
                  <a:pt x="2895600" y="18288"/>
                </a:lnTo>
                <a:lnTo>
                  <a:pt x="2897195" y="10929"/>
                </a:lnTo>
                <a:lnTo>
                  <a:pt x="2901505" y="5143"/>
                </a:lnTo>
                <a:lnTo>
                  <a:pt x="2907815" y="1357"/>
                </a:lnTo>
                <a:lnTo>
                  <a:pt x="2915412" y="0"/>
                </a:lnTo>
                <a:lnTo>
                  <a:pt x="2923008" y="1357"/>
                </a:lnTo>
                <a:lnTo>
                  <a:pt x="2929318" y="5143"/>
                </a:lnTo>
                <a:lnTo>
                  <a:pt x="2933628" y="10929"/>
                </a:lnTo>
                <a:lnTo>
                  <a:pt x="2935224" y="18288"/>
                </a:lnTo>
                <a:lnTo>
                  <a:pt x="2933628" y="25884"/>
                </a:lnTo>
                <a:lnTo>
                  <a:pt x="2929318" y="32194"/>
                </a:lnTo>
                <a:lnTo>
                  <a:pt x="2923008" y="36504"/>
                </a:lnTo>
                <a:lnTo>
                  <a:pt x="2915412" y="38100"/>
                </a:lnTo>
                <a:close/>
              </a:path>
              <a:path w="3240404" h="38100">
                <a:moveTo>
                  <a:pt x="2991612" y="38100"/>
                </a:moveTo>
                <a:lnTo>
                  <a:pt x="2984254" y="36504"/>
                </a:lnTo>
                <a:lnTo>
                  <a:pt x="2978467" y="32194"/>
                </a:lnTo>
                <a:lnTo>
                  <a:pt x="2974681" y="25884"/>
                </a:lnTo>
                <a:lnTo>
                  <a:pt x="2973324" y="18288"/>
                </a:lnTo>
                <a:lnTo>
                  <a:pt x="2974681" y="10929"/>
                </a:lnTo>
                <a:lnTo>
                  <a:pt x="2978467" y="5143"/>
                </a:lnTo>
                <a:lnTo>
                  <a:pt x="2984254" y="1357"/>
                </a:lnTo>
                <a:lnTo>
                  <a:pt x="2991612" y="0"/>
                </a:lnTo>
                <a:lnTo>
                  <a:pt x="2999208" y="1357"/>
                </a:lnTo>
                <a:lnTo>
                  <a:pt x="3005518" y="5143"/>
                </a:lnTo>
                <a:lnTo>
                  <a:pt x="3009828" y="10929"/>
                </a:lnTo>
                <a:lnTo>
                  <a:pt x="3011424" y="18288"/>
                </a:lnTo>
                <a:lnTo>
                  <a:pt x="3009828" y="25884"/>
                </a:lnTo>
                <a:lnTo>
                  <a:pt x="3005518" y="32194"/>
                </a:lnTo>
                <a:lnTo>
                  <a:pt x="2999208" y="36504"/>
                </a:lnTo>
                <a:lnTo>
                  <a:pt x="2991612" y="38100"/>
                </a:lnTo>
                <a:close/>
              </a:path>
              <a:path w="3240404" h="38100">
                <a:moveTo>
                  <a:pt x="3067812" y="38100"/>
                </a:moveTo>
                <a:lnTo>
                  <a:pt x="3060454" y="36504"/>
                </a:lnTo>
                <a:lnTo>
                  <a:pt x="3054667" y="32194"/>
                </a:lnTo>
                <a:lnTo>
                  <a:pt x="3050881" y="25884"/>
                </a:lnTo>
                <a:lnTo>
                  <a:pt x="3049524" y="18288"/>
                </a:lnTo>
                <a:lnTo>
                  <a:pt x="3050881" y="10929"/>
                </a:lnTo>
                <a:lnTo>
                  <a:pt x="3054667" y="5143"/>
                </a:lnTo>
                <a:lnTo>
                  <a:pt x="3060454" y="1357"/>
                </a:lnTo>
                <a:lnTo>
                  <a:pt x="3067812" y="0"/>
                </a:lnTo>
                <a:lnTo>
                  <a:pt x="3075408" y="1357"/>
                </a:lnTo>
                <a:lnTo>
                  <a:pt x="3081718" y="5143"/>
                </a:lnTo>
                <a:lnTo>
                  <a:pt x="3086028" y="10929"/>
                </a:lnTo>
                <a:lnTo>
                  <a:pt x="3087624" y="18288"/>
                </a:lnTo>
                <a:lnTo>
                  <a:pt x="3086028" y="25884"/>
                </a:lnTo>
                <a:lnTo>
                  <a:pt x="3081718" y="32194"/>
                </a:lnTo>
                <a:lnTo>
                  <a:pt x="3075408" y="36504"/>
                </a:lnTo>
                <a:lnTo>
                  <a:pt x="3067812" y="38100"/>
                </a:lnTo>
                <a:close/>
              </a:path>
              <a:path w="3240404" h="38100">
                <a:moveTo>
                  <a:pt x="3144012" y="38100"/>
                </a:moveTo>
                <a:lnTo>
                  <a:pt x="3136654" y="36504"/>
                </a:lnTo>
                <a:lnTo>
                  <a:pt x="3130867" y="32194"/>
                </a:lnTo>
                <a:lnTo>
                  <a:pt x="3127081" y="25884"/>
                </a:lnTo>
                <a:lnTo>
                  <a:pt x="3125724" y="18288"/>
                </a:lnTo>
                <a:lnTo>
                  <a:pt x="3127081" y="10929"/>
                </a:lnTo>
                <a:lnTo>
                  <a:pt x="3130867" y="5143"/>
                </a:lnTo>
                <a:lnTo>
                  <a:pt x="3136654" y="1357"/>
                </a:lnTo>
                <a:lnTo>
                  <a:pt x="3144012" y="0"/>
                </a:lnTo>
                <a:lnTo>
                  <a:pt x="3151608" y="1357"/>
                </a:lnTo>
                <a:lnTo>
                  <a:pt x="3157918" y="5143"/>
                </a:lnTo>
                <a:lnTo>
                  <a:pt x="3162228" y="10929"/>
                </a:lnTo>
                <a:lnTo>
                  <a:pt x="3163824" y="18288"/>
                </a:lnTo>
                <a:lnTo>
                  <a:pt x="3162228" y="25884"/>
                </a:lnTo>
                <a:lnTo>
                  <a:pt x="3157918" y="32194"/>
                </a:lnTo>
                <a:lnTo>
                  <a:pt x="3151608" y="36504"/>
                </a:lnTo>
                <a:lnTo>
                  <a:pt x="3144012" y="38100"/>
                </a:lnTo>
                <a:close/>
              </a:path>
              <a:path w="3240404" h="38100">
                <a:moveTo>
                  <a:pt x="3220212" y="38100"/>
                </a:moveTo>
                <a:lnTo>
                  <a:pt x="3212854" y="36504"/>
                </a:lnTo>
                <a:lnTo>
                  <a:pt x="3207067" y="32194"/>
                </a:lnTo>
                <a:lnTo>
                  <a:pt x="3203281" y="25884"/>
                </a:lnTo>
                <a:lnTo>
                  <a:pt x="3201924" y="18288"/>
                </a:lnTo>
                <a:lnTo>
                  <a:pt x="3203281" y="10929"/>
                </a:lnTo>
                <a:lnTo>
                  <a:pt x="3207067" y="5143"/>
                </a:lnTo>
                <a:lnTo>
                  <a:pt x="3212854" y="1357"/>
                </a:lnTo>
                <a:lnTo>
                  <a:pt x="3220212" y="0"/>
                </a:lnTo>
                <a:lnTo>
                  <a:pt x="3227808" y="1357"/>
                </a:lnTo>
                <a:lnTo>
                  <a:pt x="3234118" y="5143"/>
                </a:lnTo>
                <a:lnTo>
                  <a:pt x="3238428" y="10929"/>
                </a:lnTo>
                <a:lnTo>
                  <a:pt x="3240024" y="18288"/>
                </a:lnTo>
                <a:lnTo>
                  <a:pt x="3238428" y="25884"/>
                </a:lnTo>
                <a:lnTo>
                  <a:pt x="3234118" y="32194"/>
                </a:lnTo>
                <a:lnTo>
                  <a:pt x="3227808" y="36504"/>
                </a:lnTo>
                <a:lnTo>
                  <a:pt x="3220212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96939" y="842772"/>
            <a:ext cx="114300" cy="2133600"/>
          </a:xfrm>
          <a:custGeom>
            <a:avLst/>
            <a:gdLst/>
            <a:ahLst/>
            <a:cxnLst/>
            <a:rect l="l" t="t" r="r" b="b"/>
            <a:pathLst>
              <a:path w="114300" h="213360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2133600">
                <a:moveTo>
                  <a:pt x="76200" y="2133600"/>
                </a:moveTo>
                <a:lnTo>
                  <a:pt x="38100" y="2133600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2133600"/>
                </a:lnTo>
                <a:close/>
              </a:path>
              <a:path w="114300" h="213360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38088" y="1255775"/>
            <a:ext cx="3494531" cy="187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87609" y="3067375"/>
            <a:ext cx="36131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D60093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solidFill>
                  <a:srgbClr val="D60093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3171" y="3053678"/>
            <a:ext cx="36068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D60093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solidFill>
                  <a:srgbClr val="D60093"/>
                </a:solidFill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3647" y="3419855"/>
            <a:ext cx="332740" cy="265430"/>
          </a:xfrm>
          <a:custGeom>
            <a:avLst/>
            <a:gdLst/>
            <a:ahLst/>
            <a:cxnLst/>
            <a:rect l="l" t="t" r="r" b="b"/>
            <a:pathLst>
              <a:path w="332740" h="265429">
                <a:moveTo>
                  <a:pt x="249936" y="265175"/>
                </a:moveTo>
                <a:lnTo>
                  <a:pt x="249936" y="198120"/>
                </a:lnTo>
                <a:lnTo>
                  <a:pt x="0" y="198120"/>
                </a:lnTo>
                <a:lnTo>
                  <a:pt x="41148" y="132588"/>
                </a:lnTo>
                <a:lnTo>
                  <a:pt x="0" y="65532"/>
                </a:lnTo>
                <a:lnTo>
                  <a:pt x="249936" y="65532"/>
                </a:lnTo>
                <a:lnTo>
                  <a:pt x="249936" y="0"/>
                </a:lnTo>
                <a:lnTo>
                  <a:pt x="332232" y="132588"/>
                </a:lnTo>
                <a:lnTo>
                  <a:pt x="249936" y="2651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6883" y="3386327"/>
            <a:ext cx="360045" cy="332740"/>
          </a:xfrm>
          <a:custGeom>
            <a:avLst/>
            <a:gdLst/>
            <a:ahLst/>
            <a:cxnLst/>
            <a:rect l="l" t="t" r="r" b="b"/>
            <a:pathLst>
              <a:path w="360044" h="332739">
                <a:moveTo>
                  <a:pt x="256031" y="99059"/>
                </a:moveTo>
                <a:lnTo>
                  <a:pt x="256031" y="0"/>
                </a:lnTo>
                <a:lnTo>
                  <a:pt x="276948" y="33527"/>
                </a:lnTo>
                <a:lnTo>
                  <a:pt x="275843" y="33527"/>
                </a:lnTo>
                <a:lnTo>
                  <a:pt x="257556" y="38099"/>
                </a:lnTo>
                <a:lnTo>
                  <a:pt x="275843" y="67028"/>
                </a:lnTo>
                <a:lnTo>
                  <a:pt x="275843" y="89915"/>
                </a:lnTo>
                <a:lnTo>
                  <a:pt x="266700" y="89915"/>
                </a:lnTo>
                <a:lnTo>
                  <a:pt x="256031" y="99059"/>
                </a:lnTo>
                <a:close/>
              </a:path>
              <a:path w="360044" h="332739">
                <a:moveTo>
                  <a:pt x="275843" y="67028"/>
                </a:moveTo>
                <a:lnTo>
                  <a:pt x="257556" y="38099"/>
                </a:lnTo>
                <a:lnTo>
                  <a:pt x="275843" y="33527"/>
                </a:lnTo>
                <a:lnTo>
                  <a:pt x="275843" y="67028"/>
                </a:lnTo>
                <a:close/>
              </a:path>
              <a:path w="360044" h="332739">
                <a:moveTo>
                  <a:pt x="338485" y="166116"/>
                </a:moveTo>
                <a:lnTo>
                  <a:pt x="275843" y="67028"/>
                </a:lnTo>
                <a:lnTo>
                  <a:pt x="275843" y="33527"/>
                </a:lnTo>
                <a:lnTo>
                  <a:pt x="276948" y="33527"/>
                </a:lnTo>
                <a:lnTo>
                  <a:pt x="356811" y="161543"/>
                </a:lnTo>
                <a:lnTo>
                  <a:pt x="341376" y="161543"/>
                </a:lnTo>
                <a:lnTo>
                  <a:pt x="338485" y="166116"/>
                </a:lnTo>
                <a:close/>
              </a:path>
              <a:path w="360044" h="332739">
                <a:moveTo>
                  <a:pt x="47445" y="166115"/>
                </a:moveTo>
                <a:lnTo>
                  <a:pt x="0" y="89915"/>
                </a:lnTo>
                <a:lnTo>
                  <a:pt x="256031" y="89915"/>
                </a:lnTo>
                <a:lnTo>
                  <a:pt x="256031" y="94487"/>
                </a:lnTo>
                <a:lnTo>
                  <a:pt x="25908" y="94487"/>
                </a:lnTo>
                <a:lnTo>
                  <a:pt x="16764" y="109727"/>
                </a:lnTo>
                <a:lnTo>
                  <a:pt x="35311" y="109727"/>
                </a:lnTo>
                <a:lnTo>
                  <a:pt x="67282" y="161543"/>
                </a:lnTo>
                <a:lnTo>
                  <a:pt x="50292" y="161543"/>
                </a:lnTo>
                <a:lnTo>
                  <a:pt x="47445" y="166115"/>
                </a:lnTo>
                <a:close/>
              </a:path>
              <a:path w="360044" h="332739">
                <a:moveTo>
                  <a:pt x="275843" y="99059"/>
                </a:moveTo>
                <a:lnTo>
                  <a:pt x="256031" y="99059"/>
                </a:lnTo>
                <a:lnTo>
                  <a:pt x="266700" y="89915"/>
                </a:lnTo>
                <a:lnTo>
                  <a:pt x="275843" y="89915"/>
                </a:lnTo>
                <a:lnTo>
                  <a:pt x="275843" y="99059"/>
                </a:lnTo>
                <a:close/>
              </a:path>
              <a:path w="360044" h="332739">
                <a:moveTo>
                  <a:pt x="35311" y="109727"/>
                </a:moveTo>
                <a:lnTo>
                  <a:pt x="16764" y="109727"/>
                </a:lnTo>
                <a:lnTo>
                  <a:pt x="25908" y="94487"/>
                </a:lnTo>
                <a:lnTo>
                  <a:pt x="35311" y="109727"/>
                </a:lnTo>
                <a:close/>
              </a:path>
              <a:path w="360044" h="332739">
                <a:moveTo>
                  <a:pt x="275843" y="109727"/>
                </a:moveTo>
                <a:lnTo>
                  <a:pt x="35311" y="109727"/>
                </a:lnTo>
                <a:lnTo>
                  <a:pt x="25908" y="94487"/>
                </a:lnTo>
                <a:lnTo>
                  <a:pt x="256031" y="94487"/>
                </a:lnTo>
                <a:lnTo>
                  <a:pt x="256031" y="99059"/>
                </a:lnTo>
                <a:lnTo>
                  <a:pt x="275843" y="99059"/>
                </a:lnTo>
                <a:lnTo>
                  <a:pt x="275843" y="109727"/>
                </a:lnTo>
                <a:close/>
              </a:path>
              <a:path w="360044" h="332739">
                <a:moveTo>
                  <a:pt x="50292" y="170687"/>
                </a:moveTo>
                <a:lnTo>
                  <a:pt x="47445" y="166115"/>
                </a:lnTo>
                <a:lnTo>
                  <a:pt x="50292" y="161543"/>
                </a:lnTo>
                <a:lnTo>
                  <a:pt x="50292" y="170687"/>
                </a:lnTo>
                <a:close/>
              </a:path>
              <a:path w="360044" h="332739">
                <a:moveTo>
                  <a:pt x="67282" y="170687"/>
                </a:moveTo>
                <a:lnTo>
                  <a:pt x="50292" y="170687"/>
                </a:lnTo>
                <a:lnTo>
                  <a:pt x="50292" y="161543"/>
                </a:lnTo>
                <a:lnTo>
                  <a:pt x="67282" y="161543"/>
                </a:lnTo>
                <a:lnTo>
                  <a:pt x="70103" y="166116"/>
                </a:lnTo>
                <a:lnTo>
                  <a:pt x="67282" y="170687"/>
                </a:lnTo>
                <a:close/>
              </a:path>
              <a:path w="360044" h="332739">
                <a:moveTo>
                  <a:pt x="341376" y="170687"/>
                </a:moveTo>
                <a:lnTo>
                  <a:pt x="338485" y="166115"/>
                </a:lnTo>
                <a:lnTo>
                  <a:pt x="341376" y="161543"/>
                </a:lnTo>
                <a:lnTo>
                  <a:pt x="341376" y="170687"/>
                </a:lnTo>
                <a:close/>
              </a:path>
              <a:path w="360044" h="332739">
                <a:moveTo>
                  <a:pt x="356811" y="170687"/>
                </a:moveTo>
                <a:lnTo>
                  <a:pt x="341376" y="170687"/>
                </a:lnTo>
                <a:lnTo>
                  <a:pt x="341376" y="161543"/>
                </a:lnTo>
                <a:lnTo>
                  <a:pt x="356811" y="161543"/>
                </a:lnTo>
                <a:lnTo>
                  <a:pt x="359663" y="166116"/>
                </a:lnTo>
                <a:lnTo>
                  <a:pt x="356811" y="170687"/>
                </a:lnTo>
                <a:close/>
              </a:path>
              <a:path w="360044" h="332739">
                <a:moveTo>
                  <a:pt x="256031" y="242315"/>
                </a:moveTo>
                <a:lnTo>
                  <a:pt x="0" y="242315"/>
                </a:lnTo>
                <a:lnTo>
                  <a:pt x="47445" y="166115"/>
                </a:lnTo>
                <a:lnTo>
                  <a:pt x="50292" y="170687"/>
                </a:lnTo>
                <a:lnTo>
                  <a:pt x="67282" y="170687"/>
                </a:lnTo>
                <a:lnTo>
                  <a:pt x="35311" y="222503"/>
                </a:lnTo>
                <a:lnTo>
                  <a:pt x="16764" y="222503"/>
                </a:lnTo>
                <a:lnTo>
                  <a:pt x="25908" y="237743"/>
                </a:lnTo>
                <a:lnTo>
                  <a:pt x="256031" y="237743"/>
                </a:lnTo>
                <a:lnTo>
                  <a:pt x="256031" y="242315"/>
                </a:lnTo>
                <a:close/>
              </a:path>
              <a:path w="360044" h="332739">
                <a:moveTo>
                  <a:pt x="276948" y="298703"/>
                </a:moveTo>
                <a:lnTo>
                  <a:pt x="275843" y="298703"/>
                </a:lnTo>
                <a:lnTo>
                  <a:pt x="275843" y="265203"/>
                </a:lnTo>
                <a:lnTo>
                  <a:pt x="338485" y="166116"/>
                </a:lnTo>
                <a:lnTo>
                  <a:pt x="341376" y="170687"/>
                </a:lnTo>
                <a:lnTo>
                  <a:pt x="356811" y="170687"/>
                </a:lnTo>
                <a:lnTo>
                  <a:pt x="276948" y="298703"/>
                </a:lnTo>
                <a:close/>
              </a:path>
              <a:path w="360044" h="332739">
                <a:moveTo>
                  <a:pt x="25908" y="237743"/>
                </a:moveTo>
                <a:lnTo>
                  <a:pt x="16764" y="222503"/>
                </a:lnTo>
                <a:lnTo>
                  <a:pt x="35311" y="222503"/>
                </a:lnTo>
                <a:lnTo>
                  <a:pt x="25908" y="237743"/>
                </a:lnTo>
                <a:close/>
              </a:path>
              <a:path w="360044" h="332739">
                <a:moveTo>
                  <a:pt x="256031" y="237743"/>
                </a:moveTo>
                <a:lnTo>
                  <a:pt x="25908" y="237743"/>
                </a:lnTo>
                <a:lnTo>
                  <a:pt x="35311" y="222503"/>
                </a:lnTo>
                <a:lnTo>
                  <a:pt x="275843" y="222503"/>
                </a:lnTo>
                <a:lnTo>
                  <a:pt x="275843" y="231647"/>
                </a:lnTo>
                <a:lnTo>
                  <a:pt x="256031" y="231647"/>
                </a:lnTo>
                <a:lnTo>
                  <a:pt x="256031" y="237743"/>
                </a:lnTo>
                <a:close/>
              </a:path>
              <a:path w="360044" h="332739">
                <a:moveTo>
                  <a:pt x="256031" y="332232"/>
                </a:moveTo>
                <a:lnTo>
                  <a:pt x="256031" y="231647"/>
                </a:lnTo>
                <a:lnTo>
                  <a:pt x="266700" y="242315"/>
                </a:lnTo>
                <a:lnTo>
                  <a:pt x="275843" y="242315"/>
                </a:lnTo>
                <a:lnTo>
                  <a:pt x="275843" y="265203"/>
                </a:lnTo>
                <a:lnTo>
                  <a:pt x="257556" y="294132"/>
                </a:lnTo>
                <a:lnTo>
                  <a:pt x="275843" y="298703"/>
                </a:lnTo>
                <a:lnTo>
                  <a:pt x="276948" y="298703"/>
                </a:lnTo>
                <a:lnTo>
                  <a:pt x="256031" y="332232"/>
                </a:lnTo>
                <a:close/>
              </a:path>
              <a:path w="360044" h="332739">
                <a:moveTo>
                  <a:pt x="275843" y="242315"/>
                </a:moveTo>
                <a:lnTo>
                  <a:pt x="266700" y="242315"/>
                </a:lnTo>
                <a:lnTo>
                  <a:pt x="256031" y="231647"/>
                </a:lnTo>
                <a:lnTo>
                  <a:pt x="275843" y="231647"/>
                </a:lnTo>
                <a:lnTo>
                  <a:pt x="275843" y="242315"/>
                </a:lnTo>
                <a:close/>
              </a:path>
              <a:path w="360044" h="332739">
                <a:moveTo>
                  <a:pt x="275843" y="298703"/>
                </a:moveTo>
                <a:lnTo>
                  <a:pt x="257556" y="294132"/>
                </a:lnTo>
                <a:lnTo>
                  <a:pt x="275843" y="265203"/>
                </a:lnTo>
                <a:lnTo>
                  <a:pt x="275843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8700" y="5559551"/>
            <a:ext cx="332740" cy="265430"/>
          </a:xfrm>
          <a:custGeom>
            <a:avLst/>
            <a:gdLst/>
            <a:ahLst/>
            <a:cxnLst/>
            <a:rect l="l" t="t" r="r" b="b"/>
            <a:pathLst>
              <a:path w="332740" h="265429">
                <a:moveTo>
                  <a:pt x="248411" y="265175"/>
                </a:moveTo>
                <a:lnTo>
                  <a:pt x="248411" y="199643"/>
                </a:lnTo>
                <a:lnTo>
                  <a:pt x="0" y="199643"/>
                </a:lnTo>
                <a:lnTo>
                  <a:pt x="41148" y="132587"/>
                </a:lnTo>
                <a:lnTo>
                  <a:pt x="0" y="67055"/>
                </a:lnTo>
                <a:lnTo>
                  <a:pt x="248411" y="67055"/>
                </a:lnTo>
                <a:lnTo>
                  <a:pt x="248411" y="0"/>
                </a:lnTo>
                <a:lnTo>
                  <a:pt x="332232" y="132587"/>
                </a:lnTo>
                <a:lnTo>
                  <a:pt x="248411" y="2651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1936" y="5526023"/>
            <a:ext cx="360045" cy="332740"/>
          </a:xfrm>
          <a:custGeom>
            <a:avLst/>
            <a:gdLst/>
            <a:ahLst/>
            <a:cxnLst/>
            <a:rect l="l" t="t" r="r" b="b"/>
            <a:pathLst>
              <a:path w="360044" h="332739">
                <a:moveTo>
                  <a:pt x="256031" y="100584"/>
                </a:moveTo>
                <a:lnTo>
                  <a:pt x="256031" y="0"/>
                </a:lnTo>
                <a:lnTo>
                  <a:pt x="276948" y="33528"/>
                </a:lnTo>
                <a:lnTo>
                  <a:pt x="275843" y="33528"/>
                </a:lnTo>
                <a:lnTo>
                  <a:pt x="257556" y="38100"/>
                </a:lnTo>
                <a:lnTo>
                  <a:pt x="275843" y="67028"/>
                </a:lnTo>
                <a:lnTo>
                  <a:pt x="275843" y="89916"/>
                </a:lnTo>
                <a:lnTo>
                  <a:pt x="265176" y="89916"/>
                </a:lnTo>
                <a:lnTo>
                  <a:pt x="256031" y="100584"/>
                </a:lnTo>
                <a:close/>
              </a:path>
              <a:path w="360044" h="332739">
                <a:moveTo>
                  <a:pt x="275843" y="67028"/>
                </a:moveTo>
                <a:lnTo>
                  <a:pt x="257556" y="38100"/>
                </a:lnTo>
                <a:lnTo>
                  <a:pt x="275843" y="33528"/>
                </a:lnTo>
                <a:lnTo>
                  <a:pt x="275843" y="67028"/>
                </a:lnTo>
                <a:close/>
              </a:path>
              <a:path w="360044" h="332739">
                <a:moveTo>
                  <a:pt x="338485" y="166116"/>
                </a:moveTo>
                <a:lnTo>
                  <a:pt x="275843" y="67028"/>
                </a:lnTo>
                <a:lnTo>
                  <a:pt x="275843" y="33528"/>
                </a:lnTo>
                <a:lnTo>
                  <a:pt x="276948" y="33528"/>
                </a:lnTo>
                <a:lnTo>
                  <a:pt x="356811" y="161544"/>
                </a:lnTo>
                <a:lnTo>
                  <a:pt x="341376" y="161544"/>
                </a:lnTo>
                <a:lnTo>
                  <a:pt x="338485" y="166116"/>
                </a:lnTo>
                <a:close/>
              </a:path>
              <a:path w="360044" h="332739">
                <a:moveTo>
                  <a:pt x="47445" y="166116"/>
                </a:moveTo>
                <a:lnTo>
                  <a:pt x="0" y="89916"/>
                </a:lnTo>
                <a:lnTo>
                  <a:pt x="256031" y="89916"/>
                </a:lnTo>
                <a:lnTo>
                  <a:pt x="256031" y="94488"/>
                </a:lnTo>
                <a:lnTo>
                  <a:pt x="24384" y="94488"/>
                </a:lnTo>
                <a:lnTo>
                  <a:pt x="16764" y="109728"/>
                </a:lnTo>
                <a:lnTo>
                  <a:pt x="34111" y="109728"/>
                </a:lnTo>
                <a:lnTo>
                  <a:pt x="67185" y="161544"/>
                </a:lnTo>
                <a:lnTo>
                  <a:pt x="50292" y="161544"/>
                </a:lnTo>
                <a:lnTo>
                  <a:pt x="47445" y="166116"/>
                </a:lnTo>
                <a:close/>
              </a:path>
              <a:path w="360044" h="332739">
                <a:moveTo>
                  <a:pt x="275843" y="100584"/>
                </a:moveTo>
                <a:lnTo>
                  <a:pt x="256031" y="100584"/>
                </a:lnTo>
                <a:lnTo>
                  <a:pt x="265176" y="89916"/>
                </a:lnTo>
                <a:lnTo>
                  <a:pt x="275843" y="89916"/>
                </a:lnTo>
                <a:lnTo>
                  <a:pt x="275843" y="100584"/>
                </a:lnTo>
                <a:close/>
              </a:path>
              <a:path w="360044" h="332739">
                <a:moveTo>
                  <a:pt x="34111" y="109728"/>
                </a:moveTo>
                <a:lnTo>
                  <a:pt x="16764" y="109728"/>
                </a:lnTo>
                <a:lnTo>
                  <a:pt x="24384" y="94488"/>
                </a:lnTo>
                <a:lnTo>
                  <a:pt x="34111" y="109728"/>
                </a:lnTo>
                <a:close/>
              </a:path>
              <a:path w="360044" h="332739">
                <a:moveTo>
                  <a:pt x="275843" y="109728"/>
                </a:moveTo>
                <a:lnTo>
                  <a:pt x="34111" y="109728"/>
                </a:lnTo>
                <a:lnTo>
                  <a:pt x="24384" y="94488"/>
                </a:lnTo>
                <a:lnTo>
                  <a:pt x="256031" y="94488"/>
                </a:lnTo>
                <a:lnTo>
                  <a:pt x="256031" y="100584"/>
                </a:lnTo>
                <a:lnTo>
                  <a:pt x="275843" y="100584"/>
                </a:lnTo>
                <a:lnTo>
                  <a:pt x="275843" y="109728"/>
                </a:lnTo>
                <a:close/>
              </a:path>
              <a:path w="360044" h="332739">
                <a:moveTo>
                  <a:pt x="50292" y="170688"/>
                </a:moveTo>
                <a:lnTo>
                  <a:pt x="47445" y="166116"/>
                </a:lnTo>
                <a:lnTo>
                  <a:pt x="50292" y="161544"/>
                </a:lnTo>
                <a:lnTo>
                  <a:pt x="50292" y="170688"/>
                </a:lnTo>
                <a:close/>
              </a:path>
              <a:path w="360044" h="332739">
                <a:moveTo>
                  <a:pt x="67185" y="170688"/>
                </a:moveTo>
                <a:lnTo>
                  <a:pt x="50292" y="170688"/>
                </a:lnTo>
                <a:lnTo>
                  <a:pt x="50292" y="161544"/>
                </a:lnTo>
                <a:lnTo>
                  <a:pt x="67185" y="161544"/>
                </a:lnTo>
                <a:lnTo>
                  <a:pt x="70103" y="166116"/>
                </a:lnTo>
                <a:lnTo>
                  <a:pt x="67185" y="170688"/>
                </a:lnTo>
                <a:close/>
              </a:path>
              <a:path w="360044" h="332739">
                <a:moveTo>
                  <a:pt x="341376" y="170688"/>
                </a:moveTo>
                <a:lnTo>
                  <a:pt x="338485" y="166116"/>
                </a:lnTo>
                <a:lnTo>
                  <a:pt x="341376" y="161544"/>
                </a:lnTo>
                <a:lnTo>
                  <a:pt x="341376" y="170688"/>
                </a:lnTo>
                <a:close/>
              </a:path>
              <a:path w="360044" h="332739">
                <a:moveTo>
                  <a:pt x="356811" y="170688"/>
                </a:moveTo>
                <a:lnTo>
                  <a:pt x="341376" y="170688"/>
                </a:lnTo>
                <a:lnTo>
                  <a:pt x="341376" y="161544"/>
                </a:lnTo>
                <a:lnTo>
                  <a:pt x="356811" y="161544"/>
                </a:lnTo>
                <a:lnTo>
                  <a:pt x="359663" y="166116"/>
                </a:lnTo>
                <a:lnTo>
                  <a:pt x="356811" y="170688"/>
                </a:lnTo>
                <a:close/>
              </a:path>
              <a:path w="360044" h="332739">
                <a:moveTo>
                  <a:pt x="256031" y="242316"/>
                </a:moveTo>
                <a:lnTo>
                  <a:pt x="0" y="242316"/>
                </a:lnTo>
                <a:lnTo>
                  <a:pt x="47445" y="166116"/>
                </a:lnTo>
                <a:lnTo>
                  <a:pt x="50292" y="170688"/>
                </a:lnTo>
                <a:lnTo>
                  <a:pt x="67185" y="170688"/>
                </a:lnTo>
                <a:lnTo>
                  <a:pt x="34111" y="222504"/>
                </a:lnTo>
                <a:lnTo>
                  <a:pt x="16764" y="222504"/>
                </a:lnTo>
                <a:lnTo>
                  <a:pt x="24384" y="237744"/>
                </a:lnTo>
                <a:lnTo>
                  <a:pt x="256031" y="237744"/>
                </a:lnTo>
                <a:lnTo>
                  <a:pt x="256031" y="242316"/>
                </a:lnTo>
                <a:close/>
              </a:path>
              <a:path w="360044" h="332739">
                <a:moveTo>
                  <a:pt x="276948" y="298704"/>
                </a:moveTo>
                <a:lnTo>
                  <a:pt x="275843" y="298704"/>
                </a:lnTo>
                <a:lnTo>
                  <a:pt x="275843" y="265203"/>
                </a:lnTo>
                <a:lnTo>
                  <a:pt x="338485" y="166116"/>
                </a:lnTo>
                <a:lnTo>
                  <a:pt x="341376" y="170688"/>
                </a:lnTo>
                <a:lnTo>
                  <a:pt x="356811" y="170688"/>
                </a:lnTo>
                <a:lnTo>
                  <a:pt x="276948" y="298704"/>
                </a:lnTo>
                <a:close/>
              </a:path>
              <a:path w="360044" h="332739">
                <a:moveTo>
                  <a:pt x="24384" y="237744"/>
                </a:moveTo>
                <a:lnTo>
                  <a:pt x="16764" y="222504"/>
                </a:lnTo>
                <a:lnTo>
                  <a:pt x="34111" y="222504"/>
                </a:lnTo>
                <a:lnTo>
                  <a:pt x="24384" y="237744"/>
                </a:lnTo>
                <a:close/>
              </a:path>
              <a:path w="360044" h="332739">
                <a:moveTo>
                  <a:pt x="256031" y="237744"/>
                </a:moveTo>
                <a:lnTo>
                  <a:pt x="24384" y="237744"/>
                </a:lnTo>
                <a:lnTo>
                  <a:pt x="34111" y="222504"/>
                </a:lnTo>
                <a:lnTo>
                  <a:pt x="275843" y="222504"/>
                </a:lnTo>
                <a:lnTo>
                  <a:pt x="275843" y="233172"/>
                </a:lnTo>
                <a:lnTo>
                  <a:pt x="256031" y="233172"/>
                </a:lnTo>
                <a:lnTo>
                  <a:pt x="256031" y="237744"/>
                </a:lnTo>
                <a:close/>
              </a:path>
              <a:path w="360044" h="332739">
                <a:moveTo>
                  <a:pt x="256031" y="332232"/>
                </a:moveTo>
                <a:lnTo>
                  <a:pt x="256031" y="233172"/>
                </a:lnTo>
                <a:lnTo>
                  <a:pt x="265176" y="242316"/>
                </a:lnTo>
                <a:lnTo>
                  <a:pt x="275843" y="242316"/>
                </a:lnTo>
                <a:lnTo>
                  <a:pt x="275843" y="265203"/>
                </a:lnTo>
                <a:lnTo>
                  <a:pt x="257556" y="294132"/>
                </a:lnTo>
                <a:lnTo>
                  <a:pt x="275843" y="298704"/>
                </a:lnTo>
                <a:lnTo>
                  <a:pt x="276948" y="298704"/>
                </a:lnTo>
                <a:lnTo>
                  <a:pt x="256031" y="332232"/>
                </a:lnTo>
                <a:close/>
              </a:path>
              <a:path w="360044" h="332739">
                <a:moveTo>
                  <a:pt x="275843" y="242316"/>
                </a:moveTo>
                <a:lnTo>
                  <a:pt x="265176" y="242316"/>
                </a:lnTo>
                <a:lnTo>
                  <a:pt x="256031" y="233172"/>
                </a:lnTo>
                <a:lnTo>
                  <a:pt x="275843" y="233172"/>
                </a:lnTo>
                <a:lnTo>
                  <a:pt x="275843" y="242316"/>
                </a:lnTo>
                <a:close/>
              </a:path>
              <a:path w="360044" h="332739">
                <a:moveTo>
                  <a:pt x="275843" y="298704"/>
                </a:moveTo>
                <a:lnTo>
                  <a:pt x="257556" y="294132"/>
                </a:lnTo>
                <a:lnTo>
                  <a:pt x="275843" y="265203"/>
                </a:lnTo>
                <a:lnTo>
                  <a:pt x="275843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5647" y="3860291"/>
            <a:ext cx="57912" cy="3348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27079" y="1605775"/>
            <a:ext cx="37274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65">
                <a:latin typeface="Times New Roman"/>
                <a:cs typeface="Times New Roman"/>
              </a:rPr>
              <a:t>O</a:t>
            </a:r>
            <a:r>
              <a:rPr dirty="0" sz="1600" spc="8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0071" y="1605775"/>
            <a:ext cx="16065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0428" y="1384843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6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5395" y="1659139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7332" y="1659139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3860" y="1163777"/>
            <a:ext cx="101473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1001394" algn="l"/>
              </a:tabLst>
            </a:pPr>
            <a:r>
              <a:rPr dirty="0" sz="2800" spc="-5" u="heavy">
                <a:latin typeface="Times New Roman"/>
                <a:cs typeface="Times New Roman"/>
              </a:rPr>
              <a:t> </a:t>
            </a:r>
            <a:r>
              <a:rPr dirty="0" sz="2800" spc="-5" u="heavy">
                <a:latin typeface="Times New Roman"/>
                <a:cs typeface="Times New Roman"/>
              </a:rPr>
              <a:t>	</a:t>
            </a:r>
            <a:r>
              <a:rPr dirty="0" sz="2800" spc="-10" u="heavy">
                <a:latin typeface="Times New Roman"/>
                <a:cs typeface="Times New Roman"/>
              </a:rPr>
              <a:t>R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6607" y="1384843"/>
            <a:ext cx="1247140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6950" algn="l"/>
              </a:tabLst>
            </a:pPr>
            <a:r>
              <a:rPr dirty="0" sz="2800" spc="-160">
                <a:latin typeface="Times New Roman"/>
                <a:cs typeface="Times New Roman"/>
              </a:rPr>
              <a:t>V</a:t>
            </a:r>
            <a:r>
              <a:rPr dirty="0" sz="2800" spc="-370">
                <a:latin typeface="Times New Roman"/>
                <a:cs typeface="Times New Roman"/>
              </a:rPr>
              <a:t> </a:t>
            </a:r>
            <a:r>
              <a:rPr dirty="0" baseline="-19097" sz="2400" spc="120">
                <a:latin typeface="Times New Roman"/>
                <a:cs typeface="Times New Roman"/>
              </a:rPr>
              <a:t>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6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5629" y="1881604"/>
            <a:ext cx="82423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1985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2f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27918" y="1386358"/>
            <a:ext cx="276225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</a:pPr>
            <a:r>
              <a:rPr dirty="0" sz="2800" spc="-1270" b="1">
                <a:latin typeface="Times New Roman"/>
                <a:cs typeface="Times New Roman"/>
              </a:rPr>
              <a:t>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948" y="1345138"/>
            <a:ext cx="114998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42340" algn="l"/>
              </a:tabLst>
            </a:pPr>
            <a:r>
              <a:rPr dirty="0" sz="2800" spc="-265" b="1">
                <a:latin typeface="Times New Roman"/>
                <a:cs typeface="Times New Roman"/>
              </a:rPr>
              <a:t></a:t>
            </a:r>
            <a:r>
              <a:rPr dirty="0" sz="2800" spc="-260" b="1">
                <a:latin typeface="Times New Roman"/>
                <a:cs typeface="Times New Roman"/>
              </a:rPr>
              <a:t> </a:t>
            </a:r>
            <a:r>
              <a:rPr dirty="0" sz="2800" spc="-1270" b="1">
                <a:latin typeface="Times New Roman"/>
                <a:cs typeface="Times New Roman"/>
              </a:rPr>
              <a:t> 	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265" b="1">
                <a:latin typeface="Times New Roman"/>
                <a:cs typeface="Times New Roman"/>
              </a:rPr>
              <a:t>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47325" y="2613092"/>
            <a:ext cx="2965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29047" y="2320537"/>
            <a:ext cx="1841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u="sng">
                <a:latin typeface="Times New Roman"/>
                <a:cs typeface="Times New Roman"/>
              </a:rPr>
              <a:t> </a:t>
            </a:r>
            <a:r>
              <a:rPr dirty="0" sz="1600" spc="5" u="sng">
                <a:latin typeface="Times New Roman"/>
                <a:cs typeface="Times New Roman"/>
              </a:rPr>
              <a:t> </a:t>
            </a:r>
            <a:r>
              <a:rPr dirty="0" sz="1600" spc="-5" u="sng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9257" y="2427227"/>
            <a:ext cx="1365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730" b="1">
                <a:latin typeface="Times New Roman"/>
                <a:cs typeface="Times New Roman"/>
              </a:rPr>
              <a:t>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41137" y="2588832"/>
            <a:ext cx="3310254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0">
                <a:latin typeface="Times New Roman"/>
                <a:cs typeface="Times New Roman"/>
              </a:rPr>
              <a:t>v</a:t>
            </a:r>
            <a:r>
              <a:rPr dirty="0" baseline="-20833" sz="2400" spc="-120">
                <a:latin typeface="Times New Roman"/>
                <a:cs typeface="Times New Roman"/>
              </a:rPr>
              <a:t>c</a:t>
            </a:r>
            <a:r>
              <a:rPr dirty="0" baseline="-20833" sz="2400" spc="-27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(</a:t>
            </a:r>
            <a:r>
              <a:rPr dirty="0" sz="2800" spc="-35">
                <a:latin typeface="Times New Roman"/>
                <a:cs typeface="Times New Roman"/>
              </a:rPr>
              <a:t>t</a:t>
            </a:r>
            <a:r>
              <a:rPr dirty="0" sz="2800" spc="-35">
                <a:latin typeface="Times New Roman"/>
                <a:cs typeface="Times New Roman"/>
              </a:rPr>
              <a:t>)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baseline="5952" sz="4200" spc="-37" b="1">
                <a:latin typeface="Times New Roman"/>
                <a:cs typeface="Times New Roman"/>
              </a:rPr>
              <a:t></a:t>
            </a:r>
            <a:r>
              <a:rPr dirty="0" sz="28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OM</a:t>
            </a:r>
            <a:r>
              <a:rPr dirty="0" baseline="-20833" sz="2400" spc="-104">
                <a:latin typeface="Times New Roman"/>
                <a:cs typeface="Times New Roman"/>
              </a:rPr>
              <a:t> </a:t>
            </a:r>
            <a:r>
              <a:rPr dirty="0" baseline="5952" sz="4200" spc="-1904" b="1">
                <a:latin typeface="Times New Roman"/>
                <a:cs typeface="Times New Roman"/>
              </a:rPr>
              <a:t></a:t>
            </a:r>
            <a:r>
              <a:rPr dirty="0" baseline="5952" sz="4200" spc="-750" b="1">
                <a:latin typeface="Times New Roman"/>
                <a:cs typeface="Times New Roman"/>
              </a:rPr>
              <a:t> </a:t>
            </a:r>
            <a:r>
              <a:rPr dirty="0" sz="2800" spc="-80">
                <a:latin typeface="Times New Roman"/>
                <a:cs typeface="Times New Roman"/>
              </a:rPr>
              <a:t>(</a:t>
            </a:r>
            <a:r>
              <a:rPr dirty="0" sz="2800" spc="-80">
                <a:latin typeface="Times New Roman"/>
                <a:cs typeface="Times New Roman"/>
              </a:rPr>
              <a:t>V</a:t>
            </a:r>
            <a:r>
              <a:rPr dirty="0" baseline="-20833" sz="2400" spc="-120">
                <a:latin typeface="Times New Roman"/>
                <a:cs typeface="Times New Roman"/>
              </a:rPr>
              <a:t>L </a:t>
            </a:r>
            <a:r>
              <a:rPr dirty="0" baseline="-20833" sz="2400" spc="-540">
                <a:latin typeface="Times New Roman"/>
                <a:cs typeface="Times New Roman"/>
              </a:rPr>
              <a:t> </a:t>
            </a:r>
            <a:r>
              <a:rPr dirty="0" baseline="5952" sz="4200" spc="-359" b="1">
                <a:latin typeface="Times New Roman"/>
                <a:cs typeface="Times New Roman"/>
              </a:rPr>
              <a:t></a:t>
            </a:r>
            <a:r>
              <a:rPr dirty="0" sz="2800" spc="-240">
                <a:latin typeface="Times New Roman"/>
                <a:cs typeface="Times New Roman"/>
              </a:rPr>
              <a:t>V</a:t>
            </a:r>
            <a:r>
              <a:rPr dirty="0" baseline="-20833" sz="2400" spc="-359">
                <a:latin typeface="Times New Roman"/>
                <a:cs typeface="Times New Roman"/>
              </a:rPr>
              <a:t>OM</a:t>
            </a:r>
            <a:r>
              <a:rPr dirty="0" sz="2800" spc="-240">
                <a:latin typeface="Times New Roman"/>
                <a:cs typeface="Times New Roman"/>
              </a:rPr>
              <a:t>)e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91455" y="336499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797048" y="3385752"/>
            <a:ext cx="2965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2048" y="3091712"/>
            <a:ext cx="340995" cy="363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9513" sz="2400" spc="-1095" b="1">
                <a:latin typeface="Times New Roman"/>
                <a:cs typeface="Times New Roman"/>
              </a:rPr>
              <a:t></a:t>
            </a:r>
            <a:r>
              <a:rPr dirty="0" baseline="-29513" sz="2400" spc="-315" b="1">
                <a:latin typeface="Times New Roman"/>
                <a:cs typeface="Times New Roman"/>
              </a:rPr>
              <a:t> </a:t>
            </a:r>
            <a:r>
              <a:rPr dirty="0" sz="1600" spc="-130">
                <a:latin typeface="Times New Roman"/>
                <a:cs typeface="Times New Roman"/>
              </a:rPr>
              <a:t>T</a:t>
            </a:r>
            <a:r>
              <a:rPr dirty="0" baseline="-20833" sz="1800" spc="-195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6193" y="3361437"/>
            <a:ext cx="3549650" cy="1196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7040">
              <a:lnSpc>
                <a:spcPct val="100000"/>
              </a:lnSpc>
            </a:pPr>
            <a:r>
              <a:rPr dirty="0" sz="28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H </a:t>
            </a:r>
            <a:r>
              <a:rPr dirty="0" baseline="5952" sz="4200" spc="-60" b="1">
                <a:latin typeface="Times New Roman"/>
                <a:cs typeface="Times New Roman"/>
              </a:rPr>
              <a:t></a:t>
            </a:r>
            <a:r>
              <a:rPr dirty="0" sz="2800" spc="-40"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latin typeface="Times New Roman"/>
                <a:cs typeface="Times New Roman"/>
              </a:rPr>
              <a:t>OM</a:t>
            </a:r>
            <a:r>
              <a:rPr dirty="0" baseline="-20833" sz="2400" spc="-315">
                <a:latin typeface="Times New Roman"/>
                <a:cs typeface="Times New Roman"/>
              </a:rPr>
              <a:t> </a:t>
            </a:r>
            <a:r>
              <a:rPr dirty="0" baseline="5952" sz="4200" spc="-465" b="1">
                <a:latin typeface="Times New Roman"/>
                <a:cs typeface="Times New Roman"/>
              </a:rPr>
              <a:t></a:t>
            </a:r>
            <a:r>
              <a:rPr dirty="0" sz="2800" spc="-310">
                <a:latin typeface="Times New Roman"/>
                <a:cs typeface="Times New Roman"/>
              </a:rPr>
              <a:t>(</a:t>
            </a:r>
            <a:r>
              <a:rPr dirty="0" sz="2800" spc="-310">
                <a:latin typeface="Times New Roman"/>
                <a:cs typeface="Times New Roman"/>
              </a:rPr>
              <a:t>V</a:t>
            </a:r>
            <a:r>
              <a:rPr dirty="0" baseline="-20833" sz="2400" spc="-465">
                <a:latin typeface="Times New Roman"/>
                <a:cs typeface="Times New Roman"/>
              </a:rPr>
              <a:t>L </a:t>
            </a:r>
            <a:r>
              <a:rPr dirty="0" baseline="-20833" sz="2400" spc="-22">
                <a:latin typeface="Times New Roman"/>
                <a:cs typeface="Times New Roman"/>
              </a:rPr>
              <a:t> </a:t>
            </a:r>
            <a:r>
              <a:rPr dirty="0" baseline="5952" sz="4200" spc="-397" b="1">
                <a:latin typeface="Times New Roman"/>
                <a:cs typeface="Times New Roman"/>
              </a:rPr>
              <a:t></a:t>
            </a:r>
            <a:r>
              <a:rPr dirty="0" sz="2800" spc="-265">
                <a:latin typeface="Times New Roman"/>
                <a:cs typeface="Times New Roman"/>
              </a:rPr>
              <a:t>V</a:t>
            </a:r>
            <a:r>
              <a:rPr dirty="0" baseline="-20833" sz="2400" spc="-397">
                <a:latin typeface="Times New Roman"/>
                <a:cs typeface="Times New Roman"/>
              </a:rPr>
              <a:t>OM</a:t>
            </a:r>
            <a:r>
              <a:rPr dirty="0" sz="2800" spc="-265">
                <a:latin typeface="Times New Roman"/>
                <a:cs typeface="Times New Roman"/>
              </a:rPr>
              <a:t>)e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下降阶段表示式</a:t>
            </a:r>
            <a:r>
              <a:rPr dirty="0" sz="2400" spc="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7395" y="4644651"/>
            <a:ext cx="2965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00676" y="4351997"/>
            <a:ext cx="1778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u="sng">
                <a:latin typeface="Times New Roman"/>
                <a:cs typeface="Times New Roman"/>
              </a:rPr>
              <a:t> </a:t>
            </a:r>
            <a:r>
              <a:rPr dirty="0" sz="1600" spc="-45" u="sng">
                <a:latin typeface="Times New Roman"/>
                <a:cs typeface="Times New Roman"/>
              </a:rPr>
              <a:t> </a:t>
            </a:r>
            <a:r>
              <a:rPr dirty="0" sz="1600" spc="-5" u="sng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95464" y="4458686"/>
            <a:ext cx="1365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730" b="1">
                <a:latin typeface="Times New Roman"/>
                <a:cs typeface="Times New Roman"/>
              </a:rPr>
              <a:t>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45818" y="4620216"/>
            <a:ext cx="338772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10">
                <a:latin typeface="Times New Roman"/>
                <a:cs typeface="Times New Roman"/>
              </a:rPr>
              <a:t>v</a:t>
            </a:r>
            <a:r>
              <a:rPr dirty="0" baseline="-20833" sz="2400" spc="-165">
                <a:latin typeface="Times New Roman"/>
                <a:cs typeface="Times New Roman"/>
              </a:rPr>
              <a:t>c</a:t>
            </a:r>
            <a:r>
              <a:rPr dirty="0" baseline="-20833" sz="2400" spc="-330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(</a:t>
            </a:r>
            <a:r>
              <a:rPr dirty="0" sz="2800" spc="-60">
                <a:latin typeface="Times New Roman"/>
                <a:cs typeface="Times New Roman"/>
              </a:rPr>
              <a:t>t</a:t>
            </a:r>
            <a:r>
              <a:rPr dirty="0" sz="2800" spc="-60">
                <a:latin typeface="Times New Roman"/>
                <a:cs typeface="Times New Roman"/>
              </a:rPr>
              <a:t>)</a:t>
            </a:r>
            <a:r>
              <a:rPr dirty="0" sz="2800" spc="-345">
                <a:latin typeface="Times New Roman"/>
                <a:cs typeface="Times New Roman"/>
              </a:rPr>
              <a:t> </a:t>
            </a:r>
            <a:r>
              <a:rPr dirty="0" baseline="5952" sz="4200" spc="-397" b="1">
                <a:latin typeface="Times New Roman"/>
                <a:cs typeface="Times New Roman"/>
              </a:rPr>
              <a:t></a:t>
            </a:r>
            <a:r>
              <a:rPr dirty="0" baseline="5952" sz="4200" spc="-630" b="1">
                <a:latin typeface="Times New Roman"/>
                <a:cs typeface="Times New Roman"/>
              </a:rPr>
              <a:t> </a:t>
            </a:r>
            <a:r>
              <a:rPr dirty="0" baseline="5952" sz="4200" spc="-787" b="1">
                <a:latin typeface="Times New Roman"/>
                <a:cs typeface="Times New Roman"/>
              </a:rPr>
              <a:t></a:t>
            </a:r>
            <a:r>
              <a:rPr dirty="0" sz="2800" spc="-525">
                <a:latin typeface="Times New Roman"/>
                <a:cs typeface="Times New Roman"/>
              </a:rPr>
              <a:t>V</a:t>
            </a:r>
            <a:r>
              <a:rPr dirty="0" baseline="-20833" sz="2400" spc="-787">
                <a:latin typeface="Times New Roman"/>
                <a:cs typeface="Times New Roman"/>
              </a:rPr>
              <a:t>OM</a:t>
            </a:r>
            <a:r>
              <a:rPr dirty="0" baseline="-20833" sz="2400" spc="-284">
                <a:latin typeface="Times New Roman"/>
                <a:cs typeface="Times New Roman"/>
              </a:rPr>
              <a:t> </a:t>
            </a:r>
            <a:r>
              <a:rPr dirty="0" baseline="5952" sz="4200" spc="-532" b="1">
                <a:latin typeface="Times New Roman"/>
                <a:cs typeface="Times New Roman"/>
              </a:rPr>
              <a:t></a:t>
            </a:r>
            <a:r>
              <a:rPr dirty="0" sz="2800" spc="-355">
                <a:latin typeface="Times New Roman"/>
                <a:cs typeface="Times New Roman"/>
              </a:rPr>
              <a:t>(</a:t>
            </a:r>
            <a:r>
              <a:rPr dirty="0" sz="2800" spc="-355">
                <a:latin typeface="Times New Roman"/>
                <a:cs typeface="Times New Roman"/>
              </a:rPr>
              <a:t>V</a:t>
            </a:r>
            <a:r>
              <a:rPr dirty="0" baseline="-20833" sz="2400" spc="-532">
                <a:latin typeface="Times New Roman"/>
                <a:cs typeface="Times New Roman"/>
              </a:rPr>
              <a:t>H </a:t>
            </a:r>
            <a:r>
              <a:rPr dirty="0" baseline="-20833" sz="2400" spc="-509">
                <a:latin typeface="Times New Roman"/>
                <a:cs typeface="Times New Roman"/>
              </a:rPr>
              <a:t> </a:t>
            </a:r>
            <a:r>
              <a:rPr dirty="0" baseline="5952" sz="4200" spc="-434" b="1">
                <a:latin typeface="Times New Roman"/>
                <a:cs typeface="Times New Roman"/>
              </a:rPr>
              <a:t></a:t>
            </a:r>
            <a:r>
              <a:rPr dirty="0" sz="2800" spc="-290">
                <a:latin typeface="Times New Roman"/>
                <a:cs typeface="Times New Roman"/>
              </a:rPr>
              <a:t>V</a:t>
            </a:r>
            <a:r>
              <a:rPr dirty="0" baseline="-20833" sz="2400" spc="-434">
                <a:latin typeface="Times New Roman"/>
                <a:cs typeface="Times New Roman"/>
              </a:rPr>
              <a:t>OM</a:t>
            </a:r>
            <a:r>
              <a:rPr dirty="0" sz="2800" spc="-290">
                <a:latin typeface="Times New Roman"/>
                <a:cs typeface="Times New Roman"/>
              </a:rPr>
              <a:t>)e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48428" y="545363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954014" y="5473625"/>
            <a:ext cx="29654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29015" y="5179486"/>
            <a:ext cx="339725" cy="363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9513" sz="2400" spc="-1095" b="1">
                <a:latin typeface="Times New Roman"/>
                <a:cs typeface="Times New Roman"/>
              </a:rPr>
              <a:t></a:t>
            </a:r>
            <a:r>
              <a:rPr dirty="0" baseline="-29513" sz="2400" spc="-179" b="1">
                <a:latin typeface="Times New Roman"/>
                <a:cs typeface="Times New Roman"/>
              </a:rPr>
              <a:t> </a:t>
            </a:r>
            <a:r>
              <a:rPr dirty="0" sz="1600" spc="-180">
                <a:latin typeface="Times New Roman"/>
                <a:cs typeface="Times New Roman"/>
              </a:rPr>
              <a:t>T</a:t>
            </a:r>
            <a:r>
              <a:rPr dirty="0" baseline="-20833" sz="1800" spc="-27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67708" y="5450906"/>
            <a:ext cx="329501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">
                <a:latin typeface="Times New Roman"/>
                <a:cs typeface="Times New Roman"/>
              </a:rPr>
              <a:t>V</a:t>
            </a:r>
            <a:r>
              <a:rPr dirty="0" baseline="-19097" sz="2400" spc="22">
                <a:latin typeface="Times New Roman"/>
                <a:cs typeface="Times New Roman"/>
              </a:rPr>
              <a:t>L </a:t>
            </a:r>
            <a:r>
              <a:rPr dirty="0" baseline="5952" sz="4200" spc="-397" b="1">
                <a:latin typeface="Times New Roman"/>
                <a:cs typeface="Times New Roman"/>
              </a:rPr>
              <a:t> </a:t>
            </a:r>
            <a:r>
              <a:rPr dirty="0" baseline="5952" sz="4200" spc="-735" b="1">
                <a:latin typeface="Times New Roman"/>
                <a:cs typeface="Times New Roman"/>
              </a:rPr>
              <a:t></a:t>
            </a:r>
            <a:r>
              <a:rPr dirty="0" sz="2800" spc="-490">
                <a:latin typeface="Times New Roman"/>
                <a:cs typeface="Times New Roman"/>
              </a:rPr>
              <a:t>V</a:t>
            </a:r>
            <a:r>
              <a:rPr dirty="0" baseline="-19097" sz="2400" spc="-735">
                <a:latin typeface="Times New Roman"/>
                <a:cs typeface="Times New Roman"/>
              </a:rPr>
              <a:t>OM</a:t>
            </a:r>
            <a:r>
              <a:rPr dirty="0" baseline="-19097" sz="2400" spc="-187">
                <a:latin typeface="Times New Roman"/>
                <a:cs typeface="Times New Roman"/>
              </a:rPr>
              <a:t> </a:t>
            </a:r>
            <a:r>
              <a:rPr dirty="0" baseline="5952" sz="4200" spc="-457" b="1">
                <a:latin typeface="Times New Roman"/>
                <a:cs typeface="Times New Roman"/>
              </a:rPr>
              <a:t></a:t>
            </a:r>
            <a:r>
              <a:rPr dirty="0" sz="2800" spc="-305">
                <a:latin typeface="Times New Roman"/>
                <a:cs typeface="Times New Roman"/>
              </a:rPr>
              <a:t>(</a:t>
            </a:r>
            <a:r>
              <a:rPr dirty="0" sz="2800" spc="-305">
                <a:latin typeface="Times New Roman"/>
                <a:cs typeface="Times New Roman"/>
              </a:rPr>
              <a:t>V</a:t>
            </a:r>
            <a:r>
              <a:rPr dirty="0" baseline="-19097" sz="2400" spc="-457">
                <a:latin typeface="Times New Roman"/>
                <a:cs typeface="Times New Roman"/>
              </a:rPr>
              <a:t>H </a:t>
            </a:r>
            <a:r>
              <a:rPr dirty="0" baseline="-19097" sz="2400" spc="-322">
                <a:latin typeface="Times New Roman"/>
                <a:cs typeface="Times New Roman"/>
              </a:rPr>
              <a:t> </a:t>
            </a:r>
            <a:r>
              <a:rPr dirty="0" baseline="5952" sz="4200" spc="-382" b="1">
                <a:latin typeface="Times New Roman"/>
                <a:cs typeface="Times New Roman"/>
              </a:rPr>
              <a:t></a:t>
            </a:r>
            <a:r>
              <a:rPr dirty="0" sz="2800" spc="-254">
                <a:latin typeface="Times New Roman"/>
                <a:cs typeface="Times New Roman"/>
              </a:rPr>
              <a:t>V</a:t>
            </a:r>
            <a:r>
              <a:rPr dirty="0" baseline="-19097" sz="2400" spc="-382">
                <a:latin typeface="Times New Roman"/>
                <a:cs typeface="Times New Roman"/>
              </a:rPr>
              <a:t>OM</a:t>
            </a:r>
            <a:r>
              <a:rPr dirty="0" sz="2800" spc="-254">
                <a:latin typeface="Times New Roman"/>
                <a:cs typeface="Times New Roman"/>
              </a:rPr>
              <a:t>)e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97667" y="6543484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4" h="0">
                <a:moveTo>
                  <a:pt x="0" y="0"/>
                </a:moveTo>
                <a:lnTo>
                  <a:pt x="538829" y="0"/>
                </a:lnTo>
              </a:path>
            </a:pathLst>
          </a:custGeom>
          <a:ln w="16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586732" y="6312407"/>
            <a:ext cx="12128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1027" y="6528816"/>
            <a:ext cx="74930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0080" algn="l"/>
              </a:tabLst>
            </a:pPr>
            <a:r>
              <a:rPr dirty="0" sz="1500">
                <a:latin typeface="Times New Roman"/>
                <a:cs typeface="Times New Roman"/>
              </a:rPr>
              <a:t>1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05732" y="6082792"/>
            <a:ext cx="406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60">
                <a:latin typeface="Times New Roman"/>
                <a:cs typeface="Times New Roman"/>
              </a:rPr>
              <a:t>2</a:t>
            </a:r>
            <a:r>
              <a:rPr dirty="0" sz="2600" spc="-204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61079" y="6062980"/>
            <a:ext cx="152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05">
                <a:latin typeface="Times New Roman"/>
                <a:cs typeface="Times New Roman"/>
              </a:rPr>
              <a:t>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72670" y="6062980"/>
            <a:ext cx="152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05">
                <a:latin typeface="Times New Roman"/>
                <a:cs typeface="Times New Roman"/>
              </a:rPr>
              <a:t>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50340" y="6300723"/>
            <a:ext cx="268478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  <a:tab pos="1014730" algn="l"/>
                <a:tab pos="2282190" algn="l"/>
              </a:tabLst>
            </a:pPr>
            <a:r>
              <a:rPr dirty="0" sz="2600" spc="-5">
                <a:latin typeface="Times New Roman"/>
                <a:cs typeface="Times New Roman"/>
              </a:rPr>
              <a:t>T	</a:t>
            </a:r>
            <a:r>
              <a:rPr dirty="0" sz="2600" spc="-245">
                <a:latin typeface="Times New Roman"/>
                <a:cs typeface="Times New Roman"/>
              </a:rPr>
              <a:t>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	</a:t>
            </a:r>
            <a:r>
              <a:rPr dirty="0" sz="2600" spc="-245">
                <a:latin typeface="Times New Roman"/>
                <a:cs typeface="Times New Roman"/>
              </a:rPr>
              <a:t>  </a:t>
            </a:r>
            <a:r>
              <a:rPr dirty="0" sz="2600" spc="-5">
                <a:latin typeface="Times New Roman"/>
                <a:cs typeface="Times New Roman"/>
              </a:rPr>
              <a:t>RC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ln	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409">
                <a:latin typeface="Times New Roman"/>
                <a:cs typeface="Times New Roman"/>
              </a:rPr>
              <a:t> </a:t>
            </a:r>
            <a:r>
              <a:rPr dirty="0" sz="2600" spc="-1180">
                <a:latin typeface="Times New Roman"/>
                <a:cs typeface="Times New Roman"/>
              </a:rPr>
              <a:t>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72670" y="6366255"/>
            <a:ext cx="152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05">
                <a:latin typeface="Times New Roman"/>
                <a:cs typeface="Times New Roman"/>
              </a:rPr>
              <a:t>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61079" y="6366255"/>
            <a:ext cx="1363980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5"/>
              </a:lnSpc>
            </a:pPr>
            <a:r>
              <a:rPr dirty="0" sz="2600" spc="-1605">
                <a:latin typeface="Times New Roman"/>
                <a:cs typeface="Times New Roman"/>
              </a:rPr>
              <a:t></a:t>
            </a:r>
            <a:endParaRPr sz="2600">
              <a:latin typeface="Times New Roman"/>
              <a:cs typeface="Times New Roman"/>
            </a:endParaRPr>
          </a:p>
          <a:p>
            <a:pPr marL="704215" indent="-691515">
              <a:lnSpc>
                <a:spcPts val="2645"/>
              </a:lnSpc>
              <a:buFont typeface="Times New Roman"/>
              <a:buChar char="□"/>
              <a:tabLst>
                <a:tab pos="704850" algn="l"/>
                <a:tab pos="1223645" algn="l"/>
              </a:tabLst>
            </a:pPr>
            <a:r>
              <a:rPr dirty="0" baseline="14957" sz="3900" spc="-142">
                <a:latin typeface="Times New Roman"/>
                <a:cs typeface="Times New Roman"/>
              </a:rPr>
              <a:t>R</a:t>
            </a:r>
            <a:r>
              <a:rPr dirty="0" sz="1500">
                <a:latin typeface="Times New Roman"/>
                <a:cs typeface="Times New Roman"/>
              </a:rPr>
              <a:t>2f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2600" spc="-1605">
                <a:latin typeface="Times New Roman"/>
                <a:cs typeface="Times New Roman"/>
              </a:rPr>
              <a:t>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956422" y="4393882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 h="0">
                <a:moveTo>
                  <a:pt x="0" y="0"/>
                </a:moveTo>
                <a:lnTo>
                  <a:pt x="539114" y="0"/>
                </a:lnTo>
              </a:path>
            </a:pathLst>
          </a:custGeom>
          <a:ln w="16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346440" y="4162043"/>
            <a:ext cx="12128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3916" y="3933952"/>
            <a:ext cx="40830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5">
                <a:latin typeface="Times New Roman"/>
                <a:cs typeface="Times New Roman"/>
              </a:rPr>
              <a:t>2</a:t>
            </a:r>
            <a:r>
              <a:rPr dirty="0" sz="2600" spc="-195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06588" y="4403343"/>
            <a:ext cx="24511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19264" y="3914140"/>
            <a:ext cx="1517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10">
                <a:latin typeface="Times New Roman"/>
                <a:cs typeface="Times New Roman"/>
              </a:rPr>
              <a:t>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32385" y="3914140"/>
            <a:ext cx="1517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10">
                <a:latin typeface="Times New Roman"/>
                <a:cs typeface="Times New Roman"/>
              </a:rPr>
              <a:t>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26684" y="4151883"/>
            <a:ext cx="216535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67205" algn="l"/>
              </a:tabLst>
            </a:pPr>
            <a:r>
              <a:rPr dirty="0" sz="2600" spc="-5">
                <a:latin typeface="Times New Roman"/>
                <a:cs typeface="Times New Roman"/>
              </a:rPr>
              <a:t>T </a:t>
            </a:r>
            <a:r>
              <a:rPr dirty="0" sz="2600" spc="-245">
                <a:latin typeface="Times New Roman"/>
                <a:cs typeface="Times New Roman"/>
              </a:rPr>
              <a:t>  </a:t>
            </a:r>
            <a:r>
              <a:rPr dirty="0" sz="2600" spc="50">
                <a:latin typeface="Times New Roman"/>
                <a:cs typeface="Times New Roman"/>
              </a:rPr>
              <a:t>2</a:t>
            </a:r>
            <a:r>
              <a:rPr dirty="0" sz="2600" spc="50">
                <a:latin typeface="Times New Roman"/>
                <a:cs typeface="Times New Roman"/>
              </a:rPr>
              <a:t>RC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ln	</a:t>
            </a:r>
            <a:r>
              <a:rPr dirty="0" sz="2600" spc="-5">
                <a:latin typeface="Times New Roman"/>
                <a:cs typeface="Times New Roman"/>
              </a:rPr>
              <a:t>1</a:t>
            </a:r>
            <a:r>
              <a:rPr dirty="0" sz="2600" spc="-440">
                <a:latin typeface="Times New Roman"/>
                <a:cs typeface="Times New Roman"/>
              </a:rPr>
              <a:t> </a:t>
            </a:r>
            <a:r>
              <a:rPr dirty="0" sz="2600" spc="-1180">
                <a:latin typeface="Times New Roman"/>
                <a:cs typeface="Times New Roman"/>
              </a:rPr>
              <a:t>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532385" y="4215892"/>
            <a:ext cx="1517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10">
                <a:latin typeface="Times New Roman"/>
                <a:cs typeface="Times New Roman"/>
              </a:rPr>
              <a:t>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19264" y="4215892"/>
            <a:ext cx="151765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5"/>
              </a:lnSpc>
            </a:pPr>
            <a:r>
              <a:rPr dirty="0" sz="2600" spc="-1610">
                <a:latin typeface="Times New Roman"/>
                <a:cs typeface="Times New Roman"/>
              </a:rPr>
              <a:t>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645"/>
              </a:lnSpc>
            </a:pPr>
            <a:r>
              <a:rPr dirty="0" sz="2600" spc="-955">
                <a:latin typeface="Times New Roman"/>
                <a:cs typeface="Times New Roman"/>
              </a:rPr>
              <a:t>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15376" y="4491735"/>
            <a:ext cx="4692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z="1500" spc="60">
                <a:latin typeface="Times New Roman"/>
                <a:cs typeface="Times New Roman"/>
              </a:rPr>
              <a:t>2</a:t>
            </a:r>
            <a:r>
              <a:rPr dirty="0" sz="1500">
                <a:latin typeface="Times New Roman"/>
                <a:cs typeface="Times New Roman"/>
              </a:rPr>
              <a:t>f	</a:t>
            </a:r>
            <a:r>
              <a:rPr dirty="0" sz="2600" spc="-1610">
                <a:latin typeface="Times New Roman"/>
                <a:cs typeface="Times New Roman"/>
              </a:rPr>
              <a:t>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92139" y="3858767"/>
            <a:ext cx="3060700" cy="1082040"/>
          </a:xfrm>
          <a:custGeom>
            <a:avLst/>
            <a:gdLst/>
            <a:ahLst/>
            <a:cxnLst/>
            <a:rect l="l" t="t" r="r" b="b"/>
            <a:pathLst>
              <a:path w="3060700" h="1082039">
                <a:moveTo>
                  <a:pt x="3055619" y="1082039"/>
                </a:moveTo>
                <a:lnTo>
                  <a:pt x="3048" y="1082039"/>
                </a:lnTo>
                <a:lnTo>
                  <a:pt x="0" y="1077468"/>
                </a:lnTo>
                <a:lnTo>
                  <a:pt x="0" y="3048"/>
                </a:lnTo>
                <a:lnTo>
                  <a:pt x="3048" y="0"/>
                </a:lnTo>
                <a:lnTo>
                  <a:pt x="3055619" y="0"/>
                </a:lnTo>
                <a:lnTo>
                  <a:pt x="3060191" y="3048"/>
                </a:lnTo>
                <a:lnTo>
                  <a:pt x="3060191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1062227"/>
                </a:lnTo>
                <a:lnTo>
                  <a:pt x="9144" y="1062227"/>
                </a:lnTo>
                <a:lnTo>
                  <a:pt x="18288" y="1072896"/>
                </a:lnTo>
                <a:lnTo>
                  <a:pt x="3060191" y="1072896"/>
                </a:lnTo>
                <a:lnTo>
                  <a:pt x="3060191" y="1077468"/>
                </a:lnTo>
                <a:lnTo>
                  <a:pt x="3055619" y="1082039"/>
                </a:lnTo>
                <a:close/>
              </a:path>
              <a:path w="3060700" h="108203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3060700" h="1082039">
                <a:moveTo>
                  <a:pt x="304038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3040380" y="9144"/>
                </a:lnTo>
                <a:lnTo>
                  <a:pt x="3040380" y="18288"/>
                </a:lnTo>
                <a:close/>
              </a:path>
              <a:path w="3060700" h="1082039">
                <a:moveTo>
                  <a:pt x="3040380" y="1072896"/>
                </a:moveTo>
                <a:lnTo>
                  <a:pt x="3040380" y="9144"/>
                </a:lnTo>
                <a:lnTo>
                  <a:pt x="3051048" y="18288"/>
                </a:lnTo>
                <a:lnTo>
                  <a:pt x="3060191" y="18288"/>
                </a:lnTo>
                <a:lnTo>
                  <a:pt x="3060191" y="1062227"/>
                </a:lnTo>
                <a:lnTo>
                  <a:pt x="3051048" y="1062227"/>
                </a:lnTo>
                <a:lnTo>
                  <a:pt x="3040380" y="1072896"/>
                </a:lnTo>
                <a:close/>
              </a:path>
              <a:path w="3060700" h="1082039">
                <a:moveTo>
                  <a:pt x="3060191" y="18288"/>
                </a:moveTo>
                <a:lnTo>
                  <a:pt x="3051048" y="18288"/>
                </a:lnTo>
                <a:lnTo>
                  <a:pt x="3040380" y="9144"/>
                </a:lnTo>
                <a:lnTo>
                  <a:pt x="3060191" y="9144"/>
                </a:lnTo>
                <a:lnTo>
                  <a:pt x="3060191" y="18288"/>
                </a:lnTo>
                <a:close/>
              </a:path>
              <a:path w="3060700" h="1082039">
                <a:moveTo>
                  <a:pt x="18288" y="1072896"/>
                </a:moveTo>
                <a:lnTo>
                  <a:pt x="9144" y="1062227"/>
                </a:lnTo>
                <a:lnTo>
                  <a:pt x="18288" y="1062227"/>
                </a:lnTo>
                <a:lnTo>
                  <a:pt x="18288" y="1072896"/>
                </a:lnTo>
                <a:close/>
              </a:path>
              <a:path w="3060700" h="1082039">
                <a:moveTo>
                  <a:pt x="3040380" y="1072896"/>
                </a:moveTo>
                <a:lnTo>
                  <a:pt x="18288" y="1072896"/>
                </a:lnTo>
                <a:lnTo>
                  <a:pt x="18288" y="1062227"/>
                </a:lnTo>
                <a:lnTo>
                  <a:pt x="3040380" y="1062227"/>
                </a:lnTo>
                <a:lnTo>
                  <a:pt x="3040380" y="1072896"/>
                </a:lnTo>
                <a:close/>
              </a:path>
              <a:path w="3060700" h="1082039">
                <a:moveTo>
                  <a:pt x="3060191" y="1072896"/>
                </a:moveTo>
                <a:lnTo>
                  <a:pt x="3040380" y="1072896"/>
                </a:lnTo>
                <a:lnTo>
                  <a:pt x="3051048" y="1062227"/>
                </a:lnTo>
                <a:lnTo>
                  <a:pt x="3060191" y="1062227"/>
                </a:lnTo>
                <a:lnTo>
                  <a:pt x="3060191" y="10728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31023" y="5004815"/>
            <a:ext cx="2485644" cy="1933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3147" y="3826764"/>
            <a:ext cx="566928" cy="364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3115" y="659741"/>
            <a:ext cx="269811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45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r>
              <a:rPr dirty="0" sz="28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FF"/>
                </a:solidFill>
                <a:latin typeface="宋体"/>
                <a:cs typeface="宋体"/>
              </a:rPr>
              <a:t>电路的改进：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8396" y="240715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2055" y="2407158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 h="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3205733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57627" y="368350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3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13759" y="344500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9750" y="2228088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0116" y="3584448"/>
            <a:ext cx="361315" cy="200025"/>
          </a:xfrm>
          <a:custGeom>
            <a:avLst/>
            <a:gdLst/>
            <a:ahLst/>
            <a:cxnLst/>
            <a:rect l="l" t="t" r="r" b="b"/>
            <a:pathLst>
              <a:path w="361314" h="200025">
                <a:moveTo>
                  <a:pt x="361187" y="199643"/>
                </a:moveTo>
                <a:lnTo>
                  <a:pt x="0" y="199643"/>
                </a:lnTo>
                <a:lnTo>
                  <a:pt x="0" y="0"/>
                </a:lnTo>
                <a:lnTo>
                  <a:pt x="361187" y="0"/>
                </a:lnTo>
                <a:lnTo>
                  <a:pt x="361187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61543"/>
                </a:lnTo>
                <a:lnTo>
                  <a:pt x="18288" y="161543"/>
                </a:lnTo>
                <a:lnTo>
                  <a:pt x="38100" y="179831"/>
                </a:lnTo>
                <a:lnTo>
                  <a:pt x="361187" y="179831"/>
                </a:lnTo>
                <a:lnTo>
                  <a:pt x="361187" y="199643"/>
                </a:lnTo>
                <a:close/>
              </a:path>
              <a:path w="361314" h="20002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1314" h="200025">
                <a:moveTo>
                  <a:pt x="3230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3087" y="19812"/>
                </a:lnTo>
                <a:lnTo>
                  <a:pt x="323087" y="38100"/>
                </a:lnTo>
                <a:close/>
              </a:path>
              <a:path w="361314" h="200025">
                <a:moveTo>
                  <a:pt x="323087" y="179831"/>
                </a:moveTo>
                <a:lnTo>
                  <a:pt x="323087" y="19812"/>
                </a:lnTo>
                <a:lnTo>
                  <a:pt x="342900" y="38100"/>
                </a:lnTo>
                <a:lnTo>
                  <a:pt x="361187" y="38100"/>
                </a:lnTo>
                <a:lnTo>
                  <a:pt x="361187" y="161543"/>
                </a:lnTo>
                <a:lnTo>
                  <a:pt x="342900" y="161543"/>
                </a:lnTo>
                <a:lnTo>
                  <a:pt x="323087" y="179831"/>
                </a:lnTo>
                <a:close/>
              </a:path>
              <a:path w="361314" h="200025">
                <a:moveTo>
                  <a:pt x="361187" y="38100"/>
                </a:moveTo>
                <a:lnTo>
                  <a:pt x="342900" y="38100"/>
                </a:lnTo>
                <a:lnTo>
                  <a:pt x="323087" y="19812"/>
                </a:lnTo>
                <a:lnTo>
                  <a:pt x="361187" y="19812"/>
                </a:lnTo>
                <a:lnTo>
                  <a:pt x="361187" y="38100"/>
                </a:lnTo>
                <a:close/>
              </a:path>
              <a:path w="361314" h="200025">
                <a:moveTo>
                  <a:pt x="38100" y="179831"/>
                </a:moveTo>
                <a:lnTo>
                  <a:pt x="18288" y="161543"/>
                </a:lnTo>
                <a:lnTo>
                  <a:pt x="38100" y="161543"/>
                </a:lnTo>
                <a:lnTo>
                  <a:pt x="38100" y="179831"/>
                </a:lnTo>
                <a:close/>
              </a:path>
              <a:path w="361314" h="200025">
                <a:moveTo>
                  <a:pt x="323087" y="179831"/>
                </a:moveTo>
                <a:lnTo>
                  <a:pt x="38100" y="179831"/>
                </a:lnTo>
                <a:lnTo>
                  <a:pt x="38100" y="161543"/>
                </a:lnTo>
                <a:lnTo>
                  <a:pt x="323087" y="161543"/>
                </a:lnTo>
                <a:lnTo>
                  <a:pt x="323087" y="179831"/>
                </a:lnTo>
                <a:close/>
              </a:path>
              <a:path w="361314" h="200025">
                <a:moveTo>
                  <a:pt x="361187" y="179831"/>
                </a:moveTo>
                <a:lnTo>
                  <a:pt x="323087" y="179831"/>
                </a:lnTo>
                <a:lnTo>
                  <a:pt x="342900" y="161543"/>
                </a:lnTo>
                <a:lnTo>
                  <a:pt x="361187" y="161543"/>
                </a:lnTo>
                <a:lnTo>
                  <a:pt x="361187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46859" y="36827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3016" y="3682746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5307" y="2348483"/>
            <a:ext cx="323215" cy="158750"/>
          </a:xfrm>
          <a:custGeom>
            <a:avLst/>
            <a:gdLst/>
            <a:ahLst/>
            <a:cxnLst/>
            <a:rect l="l" t="t" r="r" b="b"/>
            <a:pathLst>
              <a:path w="323214" h="158750">
                <a:moveTo>
                  <a:pt x="0" y="0"/>
                </a:moveTo>
                <a:lnTo>
                  <a:pt x="323088" y="0"/>
                </a:lnTo>
                <a:lnTo>
                  <a:pt x="323088" y="158496"/>
                </a:lnTo>
                <a:lnTo>
                  <a:pt x="0" y="1584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25496" y="2328672"/>
            <a:ext cx="363220" cy="198120"/>
          </a:xfrm>
          <a:custGeom>
            <a:avLst/>
            <a:gdLst/>
            <a:ahLst/>
            <a:cxnLst/>
            <a:rect l="l" t="t" r="r" b="b"/>
            <a:pathLst>
              <a:path w="363219" h="198119">
                <a:moveTo>
                  <a:pt x="362712" y="198119"/>
                </a:moveTo>
                <a:lnTo>
                  <a:pt x="0" y="198119"/>
                </a:lnTo>
                <a:lnTo>
                  <a:pt x="0" y="0"/>
                </a:lnTo>
                <a:lnTo>
                  <a:pt x="362712" y="0"/>
                </a:lnTo>
                <a:lnTo>
                  <a:pt x="36271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60019"/>
                </a:lnTo>
                <a:lnTo>
                  <a:pt x="19812" y="160019"/>
                </a:lnTo>
                <a:lnTo>
                  <a:pt x="38100" y="178307"/>
                </a:lnTo>
                <a:lnTo>
                  <a:pt x="362712" y="178307"/>
                </a:lnTo>
                <a:lnTo>
                  <a:pt x="362712" y="198119"/>
                </a:lnTo>
                <a:close/>
              </a:path>
              <a:path w="363219" h="198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3219" h="198119">
                <a:moveTo>
                  <a:pt x="3246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4612" y="19812"/>
                </a:lnTo>
                <a:lnTo>
                  <a:pt x="324612" y="38100"/>
                </a:lnTo>
                <a:close/>
              </a:path>
              <a:path w="363219" h="198119">
                <a:moveTo>
                  <a:pt x="324612" y="178307"/>
                </a:moveTo>
                <a:lnTo>
                  <a:pt x="324612" y="19812"/>
                </a:lnTo>
                <a:lnTo>
                  <a:pt x="342900" y="38100"/>
                </a:lnTo>
                <a:lnTo>
                  <a:pt x="362712" y="38100"/>
                </a:lnTo>
                <a:lnTo>
                  <a:pt x="362712" y="160019"/>
                </a:lnTo>
                <a:lnTo>
                  <a:pt x="342900" y="160019"/>
                </a:lnTo>
                <a:lnTo>
                  <a:pt x="324612" y="178307"/>
                </a:lnTo>
                <a:close/>
              </a:path>
              <a:path w="363219" h="198119">
                <a:moveTo>
                  <a:pt x="362712" y="38100"/>
                </a:moveTo>
                <a:lnTo>
                  <a:pt x="342900" y="38100"/>
                </a:lnTo>
                <a:lnTo>
                  <a:pt x="324612" y="19812"/>
                </a:lnTo>
                <a:lnTo>
                  <a:pt x="362712" y="19812"/>
                </a:lnTo>
                <a:lnTo>
                  <a:pt x="362712" y="38100"/>
                </a:lnTo>
                <a:close/>
              </a:path>
              <a:path w="363219" h="198119">
                <a:moveTo>
                  <a:pt x="38100" y="178307"/>
                </a:moveTo>
                <a:lnTo>
                  <a:pt x="19812" y="160019"/>
                </a:lnTo>
                <a:lnTo>
                  <a:pt x="38100" y="160019"/>
                </a:lnTo>
                <a:lnTo>
                  <a:pt x="38100" y="178307"/>
                </a:lnTo>
                <a:close/>
              </a:path>
              <a:path w="363219" h="198119">
                <a:moveTo>
                  <a:pt x="324612" y="178307"/>
                </a:moveTo>
                <a:lnTo>
                  <a:pt x="38100" y="178307"/>
                </a:lnTo>
                <a:lnTo>
                  <a:pt x="38100" y="160019"/>
                </a:lnTo>
                <a:lnTo>
                  <a:pt x="324612" y="160019"/>
                </a:lnTo>
                <a:lnTo>
                  <a:pt x="324612" y="178307"/>
                </a:lnTo>
                <a:close/>
              </a:path>
              <a:path w="363219" h="198119">
                <a:moveTo>
                  <a:pt x="362712" y="178307"/>
                </a:moveTo>
                <a:lnTo>
                  <a:pt x="324612" y="178307"/>
                </a:lnTo>
                <a:lnTo>
                  <a:pt x="342900" y="160019"/>
                </a:lnTo>
                <a:lnTo>
                  <a:pt x="362712" y="160019"/>
                </a:lnTo>
                <a:lnTo>
                  <a:pt x="362712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1495" y="3682746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 h="0">
                <a:moveTo>
                  <a:pt x="0" y="0"/>
                </a:moveTo>
                <a:lnTo>
                  <a:pt x="4069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33016" y="3682746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 h="0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1495" y="2407158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 h="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76094" y="2406395"/>
            <a:ext cx="0" cy="798830"/>
          </a:xfrm>
          <a:custGeom>
            <a:avLst/>
            <a:gdLst/>
            <a:ahLst/>
            <a:cxnLst/>
            <a:rect l="l" t="t" r="r" b="b"/>
            <a:pathLst>
              <a:path w="0" h="798830">
                <a:moveTo>
                  <a:pt x="0" y="0"/>
                </a:moveTo>
                <a:lnTo>
                  <a:pt x="0" y="7985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76094" y="3683508"/>
            <a:ext cx="0" cy="798830"/>
          </a:xfrm>
          <a:custGeom>
            <a:avLst/>
            <a:gdLst/>
            <a:ahLst/>
            <a:cxnLst/>
            <a:rect l="l" t="t" r="r" b="b"/>
            <a:pathLst>
              <a:path w="0" h="798829">
                <a:moveTo>
                  <a:pt x="0" y="0"/>
                </a:moveTo>
                <a:lnTo>
                  <a:pt x="0" y="7985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75303" y="3445002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7299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7422" y="2406395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2258" y="2406395"/>
            <a:ext cx="0" cy="2155190"/>
          </a:xfrm>
          <a:custGeom>
            <a:avLst/>
            <a:gdLst/>
            <a:ahLst/>
            <a:cxnLst/>
            <a:rect l="l" t="t" r="r" b="b"/>
            <a:pathLst>
              <a:path w="0" h="2155190">
                <a:moveTo>
                  <a:pt x="0" y="0"/>
                </a:moveTo>
                <a:lnTo>
                  <a:pt x="0" y="21549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9952" y="456057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43305" y="1962390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6416" y="3798889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3305" y="4595942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1482" y="2228088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87214" y="2678645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11792" y="2024982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5151" y="1686534"/>
            <a:ext cx="28829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7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0991" y="3398022"/>
            <a:ext cx="30162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65676" y="3364991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960" y="120396"/>
                </a:moveTo>
                <a:lnTo>
                  <a:pt x="37290" y="115585"/>
                </a:lnTo>
                <a:lnTo>
                  <a:pt x="17907" y="102489"/>
                </a:lnTo>
                <a:lnTo>
                  <a:pt x="4810" y="83105"/>
                </a:lnTo>
                <a:lnTo>
                  <a:pt x="0" y="59436"/>
                </a:lnTo>
                <a:lnTo>
                  <a:pt x="4810" y="36004"/>
                </a:lnTo>
                <a:lnTo>
                  <a:pt x="17907" y="17145"/>
                </a:lnTo>
                <a:lnTo>
                  <a:pt x="37290" y="4572"/>
                </a:lnTo>
                <a:lnTo>
                  <a:pt x="60960" y="0"/>
                </a:lnTo>
                <a:lnTo>
                  <a:pt x="84391" y="4572"/>
                </a:lnTo>
                <a:lnTo>
                  <a:pt x="103250" y="17145"/>
                </a:lnTo>
                <a:lnTo>
                  <a:pt x="115824" y="36004"/>
                </a:lnTo>
                <a:lnTo>
                  <a:pt x="120396" y="59436"/>
                </a:lnTo>
                <a:lnTo>
                  <a:pt x="115824" y="83105"/>
                </a:lnTo>
                <a:lnTo>
                  <a:pt x="103250" y="102489"/>
                </a:lnTo>
                <a:lnTo>
                  <a:pt x="84391" y="115585"/>
                </a:lnTo>
                <a:lnTo>
                  <a:pt x="60960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47388" y="3345179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08204" y="6096"/>
                </a:moveTo>
                <a:lnTo>
                  <a:pt x="48768" y="6096"/>
                </a:lnTo>
                <a:lnTo>
                  <a:pt x="54864" y="4572"/>
                </a:lnTo>
                <a:lnTo>
                  <a:pt x="62484" y="1524"/>
                </a:lnTo>
                <a:lnTo>
                  <a:pt x="70104" y="0"/>
                </a:lnTo>
                <a:lnTo>
                  <a:pt x="85344" y="0"/>
                </a:lnTo>
                <a:lnTo>
                  <a:pt x="94488" y="1524"/>
                </a:lnTo>
                <a:lnTo>
                  <a:pt x="102108" y="3048"/>
                </a:lnTo>
                <a:lnTo>
                  <a:pt x="108204" y="6096"/>
                </a:lnTo>
                <a:close/>
              </a:path>
              <a:path w="158750" h="158750">
                <a:moveTo>
                  <a:pt x="50292" y="109728"/>
                </a:moveTo>
                <a:lnTo>
                  <a:pt x="4572" y="109728"/>
                </a:lnTo>
                <a:lnTo>
                  <a:pt x="3048" y="103632"/>
                </a:lnTo>
                <a:lnTo>
                  <a:pt x="0" y="88392"/>
                </a:lnTo>
                <a:lnTo>
                  <a:pt x="0" y="73152"/>
                </a:lnTo>
                <a:lnTo>
                  <a:pt x="1524" y="64008"/>
                </a:lnTo>
                <a:lnTo>
                  <a:pt x="3048" y="56388"/>
                </a:lnTo>
                <a:lnTo>
                  <a:pt x="4572" y="50292"/>
                </a:lnTo>
                <a:lnTo>
                  <a:pt x="6096" y="48768"/>
                </a:lnTo>
                <a:lnTo>
                  <a:pt x="6096" y="47244"/>
                </a:lnTo>
                <a:lnTo>
                  <a:pt x="12192" y="36576"/>
                </a:lnTo>
                <a:lnTo>
                  <a:pt x="12192" y="35052"/>
                </a:lnTo>
                <a:lnTo>
                  <a:pt x="13716" y="35052"/>
                </a:lnTo>
                <a:lnTo>
                  <a:pt x="13716" y="33528"/>
                </a:lnTo>
                <a:lnTo>
                  <a:pt x="21336" y="24384"/>
                </a:lnTo>
                <a:lnTo>
                  <a:pt x="22859" y="24384"/>
                </a:lnTo>
                <a:lnTo>
                  <a:pt x="22859" y="22860"/>
                </a:lnTo>
                <a:lnTo>
                  <a:pt x="24384" y="22860"/>
                </a:lnTo>
                <a:lnTo>
                  <a:pt x="33528" y="15240"/>
                </a:lnTo>
                <a:lnTo>
                  <a:pt x="33528" y="13716"/>
                </a:lnTo>
                <a:lnTo>
                  <a:pt x="35052" y="13716"/>
                </a:lnTo>
                <a:lnTo>
                  <a:pt x="36576" y="12192"/>
                </a:lnTo>
                <a:lnTo>
                  <a:pt x="45719" y="7620"/>
                </a:lnTo>
                <a:lnTo>
                  <a:pt x="47244" y="6096"/>
                </a:lnTo>
                <a:lnTo>
                  <a:pt x="111252" y="6096"/>
                </a:lnTo>
                <a:lnTo>
                  <a:pt x="111252" y="7620"/>
                </a:lnTo>
                <a:lnTo>
                  <a:pt x="121920" y="12192"/>
                </a:lnTo>
                <a:lnTo>
                  <a:pt x="124968" y="15240"/>
                </a:lnTo>
                <a:lnTo>
                  <a:pt x="134112" y="22860"/>
                </a:lnTo>
                <a:lnTo>
                  <a:pt x="135636" y="24384"/>
                </a:lnTo>
                <a:lnTo>
                  <a:pt x="143256" y="33528"/>
                </a:lnTo>
                <a:lnTo>
                  <a:pt x="146304" y="36576"/>
                </a:lnTo>
                <a:lnTo>
                  <a:pt x="146957" y="38100"/>
                </a:lnTo>
                <a:lnTo>
                  <a:pt x="71628" y="38100"/>
                </a:lnTo>
                <a:lnTo>
                  <a:pt x="62484" y="41148"/>
                </a:lnTo>
                <a:lnTo>
                  <a:pt x="64008" y="41148"/>
                </a:lnTo>
                <a:lnTo>
                  <a:pt x="54864" y="45720"/>
                </a:lnTo>
                <a:lnTo>
                  <a:pt x="56083" y="45720"/>
                </a:lnTo>
                <a:lnTo>
                  <a:pt x="52425" y="48768"/>
                </a:lnTo>
                <a:lnTo>
                  <a:pt x="50292" y="48768"/>
                </a:lnTo>
                <a:lnTo>
                  <a:pt x="46228" y="54864"/>
                </a:lnTo>
                <a:lnTo>
                  <a:pt x="45719" y="54864"/>
                </a:lnTo>
                <a:lnTo>
                  <a:pt x="41365" y="62484"/>
                </a:lnTo>
                <a:lnTo>
                  <a:pt x="41148" y="62484"/>
                </a:lnTo>
                <a:lnTo>
                  <a:pt x="39624" y="65532"/>
                </a:lnTo>
                <a:lnTo>
                  <a:pt x="40132" y="65532"/>
                </a:lnTo>
                <a:lnTo>
                  <a:pt x="39624" y="67056"/>
                </a:lnTo>
                <a:lnTo>
                  <a:pt x="38100" y="70104"/>
                </a:lnTo>
                <a:lnTo>
                  <a:pt x="38100" y="86868"/>
                </a:lnTo>
                <a:lnTo>
                  <a:pt x="40640" y="94488"/>
                </a:lnTo>
                <a:lnTo>
                  <a:pt x="39624" y="94488"/>
                </a:lnTo>
                <a:lnTo>
                  <a:pt x="45719" y="103632"/>
                </a:lnTo>
                <a:lnTo>
                  <a:pt x="46228" y="103632"/>
                </a:lnTo>
                <a:lnTo>
                  <a:pt x="49276" y="108204"/>
                </a:lnTo>
                <a:lnTo>
                  <a:pt x="48768" y="108204"/>
                </a:lnTo>
                <a:lnTo>
                  <a:pt x="50292" y="109728"/>
                </a:lnTo>
                <a:close/>
              </a:path>
              <a:path w="158750" h="158750">
                <a:moveTo>
                  <a:pt x="101121" y="44644"/>
                </a:moveTo>
                <a:lnTo>
                  <a:pt x="92964" y="41148"/>
                </a:lnTo>
                <a:lnTo>
                  <a:pt x="96012" y="41148"/>
                </a:lnTo>
                <a:lnTo>
                  <a:pt x="91439" y="39624"/>
                </a:lnTo>
                <a:lnTo>
                  <a:pt x="88391" y="39624"/>
                </a:lnTo>
                <a:lnTo>
                  <a:pt x="83820" y="38100"/>
                </a:lnTo>
                <a:lnTo>
                  <a:pt x="146957" y="38100"/>
                </a:lnTo>
                <a:lnTo>
                  <a:pt x="149569" y="44196"/>
                </a:lnTo>
                <a:lnTo>
                  <a:pt x="100584" y="44196"/>
                </a:lnTo>
                <a:lnTo>
                  <a:pt x="101121" y="44644"/>
                </a:lnTo>
                <a:close/>
              </a:path>
              <a:path w="158750" h="158750">
                <a:moveTo>
                  <a:pt x="56083" y="45720"/>
                </a:moveTo>
                <a:lnTo>
                  <a:pt x="54864" y="45720"/>
                </a:lnTo>
                <a:lnTo>
                  <a:pt x="57912" y="44196"/>
                </a:lnTo>
                <a:lnTo>
                  <a:pt x="56083" y="45720"/>
                </a:lnTo>
                <a:close/>
              </a:path>
              <a:path w="158750" h="158750">
                <a:moveTo>
                  <a:pt x="103632" y="45720"/>
                </a:moveTo>
                <a:lnTo>
                  <a:pt x="101121" y="44644"/>
                </a:lnTo>
                <a:lnTo>
                  <a:pt x="100584" y="44196"/>
                </a:lnTo>
                <a:lnTo>
                  <a:pt x="103632" y="45720"/>
                </a:lnTo>
                <a:close/>
              </a:path>
              <a:path w="158750" h="158750">
                <a:moveTo>
                  <a:pt x="150222" y="45720"/>
                </a:moveTo>
                <a:lnTo>
                  <a:pt x="103632" y="45720"/>
                </a:lnTo>
                <a:lnTo>
                  <a:pt x="100584" y="44196"/>
                </a:lnTo>
                <a:lnTo>
                  <a:pt x="149569" y="44196"/>
                </a:lnTo>
                <a:lnTo>
                  <a:pt x="150222" y="45720"/>
                </a:lnTo>
                <a:close/>
              </a:path>
              <a:path w="158750" h="158750">
                <a:moveTo>
                  <a:pt x="108065" y="50430"/>
                </a:moveTo>
                <a:lnTo>
                  <a:pt x="101121" y="44644"/>
                </a:lnTo>
                <a:lnTo>
                  <a:pt x="103632" y="45720"/>
                </a:lnTo>
                <a:lnTo>
                  <a:pt x="150222" y="45720"/>
                </a:lnTo>
                <a:lnTo>
                  <a:pt x="150876" y="47244"/>
                </a:lnTo>
                <a:lnTo>
                  <a:pt x="152400" y="47244"/>
                </a:lnTo>
                <a:lnTo>
                  <a:pt x="152400" y="48768"/>
                </a:lnTo>
                <a:lnTo>
                  <a:pt x="106679" y="48768"/>
                </a:lnTo>
                <a:lnTo>
                  <a:pt x="108065" y="50430"/>
                </a:lnTo>
                <a:close/>
              </a:path>
              <a:path w="158750" h="158750">
                <a:moveTo>
                  <a:pt x="48768" y="51816"/>
                </a:moveTo>
                <a:lnTo>
                  <a:pt x="50292" y="48768"/>
                </a:lnTo>
                <a:lnTo>
                  <a:pt x="52425" y="48768"/>
                </a:lnTo>
                <a:lnTo>
                  <a:pt x="48768" y="51816"/>
                </a:lnTo>
                <a:close/>
              </a:path>
              <a:path w="158750" h="158750">
                <a:moveTo>
                  <a:pt x="109728" y="51816"/>
                </a:moveTo>
                <a:lnTo>
                  <a:pt x="108065" y="50430"/>
                </a:lnTo>
                <a:lnTo>
                  <a:pt x="106679" y="48768"/>
                </a:lnTo>
                <a:lnTo>
                  <a:pt x="109728" y="51816"/>
                </a:lnTo>
                <a:close/>
              </a:path>
              <a:path w="158750" h="158750">
                <a:moveTo>
                  <a:pt x="152835" y="51816"/>
                </a:moveTo>
                <a:lnTo>
                  <a:pt x="109728" y="51816"/>
                </a:lnTo>
                <a:lnTo>
                  <a:pt x="106679" y="48768"/>
                </a:lnTo>
                <a:lnTo>
                  <a:pt x="152400" y="48768"/>
                </a:lnTo>
                <a:lnTo>
                  <a:pt x="152439" y="50430"/>
                </a:lnTo>
                <a:lnTo>
                  <a:pt x="152835" y="51816"/>
                </a:lnTo>
                <a:close/>
              </a:path>
              <a:path w="158750" h="158750">
                <a:moveTo>
                  <a:pt x="113851" y="57374"/>
                </a:moveTo>
                <a:lnTo>
                  <a:pt x="108065" y="50430"/>
                </a:lnTo>
                <a:lnTo>
                  <a:pt x="109728" y="51816"/>
                </a:lnTo>
                <a:lnTo>
                  <a:pt x="152835" y="51816"/>
                </a:lnTo>
                <a:lnTo>
                  <a:pt x="153706" y="54864"/>
                </a:lnTo>
                <a:lnTo>
                  <a:pt x="112775" y="54864"/>
                </a:lnTo>
                <a:lnTo>
                  <a:pt x="113851" y="57374"/>
                </a:lnTo>
                <a:close/>
              </a:path>
              <a:path w="158750" h="158750">
                <a:moveTo>
                  <a:pt x="44195" y="57912"/>
                </a:moveTo>
                <a:lnTo>
                  <a:pt x="45719" y="54864"/>
                </a:lnTo>
                <a:lnTo>
                  <a:pt x="46228" y="54864"/>
                </a:lnTo>
                <a:lnTo>
                  <a:pt x="44195" y="57912"/>
                </a:lnTo>
                <a:close/>
              </a:path>
              <a:path w="158750" h="158750">
                <a:moveTo>
                  <a:pt x="114300" y="57912"/>
                </a:moveTo>
                <a:lnTo>
                  <a:pt x="113851" y="57374"/>
                </a:lnTo>
                <a:lnTo>
                  <a:pt x="112775" y="54864"/>
                </a:lnTo>
                <a:lnTo>
                  <a:pt x="114300" y="57912"/>
                </a:lnTo>
                <a:close/>
              </a:path>
              <a:path w="158750" h="158750">
                <a:moveTo>
                  <a:pt x="154577" y="57912"/>
                </a:moveTo>
                <a:lnTo>
                  <a:pt x="114300" y="57912"/>
                </a:lnTo>
                <a:lnTo>
                  <a:pt x="112775" y="54864"/>
                </a:lnTo>
                <a:lnTo>
                  <a:pt x="153706" y="54864"/>
                </a:lnTo>
                <a:lnTo>
                  <a:pt x="154577" y="57912"/>
                </a:lnTo>
                <a:close/>
              </a:path>
              <a:path w="158750" h="158750">
                <a:moveTo>
                  <a:pt x="117348" y="65532"/>
                </a:moveTo>
                <a:lnTo>
                  <a:pt x="113851" y="57374"/>
                </a:lnTo>
                <a:lnTo>
                  <a:pt x="114300" y="57912"/>
                </a:lnTo>
                <a:lnTo>
                  <a:pt x="154577" y="57912"/>
                </a:lnTo>
                <a:lnTo>
                  <a:pt x="155448" y="60960"/>
                </a:lnTo>
                <a:lnTo>
                  <a:pt x="115824" y="60960"/>
                </a:lnTo>
                <a:lnTo>
                  <a:pt x="117348" y="65532"/>
                </a:lnTo>
                <a:close/>
              </a:path>
              <a:path w="158750" h="158750">
                <a:moveTo>
                  <a:pt x="157479" y="73152"/>
                </a:moveTo>
                <a:lnTo>
                  <a:pt x="120396" y="73152"/>
                </a:lnTo>
                <a:lnTo>
                  <a:pt x="115824" y="60960"/>
                </a:lnTo>
                <a:lnTo>
                  <a:pt x="155448" y="60960"/>
                </a:lnTo>
                <a:lnTo>
                  <a:pt x="156972" y="62484"/>
                </a:lnTo>
                <a:lnTo>
                  <a:pt x="156972" y="70104"/>
                </a:lnTo>
                <a:lnTo>
                  <a:pt x="157479" y="73152"/>
                </a:lnTo>
                <a:close/>
              </a:path>
              <a:path w="158750" h="158750">
                <a:moveTo>
                  <a:pt x="39624" y="65532"/>
                </a:moveTo>
                <a:lnTo>
                  <a:pt x="41148" y="62484"/>
                </a:lnTo>
                <a:lnTo>
                  <a:pt x="40843" y="63398"/>
                </a:lnTo>
                <a:lnTo>
                  <a:pt x="39624" y="65532"/>
                </a:lnTo>
                <a:close/>
              </a:path>
              <a:path w="158750" h="158750">
                <a:moveTo>
                  <a:pt x="40843" y="63398"/>
                </a:moveTo>
                <a:lnTo>
                  <a:pt x="41148" y="62484"/>
                </a:lnTo>
                <a:lnTo>
                  <a:pt x="41365" y="62484"/>
                </a:lnTo>
                <a:lnTo>
                  <a:pt x="40843" y="63398"/>
                </a:lnTo>
                <a:close/>
              </a:path>
              <a:path w="158750" h="158750">
                <a:moveTo>
                  <a:pt x="40132" y="65532"/>
                </a:moveTo>
                <a:lnTo>
                  <a:pt x="39624" y="65532"/>
                </a:lnTo>
                <a:lnTo>
                  <a:pt x="40843" y="63398"/>
                </a:lnTo>
                <a:lnTo>
                  <a:pt x="40132" y="65532"/>
                </a:lnTo>
                <a:close/>
              </a:path>
              <a:path w="158750" h="158750">
                <a:moveTo>
                  <a:pt x="115824" y="97536"/>
                </a:moveTo>
                <a:lnTo>
                  <a:pt x="120396" y="85344"/>
                </a:lnTo>
                <a:lnTo>
                  <a:pt x="120396" y="76200"/>
                </a:lnTo>
                <a:lnTo>
                  <a:pt x="118872" y="70104"/>
                </a:lnTo>
                <a:lnTo>
                  <a:pt x="120396" y="73152"/>
                </a:lnTo>
                <a:lnTo>
                  <a:pt x="157479" y="73152"/>
                </a:lnTo>
                <a:lnTo>
                  <a:pt x="158495" y="79248"/>
                </a:lnTo>
                <a:lnTo>
                  <a:pt x="158495" y="86868"/>
                </a:lnTo>
                <a:lnTo>
                  <a:pt x="156972" y="94488"/>
                </a:lnTo>
                <a:lnTo>
                  <a:pt x="117348" y="94488"/>
                </a:lnTo>
                <a:lnTo>
                  <a:pt x="115824" y="97536"/>
                </a:lnTo>
                <a:close/>
              </a:path>
              <a:path w="158750" h="158750">
                <a:moveTo>
                  <a:pt x="41148" y="96012"/>
                </a:moveTo>
                <a:lnTo>
                  <a:pt x="39624" y="94488"/>
                </a:lnTo>
                <a:lnTo>
                  <a:pt x="40640" y="94488"/>
                </a:lnTo>
                <a:lnTo>
                  <a:pt x="41148" y="96012"/>
                </a:lnTo>
                <a:close/>
              </a:path>
              <a:path w="158750" h="158750">
                <a:moveTo>
                  <a:pt x="153706" y="103632"/>
                </a:moveTo>
                <a:lnTo>
                  <a:pt x="112775" y="103632"/>
                </a:lnTo>
                <a:lnTo>
                  <a:pt x="117348" y="94488"/>
                </a:lnTo>
                <a:lnTo>
                  <a:pt x="156972" y="94488"/>
                </a:lnTo>
                <a:lnTo>
                  <a:pt x="156972" y="96012"/>
                </a:lnTo>
                <a:lnTo>
                  <a:pt x="155448" y="97536"/>
                </a:lnTo>
                <a:lnTo>
                  <a:pt x="153706" y="103632"/>
                </a:lnTo>
                <a:close/>
              </a:path>
              <a:path w="158750" h="158750">
                <a:moveTo>
                  <a:pt x="46228" y="103632"/>
                </a:moveTo>
                <a:lnTo>
                  <a:pt x="45719" y="103632"/>
                </a:lnTo>
                <a:lnTo>
                  <a:pt x="44195" y="100584"/>
                </a:lnTo>
                <a:lnTo>
                  <a:pt x="46228" y="103632"/>
                </a:lnTo>
                <a:close/>
              </a:path>
              <a:path w="158750" h="158750">
                <a:moveTo>
                  <a:pt x="106679" y="109728"/>
                </a:moveTo>
                <a:lnTo>
                  <a:pt x="114300" y="100584"/>
                </a:lnTo>
                <a:lnTo>
                  <a:pt x="112775" y="103632"/>
                </a:lnTo>
                <a:lnTo>
                  <a:pt x="153706" y="103632"/>
                </a:lnTo>
                <a:lnTo>
                  <a:pt x="152400" y="108204"/>
                </a:lnTo>
                <a:lnTo>
                  <a:pt x="109728" y="108204"/>
                </a:lnTo>
                <a:lnTo>
                  <a:pt x="106679" y="109728"/>
                </a:lnTo>
                <a:close/>
              </a:path>
              <a:path w="158750" h="158750">
                <a:moveTo>
                  <a:pt x="50292" y="109728"/>
                </a:moveTo>
                <a:lnTo>
                  <a:pt x="48768" y="108204"/>
                </a:lnTo>
                <a:lnTo>
                  <a:pt x="49682" y="108813"/>
                </a:lnTo>
                <a:lnTo>
                  <a:pt x="50292" y="109728"/>
                </a:lnTo>
                <a:close/>
              </a:path>
              <a:path w="158750" h="158750">
                <a:moveTo>
                  <a:pt x="49682" y="108813"/>
                </a:moveTo>
                <a:lnTo>
                  <a:pt x="48768" y="108204"/>
                </a:lnTo>
                <a:lnTo>
                  <a:pt x="49276" y="108204"/>
                </a:lnTo>
                <a:lnTo>
                  <a:pt x="49682" y="108813"/>
                </a:lnTo>
                <a:close/>
              </a:path>
              <a:path w="158750" h="158750">
                <a:moveTo>
                  <a:pt x="100584" y="114300"/>
                </a:moveTo>
                <a:lnTo>
                  <a:pt x="109728" y="108204"/>
                </a:lnTo>
                <a:lnTo>
                  <a:pt x="152400" y="108204"/>
                </a:lnTo>
                <a:lnTo>
                  <a:pt x="152400" y="111252"/>
                </a:lnTo>
                <a:lnTo>
                  <a:pt x="150876" y="112776"/>
                </a:lnTo>
                <a:lnTo>
                  <a:pt x="103632" y="112776"/>
                </a:lnTo>
                <a:lnTo>
                  <a:pt x="100584" y="114300"/>
                </a:lnTo>
                <a:close/>
              </a:path>
              <a:path w="158750" h="158750">
                <a:moveTo>
                  <a:pt x="123444" y="146304"/>
                </a:moveTo>
                <a:lnTo>
                  <a:pt x="35052" y="146304"/>
                </a:lnTo>
                <a:lnTo>
                  <a:pt x="33528" y="144780"/>
                </a:lnTo>
                <a:lnTo>
                  <a:pt x="24384" y="137160"/>
                </a:lnTo>
                <a:lnTo>
                  <a:pt x="21336" y="134112"/>
                </a:lnTo>
                <a:lnTo>
                  <a:pt x="13716" y="124968"/>
                </a:lnTo>
                <a:lnTo>
                  <a:pt x="12192" y="123444"/>
                </a:lnTo>
                <a:lnTo>
                  <a:pt x="12192" y="121920"/>
                </a:lnTo>
                <a:lnTo>
                  <a:pt x="6096" y="112776"/>
                </a:lnTo>
                <a:lnTo>
                  <a:pt x="6096" y="109728"/>
                </a:lnTo>
                <a:lnTo>
                  <a:pt x="50292" y="109728"/>
                </a:lnTo>
                <a:lnTo>
                  <a:pt x="49682" y="108813"/>
                </a:lnTo>
                <a:lnTo>
                  <a:pt x="55626" y="112776"/>
                </a:lnTo>
                <a:lnTo>
                  <a:pt x="54864" y="112776"/>
                </a:lnTo>
                <a:lnTo>
                  <a:pt x="61721" y="117348"/>
                </a:lnTo>
                <a:lnTo>
                  <a:pt x="60960" y="117348"/>
                </a:lnTo>
                <a:lnTo>
                  <a:pt x="64008" y="118872"/>
                </a:lnTo>
                <a:lnTo>
                  <a:pt x="66294" y="118872"/>
                </a:lnTo>
                <a:lnTo>
                  <a:pt x="71628" y="120396"/>
                </a:lnTo>
                <a:lnTo>
                  <a:pt x="147066" y="120396"/>
                </a:lnTo>
                <a:lnTo>
                  <a:pt x="146304" y="121920"/>
                </a:lnTo>
                <a:lnTo>
                  <a:pt x="144779" y="123444"/>
                </a:lnTo>
                <a:lnTo>
                  <a:pt x="144779" y="124968"/>
                </a:lnTo>
                <a:lnTo>
                  <a:pt x="143256" y="124968"/>
                </a:lnTo>
                <a:lnTo>
                  <a:pt x="135636" y="134112"/>
                </a:lnTo>
                <a:lnTo>
                  <a:pt x="135636" y="135636"/>
                </a:lnTo>
                <a:lnTo>
                  <a:pt x="134112" y="135636"/>
                </a:lnTo>
                <a:lnTo>
                  <a:pt x="134112" y="137160"/>
                </a:lnTo>
                <a:lnTo>
                  <a:pt x="124968" y="144780"/>
                </a:lnTo>
                <a:lnTo>
                  <a:pt x="123444" y="144780"/>
                </a:lnTo>
                <a:lnTo>
                  <a:pt x="123444" y="146304"/>
                </a:lnTo>
                <a:close/>
              </a:path>
              <a:path w="158750" h="158750">
                <a:moveTo>
                  <a:pt x="57912" y="114300"/>
                </a:moveTo>
                <a:lnTo>
                  <a:pt x="54864" y="112776"/>
                </a:lnTo>
                <a:lnTo>
                  <a:pt x="55626" y="112776"/>
                </a:lnTo>
                <a:lnTo>
                  <a:pt x="57912" y="114300"/>
                </a:lnTo>
                <a:close/>
              </a:path>
              <a:path w="158750" h="158750">
                <a:moveTo>
                  <a:pt x="95250" y="117565"/>
                </a:moveTo>
                <a:lnTo>
                  <a:pt x="103632" y="112776"/>
                </a:lnTo>
                <a:lnTo>
                  <a:pt x="150876" y="112776"/>
                </a:lnTo>
                <a:lnTo>
                  <a:pt x="148590" y="117348"/>
                </a:lnTo>
                <a:lnTo>
                  <a:pt x="96012" y="117348"/>
                </a:lnTo>
                <a:lnTo>
                  <a:pt x="95250" y="117565"/>
                </a:lnTo>
                <a:close/>
              </a:path>
              <a:path w="158750" h="158750">
                <a:moveTo>
                  <a:pt x="64008" y="118872"/>
                </a:moveTo>
                <a:lnTo>
                  <a:pt x="60960" y="117348"/>
                </a:lnTo>
                <a:lnTo>
                  <a:pt x="62293" y="117729"/>
                </a:lnTo>
                <a:lnTo>
                  <a:pt x="64008" y="118872"/>
                </a:lnTo>
                <a:close/>
              </a:path>
              <a:path w="158750" h="158750">
                <a:moveTo>
                  <a:pt x="62293" y="117729"/>
                </a:moveTo>
                <a:lnTo>
                  <a:pt x="60960" y="117348"/>
                </a:lnTo>
                <a:lnTo>
                  <a:pt x="61721" y="117348"/>
                </a:lnTo>
                <a:lnTo>
                  <a:pt x="62293" y="117729"/>
                </a:lnTo>
                <a:close/>
              </a:path>
              <a:path w="158750" h="158750">
                <a:moveTo>
                  <a:pt x="92964" y="118872"/>
                </a:moveTo>
                <a:lnTo>
                  <a:pt x="95250" y="117565"/>
                </a:lnTo>
                <a:lnTo>
                  <a:pt x="96012" y="117348"/>
                </a:lnTo>
                <a:lnTo>
                  <a:pt x="92964" y="118872"/>
                </a:lnTo>
                <a:close/>
              </a:path>
              <a:path w="158750" h="158750">
                <a:moveTo>
                  <a:pt x="147828" y="118872"/>
                </a:moveTo>
                <a:lnTo>
                  <a:pt x="92964" y="118872"/>
                </a:lnTo>
                <a:lnTo>
                  <a:pt x="96012" y="117348"/>
                </a:lnTo>
                <a:lnTo>
                  <a:pt x="148590" y="117348"/>
                </a:lnTo>
                <a:lnTo>
                  <a:pt x="147828" y="118872"/>
                </a:lnTo>
                <a:close/>
              </a:path>
              <a:path w="158750" h="158750">
                <a:moveTo>
                  <a:pt x="147066" y="120396"/>
                </a:moveTo>
                <a:lnTo>
                  <a:pt x="85344" y="120396"/>
                </a:lnTo>
                <a:lnTo>
                  <a:pt x="95250" y="117565"/>
                </a:lnTo>
                <a:lnTo>
                  <a:pt x="92964" y="118872"/>
                </a:lnTo>
                <a:lnTo>
                  <a:pt x="147828" y="118872"/>
                </a:lnTo>
                <a:lnTo>
                  <a:pt x="147066" y="120396"/>
                </a:lnTo>
                <a:close/>
              </a:path>
              <a:path w="158750" h="158750">
                <a:moveTo>
                  <a:pt x="66294" y="118872"/>
                </a:moveTo>
                <a:lnTo>
                  <a:pt x="64008" y="118872"/>
                </a:lnTo>
                <a:lnTo>
                  <a:pt x="62293" y="117729"/>
                </a:lnTo>
                <a:lnTo>
                  <a:pt x="66294" y="118872"/>
                </a:lnTo>
                <a:close/>
              </a:path>
              <a:path w="158750" h="158750">
                <a:moveTo>
                  <a:pt x="111252" y="152400"/>
                </a:moveTo>
                <a:lnTo>
                  <a:pt x="45719" y="152400"/>
                </a:lnTo>
                <a:lnTo>
                  <a:pt x="36576" y="146304"/>
                </a:lnTo>
                <a:lnTo>
                  <a:pt x="121920" y="146304"/>
                </a:lnTo>
                <a:lnTo>
                  <a:pt x="111252" y="152400"/>
                </a:lnTo>
                <a:close/>
              </a:path>
              <a:path w="158750" h="158750">
                <a:moveTo>
                  <a:pt x="96012" y="156972"/>
                </a:moveTo>
                <a:lnTo>
                  <a:pt x="60960" y="156972"/>
                </a:lnTo>
                <a:lnTo>
                  <a:pt x="50292" y="153924"/>
                </a:lnTo>
                <a:lnTo>
                  <a:pt x="48768" y="152400"/>
                </a:lnTo>
                <a:lnTo>
                  <a:pt x="109728" y="152400"/>
                </a:lnTo>
                <a:lnTo>
                  <a:pt x="108204" y="153924"/>
                </a:lnTo>
                <a:lnTo>
                  <a:pt x="96012" y="156972"/>
                </a:lnTo>
                <a:close/>
              </a:path>
              <a:path w="158750" h="158750">
                <a:moveTo>
                  <a:pt x="88391" y="158496"/>
                </a:moveTo>
                <a:lnTo>
                  <a:pt x="71628" y="158496"/>
                </a:lnTo>
                <a:lnTo>
                  <a:pt x="64008" y="156972"/>
                </a:lnTo>
                <a:lnTo>
                  <a:pt x="94488" y="156972"/>
                </a:lnTo>
                <a:lnTo>
                  <a:pt x="88391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35707" y="236677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5">
                <a:moveTo>
                  <a:pt x="39624" y="77724"/>
                </a:moveTo>
                <a:lnTo>
                  <a:pt x="24431" y="74771"/>
                </a:lnTo>
                <a:lnTo>
                  <a:pt x="11810" y="66675"/>
                </a:lnTo>
                <a:lnTo>
                  <a:pt x="3190" y="54578"/>
                </a:lnTo>
                <a:lnTo>
                  <a:pt x="0" y="39624"/>
                </a:lnTo>
                <a:lnTo>
                  <a:pt x="3190" y="24431"/>
                </a:lnTo>
                <a:lnTo>
                  <a:pt x="11811" y="11811"/>
                </a:lnTo>
                <a:lnTo>
                  <a:pt x="24431" y="3190"/>
                </a:lnTo>
                <a:lnTo>
                  <a:pt x="39624" y="0"/>
                </a:lnTo>
                <a:lnTo>
                  <a:pt x="54816" y="3190"/>
                </a:lnTo>
                <a:lnTo>
                  <a:pt x="67437" y="11811"/>
                </a:lnTo>
                <a:lnTo>
                  <a:pt x="76057" y="24431"/>
                </a:lnTo>
                <a:lnTo>
                  <a:pt x="79248" y="39624"/>
                </a:lnTo>
                <a:lnTo>
                  <a:pt x="76057" y="54578"/>
                </a:lnTo>
                <a:lnTo>
                  <a:pt x="67437" y="66675"/>
                </a:lnTo>
                <a:lnTo>
                  <a:pt x="54816" y="74771"/>
                </a:lnTo>
                <a:lnTo>
                  <a:pt x="396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15895" y="2348483"/>
            <a:ext cx="117475" cy="116205"/>
          </a:xfrm>
          <a:custGeom>
            <a:avLst/>
            <a:gdLst/>
            <a:ahLst/>
            <a:cxnLst/>
            <a:rect l="l" t="t" r="r" b="b"/>
            <a:pathLst>
              <a:path w="117475" h="116205">
                <a:moveTo>
                  <a:pt x="70104" y="1524"/>
                </a:moveTo>
                <a:lnTo>
                  <a:pt x="48768" y="1524"/>
                </a:lnTo>
                <a:lnTo>
                  <a:pt x="48768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6205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73152" y="1524"/>
                </a:lnTo>
                <a:lnTo>
                  <a:pt x="80772" y="3048"/>
                </a:lnTo>
                <a:lnTo>
                  <a:pt x="80772" y="4572"/>
                </a:lnTo>
                <a:close/>
              </a:path>
              <a:path w="117475" h="116205">
                <a:moveTo>
                  <a:pt x="106679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6764"/>
                </a:lnTo>
                <a:lnTo>
                  <a:pt x="24384" y="10668"/>
                </a:lnTo>
                <a:lnTo>
                  <a:pt x="25908" y="10668"/>
                </a:lnTo>
                <a:lnTo>
                  <a:pt x="27432" y="9144"/>
                </a:lnTo>
                <a:lnTo>
                  <a:pt x="35052" y="4572"/>
                </a:lnTo>
                <a:lnTo>
                  <a:pt x="83820" y="4572"/>
                </a:lnTo>
                <a:lnTo>
                  <a:pt x="89916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2108" y="18288"/>
                </a:lnTo>
                <a:lnTo>
                  <a:pt x="106679" y="24384"/>
                </a:lnTo>
                <a:close/>
              </a:path>
              <a:path w="117475" h="116205">
                <a:moveTo>
                  <a:pt x="112775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09728" y="27432"/>
                </a:lnTo>
                <a:lnTo>
                  <a:pt x="112775" y="33528"/>
                </a:lnTo>
                <a:lnTo>
                  <a:pt x="112775" y="35052"/>
                </a:lnTo>
                <a:close/>
              </a:path>
              <a:path w="117475" h="116205">
                <a:moveTo>
                  <a:pt x="108204" y="91440"/>
                </a:moveTo>
                <a:lnTo>
                  <a:pt x="10668" y="91440"/>
                </a:lnTo>
                <a:lnTo>
                  <a:pt x="10668" y="89916"/>
                </a:lnTo>
                <a:lnTo>
                  <a:pt x="9144" y="88392"/>
                </a:lnTo>
                <a:lnTo>
                  <a:pt x="6096" y="82296"/>
                </a:lnTo>
                <a:lnTo>
                  <a:pt x="6096" y="80772"/>
                </a:lnTo>
                <a:lnTo>
                  <a:pt x="4572" y="79248"/>
                </a:lnTo>
                <a:lnTo>
                  <a:pt x="1524" y="71628"/>
                </a:lnTo>
                <a:lnTo>
                  <a:pt x="1524" y="67056"/>
                </a:lnTo>
                <a:lnTo>
                  <a:pt x="0" y="59436"/>
                </a:lnTo>
                <a:lnTo>
                  <a:pt x="0" y="56388"/>
                </a:lnTo>
                <a:lnTo>
                  <a:pt x="1524" y="48768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4604" y="38100"/>
                </a:lnTo>
                <a:lnTo>
                  <a:pt x="53339" y="38100"/>
                </a:lnTo>
                <a:lnTo>
                  <a:pt x="48768" y="39624"/>
                </a:lnTo>
                <a:lnTo>
                  <a:pt x="42672" y="45720"/>
                </a:lnTo>
                <a:lnTo>
                  <a:pt x="39624" y="51816"/>
                </a:lnTo>
                <a:lnTo>
                  <a:pt x="38100" y="56388"/>
                </a:lnTo>
                <a:lnTo>
                  <a:pt x="38100" y="59436"/>
                </a:lnTo>
                <a:lnTo>
                  <a:pt x="39624" y="64008"/>
                </a:lnTo>
                <a:lnTo>
                  <a:pt x="42672" y="70104"/>
                </a:lnTo>
                <a:lnTo>
                  <a:pt x="45719" y="73152"/>
                </a:lnTo>
                <a:lnTo>
                  <a:pt x="48768" y="74676"/>
                </a:lnTo>
                <a:lnTo>
                  <a:pt x="49529" y="74676"/>
                </a:lnTo>
                <a:lnTo>
                  <a:pt x="53339" y="76200"/>
                </a:lnTo>
                <a:lnTo>
                  <a:pt x="48768" y="76200"/>
                </a:lnTo>
                <a:lnTo>
                  <a:pt x="56387" y="77724"/>
                </a:lnTo>
                <a:lnTo>
                  <a:pt x="114604" y="77724"/>
                </a:lnTo>
                <a:lnTo>
                  <a:pt x="114300" y="79248"/>
                </a:lnTo>
                <a:lnTo>
                  <a:pt x="112775" y="80772"/>
                </a:lnTo>
                <a:lnTo>
                  <a:pt x="112775" y="82296"/>
                </a:lnTo>
                <a:lnTo>
                  <a:pt x="108204" y="88392"/>
                </a:lnTo>
                <a:lnTo>
                  <a:pt x="108204" y="91440"/>
                </a:lnTo>
                <a:close/>
              </a:path>
              <a:path w="117475" h="116205">
                <a:moveTo>
                  <a:pt x="48768" y="39624"/>
                </a:moveTo>
                <a:lnTo>
                  <a:pt x="53339" y="38100"/>
                </a:lnTo>
                <a:lnTo>
                  <a:pt x="51816" y="39014"/>
                </a:lnTo>
                <a:lnTo>
                  <a:pt x="48768" y="39624"/>
                </a:lnTo>
                <a:close/>
              </a:path>
              <a:path w="117475" h="116205">
                <a:moveTo>
                  <a:pt x="51816" y="39014"/>
                </a:moveTo>
                <a:lnTo>
                  <a:pt x="53339" y="38100"/>
                </a:lnTo>
                <a:lnTo>
                  <a:pt x="56387" y="38100"/>
                </a:lnTo>
                <a:lnTo>
                  <a:pt x="51816" y="39014"/>
                </a:lnTo>
                <a:close/>
              </a:path>
              <a:path w="117475" h="116205">
                <a:moveTo>
                  <a:pt x="67818" y="3947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818" y="39471"/>
                </a:lnTo>
                <a:close/>
              </a:path>
              <a:path w="117475" h="116205">
                <a:moveTo>
                  <a:pt x="68580" y="39624"/>
                </a:moveTo>
                <a:lnTo>
                  <a:pt x="67818" y="39471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6205">
                <a:moveTo>
                  <a:pt x="77724" y="48768"/>
                </a:moveTo>
                <a:lnTo>
                  <a:pt x="73152" y="42672"/>
                </a:lnTo>
                <a:lnTo>
                  <a:pt x="70104" y="39624"/>
                </a:lnTo>
                <a:lnTo>
                  <a:pt x="68580" y="39624"/>
                </a:lnTo>
                <a:lnTo>
                  <a:pt x="65532" y="38100"/>
                </a:lnTo>
                <a:lnTo>
                  <a:pt x="114604" y="38100"/>
                </a:lnTo>
                <a:lnTo>
                  <a:pt x="115824" y="44196"/>
                </a:lnTo>
                <a:lnTo>
                  <a:pt x="117348" y="45720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7475" h="116205">
                <a:moveTo>
                  <a:pt x="45719" y="42672"/>
                </a:moveTo>
                <a:lnTo>
                  <a:pt x="48768" y="39624"/>
                </a:lnTo>
                <a:lnTo>
                  <a:pt x="51816" y="39014"/>
                </a:lnTo>
                <a:lnTo>
                  <a:pt x="45719" y="42672"/>
                </a:lnTo>
                <a:close/>
              </a:path>
              <a:path w="117475" h="116205">
                <a:moveTo>
                  <a:pt x="71766" y="41840"/>
                </a:moveTo>
                <a:lnTo>
                  <a:pt x="67818" y="39471"/>
                </a:lnTo>
                <a:lnTo>
                  <a:pt x="68580" y="39624"/>
                </a:lnTo>
                <a:lnTo>
                  <a:pt x="70104" y="39624"/>
                </a:lnTo>
                <a:lnTo>
                  <a:pt x="71766" y="41840"/>
                </a:lnTo>
                <a:close/>
              </a:path>
              <a:path w="117475" h="116205">
                <a:moveTo>
                  <a:pt x="73152" y="42672"/>
                </a:moveTo>
                <a:lnTo>
                  <a:pt x="71766" y="41840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7475" h="116205">
                <a:moveTo>
                  <a:pt x="74676" y="45720"/>
                </a:moveTo>
                <a:lnTo>
                  <a:pt x="71766" y="41840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6205">
                <a:moveTo>
                  <a:pt x="41148" y="48768"/>
                </a:moveTo>
                <a:lnTo>
                  <a:pt x="42672" y="45720"/>
                </a:lnTo>
                <a:lnTo>
                  <a:pt x="45719" y="42672"/>
                </a:lnTo>
                <a:lnTo>
                  <a:pt x="41148" y="48768"/>
                </a:lnTo>
                <a:close/>
              </a:path>
              <a:path w="117475" h="116205">
                <a:moveTo>
                  <a:pt x="117348" y="70104"/>
                </a:moveTo>
                <a:lnTo>
                  <a:pt x="76200" y="70104"/>
                </a:lnTo>
                <a:lnTo>
                  <a:pt x="79248" y="64008"/>
                </a:lnTo>
                <a:lnTo>
                  <a:pt x="80772" y="59436"/>
                </a:lnTo>
                <a:lnTo>
                  <a:pt x="80772" y="56388"/>
                </a:lnTo>
                <a:lnTo>
                  <a:pt x="79248" y="51816"/>
                </a:lnTo>
                <a:lnTo>
                  <a:pt x="76200" y="45720"/>
                </a:lnTo>
                <a:lnTo>
                  <a:pt x="117348" y="45720"/>
                </a:lnTo>
                <a:lnTo>
                  <a:pt x="117348" y="70104"/>
                </a:lnTo>
                <a:close/>
              </a:path>
              <a:path w="117475" h="116205">
                <a:moveTo>
                  <a:pt x="39319" y="53340"/>
                </a:moveTo>
                <a:lnTo>
                  <a:pt x="39624" y="51816"/>
                </a:lnTo>
                <a:lnTo>
                  <a:pt x="41148" y="48768"/>
                </a:lnTo>
                <a:lnTo>
                  <a:pt x="39319" y="53340"/>
                </a:lnTo>
                <a:close/>
              </a:path>
              <a:path w="117475" h="116205">
                <a:moveTo>
                  <a:pt x="79552" y="53340"/>
                </a:moveTo>
                <a:lnTo>
                  <a:pt x="77724" y="48768"/>
                </a:lnTo>
                <a:lnTo>
                  <a:pt x="79248" y="51816"/>
                </a:lnTo>
                <a:lnTo>
                  <a:pt x="79552" y="53340"/>
                </a:lnTo>
                <a:close/>
              </a:path>
              <a:path w="117475" h="116205">
                <a:moveTo>
                  <a:pt x="38100" y="56388"/>
                </a:moveTo>
                <a:lnTo>
                  <a:pt x="39624" y="51816"/>
                </a:lnTo>
                <a:lnTo>
                  <a:pt x="39319" y="53340"/>
                </a:lnTo>
                <a:lnTo>
                  <a:pt x="38100" y="56388"/>
                </a:lnTo>
                <a:close/>
              </a:path>
              <a:path w="117475" h="116205">
                <a:moveTo>
                  <a:pt x="80772" y="56388"/>
                </a:moveTo>
                <a:lnTo>
                  <a:pt x="79552" y="53340"/>
                </a:lnTo>
                <a:lnTo>
                  <a:pt x="79248" y="51816"/>
                </a:lnTo>
                <a:lnTo>
                  <a:pt x="80772" y="56388"/>
                </a:lnTo>
                <a:close/>
              </a:path>
              <a:path w="117475" h="116205">
                <a:moveTo>
                  <a:pt x="38404" y="57912"/>
                </a:moveTo>
                <a:lnTo>
                  <a:pt x="38100" y="56388"/>
                </a:lnTo>
                <a:lnTo>
                  <a:pt x="39319" y="53340"/>
                </a:lnTo>
                <a:lnTo>
                  <a:pt x="38404" y="57912"/>
                </a:lnTo>
                <a:close/>
              </a:path>
              <a:path w="117475" h="116205">
                <a:moveTo>
                  <a:pt x="80467" y="57912"/>
                </a:moveTo>
                <a:lnTo>
                  <a:pt x="79552" y="53340"/>
                </a:lnTo>
                <a:lnTo>
                  <a:pt x="80772" y="56388"/>
                </a:lnTo>
                <a:lnTo>
                  <a:pt x="80467" y="57912"/>
                </a:lnTo>
                <a:close/>
              </a:path>
              <a:path w="117475" h="116205">
                <a:moveTo>
                  <a:pt x="38100" y="59436"/>
                </a:moveTo>
                <a:lnTo>
                  <a:pt x="38100" y="56388"/>
                </a:lnTo>
                <a:lnTo>
                  <a:pt x="38404" y="57912"/>
                </a:lnTo>
                <a:lnTo>
                  <a:pt x="38100" y="59436"/>
                </a:lnTo>
                <a:close/>
              </a:path>
              <a:path w="117475" h="116205">
                <a:moveTo>
                  <a:pt x="80772" y="59436"/>
                </a:moveTo>
                <a:lnTo>
                  <a:pt x="80467" y="57912"/>
                </a:lnTo>
                <a:lnTo>
                  <a:pt x="80772" y="56388"/>
                </a:lnTo>
                <a:lnTo>
                  <a:pt x="80772" y="59436"/>
                </a:lnTo>
                <a:close/>
              </a:path>
              <a:path w="117475" h="116205">
                <a:moveTo>
                  <a:pt x="39319" y="62484"/>
                </a:moveTo>
                <a:lnTo>
                  <a:pt x="38100" y="59436"/>
                </a:lnTo>
                <a:lnTo>
                  <a:pt x="38404" y="57912"/>
                </a:lnTo>
                <a:lnTo>
                  <a:pt x="39319" y="62484"/>
                </a:lnTo>
                <a:close/>
              </a:path>
              <a:path w="117475" h="116205">
                <a:moveTo>
                  <a:pt x="79552" y="62484"/>
                </a:moveTo>
                <a:lnTo>
                  <a:pt x="80467" y="57912"/>
                </a:lnTo>
                <a:lnTo>
                  <a:pt x="80772" y="59436"/>
                </a:lnTo>
                <a:lnTo>
                  <a:pt x="79552" y="62484"/>
                </a:lnTo>
                <a:close/>
              </a:path>
              <a:path w="117475" h="116205">
                <a:moveTo>
                  <a:pt x="39624" y="64008"/>
                </a:moveTo>
                <a:lnTo>
                  <a:pt x="38100" y="59436"/>
                </a:lnTo>
                <a:lnTo>
                  <a:pt x="39319" y="62484"/>
                </a:lnTo>
                <a:lnTo>
                  <a:pt x="39624" y="64008"/>
                </a:lnTo>
                <a:close/>
              </a:path>
              <a:path w="117475" h="116205">
                <a:moveTo>
                  <a:pt x="79248" y="64008"/>
                </a:moveTo>
                <a:lnTo>
                  <a:pt x="79552" y="62484"/>
                </a:lnTo>
                <a:lnTo>
                  <a:pt x="80772" y="59436"/>
                </a:lnTo>
                <a:lnTo>
                  <a:pt x="79248" y="64008"/>
                </a:lnTo>
                <a:close/>
              </a:path>
              <a:path w="117475" h="116205">
                <a:moveTo>
                  <a:pt x="41148" y="67056"/>
                </a:moveTo>
                <a:lnTo>
                  <a:pt x="39624" y="64008"/>
                </a:lnTo>
                <a:lnTo>
                  <a:pt x="39319" y="62484"/>
                </a:lnTo>
                <a:lnTo>
                  <a:pt x="41148" y="67056"/>
                </a:lnTo>
                <a:close/>
              </a:path>
              <a:path w="117475" h="116205">
                <a:moveTo>
                  <a:pt x="77724" y="67056"/>
                </a:moveTo>
                <a:lnTo>
                  <a:pt x="79552" y="62484"/>
                </a:lnTo>
                <a:lnTo>
                  <a:pt x="79248" y="64008"/>
                </a:lnTo>
                <a:lnTo>
                  <a:pt x="77724" y="67056"/>
                </a:lnTo>
                <a:close/>
              </a:path>
              <a:path w="117475" h="116205">
                <a:moveTo>
                  <a:pt x="44413" y="71410"/>
                </a:moveTo>
                <a:lnTo>
                  <a:pt x="42672" y="70104"/>
                </a:lnTo>
                <a:lnTo>
                  <a:pt x="41148" y="67056"/>
                </a:lnTo>
                <a:lnTo>
                  <a:pt x="44413" y="71410"/>
                </a:lnTo>
                <a:close/>
              </a:path>
              <a:path w="117475" h="116205">
                <a:moveTo>
                  <a:pt x="115214" y="74676"/>
                </a:moveTo>
                <a:lnTo>
                  <a:pt x="70104" y="74676"/>
                </a:lnTo>
                <a:lnTo>
                  <a:pt x="73152" y="73152"/>
                </a:lnTo>
                <a:lnTo>
                  <a:pt x="77724" y="67056"/>
                </a:lnTo>
                <a:lnTo>
                  <a:pt x="76200" y="70104"/>
                </a:lnTo>
                <a:lnTo>
                  <a:pt x="117348" y="70104"/>
                </a:lnTo>
                <a:lnTo>
                  <a:pt x="115824" y="71628"/>
                </a:lnTo>
                <a:lnTo>
                  <a:pt x="115214" y="74676"/>
                </a:lnTo>
                <a:close/>
              </a:path>
              <a:path w="117475" h="116205">
                <a:moveTo>
                  <a:pt x="45719" y="73152"/>
                </a:moveTo>
                <a:lnTo>
                  <a:pt x="42672" y="70104"/>
                </a:lnTo>
                <a:lnTo>
                  <a:pt x="44413" y="71410"/>
                </a:lnTo>
                <a:lnTo>
                  <a:pt x="45719" y="73152"/>
                </a:lnTo>
                <a:close/>
              </a:path>
              <a:path w="117475" h="116205">
                <a:moveTo>
                  <a:pt x="70612" y="74168"/>
                </a:moveTo>
                <a:lnTo>
                  <a:pt x="74676" y="70104"/>
                </a:lnTo>
                <a:lnTo>
                  <a:pt x="73152" y="73152"/>
                </a:lnTo>
                <a:lnTo>
                  <a:pt x="70612" y="74168"/>
                </a:lnTo>
                <a:close/>
              </a:path>
              <a:path w="117475" h="116205">
                <a:moveTo>
                  <a:pt x="47897" y="74022"/>
                </a:moveTo>
                <a:lnTo>
                  <a:pt x="45719" y="73152"/>
                </a:lnTo>
                <a:lnTo>
                  <a:pt x="44413" y="71410"/>
                </a:lnTo>
                <a:lnTo>
                  <a:pt x="47897" y="74022"/>
                </a:lnTo>
                <a:close/>
              </a:path>
              <a:path w="117475" h="116205">
                <a:moveTo>
                  <a:pt x="48768" y="74676"/>
                </a:moveTo>
                <a:lnTo>
                  <a:pt x="45719" y="73152"/>
                </a:lnTo>
                <a:lnTo>
                  <a:pt x="47897" y="74022"/>
                </a:lnTo>
                <a:lnTo>
                  <a:pt x="48768" y="74676"/>
                </a:lnTo>
                <a:close/>
              </a:path>
              <a:path w="117475" h="116205">
                <a:moveTo>
                  <a:pt x="70104" y="74676"/>
                </a:moveTo>
                <a:lnTo>
                  <a:pt x="70612" y="74168"/>
                </a:lnTo>
                <a:lnTo>
                  <a:pt x="73152" y="73152"/>
                </a:lnTo>
                <a:lnTo>
                  <a:pt x="70104" y="74676"/>
                </a:lnTo>
                <a:close/>
              </a:path>
              <a:path w="117475" h="116205">
                <a:moveTo>
                  <a:pt x="49529" y="74676"/>
                </a:moveTo>
                <a:lnTo>
                  <a:pt x="48768" y="74676"/>
                </a:lnTo>
                <a:lnTo>
                  <a:pt x="47897" y="74022"/>
                </a:lnTo>
                <a:lnTo>
                  <a:pt x="49529" y="74676"/>
                </a:lnTo>
                <a:close/>
              </a:path>
              <a:path w="117475" h="116205">
                <a:moveTo>
                  <a:pt x="114604" y="77724"/>
                </a:moveTo>
                <a:lnTo>
                  <a:pt x="60960" y="77724"/>
                </a:lnTo>
                <a:lnTo>
                  <a:pt x="68580" y="76200"/>
                </a:lnTo>
                <a:lnTo>
                  <a:pt x="65532" y="76200"/>
                </a:lnTo>
                <a:lnTo>
                  <a:pt x="70612" y="74168"/>
                </a:lnTo>
                <a:lnTo>
                  <a:pt x="70104" y="74676"/>
                </a:lnTo>
                <a:lnTo>
                  <a:pt x="115214" y="74676"/>
                </a:lnTo>
                <a:lnTo>
                  <a:pt x="114604" y="77724"/>
                </a:lnTo>
                <a:close/>
              </a:path>
              <a:path w="117475" h="116205">
                <a:moveTo>
                  <a:pt x="82296" y="111252"/>
                </a:moveTo>
                <a:lnTo>
                  <a:pt x="36576" y="111252"/>
                </a:lnTo>
                <a:lnTo>
                  <a:pt x="35052" y="109728"/>
                </a:lnTo>
                <a:lnTo>
                  <a:pt x="27432" y="106680"/>
                </a:lnTo>
                <a:lnTo>
                  <a:pt x="25908" y="105156"/>
                </a:lnTo>
                <a:lnTo>
                  <a:pt x="24384" y="105156"/>
                </a:lnTo>
                <a:lnTo>
                  <a:pt x="18288" y="99060"/>
                </a:lnTo>
                <a:lnTo>
                  <a:pt x="16764" y="99060"/>
                </a:lnTo>
                <a:lnTo>
                  <a:pt x="16764" y="97536"/>
                </a:lnTo>
                <a:lnTo>
                  <a:pt x="12192" y="91440"/>
                </a:lnTo>
                <a:lnTo>
                  <a:pt x="106679" y="91440"/>
                </a:lnTo>
                <a:lnTo>
                  <a:pt x="102108" y="97536"/>
                </a:lnTo>
                <a:lnTo>
                  <a:pt x="99060" y="100584"/>
                </a:lnTo>
                <a:lnTo>
                  <a:pt x="92964" y="105156"/>
                </a:lnTo>
                <a:lnTo>
                  <a:pt x="91439" y="106680"/>
                </a:lnTo>
                <a:lnTo>
                  <a:pt x="89916" y="106680"/>
                </a:lnTo>
                <a:lnTo>
                  <a:pt x="83820" y="109728"/>
                </a:lnTo>
                <a:lnTo>
                  <a:pt x="82296" y="111252"/>
                </a:lnTo>
                <a:close/>
              </a:path>
              <a:path w="117475" h="116205">
                <a:moveTo>
                  <a:pt x="73152" y="114300"/>
                </a:moveTo>
                <a:lnTo>
                  <a:pt x="45719" y="114300"/>
                </a:lnTo>
                <a:lnTo>
                  <a:pt x="38100" y="111252"/>
                </a:lnTo>
                <a:lnTo>
                  <a:pt x="80772" y="111252"/>
                </a:lnTo>
                <a:lnTo>
                  <a:pt x="73152" y="114300"/>
                </a:lnTo>
                <a:close/>
              </a:path>
              <a:path w="117475" h="116205">
                <a:moveTo>
                  <a:pt x="60960" y="115824"/>
                </a:moveTo>
                <a:lnTo>
                  <a:pt x="57912" y="115824"/>
                </a:lnTo>
                <a:lnTo>
                  <a:pt x="48768" y="114300"/>
                </a:lnTo>
                <a:lnTo>
                  <a:pt x="68580" y="114300"/>
                </a:lnTo>
                <a:lnTo>
                  <a:pt x="6096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35707" y="36438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24" y="79248"/>
                </a:moveTo>
                <a:lnTo>
                  <a:pt x="24431" y="76057"/>
                </a:lnTo>
                <a:lnTo>
                  <a:pt x="11810" y="67437"/>
                </a:lnTo>
                <a:lnTo>
                  <a:pt x="3190" y="54816"/>
                </a:lnTo>
                <a:lnTo>
                  <a:pt x="0" y="39624"/>
                </a:lnTo>
                <a:lnTo>
                  <a:pt x="3190" y="24431"/>
                </a:lnTo>
                <a:lnTo>
                  <a:pt x="11811" y="11811"/>
                </a:lnTo>
                <a:lnTo>
                  <a:pt x="24431" y="3190"/>
                </a:lnTo>
                <a:lnTo>
                  <a:pt x="39624" y="0"/>
                </a:lnTo>
                <a:lnTo>
                  <a:pt x="54816" y="3190"/>
                </a:lnTo>
                <a:lnTo>
                  <a:pt x="67437" y="11811"/>
                </a:lnTo>
                <a:lnTo>
                  <a:pt x="76057" y="24431"/>
                </a:lnTo>
                <a:lnTo>
                  <a:pt x="79248" y="39624"/>
                </a:lnTo>
                <a:lnTo>
                  <a:pt x="76057" y="54816"/>
                </a:lnTo>
                <a:lnTo>
                  <a:pt x="67437" y="67437"/>
                </a:lnTo>
                <a:lnTo>
                  <a:pt x="54816" y="76057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5895" y="36240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68580" y="1524"/>
                </a:moveTo>
                <a:lnTo>
                  <a:pt x="48768" y="1524"/>
                </a:lnTo>
                <a:lnTo>
                  <a:pt x="57912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9379">
                <a:moveTo>
                  <a:pt x="80772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3152" y="1524"/>
                </a:lnTo>
                <a:lnTo>
                  <a:pt x="80772" y="4572"/>
                </a:lnTo>
                <a:close/>
              </a:path>
              <a:path w="117475" h="119379">
                <a:moveTo>
                  <a:pt x="82296" y="6096"/>
                </a:moveTo>
                <a:lnTo>
                  <a:pt x="36576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2296" y="6096"/>
                </a:lnTo>
                <a:close/>
              </a:path>
              <a:path w="117475" h="119379">
                <a:moveTo>
                  <a:pt x="91439" y="10668"/>
                </a:moveTo>
                <a:lnTo>
                  <a:pt x="27432" y="10668"/>
                </a:lnTo>
                <a:lnTo>
                  <a:pt x="27432" y="9144"/>
                </a:lnTo>
                <a:lnTo>
                  <a:pt x="35052" y="6096"/>
                </a:lnTo>
                <a:lnTo>
                  <a:pt x="83820" y="6096"/>
                </a:lnTo>
                <a:lnTo>
                  <a:pt x="89916" y="9144"/>
                </a:lnTo>
                <a:lnTo>
                  <a:pt x="91439" y="10668"/>
                </a:lnTo>
                <a:close/>
              </a:path>
              <a:path w="117475" h="119379">
                <a:moveTo>
                  <a:pt x="99060" y="16764"/>
                </a:moveTo>
                <a:lnTo>
                  <a:pt x="19812" y="16764"/>
                </a:lnTo>
                <a:lnTo>
                  <a:pt x="25908" y="10668"/>
                </a:lnTo>
                <a:lnTo>
                  <a:pt x="92964" y="10668"/>
                </a:lnTo>
                <a:lnTo>
                  <a:pt x="92964" y="12192"/>
                </a:lnTo>
                <a:lnTo>
                  <a:pt x="99060" y="16764"/>
                </a:lnTo>
                <a:close/>
              </a:path>
              <a:path w="117475" h="119379">
                <a:moveTo>
                  <a:pt x="108204" y="27432"/>
                </a:moveTo>
                <a:lnTo>
                  <a:pt x="10668" y="27432"/>
                </a:lnTo>
                <a:lnTo>
                  <a:pt x="10668" y="25908"/>
                </a:lnTo>
                <a:lnTo>
                  <a:pt x="16764" y="19812"/>
                </a:lnTo>
                <a:lnTo>
                  <a:pt x="16764" y="18288"/>
                </a:lnTo>
                <a:lnTo>
                  <a:pt x="18288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8204" y="25908"/>
                </a:lnTo>
                <a:lnTo>
                  <a:pt x="108204" y="27432"/>
                </a:lnTo>
                <a:close/>
              </a:path>
              <a:path w="117475" h="119379">
                <a:moveTo>
                  <a:pt x="112775" y="36576"/>
                </a:moveTo>
                <a:lnTo>
                  <a:pt x="6096" y="36576"/>
                </a:lnTo>
                <a:lnTo>
                  <a:pt x="6096" y="35052"/>
                </a:lnTo>
                <a:lnTo>
                  <a:pt x="9144" y="27432"/>
                </a:lnTo>
                <a:lnTo>
                  <a:pt x="109728" y="27432"/>
                </a:lnTo>
                <a:lnTo>
                  <a:pt x="112775" y="35052"/>
                </a:lnTo>
                <a:lnTo>
                  <a:pt x="112775" y="36576"/>
                </a:lnTo>
                <a:close/>
              </a:path>
              <a:path w="117475" h="119379">
                <a:moveTo>
                  <a:pt x="114300" y="82296"/>
                </a:moveTo>
                <a:lnTo>
                  <a:pt x="4572" y="82296"/>
                </a:lnTo>
                <a:lnTo>
                  <a:pt x="4572" y="80772"/>
                </a:lnTo>
                <a:lnTo>
                  <a:pt x="1524" y="73152"/>
                </a:lnTo>
                <a:lnTo>
                  <a:pt x="1524" y="68580"/>
                </a:lnTo>
                <a:lnTo>
                  <a:pt x="0" y="60960"/>
                </a:lnTo>
                <a:lnTo>
                  <a:pt x="0" y="57912"/>
                </a:lnTo>
                <a:lnTo>
                  <a:pt x="1524" y="50292"/>
                </a:lnTo>
                <a:lnTo>
                  <a:pt x="1524" y="45720"/>
                </a:lnTo>
                <a:lnTo>
                  <a:pt x="4572" y="38100"/>
                </a:lnTo>
                <a:lnTo>
                  <a:pt x="4572" y="36576"/>
                </a:lnTo>
                <a:lnTo>
                  <a:pt x="114300" y="36576"/>
                </a:lnTo>
                <a:lnTo>
                  <a:pt x="114300" y="38100"/>
                </a:lnTo>
                <a:lnTo>
                  <a:pt x="56387" y="38100"/>
                </a:lnTo>
                <a:lnTo>
                  <a:pt x="53339" y="39624"/>
                </a:lnTo>
                <a:lnTo>
                  <a:pt x="49530" y="41148"/>
                </a:lnTo>
                <a:lnTo>
                  <a:pt x="48768" y="41148"/>
                </a:lnTo>
                <a:lnTo>
                  <a:pt x="45719" y="42672"/>
                </a:lnTo>
                <a:lnTo>
                  <a:pt x="42672" y="45720"/>
                </a:lnTo>
                <a:lnTo>
                  <a:pt x="41148" y="48768"/>
                </a:lnTo>
                <a:lnTo>
                  <a:pt x="41452" y="48768"/>
                </a:lnTo>
                <a:lnTo>
                  <a:pt x="39624" y="53340"/>
                </a:lnTo>
                <a:lnTo>
                  <a:pt x="38100" y="57912"/>
                </a:lnTo>
                <a:lnTo>
                  <a:pt x="38100" y="60960"/>
                </a:lnTo>
                <a:lnTo>
                  <a:pt x="39624" y="65532"/>
                </a:lnTo>
                <a:lnTo>
                  <a:pt x="41452" y="70104"/>
                </a:lnTo>
                <a:lnTo>
                  <a:pt x="41148" y="70104"/>
                </a:lnTo>
                <a:lnTo>
                  <a:pt x="42672" y="73152"/>
                </a:lnTo>
                <a:lnTo>
                  <a:pt x="46736" y="76200"/>
                </a:lnTo>
                <a:lnTo>
                  <a:pt x="45719" y="76200"/>
                </a:lnTo>
                <a:lnTo>
                  <a:pt x="48768" y="77724"/>
                </a:lnTo>
                <a:lnTo>
                  <a:pt x="49530" y="77724"/>
                </a:lnTo>
                <a:lnTo>
                  <a:pt x="53339" y="79248"/>
                </a:lnTo>
                <a:lnTo>
                  <a:pt x="56387" y="80772"/>
                </a:lnTo>
                <a:lnTo>
                  <a:pt x="114300" y="80772"/>
                </a:lnTo>
                <a:lnTo>
                  <a:pt x="114300" y="82296"/>
                </a:lnTo>
                <a:close/>
              </a:path>
              <a:path w="117475" h="119379">
                <a:moveTo>
                  <a:pt x="53339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39" y="39624"/>
                </a:lnTo>
                <a:close/>
              </a:path>
              <a:path w="117475" h="119379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7475" h="119379">
                <a:moveTo>
                  <a:pt x="64008" y="39319"/>
                </a:moveTo>
                <a:lnTo>
                  <a:pt x="59436" y="38404"/>
                </a:lnTo>
                <a:lnTo>
                  <a:pt x="60960" y="38100"/>
                </a:lnTo>
                <a:lnTo>
                  <a:pt x="64008" y="39319"/>
                </a:lnTo>
                <a:close/>
              </a:path>
              <a:path w="117475" h="119379">
                <a:moveTo>
                  <a:pt x="65532" y="39624"/>
                </a:moveTo>
                <a:lnTo>
                  <a:pt x="64008" y="39319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9379">
                <a:moveTo>
                  <a:pt x="70612" y="41656"/>
                </a:moveTo>
                <a:lnTo>
                  <a:pt x="65532" y="39624"/>
                </a:lnTo>
                <a:lnTo>
                  <a:pt x="60960" y="38100"/>
                </a:lnTo>
                <a:lnTo>
                  <a:pt x="114300" y="38100"/>
                </a:lnTo>
                <a:lnTo>
                  <a:pt x="114909" y="41148"/>
                </a:lnTo>
                <a:lnTo>
                  <a:pt x="70104" y="41148"/>
                </a:lnTo>
                <a:lnTo>
                  <a:pt x="70612" y="41656"/>
                </a:lnTo>
                <a:close/>
              </a:path>
              <a:path w="117475" h="119379">
                <a:moveTo>
                  <a:pt x="68580" y="41148"/>
                </a:moveTo>
                <a:lnTo>
                  <a:pt x="64008" y="39319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9379">
                <a:moveTo>
                  <a:pt x="45719" y="42672"/>
                </a:moveTo>
                <a:lnTo>
                  <a:pt x="48768" y="41148"/>
                </a:lnTo>
                <a:lnTo>
                  <a:pt x="47897" y="41801"/>
                </a:lnTo>
                <a:lnTo>
                  <a:pt x="45719" y="42672"/>
                </a:lnTo>
                <a:close/>
              </a:path>
              <a:path w="117475" h="119379">
                <a:moveTo>
                  <a:pt x="47897" y="41801"/>
                </a:moveTo>
                <a:lnTo>
                  <a:pt x="48768" y="41148"/>
                </a:lnTo>
                <a:lnTo>
                  <a:pt x="49530" y="41148"/>
                </a:lnTo>
                <a:lnTo>
                  <a:pt x="47897" y="41801"/>
                </a:lnTo>
                <a:close/>
              </a:path>
              <a:path w="117475" h="119379">
                <a:moveTo>
                  <a:pt x="73152" y="42672"/>
                </a:moveTo>
                <a:lnTo>
                  <a:pt x="70612" y="41656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9379">
                <a:moveTo>
                  <a:pt x="77070" y="47897"/>
                </a:moveTo>
                <a:lnTo>
                  <a:pt x="73152" y="42672"/>
                </a:lnTo>
                <a:lnTo>
                  <a:pt x="70104" y="41148"/>
                </a:lnTo>
                <a:lnTo>
                  <a:pt x="114909" y="41148"/>
                </a:lnTo>
                <a:lnTo>
                  <a:pt x="115824" y="45720"/>
                </a:lnTo>
                <a:lnTo>
                  <a:pt x="76200" y="45720"/>
                </a:lnTo>
                <a:lnTo>
                  <a:pt x="77070" y="47897"/>
                </a:lnTo>
                <a:close/>
              </a:path>
              <a:path w="117475" h="119379">
                <a:moveTo>
                  <a:pt x="74676" y="45720"/>
                </a:moveTo>
                <a:lnTo>
                  <a:pt x="70612" y="41656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9379">
                <a:moveTo>
                  <a:pt x="44413" y="44413"/>
                </a:moveTo>
                <a:lnTo>
                  <a:pt x="45719" y="42672"/>
                </a:lnTo>
                <a:lnTo>
                  <a:pt x="47897" y="41801"/>
                </a:lnTo>
                <a:lnTo>
                  <a:pt x="44413" y="44413"/>
                </a:lnTo>
                <a:close/>
              </a:path>
              <a:path w="117475" h="119379">
                <a:moveTo>
                  <a:pt x="42672" y="45720"/>
                </a:moveTo>
                <a:lnTo>
                  <a:pt x="45719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7475" h="119379">
                <a:moveTo>
                  <a:pt x="41801" y="47897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801" y="47897"/>
                </a:lnTo>
                <a:close/>
              </a:path>
              <a:path w="117475" h="119379">
                <a:moveTo>
                  <a:pt x="41148" y="48768"/>
                </a:moveTo>
                <a:lnTo>
                  <a:pt x="42672" y="45720"/>
                </a:lnTo>
                <a:lnTo>
                  <a:pt x="41801" y="47897"/>
                </a:lnTo>
                <a:lnTo>
                  <a:pt x="41148" y="48768"/>
                </a:lnTo>
                <a:close/>
              </a:path>
              <a:path w="117475" h="119379">
                <a:moveTo>
                  <a:pt x="77724" y="48768"/>
                </a:moveTo>
                <a:lnTo>
                  <a:pt x="77070" y="47897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7475" h="119379">
                <a:moveTo>
                  <a:pt x="117348" y="48768"/>
                </a:moveTo>
                <a:lnTo>
                  <a:pt x="77724" y="48768"/>
                </a:lnTo>
                <a:lnTo>
                  <a:pt x="76200" y="45720"/>
                </a:lnTo>
                <a:lnTo>
                  <a:pt x="115824" y="45720"/>
                </a:lnTo>
                <a:lnTo>
                  <a:pt x="117348" y="47244"/>
                </a:lnTo>
                <a:lnTo>
                  <a:pt x="117348" y="48768"/>
                </a:lnTo>
                <a:close/>
              </a:path>
              <a:path w="117475" h="119379">
                <a:moveTo>
                  <a:pt x="41452" y="48768"/>
                </a:moveTo>
                <a:lnTo>
                  <a:pt x="41148" y="48768"/>
                </a:lnTo>
                <a:lnTo>
                  <a:pt x="41801" y="47897"/>
                </a:lnTo>
                <a:lnTo>
                  <a:pt x="41452" y="48768"/>
                </a:lnTo>
                <a:close/>
              </a:path>
              <a:path w="117475" h="119379">
                <a:moveTo>
                  <a:pt x="77216" y="70612"/>
                </a:moveTo>
                <a:lnTo>
                  <a:pt x="79248" y="65532"/>
                </a:lnTo>
                <a:lnTo>
                  <a:pt x="80772" y="60960"/>
                </a:lnTo>
                <a:lnTo>
                  <a:pt x="80772" y="57912"/>
                </a:lnTo>
                <a:lnTo>
                  <a:pt x="79248" y="53340"/>
                </a:lnTo>
                <a:lnTo>
                  <a:pt x="77070" y="47897"/>
                </a:lnTo>
                <a:lnTo>
                  <a:pt x="77724" y="48768"/>
                </a:lnTo>
                <a:lnTo>
                  <a:pt x="117348" y="48768"/>
                </a:lnTo>
                <a:lnTo>
                  <a:pt x="117348" y="70104"/>
                </a:lnTo>
                <a:lnTo>
                  <a:pt x="77724" y="70104"/>
                </a:lnTo>
                <a:lnTo>
                  <a:pt x="77216" y="70612"/>
                </a:lnTo>
                <a:close/>
              </a:path>
              <a:path w="117475" h="119379">
                <a:moveTo>
                  <a:pt x="39319" y="54864"/>
                </a:moveTo>
                <a:lnTo>
                  <a:pt x="39624" y="53340"/>
                </a:lnTo>
                <a:lnTo>
                  <a:pt x="41148" y="50292"/>
                </a:lnTo>
                <a:lnTo>
                  <a:pt x="39319" y="54864"/>
                </a:lnTo>
                <a:close/>
              </a:path>
              <a:path w="117475" h="119379">
                <a:moveTo>
                  <a:pt x="79552" y="54864"/>
                </a:moveTo>
                <a:lnTo>
                  <a:pt x="77724" y="50292"/>
                </a:lnTo>
                <a:lnTo>
                  <a:pt x="79248" y="53340"/>
                </a:lnTo>
                <a:lnTo>
                  <a:pt x="79552" y="54864"/>
                </a:lnTo>
                <a:close/>
              </a:path>
              <a:path w="117475" h="119379">
                <a:moveTo>
                  <a:pt x="38100" y="57912"/>
                </a:moveTo>
                <a:lnTo>
                  <a:pt x="39624" y="53340"/>
                </a:lnTo>
                <a:lnTo>
                  <a:pt x="39319" y="54864"/>
                </a:lnTo>
                <a:lnTo>
                  <a:pt x="38100" y="57912"/>
                </a:lnTo>
                <a:close/>
              </a:path>
              <a:path w="117475" h="119379">
                <a:moveTo>
                  <a:pt x="80772" y="57912"/>
                </a:moveTo>
                <a:lnTo>
                  <a:pt x="79552" y="54864"/>
                </a:lnTo>
                <a:lnTo>
                  <a:pt x="79248" y="53340"/>
                </a:lnTo>
                <a:lnTo>
                  <a:pt x="80772" y="57912"/>
                </a:lnTo>
                <a:close/>
              </a:path>
              <a:path w="117475" h="119379">
                <a:moveTo>
                  <a:pt x="38404" y="59436"/>
                </a:moveTo>
                <a:lnTo>
                  <a:pt x="38100" y="57912"/>
                </a:lnTo>
                <a:lnTo>
                  <a:pt x="39319" y="54864"/>
                </a:lnTo>
                <a:lnTo>
                  <a:pt x="38404" y="59436"/>
                </a:lnTo>
                <a:close/>
              </a:path>
              <a:path w="117475" h="119379">
                <a:moveTo>
                  <a:pt x="80467" y="59436"/>
                </a:moveTo>
                <a:lnTo>
                  <a:pt x="79552" y="54864"/>
                </a:lnTo>
                <a:lnTo>
                  <a:pt x="80772" y="57912"/>
                </a:lnTo>
                <a:lnTo>
                  <a:pt x="80467" y="59436"/>
                </a:lnTo>
                <a:close/>
              </a:path>
              <a:path w="117475" h="119379">
                <a:moveTo>
                  <a:pt x="38100" y="60960"/>
                </a:moveTo>
                <a:lnTo>
                  <a:pt x="38100" y="57912"/>
                </a:lnTo>
                <a:lnTo>
                  <a:pt x="38404" y="59436"/>
                </a:lnTo>
                <a:lnTo>
                  <a:pt x="38100" y="60960"/>
                </a:lnTo>
                <a:close/>
              </a:path>
              <a:path w="117475" h="119379">
                <a:moveTo>
                  <a:pt x="80772" y="60960"/>
                </a:moveTo>
                <a:lnTo>
                  <a:pt x="80467" y="59436"/>
                </a:lnTo>
                <a:lnTo>
                  <a:pt x="80772" y="57912"/>
                </a:lnTo>
                <a:lnTo>
                  <a:pt x="80772" y="60960"/>
                </a:lnTo>
                <a:close/>
              </a:path>
              <a:path w="117475" h="119379">
                <a:moveTo>
                  <a:pt x="39319" y="64008"/>
                </a:moveTo>
                <a:lnTo>
                  <a:pt x="38100" y="60960"/>
                </a:lnTo>
                <a:lnTo>
                  <a:pt x="38404" y="59436"/>
                </a:lnTo>
                <a:lnTo>
                  <a:pt x="39319" y="64008"/>
                </a:lnTo>
                <a:close/>
              </a:path>
              <a:path w="117475" h="119379">
                <a:moveTo>
                  <a:pt x="79552" y="64008"/>
                </a:moveTo>
                <a:lnTo>
                  <a:pt x="80467" y="59436"/>
                </a:lnTo>
                <a:lnTo>
                  <a:pt x="80772" y="60960"/>
                </a:lnTo>
                <a:lnTo>
                  <a:pt x="79552" y="64008"/>
                </a:lnTo>
                <a:close/>
              </a:path>
              <a:path w="117475" h="119379">
                <a:moveTo>
                  <a:pt x="39624" y="65532"/>
                </a:moveTo>
                <a:lnTo>
                  <a:pt x="38100" y="60960"/>
                </a:lnTo>
                <a:lnTo>
                  <a:pt x="39319" y="64008"/>
                </a:lnTo>
                <a:lnTo>
                  <a:pt x="39624" y="65532"/>
                </a:lnTo>
                <a:close/>
              </a:path>
              <a:path w="117475" h="119379">
                <a:moveTo>
                  <a:pt x="79248" y="65532"/>
                </a:moveTo>
                <a:lnTo>
                  <a:pt x="79552" y="64008"/>
                </a:lnTo>
                <a:lnTo>
                  <a:pt x="80772" y="60960"/>
                </a:lnTo>
                <a:lnTo>
                  <a:pt x="79248" y="65532"/>
                </a:lnTo>
                <a:close/>
              </a:path>
              <a:path w="117475" h="119379">
                <a:moveTo>
                  <a:pt x="41148" y="68580"/>
                </a:moveTo>
                <a:lnTo>
                  <a:pt x="39624" y="65532"/>
                </a:lnTo>
                <a:lnTo>
                  <a:pt x="39319" y="64008"/>
                </a:lnTo>
                <a:lnTo>
                  <a:pt x="41148" y="68580"/>
                </a:lnTo>
                <a:close/>
              </a:path>
              <a:path w="117475" h="119379">
                <a:moveTo>
                  <a:pt x="77724" y="68580"/>
                </a:moveTo>
                <a:lnTo>
                  <a:pt x="79552" y="64008"/>
                </a:lnTo>
                <a:lnTo>
                  <a:pt x="79248" y="65532"/>
                </a:lnTo>
                <a:lnTo>
                  <a:pt x="77724" y="68580"/>
                </a:lnTo>
                <a:close/>
              </a:path>
              <a:path w="117475" h="119379">
                <a:moveTo>
                  <a:pt x="42672" y="73152"/>
                </a:moveTo>
                <a:lnTo>
                  <a:pt x="41148" y="70104"/>
                </a:lnTo>
                <a:lnTo>
                  <a:pt x="41656" y="70612"/>
                </a:lnTo>
                <a:lnTo>
                  <a:pt x="42672" y="73152"/>
                </a:lnTo>
                <a:close/>
              </a:path>
              <a:path w="117475" h="119379">
                <a:moveTo>
                  <a:pt x="41656" y="70612"/>
                </a:moveTo>
                <a:lnTo>
                  <a:pt x="41148" y="70104"/>
                </a:lnTo>
                <a:lnTo>
                  <a:pt x="41452" y="70104"/>
                </a:lnTo>
                <a:lnTo>
                  <a:pt x="41656" y="70612"/>
                </a:lnTo>
                <a:close/>
              </a:path>
              <a:path w="117475" h="119379">
                <a:moveTo>
                  <a:pt x="76200" y="73152"/>
                </a:moveTo>
                <a:lnTo>
                  <a:pt x="77216" y="70612"/>
                </a:lnTo>
                <a:lnTo>
                  <a:pt x="77724" y="70104"/>
                </a:lnTo>
                <a:lnTo>
                  <a:pt x="76200" y="73152"/>
                </a:lnTo>
                <a:close/>
              </a:path>
              <a:path w="117475" h="119379">
                <a:moveTo>
                  <a:pt x="115824" y="73152"/>
                </a:moveTo>
                <a:lnTo>
                  <a:pt x="76200" y="73152"/>
                </a:lnTo>
                <a:lnTo>
                  <a:pt x="77724" y="70104"/>
                </a:lnTo>
                <a:lnTo>
                  <a:pt x="117348" y="70104"/>
                </a:lnTo>
                <a:lnTo>
                  <a:pt x="117348" y="71628"/>
                </a:lnTo>
                <a:lnTo>
                  <a:pt x="115824" y="73152"/>
                </a:lnTo>
                <a:close/>
              </a:path>
              <a:path w="117475" h="119379">
                <a:moveTo>
                  <a:pt x="45719" y="74676"/>
                </a:moveTo>
                <a:lnTo>
                  <a:pt x="42672" y="73152"/>
                </a:lnTo>
                <a:lnTo>
                  <a:pt x="41656" y="70612"/>
                </a:lnTo>
                <a:lnTo>
                  <a:pt x="45719" y="74676"/>
                </a:lnTo>
                <a:close/>
              </a:path>
              <a:path w="117475" h="119379">
                <a:moveTo>
                  <a:pt x="70612" y="77216"/>
                </a:moveTo>
                <a:lnTo>
                  <a:pt x="77216" y="70612"/>
                </a:lnTo>
                <a:lnTo>
                  <a:pt x="76200" y="73152"/>
                </a:lnTo>
                <a:lnTo>
                  <a:pt x="115824" y="73152"/>
                </a:lnTo>
                <a:lnTo>
                  <a:pt x="115214" y="76200"/>
                </a:lnTo>
                <a:lnTo>
                  <a:pt x="73152" y="76200"/>
                </a:lnTo>
                <a:lnTo>
                  <a:pt x="70612" y="77216"/>
                </a:lnTo>
                <a:close/>
              </a:path>
              <a:path w="117475" h="119379">
                <a:moveTo>
                  <a:pt x="48768" y="77724"/>
                </a:moveTo>
                <a:lnTo>
                  <a:pt x="45719" y="76200"/>
                </a:lnTo>
                <a:lnTo>
                  <a:pt x="47897" y="77070"/>
                </a:lnTo>
                <a:lnTo>
                  <a:pt x="48768" y="77724"/>
                </a:lnTo>
                <a:close/>
              </a:path>
              <a:path w="117475" h="119379">
                <a:moveTo>
                  <a:pt x="47897" y="77070"/>
                </a:moveTo>
                <a:lnTo>
                  <a:pt x="45719" y="76200"/>
                </a:lnTo>
                <a:lnTo>
                  <a:pt x="46736" y="76200"/>
                </a:lnTo>
                <a:lnTo>
                  <a:pt x="47897" y="77070"/>
                </a:lnTo>
                <a:close/>
              </a:path>
              <a:path w="117475" h="119379">
                <a:moveTo>
                  <a:pt x="70104" y="77724"/>
                </a:moveTo>
                <a:lnTo>
                  <a:pt x="70612" y="77216"/>
                </a:lnTo>
                <a:lnTo>
                  <a:pt x="73152" y="76200"/>
                </a:lnTo>
                <a:lnTo>
                  <a:pt x="70104" y="77724"/>
                </a:lnTo>
                <a:close/>
              </a:path>
              <a:path w="117475" h="119379">
                <a:moveTo>
                  <a:pt x="114909" y="77724"/>
                </a:moveTo>
                <a:lnTo>
                  <a:pt x="70104" y="77724"/>
                </a:lnTo>
                <a:lnTo>
                  <a:pt x="73152" y="76200"/>
                </a:lnTo>
                <a:lnTo>
                  <a:pt x="115214" y="76200"/>
                </a:lnTo>
                <a:lnTo>
                  <a:pt x="114909" y="77724"/>
                </a:lnTo>
                <a:close/>
              </a:path>
              <a:path w="117475" h="119379">
                <a:moveTo>
                  <a:pt x="49530" y="77724"/>
                </a:moveTo>
                <a:lnTo>
                  <a:pt x="48768" y="77724"/>
                </a:lnTo>
                <a:lnTo>
                  <a:pt x="47897" y="77070"/>
                </a:lnTo>
                <a:lnTo>
                  <a:pt x="49530" y="77724"/>
                </a:lnTo>
                <a:close/>
              </a:path>
              <a:path w="117475" h="119379">
                <a:moveTo>
                  <a:pt x="114300" y="80772"/>
                </a:moveTo>
                <a:lnTo>
                  <a:pt x="60960" y="80772"/>
                </a:lnTo>
                <a:lnTo>
                  <a:pt x="65532" y="79248"/>
                </a:lnTo>
                <a:lnTo>
                  <a:pt x="70612" y="77216"/>
                </a:lnTo>
                <a:lnTo>
                  <a:pt x="70104" y="77724"/>
                </a:lnTo>
                <a:lnTo>
                  <a:pt x="114909" y="77724"/>
                </a:lnTo>
                <a:lnTo>
                  <a:pt x="114300" y="80772"/>
                </a:lnTo>
                <a:close/>
              </a:path>
              <a:path w="117475" h="119379">
                <a:moveTo>
                  <a:pt x="64008" y="79552"/>
                </a:moveTo>
                <a:lnTo>
                  <a:pt x="68580" y="77724"/>
                </a:lnTo>
                <a:lnTo>
                  <a:pt x="65532" y="79248"/>
                </a:lnTo>
                <a:lnTo>
                  <a:pt x="64008" y="79552"/>
                </a:lnTo>
                <a:close/>
              </a:path>
              <a:path w="117475" h="119379">
                <a:moveTo>
                  <a:pt x="57912" y="80772"/>
                </a:moveTo>
                <a:lnTo>
                  <a:pt x="56387" y="80772"/>
                </a:lnTo>
                <a:lnTo>
                  <a:pt x="53340" y="79248"/>
                </a:lnTo>
                <a:lnTo>
                  <a:pt x="59436" y="80467"/>
                </a:lnTo>
                <a:lnTo>
                  <a:pt x="57912" y="80772"/>
                </a:lnTo>
                <a:close/>
              </a:path>
              <a:path w="117475" h="119379">
                <a:moveTo>
                  <a:pt x="60960" y="80772"/>
                </a:moveTo>
                <a:lnTo>
                  <a:pt x="64008" y="79552"/>
                </a:lnTo>
                <a:lnTo>
                  <a:pt x="65532" y="79248"/>
                </a:lnTo>
                <a:lnTo>
                  <a:pt x="60960" y="80772"/>
                </a:lnTo>
                <a:close/>
              </a:path>
              <a:path w="117475" h="119379">
                <a:moveTo>
                  <a:pt x="60960" y="80772"/>
                </a:moveTo>
                <a:lnTo>
                  <a:pt x="59436" y="80467"/>
                </a:lnTo>
                <a:lnTo>
                  <a:pt x="64008" y="79552"/>
                </a:lnTo>
                <a:lnTo>
                  <a:pt x="60960" y="80772"/>
                </a:lnTo>
                <a:close/>
              </a:path>
              <a:path w="117475" h="119379">
                <a:moveTo>
                  <a:pt x="60960" y="80772"/>
                </a:moveTo>
                <a:lnTo>
                  <a:pt x="57912" y="80772"/>
                </a:lnTo>
                <a:lnTo>
                  <a:pt x="59436" y="80467"/>
                </a:lnTo>
                <a:lnTo>
                  <a:pt x="60960" y="80772"/>
                </a:lnTo>
                <a:close/>
              </a:path>
              <a:path w="117475" h="119379">
                <a:moveTo>
                  <a:pt x="108204" y="92964"/>
                </a:moveTo>
                <a:lnTo>
                  <a:pt x="10668" y="92964"/>
                </a:lnTo>
                <a:lnTo>
                  <a:pt x="10668" y="91440"/>
                </a:lnTo>
                <a:lnTo>
                  <a:pt x="9144" y="89916"/>
                </a:lnTo>
                <a:lnTo>
                  <a:pt x="6096" y="83820"/>
                </a:lnTo>
                <a:lnTo>
                  <a:pt x="6096" y="82296"/>
                </a:lnTo>
                <a:lnTo>
                  <a:pt x="112775" y="82296"/>
                </a:lnTo>
                <a:lnTo>
                  <a:pt x="112775" y="83820"/>
                </a:lnTo>
                <a:lnTo>
                  <a:pt x="109728" y="89916"/>
                </a:lnTo>
                <a:lnTo>
                  <a:pt x="108204" y="91440"/>
                </a:lnTo>
                <a:lnTo>
                  <a:pt x="108204" y="92964"/>
                </a:lnTo>
                <a:close/>
              </a:path>
              <a:path w="117475" h="119379">
                <a:moveTo>
                  <a:pt x="100584" y="102108"/>
                </a:moveTo>
                <a:lnTo>
                  <a:pt x="18288" y="102108"/>
                </a:lnTo>
                <a:lnTo>
                  <a:pt x="16764" y="100584"/>
                </a:lnTo>
                <a:lnTo>
                  <a:pt x="16764" y="99060"/>
                </a:lnTo>
                <a:lnTo>
                  <a:pt x="12192" y="92964"/>
                </a:lnTo>
                <a:lnTo>
                  <a:pt x="106679" y="92964"/>
                </a:lnTo>
                <a:lnTo>
                  <a:pt x="102108" y="99060"/>
                </a:lnTo>
                <a:lnTo>
                  <a:pt x="100584" y="100584"/>
                </a:lnTo>
                <a:lnTo>
                  <a:pt x="100584" y="102108"/>
                </a:lnTo>
                <a:close/>
              </a:path>
              <a:path w="117475" h="119379">
                <a:moveTo>
                  <a:pt x="92964" y="108204"/>
                </a:moveTo>
                <a:lnTo>
                  <a:pt x="25908" y="108204"/>
                </a:lnTo>
                <a:lnTo>
                  <a:pt x="19812" y="102108"/>
                </a:lnTo>
                <a:lnTo>
                  <a:pt x="99060" y="102108"/>
                </a:lnTo>
                <a:lnTo>
                  <a:pt x="92964" y="106680"/>
                </a:lnTo>
                <a:lnTo>
                  <a:pt x="92964" y="108204"/>
                </a:lnTo>
                <a:close/>
              </a:path>
              <a:path w="117475" h="119379">
                <a:moveTo>
                  <a:pt x="83820" y="112776"/>
                </a:moveTo>
                <a:lnTo>
                  <a:pt x="35052" y="112776"/>
                </a:lnTo>
                <a:lnTo>
                  <a:pt x="27432" y="109728"/>
                </a:lnTo>
                <a:lnTo>
                  <a:pt x="27432" y="108204"/>
                </a:lnTo>
                <a:lnTo>
                  <a:pt x="91439" y="108204"/>
                </a:lnTo>
                <a:lnTo>
                  <a:pt x="89916" y="109728"/>
                </a:lnTo>
                <a:lnTo>
                  <a:pt x="83820" y="112776"/>
                </a:lnTo>
                <a:close/>
              </a:path>
              <a:path w="117475" h="119379">
                <a:moveTo>
                  <a:pt x="82296" y="114300"/>
                </a:moveTo>
                <a:lnTo>
                  <a:pt x="36576" y="114300"/>
                </a:lnTo>
                <a:lnTo>
                  <a:pt x="36576" y="112776"/>
                </a:lnTo>
                <a:lnTo>
                  <a:pt x="82296" y="112776"/>
                </a:lnTo>
                <a:lnTo>
                  <a:pt x="82296" y="114300"/>
                </a:lnTo>
                <a:close/>
              </a:path>
              <a:path w="117475" h="119379">
                <a:moveTo>
                  <a:pt x="71628" y="117348"/>
                </a:moveTo>
                <a:lnTo>
                  <a:pt x="47244" y="117348"/>
                </a:lnTo>
                <a:lnTo>
                  <a:pt x="45719" y="115824"/>
                </a:lnTo>
                <a:lnTo>
                  <a:pt x="38100" y="114300"/>
                </a:lnTo>
                <a:lnTo>
                  <a:pt x="80772" y="114300"/>
                </a:lnTo>
                <a:lnTo>
                  <a:pt x="73152" y="115824"/>
                </a:lnTo>
                <a:lnTo>
                  <a:pt x="71628" y="117348"/>
                </a:lnTo>
                <a:close/>
              </a:path>
              <a:path w="117475" h="119379">
                <a:moveTo>
                  <a:pt x="59436" y="118872"/>
                </a:moveTo>
                <a:lnTo>
                  <a:pt x="57912" y="117348"/>
                </a:lnTo>
                <a:lnTo>
                  <a:pt x="60960" y="117348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17035" y="3384803"/>
            <a:ext cx="81280" cy="78105"/>
          </a:xfrm>
          <a:custGeom>
            <a:avLst/>
            <a:gdLst/>
            <a:ahLst/>
            <a:cxnLst/>
            <a:rect l="l" t="t" r="r" b="b"/>
            <a:pathLst>
              <a:path w="81279" h="78104">
                <a:moveTo>
                  <a:pt x="39624" y="77724"/>
                </a:moveTo>
                <a:lnTo>
                  <a:pt x="24431" y="74771"/>
                </a:lnTo>
                <a:lnTo>
                  <a:pt x="11810" y="66675"/>
                </a:lnTo>
                <a:lnTo>
                  <a:pt x="3190" y="54578"/>
                </a:lnTo>
                <a:lnTo>
                  <a:pt x="0" y="39624"/>
                </a:lnTo>
                <a:lnTo>
                  <a:pt x="3190" y="24431"/>
                </a:lnTo>
                <a:lnTo>
                  <a:pt x="11811" y="11811"/>
                </a:lnTo>
                <a:lnTo>
                  <a:pt x="24431" y="3190"/>
                </a:lnTo>
                <a:lnTo>
                  <a:pt x="39624" y="0"/>
                </a:lnTo>
                <a:lnTo>
                  <a:pt x="55697" y="3190"/>
                </a:lnTo>
                <a:lnTo>
                  <a:pt x="68770" y="11811"/>
                </a:lnTo>
                <a:lnTo>
                  <a:pt x="77557" y="24431"/>
                </a:lnTo>
                <a:lnTo>
                  <a:pt x="80772" y="39624"/>
                </a:lnTo>
                <a:lnTo>
                  <a:pt x="77557" y="54578"/>
                </a:lnTo>
                <a:lnTo>
                  <a:pt x="68770" y="66675"/>
                </a:lnTo>
                <a:lnTo>
                  <a:pt x="55697" y="74771"/>
                </a:lnTo>
                <a:lnTo>
                  <a:pt x="396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97223" y="3366515"/>
            <a:ext cx="119380" cy="116205"/>
          </a:xfrm>
          <a:custGeom>
            <a:avLst/>
            <a:gdLst/>
            <a:ahLst/>
            <a:cxnLst/>
            <a:rect l="l" t="t" r="r" b="b"/>
            <a:pathLst>
              <a:path w="119379" h="116204">
                <a:moveTo>
                  <a:pt x="100584" y="15240"/>
                </a:moveTo>
                <a:lnTo>
                  <a:pt x="19812" y="15240"/>
                </a:lnTo>
                <a:lnTo>
                  <a:pt x="25908" y="10668"/>
                </a:lnTo>
                <a:lnTo>
                  <a:pt x="25908" y="9144"/>
                </a:lnTo>
                <a:lnTo>
                  <a:pt x="27432" y="9144"/>
                </a:lnTo>
                <a:lnTo>
                  <a:pt x="28956" y="7620"/>
                </a:lnTo>
                <a:lnTo>
                  <a:pt x="35052" y="4572"/>
                </a:ln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1628" y="0"/>
                </a:lnTo>
                <a:lnTo>
                  <a:pt x="73152" y="1524"/>
                </a:lnTo>
                <a:lnTo>
                  <a:pt x="80772" y="3048"/>
                </a:lnTo>
                <a:lnTo>
                  <a:pt x="82296" y="3048"/>
                </a:lnTo>
                <a:lnTo>
                  <a:pt x="83820" y="4572"/>
                </a:lnTo>
                <a:lnTo>
                  <a:pt x="91439" y="7620"/>
                </a:lnTo>
                <a:lnTo>
                  <a:pt x="94488" y="10668"/>
                </a:lnTo>
                <a:lnTo>
                  <a:pt x="100584" y="15240"/>
                </a:lnTo>
                <a:close/>
              </a:path>
              <a:path w="119379" h="116204">
                <a:moveTo>
                  <a:pt x="102108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102108" y="15240"/>
                </a:lnTo>
                <a:lnTo>
                  <a:pt x="102108" y="16764"/>
                </a:lnTo>
                <a:close/>
              </a:path>
              <a:path w="119379" h="116204">
                <a:moveTo>
                  <a:pt x="103632" y="97536"/>
                </a:moveTo>
                <a:lnTo>
                  <a:pt x="16764" y="97536"/>
                </a:lnTo>
                <a:lnTo>
                  <a:pt x="12192" y="91440"/>
                </a:lnTo>
                <a:lnTo>
                  <a:pt x="9144" y="88392"/>
                </a:lnTo>
                <a:lnTo>
                  <a:pt x="6096" y="82296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1628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2192" y="22860"/>
                </a:lnTo>
                <a:lnTo>
                  <a:pt x="16764" y="16764"/>
                </a:lnTo>
                <a:lnTo>
                  <a:pt x="103632" y="16764"/>
                </a:lnTo>
                <a:lnTo>
                  <a:pt x="108204" y="22860"/>
                </a:lnTo>
                <a:lnTo>
                  <a:pt x="108204" y="24384"/>
                </a:lnTo>
                <a:lnTo>
                  <a:pt x="109728" y="24384"/>
                </a:lnTo>
                <a:lnTo>
                  <a:pt x="109728" y="25908"/>
                </a:lnTo>
                <a:lnTo>
                  <a:pt x="114300" y="33528"/>
                </a:lnTo>
                <a:lnTo>
                  <a:pt x="114300" y="35052"/>
                </a:lnTo>
                <a:lnTo>
                  <a:pt x="115824" y="36576"/>
                </a:lnTo>
                <a:lnTo>
                  <a:pt x="116128" y="38100"/>
                </a:lnTo>
                <a:lnTo>
                  <a:pt x="53339" y="38100"/>
                </a:lnTo>
                <a:lnTo>
                  <a:pt x="50292" y="39624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1816"/>
                </a:lnTo>
                <a:lnTo>
                  <a:pt x="38100" y="54864"/>
                </a:lnTo>
                <a:lnTo>
                  <a:pt x="38100" y="59436"/>
                </a:lnTo>
                <a:lnTo>
                  <a:pt x="41148" y="67056"/>
                </a:lnTo>
                <a:lnTo>
                  <a:pt x="42672" y="70104"/>
                </a:lnTo>
                <a:lnTo>
                  <a:pt x="46736" y="73152"/>
                </a:lnTo>
                <a:lnTo>
                  <a:pt x="45719" y="73152"/>
                </a:lnTo>
                <a:lnTo>
                  <a:pt x="48768" y="74676"/>
                </a:lnTo>
                <a:lnTo>
                  <a:pt x="49529" y="74676"/>
                </a:lnTo>
                <a:lnTo>
                  <a:pt x="53339" y="76200"/>
                </a:lnTo>
                <a:lnTo>
                  <a:pt x="57912" y="77724"/>
                </a:lnTo>
                <a:lnTo>
                  <a:pt x="115824" y="77724"/>
                </a:lnTo>
                <a:lnTo>
                  <a:pt x="114300" y="79248"/>
                </a:lnTo>
                <a:lnTo>
                  <a:pt x="114300" y="82296"/>
                </a:lnTo>
                <a:lnTo>
                  <a:pt x="109728" y="88392"/>
                </a:lnTo>
                <a:lnTo>
                  <a:pt x="109728" y="89916"/>
                </a:lnTo>
                <a:lnTo>
                  <a:pt x="108204" y="89916"/>
                </a:lnTo>
                <a:lnTo>
                  <a:pt x="108204" y="91440"/>
                </a:lnTo>
                <a:lnTo>
                  <a:pt x="103632" y="97536"/>
                </a:lnTo>
                <a:close/>
              </a:path>
              <a:path w="119379" h="116204">
                <a:moveTo>
                  <a:pt x="50292" y="39624"/>
                </a:moveTo>
                <a:lnTo>
                  <a:pt x="53339" y="38100"/>
                </a:lnTo>
                <a:lnTo>
                  <a:pt x="51053" y="39471"/>
                </a:lnTo>
                <a:lnTo>
                  <a:pt x="50292" y="39624"/>
                </a:lnTo>
                <a:close/>
              </a:path>
              <a:path w="119379" h="116204">
                <a:moveTo>
                  <a:pt x="51053" y="39471"/>
                </a:moveTo>
                <a:lnTo>
                  <a:pt x="53339" y="38100"/>
                </a:lnTo>
                <a:lnTo>
                  <a:pt x="57912" y="38100"/>
                </a:lnTo>
                <a:lnTo>
                  <a:pt x="51053" y="39471"/>
                </a:lnTo>
                <a:close/>
              </a:path>
              <a:path w="119379" h="116204">
                <a:moveTo>
                  <a:pt x="68718" y="39346"/>
                </a:moveTo>
                <a:lnTo>
                  <a:pt x="62484" y="38100"/>
                </a:lnTo>
                <a:lnTo>
                  <a:pt x="67056" y="38100"/>
                </a:lnTo>
                <a:lnTo>
                  <a:pt x="68718" y="39346"/>
                </a:lnTo>
                <a:close/>
              </a:path>
              <a:path w="119379" h="116204">
                <a:moveTo>
                  <a:pt x="70104" y="39624"/>
                </a:moveTo>
                <a:lnTo>
                  <a:pt x="68718" y="39346"/>
                </a:lnTo>
                <a:lnTo>
                  <a:pt x="67056" y="38100"/>
                </a:lnTo>
                <a:lnTo>
                  <a:pt x="70104" y="39624"/>
                </a:lnTo>
                <a:close/>
              </a:path>
              <a:path w="119379" h="116204">
                <a:moveTo>
                  <a:pt x="76200" y="44196"/>
                </a:moveTo>
                <a:lnTo>
                  <a:pt x="70104" y="39624"/>
                </a:lnTo>
                <a:lnTo>
                  <a:pt x="67056" y="38100"/>
                </a:lnTo>
                <a:lnTo>
                  <a:pt x="116128" y="38100"/>
                </a:lnTo>
                <a:lnTo>
                  <a:pt x="117043" y="42672"/>
                </a:lnTo>
                <a:lnTo>
                  <a:pt x="74676" y="42672"/>
                </a:lnTo>
                <a:lnTo>
                  <a:pt x="76200" y="44196"/>
                </a:lnTo>
                <a:close/>
              </a:path>
              <a:path w="119379" h="116204">
                <a:moveTo>
                  <a:pt x="73152" y="42672"/>
                </a:moveTo>
                <a:lnTo>
                  <a:pt x="68718" y="39346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9379" h="116204">
                <a:moveTo>
                  <a:pt x="45719" y="42672"/>
                </a:moveTo>
                <a:lnTo>
                  <a:pt x="48768" y="39624"/>
                </a:lnTo>
                <a:lnTo>
                  <a:pt x="50292" y="39624"/>
                </a:lnTo>
                <a:lnTo>
                  <a:pt x="51053" y="39471"/>
                </a:lnTo>
                <a:lnTo>
                  <a:pt x="45719" y="42672"/>
                </a:lnTo>
                <a:close/>
              </a:path>
              <a:path w="119379" h="116204">
                <a:moveTo>
                  <a:pt x="41148" y="48768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8768"/>
                </a:lnTo>
                <a:close/>
              </a:path>
              <a:path w="119379" h="116204">
                <a:moveTo>
                  <a:pt x="116204" y="76200"/>
                </a:moveTo>
                <a:lnTo>
                  <a:pt x="67056" y="76200"/>
                </a:lnTo>
                <a:lnTo>
                  <a:pt x="73152" y="73152"/>
                </a:lnTo>
                <a:lnTo>
                  <a:pt x="74676" y="73152"/>
                </a:lnTo>
                <a:lnTo>
                  <a:pt x="79248" y="67056"/>
                </a:lnTo>
                <a:lnTo>
                  <a:pt x="80772" y="62484"/>
                </a:lnTo>
                <a:lnTo>
                  <a:pt x="80772" y="51816"/>
                </a:lnTo>
                <a:lnTo>
                  <a:pt x="79248" y="47244"/>
                </a:lnTo>
                <a:lnTo>
                  <a:pt x="74676" y="42672"/>
                </a:lnTo>
                <a:lnTo>
                  <a:pt x="117043" y="42672"/>
                </a:lnTo>
                <a:lnTo>
                  <a:pt x="117348" y="44196"/>
                </a:lnTo>
                <a:lnTo>
                  <a:pt x="117348" y="45720"/>
                </a:lnTo>
                <a:lnTo>
                  <a:pt x="118872" y="45720"/>
                </a:lnTo>
                <a:lnTo>
                  <a:pt x="118872" y="68580"/>
                </a:lnTo>
                <a:lnTo>
                  <a:pt x="117348" y="70104"/>
                </a:lnTo>
                <a:lnTo>
                  <a:pt x="117348" y="71628"/>
                </a:lnTo>
                <a:lnTo>
                  <a:pt x="116204" y="76200"/>
                </a:lnTo>
                <a:close/>
              </a:path>
              <a:path w="119379" h="116204">
                <a:moveTo>
                  <a:pt x="79940" y="50707"/>
                </a:moveTo>
                <a:lnTo>
                  <a:pt x="76200" y="45720"/>
                </a:lnTo>
                <a:lnTo>
                  <a:pt x="79248" y="47244"/>
                </a:lnTo>
                <a:lnTo>
                  <a:pt x="79940" y="50707"/>
                </a:lnTo>
                <a:close/>
              </a:path>
              <a:path w="119379" h="116204">
                <a:moveTo>
                  <a:pt x="80772" y="51816"/>
                </a:moveTo>
                <a:lnTo>
                  <a:pt x="79940" y="50707"/>
                </a:lnTo>
                <a:lnTo>
                  <a:pt x="79248" y="47244"/>
                </a:lnTo>
                <a:lnTo>
                  <a:pt x="80772" y="51816"/>
                </a:lnTo>
                <a:close/>
              </a:path>
              <a:path w="119379" h="116204">
                <a:moveTo>
                  <a:pt x="80772" y="54864"/>
                </a:moveTo>
                <a:lnTo>
                  <a:pt x="79940" y="50707"/>
                </a:lnTo>
                <a:lnTo>
                  <a:pt x="80772" y="51816"/>
                </a:lnTo>
                <a:lnTo>
                  <a:pt x="80772" y="54864"/>
                </a:lnTo>
                <a:close/>
              </a:path>
              <a:path w="119379" h="116204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9379" h="116204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9379" h="116204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9379" h="116204">
                <a:moveTo>
                  <a:pt x="79857" y="64008"/>
                </a:moveTo>
                <a:lnTo>
                  <a:pt x="80772" y="59436"/>
                </a:lnTo>
                <a:lnTo>
                  <a:pt x="80772" y="62484"/>
                </a:lnTo>
                <a:lnTo>
                  <a:pt x="79857" y="64008"/>
                </a:lnTo>
                <a:close/>
              </a:path>
              <a:path w="119379" h="116204">
                <a:moveTo>
                  <a:pt x="41656" y="67564"/>
                </a:moveTo>
                <a:lnTo>
                  <a:pt x="41148" y="67056"/>
                </a:lnTo>
                <a:lnTo>
                  <a:pt x="39624" y="62484"/>
                </a:lnTo>
                <a:lnTo>
                  <a:pt x="41656" y="67564"/>
                </a:lnTo>
                <a:close/>
              </a:path>
              <a:path w="119379" h="116204">
                <a:moveTo>
                  <a:pt x="79248" y="67056"/>
                </a:moveTo>
                <a:lnTo>
                  <a:pt x="79857" y="64008"/>
                </a:lnTo>
                <a:lnTo>
                  <a:pt x="80772" y="62484"/>
                </a:lnTo>
                <a:lnTo>
                  <a:pt x="79248" y="67056"/>
                </a:lnTo>
                <a:close/>
              </a:path>
              <a:path w="119379" h="116204">
                <a:moveTo>
                  <a:pt x="76200" y="70104"/>
                </a:moveTo>
                <a:lnTo>
                  <a:pt x="79857" y="64008"/>
                </a:lnTo>
                <a:lnTo>
                  <a:pt x="79248" y="67056"/>
                </a:lnTo>
                <a:lnTo>
                  <a:pt x="76200" y="70104"/>
                </a:lnTo>
                <a:close/>
              </a:path>
              <a:path w="119379" h="116204">
                <a:moveTo>
                  <a:pt x="42672" y="70104"/>
                </a:moveTo>
                <a:lnTo>
                  <a:pt x="41148" y="67056"/>
                </a:lnTo>
                <a:lnTo>
                  <a:pt x="41656" y="67564"/>
                </a:lnTo>
                <a:lnTo>
                  <a:pt x="42672" y="70104"/>
                </a:lnTo>
                <a:close/>
              </a:path>
              <a:path w="119379" h="116204">
                <a:moveTo>
                  <a:pt x="45719" y="71628"/>
                </a:moveTo>
                <a:lnTo>
                  <a:pt x="42672" y="70104"/>
                </a:lnTo>
                <a:lnTo>
                  <a:pt x="41656" y="67564"/>
                </a:lnTo>
                <a:lnTo>
                  <a:pt x="45719" y="71628"/>
                </a:lnTo>
                <a:close/>
              </a:path>
              <a:path w="119379" h="116204">
                <a:moveTo>
                  <a:pt x="70104" y="74676"/>
                </a:moveTo>
                <a:lnTo>
                  <a:pt x="76200" y="70104"/>
                </a:lnTo>
                <a:lnTo>
                  <a:pt x="74676" y="73152"/>
                </a:lnTo>
                <a:lnTo>
                  <a:pt x="73152" y="73152"/>
                </a:lnTo>
                <a:lnTo>
                  <a:pt x="70104" y="74676"/>
                </a:lnTo>
                <a:close/>
              </a:path>
              <a:path w="119379" h="116204">
                <a:moveTo>
                  <a:pt x="48768" y="74676"/>
                </a:moveTo>
                <a:lnTo>
                  <a:pt x="45719" y="73152"/>
                </a:lnTo>
                <a:lnTo>
                  <a:pt x="47897" y="74022"/>
                </a:lnTo>
                <a:lnTo>
                  <a:pt x="48768" y="74676"/>
                </a:lnTo>
                <a:close/>
              </a:path>
              <a:path w="119379" h="116204">
                <a:moveTo>
                  <a:pt x="47897" y="74022"/>
                </a:moveTo>
                <a:lnTo>
                  <a:pt x="45719" y="73152"/>
                </a:lnTo>
                <a:lnTo>
                  <a:pt x="46736" y="73152"/>
                </a:lnTo>
                <a:lnTo>
                  <a:pt x="47897" y="74022"/>
                </a:lnTo>
                <a:close/>
              </a:path>
              <a:path w="119379" h="116204">
                <a:moveTo>
                  <a:pt x="49529" y="74676"/>
                </a:moveTo>
                <a:lnTo>
                  <a:pt x="48768" y="74676"/>
                </a:lnTo>
                <a:lnTo>
                  <a:pt x="47897" y="74022"/>
                </a:lnTo>
                <a:lnTo>
                  <a:pt x="49529" y="74676"/>
                </a:lnTo>
                <a:close/>
              </a:path>
              <a:path w="119379" h="116204">
                <a:moveTo>
                  <a:pt x="54864" y="76504"/>
                </a:moveTo>
                <a:lnTo>
                  <a:pt x="53339" y="76200"/>
                </a:lnTo>
                <a:lnTo>
                  <a:pt x="50292" y="74676"/>
                </a:lnTo>
                <a:lnTo>
                  <a:pt x="54864" y="76504"/>
                </a:lnTo>
                <a:close/>
              </a:path>
              <a:path w="119379" h="116204">
                <a:moveTo>
                  <a:pt x="115824" y="77724"/>
                </a:moveTo>
                <a:lnTo>
                  <a:pt x="62484" y="77724"/>
                </a:lnTo>
                <a:lnTo>
                  <a:pt x="70104" y="74676"/>
                </a:lnTo>
                <a:lnTo>
                  <a:pt x="67056" y="76200"/>
                </a:lnTo>
                <a:lnTo>
                  <a:pt x="116204" y="76200"/>
                </a:lnTo>
                <a:lnTo>
                  <a:pt x="115824" y="77724"/>
                </a:lnTo>
                <a:close/>
              </a:path>
              <a:path w="119379" h="116204">
                <a:moveTo>
                  <a:pt x="57912" y="77724"/>
                </a:moveTo>
                <a:lnTo>
                  <a:pt x="53339" y="76200"/>
                </a:lnTo>
                <a:lnTo>
                  <a:pt x="54864" y="76504"/>
                </a:lnTo>
                <a:lnTo>
                  <a:pt x="57912" y="77724"/>
                </a:lnTo>
                <a:close/>
              </a:path>
              <a:path w="119379" h="116204">
                <a:moveTo>
                  <a:pt x="62484" y="77724"/>
                </a:moveTo>
                <a:lnTo>
                  <a:pt x="60960" y="77724"/>
                </a:lnTo>
                <a:lnTo>
                  <a:pt x="59436" y="77419"/>
                </a:lnTo>
                <a:lnTo>
                  <a:pt x="65532" y="76200"/>
                </a:lnTo>
                <a:lnTo>
                  <a:pt x="62484" y="77724"/>
                </a:lnTo>
                <a:close/>
              </a:path>
              <a:path w="119379" h="116204">
                <a:moveTo>
                  <a:pt x="57912" y="77724"/>
                </a:moveTo>
                <a:lnTo>
                  <a:pt x="54864" y="76504"/>
                </a:lnTo>
                <a:lnTo>
                  <a:pt x="59436" y="77419"/>
                </a:lnTo>
                <a:lnTo>
                  <a:pt x="57912" y="77724"/>
                </a:lnTo>
                <a:close/>
              </a:path>
              <a:path w="119379" h="116204">
                <a:moveTo>
                  <a:pt x="60960" y="77724"/>
                </a:moveTo>
                <a:lnTo>
                  <a:pt x="57912" y="77724"/>
                </a:lnTo>
                <a:lnTo>
                  <a:pt x="59436" y="77419"/>
                </a:lnTo>
                <a:lnTo>
                  <a:pt x="60960" y="77724"/>
                </a:lnTo>
                <a:close/>
              </a:path>
              <a:path w="119379" h="116204">
                <a:moveTo>
                  <a:pt x="102108" y="99060"/>
                </a:moveTo>
                <a:lnTo>
                  <a:pt x="18288" y="99060"/>
                </a:lnTo>
                <a:lnTo>
                  <a:pt x="18288" y="97536"/>
                </a:lnTo>
                <a:lnTo>
                  <a:pt x="102108" y="97536"/>
                </a:lnTo>
                <a:lnTo>
                  <a:pt x="102108" y="99060"/>
                </a:lnTo>
                <a:close/>
              </a:path>
              <a:path w="119379" h="116204">
                <a:moveTo>
                  <a:pt x="94488" y="105156"/>
                </a:moveTo>
                <a:lnTo>
                  <a:pt x="25908" y="105156"/>
                </a:lnTo>
                <a:lnTo>
                  <a:pt x="19812" y="99060"/>
                </a:lnTo>
                <a:lnTo>
                  <a:pt x="100584" y="99060"/>
                </a:lnTo>
                <a:lnTo>
                  <a:pt x="94488" y="105156"/>
                </a:lnTo>
                <a:close/>
              </a:path>
              <a:path w="119379" h="116204">
                <a:moveTo>
                  <a:pt x="83820" y="111252"/>
                </a:moveTo>
                <a:lnTo>
                  <a:pt x="36576" y="111252"/>
                </a:lnTo>
                <a:lnTo>
                  <a:pt x="35052" y="109728"/>
                </a:lnTo>
                <a:lnTo>
                  <a:pt x="28956" y="106680"/>
                </a:lnTo>
                <a:lnTo>
                  <a:pt x="27432" y="105156"/>
                </a:lnTo>
                <a:lnTo>
                  <a:pt x="92964" y="105156"/>
                </a:lnTo>
                <a:lnTo>
                  <a:pt x="91439" y="106680"/>
                </a:lnTo>
                <a:lnTo>
                  <a:pt x="83820" y="109728"/>
                </a:lnTo>
                <a:lnTo>
                  <a:pt x="83820" y="111252"/>
                </a:lnTo>
                <a:close/>
              </a:path>
              <a:path w="119379" h="116204">
                <a:moveTo>
                  <a:pt x="73152" y="114300"/>
                </a:moveTo>
                <a:lnTo>
                  <a:pt x="45719" y="114300"/>
                </a:lnTo>
                <a:lnTo>
                  <a:pt x="38100" y="111252"/>
                </a:lnTo>
                <a:lnTo>
                  <a:pt x="80772" y="111252"/>
                </a:lnTo>
                <a:lnTo>
                  <a:pt x="73152" y="114300"/>
                </a:lnTo>
                <a:close/>
              </a:path>
              <a:path w="119379" h="116204">
                <a:moveTo>
                  <a:pt x="60960" y="115824"/>
                </a:moveTo>
                <a:lnTo>
                  <a:pt x="57912" y="115824"/>
                </a:lnTo>
                <a:lnTo>
                  <a:pt x="50292" y="114300"/>
                </a:lnTo>
                <a:lnTo>
                  <a:pt x="70104" y="114300"/>
                </a:lnTo>
                <a:lnTo>
                  <a:pt x="6096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68396" y="4463034"/>
            <a:ext cx="589915" cy="0"/>
          </a:xfrm>
          <a:custGeom>
            <a:avLst/>
            <a:gdLst/>
            <a:ahLst/>
            <a:cxnLst/>
            <a:rect l="l" t="t" r="r" b="b"/>
            <a:pathLst>
              <a:path w="589914" h="0">
                <a:moveTo>
                  <a:pt x="0" y="0"/>
                </a:moveTo>
                <a:lnTo>
                  <a:pt x="5897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76855" y="4463034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4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45307" y="4381500"/>
            <a:ext cx="323215" cy="160020"/>
          </a:xfrm>
          <a:custGeom>
            <a:avLst/>
            <a:gdLst/>
            <a:ahLst/>
            <a:cxnLst/>
            <a:rect l="l" t="t" r="r" b="b"/>
            <a:pathLst>
              <a:path w="323214" h="160020">
                <a:moveTo>
                  <a:pt x="0" y="0"/>
                </a:moveTo>
                <a:lnTo>
                  <a:pt x="323088" y="0"/>
                </a:lnTo>
                <a:lnTo>
                  <a:pt x="323088" y="160019"/>
                </a:lnTo>
                <a:lnTo>
                  <a:pt x="0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25496" y="4363211"/>
            <a:ext cx="363220" cy="198120"/>
          </a:xfrm>
          <a:custGeom>
            <a:avLst/>
            <a:gdLst/>
            <a:ahLst/>
            <a:cxnLst/>
            <a:rect l="l" t="t" r="r" b="b"/>
            <a:pathLst>
              <a:path w="363219" h="198120">
                <a:moveTo>
                  <a:pt x="362712" y="198119"/>
                </a:moveTo>
                <a:lnTo>
                  <a:pt x="0" y="198119"/>
                </a:lnTo>
                <a:lnTo>
                  <a:pt x="0" y="0"/>
                </a:lnTo>
                <a:lnTo>
                  <a:pt x="362712" y="0"/>
                </a:lnTo>
                <a:lnTo>
                  <a:pt x="36271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60019"/>
                </a:lnTo>
                <a:lnTo>
                  <a:pt x="19812" y="160019"/>
                </a:lnTo>
                <a:lnTo>
                  <a:pt x="38100" y="178307"/>
                </a:lnTo>
                <a:lnTo>
                  <a:pt x="362712" y="178307"/>
                </a:lnTo>
                <a:lnTo>
                  <a:pt x="362712" y="198119"/>
                </a:lnTo>
                <a:close/>
              </a:path>
              <a:path w="363219" h="19812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3219" h="198120">
                <a:moveTo>
                  <a:pt x="32461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4612" y="18288"/>
                </a:lnTo>
                <a:lnTo>
                  <a:pt x="324612" y="38100"/>
                </a:lnTo>
                <a:close/>
              </a:path>
              <a:path w="363219" h="198120">
                <a:moveTo>
                  <a:pt x="324612" y="178307"/>
                </a:moveTo>
                <a:lnTo>
                  <a:pt x="324612" y="18288"/>
                </a:lnTo>
                <a:lnTo>
                  <a:pt x="342900" y="38100"/>
                </a:lnTo>
                <a:lnTo>
                  <a:pt x="362712" y="38100"/>
                </a:lnTo>
                <a:lnTo>
                  <a:pt x="362712" y="160019"/>
                </a:lnTo>
                <a:lnTo>
                  <a:pt x="342900" y="160019"/>
                </a:lnTo>
                <a:lnTo>
                  <a:pt x="324612" y="178307"/>
                </a:lnTo>
                <a:close/>
              </a:path>
              <a:path w="363219" h="198120">
                <a:moveTo>
                  <a:pt x="362712" y="38100"/>
                </a:moveTo>
                <a:lnTo>
                  <a:pt x="342900" y="38100"/>
                </a:lnTo>
                <a:lnTo>
                  <a:pt x="324612" y="18288"/>
                </a:lnTo>
                <a:lnTo>
                  <a:pt x="362712" y="18288"/>
                </a:lnTo>
                <a:lnTo>
                  <a:pt x="362712" y="38100"/>
                </a:lnTo>
                <a:close/>
              </a:path>
              <a:path w="363219" h="198120">
                <a:moveTo>
                  <a:pt x="38100" y="178307"/>
                </a:moveTo>
                <a:lnTo>
                  <a:pt x="19812" y="160019"/>
                </a:lnTo>
                <a:lnTo>
                  <a:pt x="38100" y="160019"/>
                </a:lnTo>
                <a:lnTo>
                  <a:pt x="38100" y="178307"/>
                </a:lnTo>
                <a:close/>
              </a:path>
              <a:path w="363219" h="198120">
                <a:moveTo>
                  <a:pt x="324612" y="178307"/>
                </a:moveTo>
                <a:lnTo>
                  <a:pt x="38100" y="178307"/>
                </a:lnTo>
                <a:lnTo>
                  <a:pt x="38100" y="160019"/>
                </a:lnTo>
                <a:lnTo>
                  <a:pt x="324612" y="160019"/>
                </a:lnTo>
                <a:lnTo>
                  <a:pt x="324612" y="178307"/>
                </a:lnTo>
                <a:close/>
              </a:path>
              <a:path w="363219" h="198120">
                <a:moveTo>
                  <a:pt x="362712" y="178307"/>
                </a:moveTo>
                <a:lnTo>
                  <a:pt x="324612" y="178307"/>
                </a:lnTo>
                <a:lnTo>
                  <a:pt x="342900" y="160019"/>
                </a:lnTo>
                <a:lnTo>
                  <a:pt x="362712" y="160019"/>
                </a:lnTo>
                <a:lnTo>
                  <a:pt x="362712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61872" y="362407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39624" y="77724"/>
                </a:moveTo>
                <a:lnTo>
                  <a:pt x="24431" y="74771"/>
                </a:lnTo>
                <a:lnTo>
                  <a:pt x="11810" y="66675"/>
                </a:lnTo>
                <a:lnTo>
                  <a:pt x="3190" y="54578"/>
                </a:lnTo>
                <a:lnTo>
                  <a:pt x="0" y="39624"/>
                </a:lnTo>
                <a:lnTo>
                  <a:pt x="3190" y="24431"/>
                </a:lnTo>
                <a:lnTo>
                  <a:pt x="11811" y="11811"/>
                </a:lnTo>
                <a:lnTo>
                  <a:pt x="24431" y="3190"/>
                </a:lnTo>
                <a:lnTo>
                  <a:pt x="39624" y="0"/>
                </a:lnTo>
                <a:lnTo>
                  <a:pt x="55459" y="3190"/>
                </a:lnTo>
                <a:lnTo>
                  <a:pt x="68008" y="11811"/>
                </a:lnTo>
                <a:lnTo>
                  <a:pt x="76271" y="24431"/>
                </a:lnTo>
                <a:lnTo>
                  <a:pt x="79248" y="39624"/>
                </a:lnTo>
                <a:lnTo>
                  <a:pt x="76271" y="54578"/>
                </a:lnTo>
                <a:lnTo>
                  <a:pt x="68008" y="66675"/>
                </a:lnTo>
                <a:lnTo>
                  <a:pt x="55459" y="74771"/>
                </a:lnTo>
                <a:lnTo>
                  <a:pt x="396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43583" y="3605783"/>
            <a:ext cx="117475" cy="116205"/>
          </a:xfrm>
          <a:custGeom>
            <a:avLst/>
            <a:gdLst/>
            <a:ahLst/>
            <a:cxnLst/>
            <a:rect l="l" t="t" r="r" b="b"/>
            <a:pathLst>
              <a:path w="117475" h="116204">
                <a:moveTo>
                  <a:pt x="70104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6204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4195" y="1524"/>
                </a:lnTo>
                <a:lnTo>
                  <a:pt x="71628" y="1524"/>
                </a:lnTo>
                <a:lnTo>
                  <a:pt x="79248" y="3048"/>
                </a:lnTo>
                <a:lnTo>
                  <a:pt x="80772" y="4572"/>
                </a:lnTo>
                <a:close/>
              </a:path>
              <a:path w="117475" h="116204">
                <a:moveTo>
                  <a:pt x="89916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2296" y="4572"/>
                </a:lnTo>
                <a:lnTo>
                  <a:pt x="89916" y="9144"/>
                </a:lnTo>
                <a:close/>
              </a:path>
              <a:path w="117475" h="116204">
                <a:moveTo>
                  <a:pt x="91439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91439" y="9144"/>
                </a:lnTo>
                <a:lnTo>
                  <a:pt x="91439" y="10668"/>
                </a:lnTo>
                <a:close/>
              </a:path>
              <a:path w="117475" h="116204">
                <a:moveTo>
                  <a:pt x="92964" y="105156"/>
                </a:moveTo>
                <a:lnTo>
                  <a:pt x="24384" y="105156"/>
                </a:lnTo>
                <a:lnTo>
                  <a:pt x="18288" y="100584"/>
                </a:lnTo>
                <a:lnTo>
                  <a:pt x="15240" y="97536"/>
                </a:lnTo>
                <a:lnTo>
                  <a:pt x="10668" y="91440"/>
                </a:lnTo>
                <a:lnTo>
                  <a:pt x="9144" y="89916"/>
                </a:lnTo>
                <a:lnTo>
                  <a:pt x="9144" y="88392"/>
                </a:lnTo>
                <a:lnTo>
                  <a:pt x="4572" y="82296"/>
                </a:lnTo>
                <a:lnTo>
                  <a:pt x="4572" y="79248"/>
                </a:lnTo>
                <a:lnTo>
                  <a:pt x="3048" y="79248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68580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18288" y="15240"/>
                </a:lnTo>
                <a:lnTo>
                  <a:pt x="24384" y="10668"/>
                </a:lnTo>
                <a:lnTo>
                  <a:pt x="92964" y="10668"/>
                </a:lnTo>
                <a:lnTo>
                  <a:pt x="99060" y="15240"/>
                </a:lnTo>
                <a:lnTo>
                  <a:pt x="99060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8204" y="25908"/>
                </a:lnTo>
                <a:lnTo>
                  <a:pt x="108204" y="27432"/>
                </a:lnTo>
                <a:lnTo>
                  <a:pt x="111252" y="33528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338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5719" y="42672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4008"/>
                </a:lnTo>
                <a:lnTo>
                  <a:pt x="39624" y="67056"/>
                </a:lnTo>
                <a:lnTo>
                  <a:pt x="44195" y="73152"/>
                </a:lnTo>
                <a:lnTo>
                  <a:pt x="45719" y="73152"/>
                </a:lnTo>
                <a:lnTo>
                  <a:pt x="51816" y="76200"/>
                </a:lnTo>
                <a:lnTo>
                  <a:pt x="48768" y="76200"/>
                </a:lnTo>
                <a:lnTo>
                  <a:pt x="56387" y="77724"/>
                </a:lnTo>
                <a:lnTo>
                  <a:pt x="113385" y="77724"/>
                </a:lnTo>
                <a:lnTo>
                  <a:pt x="112775" y="79248"/>
                </a:lnTo>
                <a:lnTo>
                  <a:pt x="112775" y="80772"/>
                </a:lnTo>
                <a:lnTo>
                  <a:pt x="111252" y="82296"/>
                </a:lnTo>
                <a:lnTo>
                  <a:pt x="108204" y="88392"/>
                </a:lnTo>
                <a:lnTo>
                  <a:pt x="108204" y="89916"/>
                </a:lnTo>
                <a:lnTo>
                  <a:pt x="100584" y="97536"/>
                </a:lnTo>
                <a:lnTo>
                  <a:pt x="100584" y="99060"/>
                </a:lnTo>
                <a:lnTo>
                  <a:pt x="99060" y="99060"/>
                </a:lnTo>
                <a:lnTo>
                  <a:pt x="99060" y="100584"/>
                </a:lnTo>
                <a:lnTo>
                  <a:pt x="92964" y="105156"/>
                </a:lnTo>
                <a:close/>
              </a:path>
              <a:path w="117475" h="116204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6204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6204">
                <a:moveTo>
                  <a:pt x="67194" y="39346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194" y="39346"/>
                </a:lnTo>
                <a:close/>
              </a:path>
              <a:path w="117475" h="116204">
                <a:moveTo>
                  <a:pt x="68580" y="39624"/>
                </a:moveTo>
                <a:lnTo>
                  <a:pt x="67194" y="39346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6204">
                <a:moveTo>
                  <a:pt x="113385" y="77724"/>
                </a:moveTo>
                <a:lnTo>
                  <a:pt x="60960" y="77724"/>
                </a:lnTo>
                <a:lnTo>
                  <a:pt x="68580" y="76200"/>
                </a:lnTo>
                <a:lnTo>
                  <a:pt x="65532" y="76200"/>
                </a:lnTo>
                <a:lnTo>
                  <a:pt x="71628" y="73152"/>
                </a:lnTo>
                <a:lnTo>
                  <a:pt x="74676" y="70104"/>
                </a:lnTo>
                <a:lnTo>
                  <a:pt x="77724" y="64008"/>
                </a:lnTo>
                <a:lnTo>
                  <a:pt x="79248" y="59436"/>
                </a:lnTo>
                <a:lnTo>
                  <a:pt x="79248" y="56388"/>
                </a:lnTo>
                <a:lnTo>
                  <a:pt x="77724" y="51816"/>
                </a:lnTo>
                <a:lnTo>
                  <a:pt x="74676" y="45720"/>
                </a:lnTo>
                <a:lnTo>
                  <a:pt x="68580" y="39624"/>
                </a:lnTo>
                <a:lnTo>
                  <a:pt x="65532" y="38100"/>
                </a:lnTo>
                <a:lnTo>
                  <a:pt x="113385" y="38100"/>
                </a:lnTo>
                <a:lnTo>
                  <a:pt x="115824" y="44196"/>
                </a:lnTo>
                <a:lnTo>
                  <a:pt x="115824" y="48768"/>
                </a:lnTo>
                <a:lnTo>
                  <a:pt x="117348" y="56388"/>
                </a:lnTo>
                <a:lnTo>
                  <a:pt x="117348" y="59436"/>
                </a:lnTo>
                <a:lnTo>
                  <a:pt x="115824" y="67056"/>
                </a:lnTo>
                <a:lnTo>
                  <a:pt x="115824" y="71628"/>
                </a:lnTo>
                <a:lnTo>
                  <a:pt x="113385" y="77724"/>
                </a:lnTo>
                <a:close/>
              </a:path>
              <a:path w="117475" h="116204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6204">
                <a:moveTo>
                  <a:pt x="71627" y="42672"/>
                </a:moveTo>
                <a:lnTo>
                  <a:pt x="67194" y="39346"/>
                </a:lnTo>
                <a:lnTo>
                  <a:pt x="68580" y="39624"/>
                </a:lnTo>
                <a:lnTo>
                  <a:pt x="71627" y="42672"/>
                </a:lnTo>
                <a:close/>
              </a:path>
              <a:path w="117475" h="116204">
                <a:moveTo>
                  <a:pt x="42672" y="45720"/>
                </a:moveTo>
                <a:lnTo>
                  <a:pt x="44195" y="42672"/>
                </a:lnTo>
                <a:lnTo>
                  <a:pt x="45720" y="42672"/>
                </a:lnTo>
                <a:lnTo>
                  <a:pt x="42672" y="45720"/>
                </a:lnTo>
                <a:close/>
              </a:path>
              <a:path w="117475" h="116204">
                <a:moveTo>
                  <a:pt x="76200" y="48768"/>
                </a:moveTo>
                <a:lnTo>
                  <a:pt x="71628" y="42672"/>
                </a:lnTo>
                <a:lnTo>
                  <a:pt x="74676" y="45720"/>
                </a:lnTo>
                <a:lnTo>
                  <a:pt x="76200" y="48768"/>
                </a:lnTo>
                <a:close/>
              </a:path>
              <a:path w="117475" h="116204">
                <a:moveTo>
                  <a:pt x="39346" y="50153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346" y="50153"/>
                </a:lnTo>
                <a:close/>
              </a:path>
              <a:path w="117475" h="116204">
                <a:moveTo>
                  <a:pt x="38100" y="51816"/>
                </a:moveTo>
                <a:lnTo>
                  <a:pt x="39624" y="48768"/>
                </a:lnTo>
                <a:lnTo>
                  <a:pt x="39346" y="50153"/>
                </a:lnTo>
                <a:lnTo>
                  <a:pt x="38100" y="51816"/>
                </a:lnTo>
                <a:close/>
              </a:path>
              <a:path w="117475" h="116204">
                <a:moveTo>
                  <a:pt x="78028" y="53340"/>
                </a:moveTo>
                <a:lnTo>
                  <a:pt x="76200" y="48768"/>
                </a:lnTo>
                <a:lnTo>
                  <a:pt x="77724" y="51816"/>
                </a:lnTo>
                <a:lnTo>
                  <a:pt x="78028" y="53340"/>
                </a:lnTo>
                <a:close/>
              </a:path>
              <a:path w="117475" h="116204">
                <a:moveTo>
                  <a:pt x="38100" y="56388"/>
                </a:moveTo>
                <a:lnTo>
                  <a:pt x="38100" y="51816"/>
                </a:lnTo>
                <a:lnTo>
                  <a:pt x="39346" y="50153"/>
                </a:lnTo>
                <a:lnTo>
                  <a:pt x="38100" y="56388"/>
                </a:lnTo>
                <a:close/>
              </a:path>
              <a:path w="117475" h="116204">
                <a:moveTo>
                  <a:pt x="79248" y="56388"/>
                </a:moveTo>
                <a:lnTo>
                  <a:pt x="78028" y="53340"/>
                </a:lnTo>
                <a:lnTo>
                  <a:pt x="77724" y="51816"/>
                </a:lnTo>
                <a:lnTo>
                  <a:pt x="79248" y="56388"/>
                </a:lnTo>
                <a:close/>
              </a:path>
              <a:path w="117475" h="116204">
                <a:moveTo>
                  <a:pt x="78943" y="57912"/>
                </a:moveTo>
                <a:lnTo>
                  <a:pt x="78028" y="53340"/>
                </a:lnTo>
                <a:lnTo>
                  <a:pt x="79248" y="56388"/>
                </a:lnTo>
                <a:lnTo>
                  <a:pt x="78943" y="57912"/>
                </a:lnTo>
                <a:close/>
              </a:path>
              <a:path w="117475" h="116204">
                <a:moveTo>
                  <a:pt x="79248" y="59436"/>
                </a:moveTo>
                <a:lnTo>
                  <a:pt x="78943" y="57912"/>
                </a:lnTo>
                <a:lnTo>
                  <a:pt x="79248" y="56388"/>
                </a:lnTo>
                <a:lnTo>
                  <a:pt x="79248" y="59436"/>
                </a:lnTo>
                <a:close/>
              </a:path>
              <a:path w="117475" h="116204">
                <a:moveTo>
                  <a:pt x="78028" y="62484"/>
                </a:moveTo>
                <a:lnTo>
                  <a:pt x="78943" y="57912"/>
                </a:lnTo>
                <a:lnTo>
                  <a:pt x="79248" y="59436"/>
                </a:lnTo>
                <a:lnTo>
                  <a:pt x="78028" y="62484"/>
                </a:lnTo>
                <a:close/>
              </a:path>
              <a:path w="117475" h="116204">
                <a:moveTo>
                  <a:pt x="39346" y="65670"/>
                </a:moveTo>
                <a:lnTo>
                  <a:pt x="38100" y="64008"/>
                </a:lnTo>
                <a:lnTo>
                  <a:pt x="38100" y="59436"/>
                </a:lnTo>
                <a:lnTo>
                  <a:pt x="39346" y="65670"/>
                </a:lnTo>
                <a:close/>
              </a:path>
              <a:path w="117475" h="116204">
                <a:moveTo>
                  <a:pt x="77724" y="64008"/>
                </a:moveTo>
                <a:lnTo>
                  <a:pt x="78028" y="62484"/>
                </a:lnTo>
                <a:lnTo>
                  <a:pt x="79248" y="59436"/>
                </a:lnTo>
                <a:lnTo>
                  <a:pt x="77724" y="64008"/>
                </a:lnTo>
                <a:close/>
              </a:path>
              <a:path w="117475" h="116204">
                <a:moveTo>
                  <a:pt x="76200" y="67056"/>
                </a:moveTo>
                <a:lnTo>
                  <a:pt x="78028" y="62484"/>
                </a:lnTo>
                <a:lnTo>
                  <a:pt x="77724" y="64008"/>
                </a:lnTo>
                <a:lnTo>
                  <a:pt x="76200" y="67056"/>
                </a:lnTo>
                <a:close/>
              </a:path>
              <a:path w="117475" h="116204">
                <a:moveTo>
                  <a:pt x="39624" y="67056"/>
                </a:moveTo>
                <a:lnTo>
                  <a:pt x="38100" y="64008"/>
                </a:lnTo>
                <a:lnTo>
                  <a:pt x="39346" y="65670"/>
                </a:lnTo>
                <a:lnTo>
                  <a:pt x="39624" y="67056"/>
                </a:lnTo>
                <a:close/>
              </a:path>
              <a:path w="117475" h="116204">
                <a:moveTo>
                  <a:pt x="42672" y="70104"/>
                </a:moveTo>
                <a:lnTo>
                  <a:pt x="39624" y="67056"/>
                </a:lnTo>
                <a:lnTo>
                  <a:pt x="39346" y="65670"/>
                </a:lnTo>
                <a:lnTo>
                  <a:pt x="42672" y="70104"/>
                </a:lnTo>
                <a:close/>
              </a:path>
              <a:path w="117475" h="116204">
                <a:moveTo>
                  <a:pt x="72934" y="71410"/>
                </a:moveTo>
                <a:lnTo>
                  <a:pt x="76200" y="67056"/>
                </a:lnTo>
                <a:lnTo>
                  <a:pt x="74676" y="70104"/>
                </a:lnTo>
                <a:lnTo>
                  <a:pt x="72934" y="71410"/>
                </a:lnTo>
                <a:close/>
              </a:path>
              <a:path w="117475" h="116204">
                <a:moveTo>
                  <a:pt x="48768" y="74676"/>
                </a:moveTo>
                <a:lnTo>
                  <a:pt x="45719" y="73152"/>
                </a:lnTo>
                <a:lnTo>
                  <a:pt x="44195" y="73152"/>
                </a:lnTo>
                <a:lnTo>
                  <a:pt x="42672" y="70104"/>
                </a:lnTo>
                <a:lnTo>
                  <a:pt x="48768" y="74676"/>
                </a:lnTo>
                <a:close/>
              </a:path>
              <a:path w="117475" h="116204">
                <a:moveTo>
                  <a:pt x="71628" y="73152"/>
                </a:moveTo>
                <a:lnTo>
                  <a:pt x="72934" y="71410"/>
                </a:lnTo>
                <a:lnTo>
                  <a:pt x="74676" y="70104"/>
                </a:lnTo>
                <a:lnTo>
                  <a:pt x="71628" y="73152"/>
                </a:lnTo>
                <a:close/>
              </a:path>
              <a:path w="117475" h="116204">
                <a:moveTo>
                  <a:pt x="68580" y="74676"/>
                </a:moveTo>
                <a:lnTo>
                  <a:pt x="72934" y="71410"/>
                </a:lnTo>
                <a:lnTo>
                  <a:pt x="71628" y="73152"/>
                </a:lnTo>
                <a:lnTo>
                  <a:pt x="68580" y="74676"/>
                </a:lnTo>
                <a:close/>
              </a:path>
              <a:path w="117475" h="116204">
                <a:moveTo>
                  <a:pt x="91439" y="106680"/>
                </a:moveTo>
                <a:lnTo>
                  <a:pt x="25908" y="106680"/>
                </a:lnTo>
                <a:lnTo>
                  <a:pt x="25908" y="105156"/>
                </a:lnTo>
                <a:lnTo>
                  <a:pt x="91439" y="105156"/>
                </a:lnTo>
                <a:lnTo>
                  <a:pt x="91439" y="106680"/>
                </a:lnTo>
                <a:close/>
              </a:path>
              <a:path w="117475" h="116204">
                <a:moveTo>
                  <a:pt x="82296" y="111252"/>
                </a:moveTo>
                <a:lnTo>
                  <a:pt x="35052" y="111252"/>
                </a:lnTo>
                <a:lnTo>
                  <a:pt x="33528" y="109728"/>
                </a:lnTo>
                <a:lnTo>
                  <a:pt x="27432" y="106680"/>
                </a:lnTo>
                <a:lnTo>
                  <a:pt x="89916" y="106680"/>
                </a:lnTo>
                <a:lnTo>
                  <a:pt x="82296" y="109728"/>
                </a:lnTo>
                <a:lnTo>
                  <a:pt x="82296" y="111252"/>
                </a:lnTo>
                <a:close/>
              </a:path>
              <a:path w="117475" h="116204">
                <a:moveTo>
                  <a:pt x="71628" y="114300"/>
                </a:moveTo>
                <a:lnTo>
                  <a:pt x="44195" y="114300"/>
                </a:lnTo>
                <a:lnTo>
                  <a:pt x="38100" y="111252"/>
                </a:lnTo>
                <a:lnTo>
                  <a:pt x="79248" y="111252"/>
                </a:lnTo>
                <a:lnTo>
                  <a:pt x="71628" y="114300"/>
                </a:lnTo>
                <a:close/>
              </a:path>
              <a:path w="117475" h="116204">
                <a:moveTo>
                  <a:pt x="60960" y="115824"/>
                </a:moveTo>
                <a:lnTo>
                  <a:pt x="56387" y="115824"/>
                </a:lnTo>
                <a:lnTo>
                  <a:pt x="48768" y="114300"/>
                </a:lnTo>
                <a:lnTo>
                  <a:pt x="68580" y="114300"/>
                </a:lnTo>
                <a:lnTo>
                  <a:pt x="6096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61076" y="1998974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82417" y="2897124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72511" y="2880360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79" h="574675">
                <a:moveTo>
                  <a:pt x="859536" y="574548"/>
                </a:moveTo>
                <a:lnTo>
                  <a:pt x="0" y="32004"/>
                </a:lnTo>
                <a:lnTo>
                  <a:pt x="19812" y="0"/>
                </a:lnTo>
                <a:lnTo>
                  <a:pt x="880872" y="542543"/>
                </a:lnTo>
                <a:lnTo>
                  <a:pt x="859536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74035" y="3422903"/>
            <a:ext cx="878205" cy="500380"/>
          </a:xfrm>
          <a:custGeom>
            <a:avLst/>
            <a:gdLst/>
            <a:ahLst/>
            <a:cxnLst/>
            <a:rect l="l" t="t" r="r" b="b"/>
            <a:pathLst>
              <a:path w="878204" h="500379">
                <a:moveTo>
                  <a:pt x="18288" y="499872"/>
                </a:moveTo>
                <a:lnTo>
                  <a:pt x="0" y="466344"/>
                </a:lnTo>
                <a:lnTo>
                  <a:pt x="859536" y="0"/>
                </a:lnTo>
                <a:lnTo>
                  <a:pt x="877824" y="33528"/>
                </a:lnTo>
                <a:lnTo>
                  <a:pt x="18288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19771" y="2982515"/>
            <a:ext cx="18415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56932" y="3091433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 h="0">
                <a:moveTo>
                  <a:pt x="0" y="0"/>
                </a:moveTo>
                <a:lnTo>
                  <a:pt x="8717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68211" y="3091433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 h="0">
                <a:moveTo>
                  <a:pt x="0" y="0"/>
                </a:moveTo>
                <a:lnTo>
                  <a:pt x="8656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71488" y="385343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50735" y="431063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97723" y="408203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07429" y="291998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86271" y="4215384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61187" y="170688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3087" y="18288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23087" y="18288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8288"/>
                </a:lnTo>
                <a:lnTo>
                  <a:pt x="361187" y="18288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1314" h="190500">
                <a:moveTo>
                  <a:pt x="323087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0688"/>
                </a:lnTo>
                <a:close/>
              </a:path>
              <a:path w="361314" h="190500">
                <a:moveTo>
                  <a:pt x="361187" y="170688"/>
                </a:moveTo>
                <a:lnTo>
                  <a:pt x="323087" y="170688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46064" y="431063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27647" y="4310634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33844" y="3034283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5" h="152400">
                <a:moveTo>
                  <a:pt x="0" y="0"/>
                </a:moveTo>
                <a:lnTo>
                  <a:pt x="323087" y="0"/>
                </a:lnTo>
                <a:lnTo>
                  <a:pt x="323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15555" y="3014472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0045" h="190500">
                <a:moveTo>
                  <a:pt x="321563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099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21563" y="19812"/>
                </a:lnTo>
                <a:lnTo>
                  <a:pt x="341376" y="38100"/>
                </a:lnTo>
                <a:lnTo>
                  <a:pt x="359663" y="38099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38099"/>
                </a:moveTo>
                <a:lnTo>
                  <a:pt x="341376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099"/>
                </a:lnTo>
                <a:close/>
              </a:path>
              <a:path w="360045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172211"/>
                </a:moveTo>
                <a:lnTo>
                  <a:pt x="321563" y="172211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03747" y="4310634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27647" y="4310634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4" h="0">
                <a:moveTo>
                  <a:pt x="0" y="0"/>
                </a:moveTo>
                <a:lnTo>
                  <a:pt x="5654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03747" y="3091433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70726" y="3090672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70726" y="4309872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59496" y="4082034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 h="0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11133" y="3090672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04510" y="3090672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42203" y="514883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133382" y="2668069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05683" y="4420649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3382" y="5182679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249161" y="291998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084920" y="3353808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07937" y="2727540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64417" y="2404350"/>
            <a:ext cx="28829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7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35796" y="4005071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60960" y="114300"/>
                </a:moveTo>
                <a:lnTo>
                  <a:pt x="37290" y="109989"/>
                </a:lnTo>
                <a:lnTo>
                  <a:pt x="17907" y="98107"/>
                </a:lnTo>
                <a:lnTo>
                  <a:pt x="4810" y="80224"/>
                </a:lnTo>
                <a:lnTo>
                  <a:pt x="0" y="57912"/>
                </a:lnTo>
                <a:lnTo>
                  <a:pt x="4810" y="35361"/>
                </a:lnTo>
                <a:lnTo>
                  <a:pt x="17907" y="16954"/>
                </a:lnTo>
                <a:lnTo>
                  <a:pt x="37290" y="4548"/>
                </a:lnTo>
                <a:lnTo>
                  <a:pt x="60960" y="0"/>
                </a:lnTo>
                <a:lnTo>
                  <a:pt x="84629" y="4548"/>
                </a:lnTo>
                <a:lnTo>
                  <a:pt x="104013" y="16954"/>
                </a:lnTo>
                <a:lnTo>
                  <a:pt x="117109" y="35361"/>
                </a:lnTo>
                <a:lnTo>
                  <a:pt x="121920" y="57912"/>
                </a:lnTo>
                <a:lnTo>
                  <a:pt x="117109" y="80224"/>
                </a:lnTo>
                <a:lnTo>
                  <a:pt x="104013" y="98107"/>
                </a:lnTo>
                <a:lnTo>
                  <a:pt x="84629" y="109989"/>
                </a:lnTo>
                <a:lnTo>
                  <a:pt x="6096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017507" y="3986784"/>
            <a:ext cx="158750" cy="152400"/>
          </a:xfrm>
          <a:custGeom>
            <a:avLst/>
            <a:gdLst/>
            <a:ahLst/>
            <a:cxnLst/>
            <a:rect l="l" t="t" r="r" b="b"/>
            <a:pathLst>
              <a:path w="158750" h="152400">
                <a:moveTo>
                  <a:pt x="94488" y="1524"/>
                </a:moveTo>
                <a:lnTo>
                  <a:pt x="64008" y="1524"/>
                </a:lnTo>
                <a:lnTo>
                  <a:pt x="70104" y="0"/>
                </a:lnTo>
                <a:lnTo>
                  <a:pt x="86868" y="0"/>
                </a:lnTo>
                <a:lnTo>
                  <a:pt x="94488" y="1524"/>
                </a:lnTo>
                <a:close/>
              </a:path>
              <a:path w="158750" h="152400">
                <a:moveTo>
                  <a:pt x="109728" y="6095"/>
                </a:moveTo>
                <a:lnTo>
                  <a:pt x="48768" y="6095"/>
                </a:lnTo>
                <a:lnTo>
                  <a:pt x="50292" y="4572"/>
                </a:lnTo>
                <a:lnTo>
                  <a:pt x="60960" y="1524"/>
                </a:lnTo>
                <a:lnTo>
                  <a:pt x="96012" y="1524"/>
                </a:lnTo>
                <a:lnTo>
                  <a:pt x="108204" y="4572"/>
                </a:lnTo>
                <a:lnTo>
                  <a:pt x="109728" y="6095"/>
                </a:lnTo>
                <a:close/>
              </a:path>
              <a:path w="158750" h="152400">
                <a:moveTo>
                  <a:pt x="121920" y="12192"/>
                </a:moveTo>
                <a:lnTo>
                  <a:pt x="36576" y="12192"/>
                </a:lnTo>
                <a:lnTo>
                  <a:pt x="47244" y="6095"/>
                </a:lnTo>
                <a:lnTo>
                  <a:pt x="111252" y="6095"/>
                </a:lnTo>
                <a:lnTo>
                  <a:pt x="121920" y="12192"/>
                </a:lnTo>
                <a:close/>
              </a:path>
              <a:path w="158750" h="152400">
                <a:moveTo>
                  <a:pt x="143256" y="32004"/>
                </a:moveTo>
                <a:lnTo>
                  <a:pt x="15240" y="32004"/>
                </a:lnTo>
                <a:lnTo>
                  <a:pt x="22859" y="22860"/>
                </a:lnTo>
                <a:lnTo>
                  <a:pt x="24384" y="21335"/>
                </a:lnTo>
                <a:lnTo>
                  <a:pt x="33528" y="13716"/>
                </a:lnTo>
                <a:lnTo>
                  <a:pt x="35052" y="12192"/>
                </a:lnTo>
                <a:lnTo>
                  <a:pt x="123444" y="12192"/>
                </a:lnTo>
                <a:lnTo>
                  <a:pt x="124968" y="13716"/>
                </a:lnTo>
                <a:lnTo>
                  <a:pt x="134112" y="21335"/>
                </a:lnTo>
                <a:lnTo>
                  <a:pt x="135636" y="22860"/>
                </a:lnTo>
                <a:lnTo>
                  <a:pt x="143256" y="32004"/>
                </a:lnTo>
                <a:close/>
              </a:path>
              <a:path w="158750" h="152400">
                <a:moveTo>
                  <a:pt x="124968" y="138684"/>
                </a:moveTo>
                <a:lnTo>
                  <a:pt x="33528" y="138684"/>
                </a:lnTo>
                <a:lnTo>
                  <a:pt x="24384" y="131064"/>
                </a:lnTo>
                <a:lnTo>
                  <a:pt x="22859" y="129539"/>
                </a:lnTo>
                <a:lnTo>
                  <a:pt x="15240" y="120396"/>
                </a:lnTo>
                <a:lnTo>
                  <a:pt x="12192" y="117348"/>
                </a:lnTo>
                <a:lnTo>
                  <a:pt x="7620" y="108204"/>
                </a:lnTo>
                <a:lnTo>
                  <a:pt x="6096" y="106680"/>
                </a:lnTo>
                <a:lnTo>
                  <a:pt x="6096" y="105156"/>
                </a:lnTo>
                <a:lnTo>
                  <a:pt x="3048" y="100584"/>
                </a:lnTo>
                <a:lnTo>
                  <a:pt x="0" y="85344"/>
                </a:lnTo>
                <a:lnTo>
                  <a:pt x="0" y="68580"/>
                </a:lnTo>
                <a:lnTo>
                  <a:pt x="3048" y="53340"/>
                </a:lnTo>
                <a:lnTo>
                  <a:pt x="6096" y="47244"/>
                </a:lnTo>
                <a:lnTo>
                  <a:pt x="6096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3716" y="33527"/>
                </a:lnTo>
                <a:lnTo>
                  <a:pt x="13716" y="32004"/>
                </a:lnTo>
                <a:lnTo>
                  <a:pt x="144779" y="32004"/>
                </a:lnTo>
                <a:lnTo>
                  <a:pt x="144779" y="33527"/>
                </a:lnTo>
                <a:lnTo>
                  <a:pt x="146304" y="35052"/>
                </a:lnTo>
                <a:lnTo>
                  <a:pt x="147828" y="38100"/>
                </a:lnTo>
                <a:lnTo>
                  <a:pt x="71628" y="38100"/>
                </a:lnTo>
                <a:lnTo>
                  <a:pt x="66293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4864" y="45719"/>
                </a:lnTo>
                <a:lnTo>
                  <a:pt x="55626" y="45719"/>
                </a:lnTo>
                <a:lnTo>
                  <a:pt x="51054" y="48768"/>
                </a:lnTo>
                <a:lnTo>
                  <a:pt x="50292" y="48768"/>
                </a:lnTo>
                <a:lnTo>
                  <a:pt x="42672" y="56387"/>
                </a:lnTo>
                <a:lnTo>
                  <a:pt x="43978" y="56387"/>
                </a:lnTo>
                <a:lnTo>
                  <a:pt x="41365" y="60960"/>
                </a:lnTo>
                <a:lnTo>
                  <a:pt x="41148" y="60960"/>
                </a:lnTo>
                <a:lnTo>
                  <a:pt x="38100" y="67056"/>
                </a:lnTo>
                <a:lnTo>
                  <a:pt x="38100" y="82296"/>
                </a:lnTo>
                <a:lnTo>
                  <a:pt x="40132" y="88392"/>
                </a:lnTo>
                <a:lnTo>
                  <a:pt x="39624" y="88392"/>
                </a:lnTo>
                <a:lnTo>
                  <a:pt x="41148" y="91440"/>
                </a:lnTo>
                <a:lnTo>
                  <a:pt x="41365" y="91440"/>
                </a:lnTo>
                <a:lnTo>
                  <a:pt x="43978" y="96012"/>
                </a:lnTo>
                <a:lnTo>
                  <a:pt x="42672" y="96012"/>
                </a:lnTo>
                <a:lnTo>
                  <a:pt x="50292" y="103632"/>
                </a:lnTo>
                <a:lnTo>
                  <a:pt x="51054" y="103632"/>
                </a:lnTo>
                <a:lnTo>
                  <a:pt x="55626" y="106680"/>
                </a:lnTo>
                <a:lnTo>
                  <a:pt x="54864" y="106680"/>
                </a:lnTo>
                <a:lnTo>
                  <a:pt x="64008" y="111252"/>
                </a:lnTo>
                <a:lnTo>
                  <a:pt x="64516" y="111252"/>
                </a:lnTo>
                <a:lnTo>
                  <a:pt x="71628" y="114300"/>
                </a:lnTo>
                <a:lnTo>
                  <a:pt x="147828" y="114300"/>
                </a:lnTo>
                <a:lnTo>
                  <a:pt x="146304" y="117348"/>
                </a:lnTo>
                <a:lnTo>
                  <a:pt x="143256" y="120396"/>
                </a:lnTo>
                <a:lnTo>
                  <a:pt x="135636" y="129539"/>
                </a:lnTo>
                <a:lnTo>
                  <a:pt x="134112" y="131064"/>
                </a:lnTo>
                <a:lnTo>
                  <a:pt x="124968" y="138684"/>
                </a:lnTo>
                <a:close/>
              </a:path>
              <a:path w="158750" h="152400">
                <a:moveTo>
                  <a:pt x="70104" y="39624"/>
                </a:moveTo>
                <a:lnTo>
                  <a:pt x="71628" y="38100"/>
                </a:lnTo>
                <a:lnTo>
                  <a:pt x="76200" y="38100"/>
                </a:lnTo>
                <a:lnTo>
                  <a:pt x="70104" y="39624"/>
                </a:lnTo>
                <a:close/>
              </a:path>
              <a:path w="158750" h="152400">
                <a:moveTo>
                  <a:pt x="88391" y="39624"/>
                </a:moveTo>
                <a:lnTo>
                  <a:pt x="83820" y="38100"/>
                </a:lnTo>
                <a:lnTo>
                  <a:pt x="85344" y="38100"/>
                </a:lnTo>
                <a:lnTo>
                  <a:pt x="88391" y="39624"/>
                </a:lnTo>
                <a:close/>
              </a:path>
              <a:path w="158750" h="152400">
                <a:moveTo>
                  <a:pt x="96316" y="40843"/>
                </a:moveTo>
                <a:lnTo>
                  <a:pt x="85344" y="38100"/>
                </a:lnTo>
                <a:lnTo>
                  <a:pt x="147828" y="38100"/>
                </a:lnTo>
                <a:lnTo>
                  <a:pt x="148590" y="39624"/>
                </a:lnTo>
                <a:lnTo>
                  <a:pt x="94488" y="39624"/>
                </a:lnTo>
                <a:lnTo>
                  <a:pt x="96316" y="40843"/>
                </a:lnTo>
                <a:close/>
              </a:path>
              <a:path w="158750" h="152400">
                <a:moveTo>
                  <a:pt x="60960" y="41148"/>
                </a:moveTo>
                <a:lnTo>
                  <a:pt x="64008" y="39624"/>
                </a:lnTo>
                <a:lnTo>
                  <a:pt x="62293" y="40767"/>
                </a:lnTo>
                <a:lnTo>
                  <a:pt x="60960" y="41148"/>
                </a:lnTo>
                <a:close/>
              </a:path>
              <a:path w="158750" h="152400">
                <a:moveTo>
                  <a:pt x="62293" y="40767"/>
                </a:moveTo>
                <a:lnTo>
                  <a:pt x="64008" y="39624"/>
                </a:lnTo>
                <a:lnTo>
                  <a:pt x="66293" y="39624"/>
                </a:lnTo>
                <a:lnTo>
                  <a:pt x="62293" y="40767"/>
                </a:lnTo>
                <a:close/>
              </a:path>
              <a:path w="158750" h="152400">
                <a:moveTo>
                  <a:pt x="97536" y="41148"/>
                </a:moveTo>
                <a:lnTo>
                  <a:pt x="96316" y="40843"/>
                </a:lnTo>
                <a:lnTo>
                  <a:pt x="94488" y="39624"/>
                </a:lnTo>
                <a:lnTo>
                  <a:pt x="97536" y="41148"/>
                </a:lnTo>
                <a:close/>
              </a:path>
              <a:path w="158750" h="152400">
                <a:moveTo>
                  <a:pt x="149352" y="41148"/>
                </a:moveTo>
                <a:lnTo>
                  <a:pt x="97536" y="41148"/>
                </a:lnTo>
                <a:lnTo>
                  <a:pt x="94488" y="39624"/>
                </a:lnTo>
                <a:lnTo>
                  <a:pt x="148590" y="39624"/>
                </a:lnTo>
                <a:lnTo>
                  <a:pt x="149352" y="41148"/>
                </a:lnTo>
                <a:close/>
              </a:path>
              <a:path w="158750" h="152400">
                <a:moveTo>
                  <a:pt x="61721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1" y="41148"/>
                </a:lnTo>
                <a:close/>
              </a:path>
              <a:path w="158750" h="152400">
                <a:moveTo>
                  <a:pt x="152400" y="45719"/>
                </a:moveTo>
                <a:lnTo>
                  <a:pt x="103632" y="45719"/>
                </a:lnTo>
                <a:lnTo>
                  <a:pt x="96316" y="40843"/>
                </a:lnTo>
                <a:lnTo>
                  <a:pt x="97536" y="41148"/>
                </a:lnTo>
                <a:lnTo>
                  <a:pt x="149352" y="41148"/>
                </a:lnTo>
                <a:lnTo>
                  <a:pt x="150876" y="44196"/>
                </a:lnTo>
                <a:lnTo>
                  <a:pt x="152400" y="45719"/>
                </a:lnTo>
                <a:close/>
              </a:path>
              <a:path w="158750" h="152400">
                <a:moveTo>
                  <a:pt x="55626" y="45719"/>
                </a:moveTo>
                <a:lnTo>
                  <a:pt x="54864" y="45719"/>
                </a:lnTo>
                <a:lnTo>
                  <a:pt x="57912" y="44196"/>
                </a:lnTo>
                <a:lnTo>
                  <a:pt x="55626" y="45719"/>
                </a:lnTo>
                <a:close/>
              </a:path>
              <a:path w="158750" h="152400">
                <a:moveTo>
                  <a:pt x="109074" y="49856"/>
                </a:moveTo>
                <a:lnTo>
                  <a:pt x="100584" y="44196"/>
                </a:lnTo>
                <a:lnTo>
                  <a:pt x="103632" y="45719"/>
                </a:lnTo>
                <a:lnTo>
                  <a:pt x="152400" y="45719"/>
                </a:lnTo>
                <a:lnTo>
                  <a:pt x="152400" y="47244"/>
                </a:lnTo>
                <a:lnTo>
                  <a:pt x="153053" y="48768"/>
                </a:lnTo>
                <a:lnTo>
                  <a:pt x="108204" y="48768"/>
                </a:lnTo>
                <a:lnTo>
                  <a:pt x="109074" y="49856"/>
                </a:lnTo>
                <a:close/>
              </a:path>
              <a:path w="158750" h="152400">
                <a:moveTo>
                  <a:pt x="48768" y="50292"/>
                </a:moveTo>
                <a:lnTo>
                  <a:pt x="50292" y="48768"/>
                </a:lnTo>
                <a:lnTo>
                  <a:pt x="51054" y="48768"/>
                </a:lnTo>
                <a:lnTo>
                  <a:pt x="48768" y="50292"/>
                </a:lnTo>
                <a:close/>
              </a:path>
              <a:path w="158750" h="152400">
                <a:moveTo>
                  <a:pt x="109728" y="50292"/>
                </a:moveTo>
                <a:lnTo>
                  <a:pt x="109074" y="49856"/>
                </a:lnTo>
                <a:lnTo>
                  <a:pt x="108204" y="48768"/>
                </a:lnTo>
                <a:lnTo>
                  <a:pt x="109728" y="50292"/>
                </a:lnTo>
                <a:close/>
              </a:path>
              <a:path w="158750" h="152400">
                <a:moveTo>
                  <a:pt x="153706" y="50292"/>
                </a:moveTo>
                <a:lnTo>
                  <a:pt x="109728" y="50292"/>
                </a:lnTo>
                <a:lnTo>
                  <a:pt x="108204" y="48768"/>
                </a:lnTo>
                <a:lnTo>
                  <a:pt x="153053" y="48768"/>
                </a:lnTo>
                <a:lnTo>
                  <a:pt x="153706" y="50292"/>
                </a:lnTo>
                <a:close/>
              </a:path>
              <a:path w="158750" h="152400">
                <a:moveTo>
                  <a:pt x="114300" y="56387"/>
                </a:moveTo>
                <a:lnTo>
                  <a:pt x="109074" y="49856"/>
                </a:lnTo>
                <a:lnTo>
                  <a:pt x="109728" y="50292"/>
                </a:lnTo>
                <a:lnTo>
                  <a:pt x="153706" y="50292"/>
                </a:lnTo>
                <a:lnTo>
                  <a:pt x="155012" y="53340"/>
                </a:lnTo>
                <a:lnTo>
                  <a:pt x="112775" y="53340"/>
                </a:lnTo>
                <a:lnTo>
                  <a:pt x="114300" y="56387"/>
                </a:lnTo>
                <a:close/>
              </a:path>
              <a:path w="158750" h="152400">
                <a:moveTo>
                  <a:pt x="43978" y="56387"/>
                </a:moveTo>
                <a:lnTo>
                  <a:pt x="42672" y="56387"/>
                </a:lnTo>
                <a:lnTo>
                  <a:pt x="45719" y="53340"/>
                </a:lnTo>
                <a:lnTo>
                  <a:pt x="43978" y="56387"/>
                </a:lnTo>
                <a:close/>
              </a:path>
              <a:path w="158750" h="152400">
                <a:moveTo>
                  <a:pt x="118436" y="63246"/>
                </a:moveTo>
                <a:lnTo>
                  <a:pt x="112775" y="53340"/>
                </a:lnTo>
                <a:lnTo>
                  <a:pt x="155012" y="53340"/>
                </a:lnTo>
                <a:lnTo>
                  <a:pt x="156972" y="57912"/>
                </a:lnTo>
                <a:lnTo>
                  <a:pt x="156972" y="59436"/>
                </a:lnTo>
                <a:lnTo>
                  <a:pt x="117348" y="59436"/>
                </a:lnTo>
                <a:lnTo>
                  <a:pt x="118436" y="63246"/>
                </a:lnTo>
                <a:close/>
              </a:path>
              <a:path w="158750" h="152400">
                <a:moveTo>
                  <a:pt x="118872" y="64008"/>
                </a:moveTo>
                <a:lnTo>
                  <a:pt x="118436" y="63246"/>
                </a:lnTo>
                <a:lnTo>
                  <a:pt x="117348" y="59436"/>
                </a:lnTo>
                <a:lnTo>
                  <a:pt x="118872" y="64008"/>
                </a:lnTo>
                <a:close/>
              </a:path>
              <a:path w="158750" h="152400">
                <a:moveTo>
                  <a:pt x="157733" y="64007"/>
                </a:moveTo>
                <a:lnTo>
                  <a:pt x="118872" y="64008"/>
                </a:lnTo>
                <a:lnTo>
                  <a:pt x="117348" y="59436"/>
                </a:lnTo>
                <a:lnTo>
                  <a:pt x="156972" y="59436"/>
                </a:lnTo>
                <a:lnTo>
                  <a:pt x="156972" y="60960"/>
                </a:lnTo>
                <a:lnTo>
                  <a:pt x="157733" y="64007"/>
                </a:lnTo>
                <a:close/>
              </a:path>
              <a:path w="158750" h="152400">
                <a:moveTo>
                  <a:pt x="39624" y="64008"/>
                </a:moveTo>
                <a:lnTo>
                  <a:pt x="41148" y="60960"/>
                </a:lnTo>
                <a:lnTo>
                  <a:pt x="41365" y="60960"/>
                </a:lnTo>
                <a:lnTo>
                  <a:pt x="39624" y="64008"/>
                </a:lnTo>
                <a:close/>
              </a:path>
              <a:path w="158750" h="152400">
                <a:moveTo>
                  <a:pt x="158495" y="70104"/>
                </a:moveTo>
                <a:lnTo>
                  <a:pt x="120396" y="70104"/>
                </a:lnTo>
                <a:lnTo>
                  <a:pt x="118436" y="63246"/>
                </a:lnTo>
                <a:lnTo>
                  <a:pt x="118872" y="64008"/>
                </a:lnTo>
                <a:lnTo>
                  <a:pt x="157733" y="64007"/>
                </a:lnTo>
                <a:lnTo>
                  <a:pt x="158495" y="67056"/>
                </a:lnTo>
                <a:lnTo>
                  <a:pt x="158495" y="70104"/>
                </a:lnTo>
                <a:close/>
              </a:path>
              <a:path w="158750" h="152400">
                <a:moveTo>
                  <a:pt x="118872" y="83820"/>
                </a:moveTo>
                <a:lnTo>
                  <a:pt x="120396" y="80772"/>
                </a:lnTo>
                <a:lnTo>
                  <a:pt x="120396" y="73152"/>
                </a:lnTo>
                <a:lnTo>
                  <a:pt x="118872" y="67056"/>
                </a:lnTo>
                <a:lnTo>
                  <a:pt x="120396" y="70104"/>
                </a:lnTo>
                <a:lnTo>
                  <a:pt x="158495" y="70104"/>
                </a:lnTo>
                <a:lnTo>
                  <a:pt x="158495" y="82296"/>
                </a:lnTo>
                <a:lnTo>
                  <a:pt x="120396" y="82296"/>
                </a:lnTo>
                <a:lnTo>
                  <a:pt x="118872" y="83820"/>
                </a:lnTo>
                <a:close/>
              </a:path>
              <a:path w="158750" h="152400">
                <a:moveTo>
                  <a:pt x="118436" y="89154"/>
                </a:moveTo>
                <a:lnTo>
                  <a:pt x="120396" y="82296"/>
                </a:lnTo>
                <a:lnTo>
                  <a:pt x="158495" y="82296"/>
                </a:lnTo>
                <a:lnTo>
                  <a:pt x="157479" y="88392"/>
                </a:lnTo>
                <a:lnTo>
                  <a:pt x="118872" y="88392"/>
                </a:lnTo>
                <a:lnTo>
                  <a:pt x="118436" y="89154"/>
                </a:lnTo>
                <a:close/>
              </a:path>
              <a:path w="158750" h="152400">
                <a:moveTo>
                  <a:pt x="41148" y="91440"/>
                </a:moveTo>
                <a:lnTo>
                  <a:pt x="39624" y="88392"/>
                </a:lnTo>
                <a:lnTo>
                  <a:pt x="40843" y="90525"/>
                </a:lnTo>
                <a:lnTo>
                  <a:pt x="41148" y="91440"/>
                </a:lnTo>
                <a:close/>
              </a:path>
              <a:path w="158750" h="152400">
                <a:moveTo>
                  <a:pt x="40843" y="90525"/>
                </a:moveTo>
                <a:lnTo>
                  <a:pt x="39624" y="88392"/>
                </a:lnTo>
                <a:lnTo>
                  <a:pt x="40132" y="88392"/>
                </a:lnTo>
                <a:lnTo>
                  <a:pt x="40843" y="90525"/>
                </a:lnTo>
                <a:close/>
              </a:path>
              <a:path w="158750" h="152400">
                <a:moveTo>
                  <a:pt x="117348" y="92964"/>
                </a:moveTo>
                <a:lnTo>
                  <a:pt x="118436" y="89154"/>
                </a:lnTo>
                <a:lnTo>
                  <a:pt x="118872" y="88392"/>
                </a:lnTo>
                <a:lnTo>
                  <a:pt x="117348" y="92964"/>
                </a:lnTo>
                <a:close/>
              </a:path>
              <a:path w="158750" h="152400">
                <a:moveTo>
                  <a:pt x="156972" y="92964"/>
                </a:moveTo>
                <a:lnTo>
                  <a:pt x="117348" y="92964"/>
                </a:lnTo>
                <a:lnTo>
                  <a:pt x="118872" y="88392"/>
                </a:lnTo>
                <a:lnTo>
                  <a:pt x="157479" y="88392"/>
                </a:lnTo>
                <a:lnTo>
                  <a:pt x="156972" y="91440"/>
                </a:lnTo>
                <a:lnTo>
                  <a:pt x="156972" y="92964"/>
                </a:lnTo>
                <a:close/>
              </a:path>
              <a:path w="158750" h="152400">
                <a:moveTo>
                  <a:pt x="154359" y="99059"/>
                </a:moveTo>
                <a:lnTo>
                  <a:pt x="112775" y="99060"/>
                </a:lnTo>
                <a:lnTo>
                  <a:pt x="118436" y="89154"/>
                </a:lnTo>
                <a:lnTo>
                  <a:pt x="117348" y="92964"/>
                </a:lnTo>
                <a:lnTo>
                  <a:pt x="156972" y="92964"/>
                </a:lnTo>
                <a:lnTo>
                  <a:pt x="154359" y="99059"/>
                </a:lnTo>
                <a:close/>
              </a:path>
              <a:path w="158750" h="152400">
                <a:moveTo>
                  <a:pt x="41365" y="91440"/>
                </a:moveTo>
                <a:lnTo>
                  <a:pt x="41148" y="91440"/>
                </a:lnTo>
                <a:lnTo>
                  <a:pt x="40843" y="90525"/>
                </a:lnTo>
                <a:lnTo>
                  <a:pt x="41365" y="91440"/>
                </a:lnTo>
                <a:close/>
              </a:path>
              <a:path w="158750" h="152400">
                <a:moveTo>
                  <a:pt x="45719" y="99060"/>
                </a:moveTo>
                <a:lnTo>
                  <a:pt x="42672" y="96012"/>
                </a:lnTo>
                <a:lnTo>
                  <a:pt x="43978" y="96012"/>
                </a:lnTo>
                <a:lnTo>
                  <a:pt x="45719" y="99060"/>
                </a:lnTo>
                <a:close/>
              </a:path>
              <a:path w="158750" h="152400">
                <a:moveTo>
                  <a:pt x="109074" y="102543"/>
                </a:moveTo>
                <a:lnTo>
                  <a:pt x="114300" y="96012"/>
                </a:lnTo>
                <a:lnTo>
                  <a:pt x="112775" y="99060"/>
                </a:lnTo>
                <a:lnTo>
                  <a:pt x="154359" y="99059"/>
                </a:lnTo>
                <a:lnTo>
                  <a:pt x="153053" y="102107"/>
                </a:lnTo>
                <a:lnTo>
                  <a:pt x="109728" y="102107"/>
                </a:lnTo>
                <a:lnTo>
                  <a:pt x="109074" y="102543"/>
                </a:lnTo>
                <a:close/>
              </a:path>
              <a:path w="158750" h="152400">
                <a:moveTo>
                  <a:pt x="51054" y="103632"/>
                </a:moveTo>
                <a:lnTo>
                  <a:pt x="50292" y="103632"/>
                </a:lnTo>
                <a:lnTo>
                  <a:pt x="48768" y="102107"/>
                </a:lnTo>
                <a:lnTo>
                  <a:pt x="51054" y="103632"/>
                </a:lnTo>
                <a:close/>
              </a:path>
              <a:path w="158750" h="152400">
                <a:moveTo>
                  <a:pt x="108204" y="103632"/>
                </a:moveTo>
                <a:lnTo>
                  <a:pt x="109074" y="102543"/>
                </a:lnTo>
                <a:lnTo>
                  <a:pt x="109728" y="102107"/>
                </a:lnTo>
                <a:lnTo>
                  <a:pt x="108204" y="103632"/>
                </a:lnTo>
                <a:close/>
              </a:path>
              <a:path w="158750" h="152400">
                <a:moveTo>
                  <a:pt x="152400" y="103632"/>
                </a:moveTo>
                <a:lnTo>
                  <a:pt x="108204" y="103632"/>
                </a:lnTo>
                <a:lnTo>
                  <a:pt x="109728" y="102107"/>
                </a:lnTo>
                <a:lnTo>
                  <a:pt x="153053" y="102107"/>
                </a:lnTo>
                <a:lnTo>
                  <a:pt x="152400" y="103632"/>
                </a:lnTo>
                <a:close/>
              </a:path>
              <a:path w="158750" h="152400">
                <a:moveTo>
                  <a:pt x="100584" y="108204"/>
                </a:moveTo>
                <a:lnTo>
                  <a:pt x="109074" y="102543"/>
                </a:lnTo>
                <a:lnTo>
                  <a:pt x="108204" y="103632"/>
                </a:lnTo>
                <a:lnTo>
                  <a:pt x="152400" y="103632"/>
                </a:lnTo>
                <a:lnTo>
                  <a:pt x="152400" y="106680"/>
                </a:lnTo>
                <a:lnTo>
                  <a:pt x="103632" y="106680"/>
                </a:lnTo>
                <a:lnTo>
                  <a:pt x="100584" y="108204"/>
                </a:lnTo>
                <a:close/>
              </a:path>
              <a:path w="158750" h="152400">
                <a:moveTo>
                  <a:pt x="57912" y="108204"/>
                </a:moveTo>
                <a:lnTo>
                  <a:pt x="54864" y="106680"/>
                </a:lnTo>
                <a:lnTo>
                  <a:pt x="55626" y="106680"/>
                </a:lnTo>
                <a:lnTo>
                  <a:pt x="57912" y="108204"/>
                </a:lnTo>
                <a:close/>
              </a:path>
              <a:path w="158750" h="152400">
                <a:moveTo>
                  <a:pt x="149352" y="111252"/>
                </a:moveTo>
                <a:lnTo>
                  <a:pt x="94488" y="111252"/>
                </a:lnTo>
                <a:lnTo>
                  <a:pt x="103632" y="106680"/>
                </a:lnTo>
                <a:lnTo>
                  <a:pt x="152400" y="106680"/>
                </a:lnTo>
                <a:lnTo>
                  <a:pt x="150876" y="108204"/>
                </a:lnTo>
                <a:lnTo>
                  <a:pt x="149352" y="111252"/>
                </a:lnTo>
                <a:close/>
              </a:path>
              <a:path w="158750" h="152400">
                <a:moveTo>
                  <a:pt x="64516" y="111252"/>
                </a:moveTo>
                <a:lnTo>
                  <a:pt x="64008" y="111252"/>
                </a:lnTo>
                <a:lnTo>
                  <a:pt x="60960" y="109728"/>
                </a:lnTo>
                <a:lnTo>
                  <a:pt x="64516" y="111252"/>
                </a:lnTo>
                <a:close/>
              </a:path>
              <a:path w="158750" h="152400">
                <a:moveTo>
                  <a:pt x="147828" y="114300"/>
                </a:moveTo>
                <a:lnTo>
                  <a:pt x="85344" y="114300"/>
                </a:lnTo>
                <a:lnTo>
                  <a:pt x="97536" y="109728"/>
                </a:lnTo>
                <a:lnTo>
                  <a:pt x="94488" y="111252"/>
                </a:lnTo>
                <a:lnTo>
                  <a:pt x="149352" y="111252"/>
                </a:lnTo>
                <a:lnTo>
                  <a:pt x="147828" y="114300"/>
                </a:lnTo>
                <a:close/>
              </a:path>
              <a:path w="158750" h="152400">
                <a:moveTo>
                  <a:pt x="73152" y="114300"/>
                </a:moveTo>
                <a:lnTo>
                  <a:pt x="71628" y="114300"/>
                </a:lnTo>
                <a:lnTo>
                  <a:pt x="70104" y="112775"/>
                </a:lnTo>
                <a:lnTo>
                  <a:pt x="73152" y="114300"/>
                </a:lnTo>
                <a:close/>
              </a:path>
              <a:path w="158750" h="152400">
                <a:moveTo>
                  <a:pt x="85344" y="114300"/>
                </a:moveTo>
                <a:lnTo>
                  <a:pt x="82296" y="114300"/>
                </a:lnTo>
                <a:lnTo>
                  <a:pt x="88391" y="112775"/>
                </a:lnTo>
                <a:lnTo>
                  <a:pt x="85344" y="114300"/>
                </a:lnTo>
                <a:close/>
              </a:path>
              <a:path w="158750" h="152400">
                <a:moveTo>
                  <a:pt x="111252" y="146304"/>
                </a:moveTo>
                <a:lnTo>
                  <a:pt x="47244" y="146304"/>
                </a:lnTo>
                <a:lnTo>
                  <a:pt x="36576" y="140208"/>
                </a:lnTo>
                <a:lnTo>
                  <a:pt x="35052" y="140208"/>
                </a:lnTo>
                <a:lnTo>
                  <a:pt x="35052" y="138684"/>
                </a:lnTo>
                <a:lnTo>
                  <a:pt x="123444" y="138684"/>
                </a:lnTo>
                <a:lnTo>
                  <a:pt x="121920" y="140208"/>
                </a:lnTo>
                <a:lnTo>
                  <a:pt x="111252" y="146304"/>
                </a:lnTo>
                <a:close/>
              </a:path>
              <a:path w="158750" h="152400">
                <a:moveTo>
                  <a:pt x="96012" y="150876"/>
                </a:moveTo>
                <a:lnTo>
                  <a:pt x="60960" y="150876"/>
                </a:lnTo>
                <a:lnTo>
                  <a:pt x="50292" y="146304"/>
                </a:lnTo>
                <a:lnTo>
                  <a:pt x="108204" y="146304"/>
                </a:lnTo>
                <a:lnTo>
                  <a:pt x="96012" y="150876"/>
                </a:lnTo>
                <a:close/>
              </a:path>
              <a:path w="158750" h="152400">
                <a:moveTo>
                  <a:pt x="88391" y="152400"/>
                </a:moveTo>
                <a:lnTo>
                  <a:pt x="71628" y="152400"/>
                </a:lnTo>
                <a:lnTo>
                  <a:pt x="64008" y="150876"/>
                </a:lnTo>
                <a:lnTo>
                  <a:pt x="94488" y="150876"/>
                </a:lnTo>
                <a:lnTo>
                  <a:pt x="883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30340" y="305257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3788" y="71747"/>
                </a:lnTo>
                <a:lnTo>
                  <a:pt x="11239" y="63817"/>
                </a:lnTo>
                <a:lnTo>
                  <a:pt x="2976" y="52173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10528" y="3034284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0104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3030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3048"/>
                </a:lnTo>
                <a:lnTo>
                  <a:pt x="80772" y="4572"/>
                </a:lnTo>
                <a:close/>
              </a:path>
              <a:path w="117475" h="113030">
                <a:moveTo>
                  <a:pt x="91439" y="103632"/>
                </a:moveTo>
                <a:lnTo>
                  <a:pt x="25908" y="103632"/>
                </a:lnTo>
                <a:lnTo>
                  <a:pt x="19812" y="97536"/>
                </a:lnTo>
                <a:lnTo>
                  <a:pt x="18288" y="97536"/>
                </a:ln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27432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82296" y="4572"/>
                </a:lnTo>
                <a:lnTo>
                  <a:pt x="89916" y="7620"/>
                </a:lnTo>
                <a:lnTo>
                  <a:pt x="92964" y="10668"/>
                </a:lnTo>
                <a:lnTo>
                  <a:pt x="99060" y="15240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47244"/>
                </a:lnTo>
                <a:lnTo>
                  <a:pt x="38608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862" y="62484"/>
                </a:lnTo>
                <a:lnTo>
                  <a:pt x="39624" y="64008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4488"/>
                </a:lnTo>
                <a:lnTo>
                  <a:pt x="100584" y="9601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3030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3030">
                <a:moveTo>
                  <a:pt x="67818" y="3947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818" y="39471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818" y="39471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79248" y="51816"/>
                </a:moveTo>
                <a:lnTo>
                  <a:pt x="77724" y="47244"/>
                </a:lnTo>
                <a:lnTo>
                  <a:pt x="70104" y="39624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50292"/>
                </a:lnTo>
                <a:lnTo>
                  <a:pt x="79248" y="50292"/>
                </a:lnTo>
                <a:lnTo>
                  <a:pt x="79248" y="51816"/>
                </a:lnTo>
                <a:close/>
              </a:path>
              <a:path w="117475" h="113030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3030">
                <a:moveTo>
                  <a:pt x="73152" y="42672"/>
                </a:moveTo>
                <a:lnTo>
                  <a:pt x="67818" y="39471"/>
                </a:lnTo>
                <a:lnTo>
                  <a:pt x="68580" y="39624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7475" h="113030">
                <a:moveTo>
                  <a:pt x="41840" y="45581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840" y="45581"/>
                </a:lnTo>
                <a:close/>
              </a:path>
              <a:path w="117475" h="113030">
                <a:moveTo>
                  <a:pt x="39624" y="47244"/>
                </a:moveTo>
                <a:lnTo>
                  <a:pt x="42672" y="44196"/>
                </a:lnTo>
                <a:lnTo>
                  <a:pt x="41840" y="45581"/>
                </a:lnTo>
                <a:lnTo>
                  <a:pt x="39624" y="47244"/>
                </a:lnTo>
                <a:close/>
              </a:path>
              <a:path w="117475" h="113030">
                <a:moveTo>
                  <a:pt x="78333" y="50292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333" y="50292"/>
                </a:lnTo>
                <a:close/>
              </a:path>
              <a:path w="117475" h="113030">
                <a:moveTo>
                  <a:pt x="39014" y="50292"/>
                </a:moveTo>
                <a:lnTo>
                  <a:pt x="39624" y="47244"/>
                </a:lnTo>
                <a:lnTo>
                  <a:pt x="41840" y="45581"/>
                </a:lnTo>
                <a:lnTo>
                  <a:pt x="39014" y="50292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9624" y="47244"/>
                </a:lnTo>
                <a:lnTo>
                  <a:pt x="39014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79248" y="51816"/>
                </a:moveTo>
                <a:lnTo>
                  <a:pt x="78333" y="50292"/>
                </a:lnTo>
                <a:lnTo>
                  <a:pt x="77724" y="47244"/>
                </a:lnTo>
                <a:lnTo>
                  <a:pt x="79248" y="51816"/>
                </a:lnTo>
                <a:close/>
              </a:path>
              <a:path w="117475" h="113030">
                <a:moveTo>
                  <a:pt x="38100" y="51816"/>
                </a:moveTo>
                <a:lnTo>
                  <a:pt x="38100" y="50292"/>
                </a:lnTo>
                <a:lnTo>
                  <a:pt x="38608" y="50292"/>
                </a:lnTo>
                <a:lnTo>
                  <a:pt x="38100" y="51816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1816"/>
                </a:lnTo>
                <a:lnTo>
                  <a:pt x="39014" y="50292"/>
                </a:lnTo>
                <a:lnTo>
                  <a:pt x="38100" y="54864"/>
                </a:lnTo>
                <a:close/>
              </a:path>
              <a:path w="117475" h="113030">
                <a:moveTo>
                  <a:pt x="79248" y="54864"/>
                </a:moveTo>
                <a:lnTo>
                  <a:pt x="78333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30">
                <a:moveTo>
                  <a:pt x="117348" y="62484"/>
                </a:moveTo>
                <a:lnTo>
                  <a:pt x="79248" y="62484"/>
                </a:lnTo>
                <a:lnTo>
                  <a:pt x="79248" y="50292"/>
                </a:lnTo>
                <a:lnTo>
                  <a:pt x="117348" y="50292"/>
                </a:lnTo>
                <a:lnTo>
                  <a:pt x="117348" y="62484"/>
                </a:lnTo>
                <a:close/>
              </a:path>
              <a:path w="117475" h="113030">
                <a:moveTo>
                  <a:pt x="39243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243" y="62484"/>
                </a:lnTo>
                <a:close/>
              </a:path>
              <a:path w="117475" h="113030">
                <a:moveTo>
                  <a:pt x="78105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105" y="62484"/>
                </a:lnTo>
                <a:close/>
              </a:path>
              <a:path w="117475" h="113030">
                <a:moveTo>
                  <a:pt x="38862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862" y="62484"/>
                </a:lnTo>
                <a:close/>
              </a:path>
              <a:path w="117475" h="113030">
                <a:moveTo>
                  <a:pt x="39624" y="64008"/>
                </a:moveTo>
                <a:lnTo>
                  <a:pt x="38100" y="60960"/>
                </a:lnTo>
                <a:lnTo>
                  <a:pt x="39243" y="62484"/>
                </a:lnTo>
                <a:lnTo>
                  <a:pt x="39624" y="64008"/>
                </a:lnTo>
                <a:close/>
              </a:path>
              <a:path w="117475" h="113030">
                <a:moveTo>
                  <a:pt x="77724" y="64008"/>
                </a:moveTo>
                <a:lnTo>
                  <a:pt x="78105" y="62484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30">
                <a:moveTo>
                  <a:pt x="115062" y="71628"/>
                </a:moveTo>
                <a:lnTo>
                  <a:pt x="70104" y="71628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62484"/>
                </a:lnTo>
                <a:lnTo>
                  <a:pt x="117348" y="62484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062" y="71628"/>
                </a:lnTo>
                <a:close/>
              </a:path>
              <a:path w="117475" h="113030">
                <a:moveTo>
                  <a:pt x="42672" y="67056"/>
                </a:moveTo>
                <a:lnTo>
                  <a:pt x="39624" y="64008"/>
                </a:lnTo>
                <a:lnTo>
                  <a:pt x="39243" y="62484"/>
                </a:lnTo>
                <a:lnTo>
                  <a:pt x="42672" y="67056"/>
                </a:lnTo>
                <a:close/>
              </a:path>
              <a:path w="117475" h="113030">
                <a:moveTo>
                  <a:pt x="74676" y="67056"/>
                </a:moveTo>
                <a:lnTo>
                  <a:pt x="78105" y="62484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30">
                <a:moveTo>
                  <a:pt x="48768" y="71628"/>
                </a:moveTo>
                <a:lnTo>
                  <a:pt x="45719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30">
                <a:moveTo>
                  <a:pt x="70612" y="71120"/>
                </a:moveTo>
                <a:lnTo>
                  <a:pt x="74676" y="67056"/>
                </a:lnTo>
                <a:lnTo>
                  <a:pt x="73152" y="70104"/>
                </a:lnTo>
                <a:lnTo>
                  <a:pt x="70612" y="71120"/>
                </a:lnTo>
                <a:close/>
              </a:path>
              <a:path w="117475" h="113030">
                <a:moveTo>
                  <a:pt x="70104" y="71628"/>
                </a:moveTo>
                <a:lnTo>
                  <a:pt x="70612" y="71120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7475" h="113030">
                <a:moveTo>
                  <a:pt x="113538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0612" y="71120"/>
                </a:lnTo>
                <a:lnTo>
                  <a:pt x="70104" y="71628"/>
                </a:lnTo>
                <a:lnTo>
                  <a:pt x="115062" y="71628"/>
                </a:lnTo>
                <a:lnTo>
                  <a:pt x="113538" y="74676"/>
                </a:lnTo>
                <a:close/>
              </a:path>
              <a:path w="117475" h="113030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7475" h="113030">
                <a:moveTo>
                  <a:pt x="64225" y="73369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225" y="73369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3339" y="73152"/>
                </a:lnTo>
                <a:lnTo>
                  <a:pt x="58881" y="74260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64225" y="73369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8881" y="74260"/>
                </a:lnTo>
                <a:lnTo>
                  <a:pt x="64225" y="73369"/>
                </a:lnTo>
                <a:lnTo>
                  <a:pt x="60960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6387" y="74676"/>
                </a:lnTo>
                <a:lnTo>
                  <a:pt x="58881" y="74260"/>
                </a:lnTo>
                <a:lnTo>
                  <a:pt x="60960" y="74676"/>
                </a:lnTo>
                <a:close/>
              </a:path>
              <a:path w="117475" h="113030">
                <a:moveTo>
                  <a:pt x="82296" y="108204"/>
                </a:moveTo>
                <a:lnTo>
                  <a:pt x="35052" y="108204"/>
                </a:lnTo>
                <a:lnTo>
                  <a:pt x="27432" y="103632"/>
                </a:lnTo>
                <a:lnTo>
                  <a:pt x="89916" y="103632"/>
                </a:lnTo>
                <a:lnTo>
                  <a:pt x="82296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30340" y="427177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6"/>
                </a:moveTo>
                <a:lnTo>
                  <a:pt x="23788" y="71747"/>
                </a:lnTo>
                <a:lnTo>
                  <a:pt x="11239" y="63817"/>
                </a:lnTo>
                <a:lnTo>
                  <a:pt x="2976" y="52173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10528" y="4253484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70104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7475" h="113029">
                <a:moveTo>
                  <a:pt x="80772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3048"/>
                </a:lnTo>
                <a:lnTo>
                  <a:pt x="80772" y="4572"/>
                </a:lnTo>
                <a:close/>
              </a:path>
              <a:path w="117475" h="113029">
                <a:moveTo>
                  <a:pt x="91439" y="103632"/>
                </a:moveTo>
                <a:lnTo>
                  <a:pt x="25908" y="103632"/>
                </a:lnTo>
                <a:lnTo>
                  <a:pt x="19812" y="97536"/>
                </a:lnTo>
                <a:lnTo>
                  <a:pt x="18288" y="97536"/>
                </a:ln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27432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82296" y="4572"/>
                </a:lnTo>
                <a:lnTo>
                  <a:pt x="89916" y="7620"/>
                </a:lnTo>
                <a:lnTo>
                  <a:pt x="92964" y="10668"/>
                </a:lnTo>
                <a:lnTo>
                  <a:pt x="99060" y="15240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47244"/>
                </a:lnTo>
                <a:lnTo>
                  <a:pt x="38608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862" y="62484"/>
                </a:lnTo>
                <a:lnTo>
                  <a:pt x="39624" y="64008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4488"/>
                </a:lnTo>
                <a:lnTo>
                  <a:pt x="100584" y="9601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7475" h="113029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3029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3029">
                <a:moveTo>
                  <a:pt x="67818" y="3947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818" y="39471"/>
                </a:lnTo>
                <a:close/>
              </a:path>
              <a:path w="117475" h="113029">
                <a:moveTo>
                  <a:pt x="68580" y="39624"/>
                </a:moveTo>
                <a:lnTo>
                  <a:pt x="67818" y="39471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7724" y="47244"/>
                </a:lnTo>
                <a:lnTo>
                  <a:pt x="70104" y="39624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50292"/>
                </a:lnTo>
                <a:lnTo>
                  <a:pt x="79248" y="50292"/>
                </a:lnTo>
                <a:lnTo>
                  <a:pt x="79248" y="51816"/>
                </a:lnTo>
                <a:close/>
              </a:path>
              <a:path w="117475" h="113029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3029">
                <a:moveTo>
                  <a:pt x="73152" y="42672"/>
                </a:moveTo>
                <a:lnTo>
                  <a:pt x="67818" y="39471"/>
                </a:lnTo>
                <a:lnTo>
                  <a:pt x="68580" y="39624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7475" h="113029">
                <a:moveTo>
                  <a:pt x="41840" y="45581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840" y="45581"/>
                </a:lnTo>
                <a:close/>
              </a:path>
              <a:path w="117475" h="113029">
                <a:moveTo>
                  <a:pt x="39624" y="47244"/>
                </a:moveTo>
                <a:lnTo>
                  <a:pt x="42672" y="44196"/>
                </a:lnTo>
                <a:lnTo>
                  <a:pt x="41840" y="45581"/>
                </a:lnTo>
                <a:lnTo>
                  <a:pt x="39624" y="47244"/>
                </a:lnTo>
                <a:close/>
              </a:path>
              <a:path w="117475" h="113029">
                <a:moveTo>
                  <a:pt x="78333" y="50292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333" y="50292"/>
                </a:lnTo>
                <a:close/>
              </a:path>
              <a:path w="117475" h="113029">
                <a:moveTo>
                  <a:pt x="39014" y="50292"/>
                </a:moveTo>
                <a:lnTo>
                  <a:pt x="39624" y="47244"/>
                </a:lnTo>
                <a:lnTo>
                  <a:pt x="41840" y="45581"/>
                </a:lnTo>
                <a:lnTo>
                  <a:pt x="39014" y="50292"/>
                </a:lnTo>
                <a:close/>
              </a:path>
              <a:path w="117475" h="113029">
                <a:moveTo>
                  <a:pt x="38100" y="51816"/>
                </a:moveTo>
                <a:lnTo>
                  <a:pt x="39624" y="47244"/>
                </a:lnTo>
                <a:lnTo>
                  <a:pt x="39014" y="50292"/>
                </a:lnTo>
                <a:lnTo>
                  <a:pt x="38100" y="51816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8333" y="50292"/>
                </a:lnTo>
                <a:lnTo>
                  <a:pt x="77724" y="47244"/>
                </a:lnTo>
                <a:lnTo>
                  <a:pt x="79248" y="51816"/>
                </a:lnTo>
                <a:close/>
              </a:path>
              <a:path w="117475" h="113029">
                <a:moveTo>
                  <a:pt x="38100" y="51816"/>
                </a:moveTo>
                <a:lnTo>
                  <a:pt x="38100" y="50292"/>
                </a:lnTo>
                <a:lnTo>
                  <a:pt x="38608" y="50292"/>
                </a:lnTo>
                <a:lnTo>
                  <a:pt x="38100" y="51816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1816"/>
                </a:lnTo>
                <a:lnTo>
                  <a:pt x="39014" y="50292"/>
                </a:lnTo>
                <a:lnTo>
                  <a:pt x="38100" y="54864"/>
                </a:lnTo>
                <a:close/>
              </a:path>
              <a:path w="117475" h="113029">
                <a:moveTo>
                  <a:pt x="79248" y="54864"/>
                </a:moveTo>
                <a:lnTo>
                  <a:pt x="78333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29">
                <a:moveTo>
                  <a:pt x="117348" y="62484"/>
                </a:moveTo>
                <a:lnTo>
                  <a:pt x="79248" y="62484"/>
                </a:lnTo>
                <a:lnTo>
                  <a:pt x="79248" y="50292"/>
                </a:lnTo>
                <a:lnTo>
                  <a:pt x="117348" y="50292"/>
                </a:lnTo>
                <a:lnTo>
                  <a:pt x="117348" y="62484"/>
                </a:lnTo>
                <a:close/>
              </a:path>
              <a:path w="117475" h="113029">
                <a:moveTo>
                  <a:pt x="39243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243" y="62484"/>
                </a:lnTo>
                <a:close/>
              </a:path>
              <a:path w="117475" h="113029">
                <a:moveTo>
                  <a:pt x="78105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105" y="62484"/>
                </a:lnTo>
                <a:close/>
              </a:path>
              <a:path w="117475" h="113029">
                <a:moveTo>
                  <a:pt x="38862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862" y="62484"/>
                </a:lnTo>
                <a:close/>
              </a:path>
              <a:path w="117475" h="113029">
                <a:moveTo>
                  <a:pt x="39624" y="64008"/>
                </a:moveTo>
                <a:lnTo>
                  <a:pt x="38100" y="60960"/>
                </a:lnTo>
                <a:lnTo>
                  <a:pt x="39243" y="62484"/>
                </a:lnTo>
                <a:lnTo>
                  <a:pt x="39624" y="64008"/>
                </a:lnTo>
                <a:close/>
              </a:path>
              <a:path w="117475" h="113029">
                <a:moveTo>
                  <a:pt x="77724" y="64008"/>
                </a:moveTo>
                <a:lnTo>
                  <a:pt x="78105" y="62484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29">
                <a:moveTo>
                  <a:pt x="115062" y="71628"/>
                </a:moveTo>
                <a:lnTo>
                  <a:pt x="70104" y="71628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62484"/>
                </a:lnTo>
                <a:lnTo>
                  <a:pt x="117348" y="62484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062" y="71628"/>
                </a:lnTo>
                <a:close/>
              </a:path>
              <a:path w="117475" h="113029">
                <a:moveTo>
                  <a:pt x="42672" y="67056"/>
                </a:moveTo>
                <a:lnTo>
                  <a:pt x="39624" y="64008"/>
                </a:lnTo>
                <a:lnTo>
                  <a:pt x="39243" y="62484"/>
                </a:lnTo>
                <a:lnTo>
                  <a:pt x="42672" y="67056"/>
                </a:lnTo>
                <a:close/>
              </a:path>
              <a:path w="117475" h="113029">
                <a:moveTo>
                  <a:pt x="74676" y="67056"/>
                </a:moveTo>
                <a:lnTo>
                  <a:pt x="78105" y="62484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29">
                <a:moveTo>
                  <a:pt x="48768" y="71628"/>
                </a:moveTo>
                <a:lnTo>
                  <a:pt x="45719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29">
                <a:moveTo>
                  <a:pt x="70612" y="71120"/>
                </a:moveTo>
                <a:lnTo>
                  <a:pt x="74676" y="67056"/>
                </a:lnTo>
                <a:lnTo>
                  <a:pt x="73152" y="70104"/>
                </a:lnTo>
                <a:lnTo>
                  <a:pt x="70612" y="71120"/>
                </a:lnTo>
                <a:close/>
              </a:path>
              <a:path w="117475" h="113029">
                <a:moveTo>
                  <a:pt x="70104" y="71628"/>
                </a:moveTo>
                <a:lnTo>
                  <a:pt x="70612" y="71120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7475" h="113029">
                <a:moveTo>
                  <a:pt x="113538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0612" y="71120"/>
                </a:lnTo>
                <a:lnTo>
                  <a:pt x="70104" y="71628"/>
                </a:lnTo>
                <a:lnTo>
                  <a:pt x="115062" y="71628"/>
                </a:lnTo>
                <a:lnTo>
                  <a:pt x="113538" y="74676"/>
                </a:lnTo>
                <a:close/>
              </a:path>
              <a:path w="117475" h="113029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7475" h="113029">
                <a:moveTo>
                  <a:pt x="64225" y="73369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225" y="73369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3339" y="73152"/>
                </a:lnTo>
                <a:lnTo>
                  <a:pt x="58881" y="74260"/>
                </a:lnTo>
                <a:lnTo>
                  <a:pt x="56387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64225" y="73369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8881" y="74260"/>
                </a:lnTo>
                <a:lnTo>
                  <a:pt x="64225" y="73369"/>
                </a:lnTo>
                <a:lnTo>
                  <a:pt x="60960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6387" y="74676"/>
                </a:lnTo>
                <a:lnTo>
                  <a:pt x="58881" y="74260"/>
                </a:lnTo>
                <a:lnTo>
                  <a:pt x="60960" y="74676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5052" y="108204"/>
                </a:lnTo>
                <a:lnTo>
                  <a:pt x="27432" y="103632"/>
                </a:lnTo>
                <a:lnTo>
                  <a:pt x="89916" y="103632"/>
                </a:lnTo>
                <a:lnTo>
                  <a:pt x="82296" y="108204"/>
                </a:lnTo>
                <a:close/>
              </a:path>
              <a:path w="117475" h="113029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29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69223" y="4024883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5459" y="2928"/>
                </a:lnTo>
                <a:lnTo>
                  <a:pt x="68008" y="10858"/>
                </a:lnTo>
                <a:lnTo>
                  <a:pt x="76271" y="22502"/>
                </a:lnTo>
                <a:lnTo>
                  <a:pt x="79248" y="36575"/>
                </a:lnTo>
                <a:lnTo>
                  <a:pt x="76271" y="51530"/>
                </a:lnTo>
                <a:lnTo>
                  <a:pt x="68008" y="63626"/>
                </a:lnTo>
                <a:lnTo>
                  <a:pt x="55459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50935" y="4005072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59436" y="0"/>
                </a:lnTo>
                <a:lnTo>
                  <a:pt x="68580" y="1524"/>
                </a:lnTo>
                <a:close/>
              </a:path>
              <a:path w="117475" h="113029">
                <a:moveTo>
                  <a:pt x="79248" y="4572"/>
                </a:moveTo>
                <a:lnTo>
                  <a:pt x="38100" y="4572"/>
                </a:lnTo>
                <a:lnTo>
                  <a:pt x="44195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29">
                <a:moveTo>
                  <a:pt x="88391" y="9144"/>
                </a:moveTo>
                <a:lnTo>
                  <a:pt x="27432" y="9144"/>
                </a:lnTo>
                <a:lnTo>
                  <a:pt x="35052" y="6096"/>
                </a:lnTo>
                <a:lnTo>
                  <a:pt x="35052" y="4572"/>
                </a:lnTo>
                <a:lnTo>
                  <a:pt x="80772" y="4572"/>
                </a:lnTo>
                <a:lnTo>
                  <a:pt x="82296" y="6096"/>
                </a:lnTo>
                <a:lnTo>
                  <a:pt x="88391" y="9144"/>
                </a:lnTo>
                <a:close/>
              </a:path>
              <a:path w="117475" h="113029">
                <a:moveTo>
                  <a:pt x="99060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10668"/>
                </a:lnTo>
                <a:lnTo>
                  <a:pt x="25908" y="9144"/>
                </a:lnTo>
                <a:lnTo>
                  <a:pt x="89916" y="9144"/>
                </a:lnTo>
                <a:lnTo>
                  <a:pt x="91439" y="10668"/>
                </a:lnTo>
                <a:lnTo>
                  <a:pt x="97536" y="15240"/>
                </a:lnTo>
                <a:lnTo>
                  <a:pt x="99060" y="16764"/>
                </a:lnTo>
                <a:close/>
              </a:path>
              <a:path w="117475" h="113029">
                <a:moveTo>
                  <a:pt x="44195" y="70104"/>
                </a:moveTo>
                <a:lnTo>
                  <a:pt x="41148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6764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4384"/>
                </a:lnTo>
                <a:lnTo>
                  <a:pt x="106679" y="25908"/>
                </a:lnTo>
                <a:lnTo>
                  <a:pt x="108204" y="27432"/>
                </a:lnTo>
                <a:lnTo>
                  <a:pt x="111252" y="33528"/>
                </a:lnTo>
                <a:lnTo>
                  <a:pt x="112775" y="33528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1816" y="39624"/>
                </a:lnTo>
                <a:lnTo>
                  <a:pt x="48006" y="41148"/>
                </a:lnTo>
                <a:lnTo>
                  <a:pt x="47244" y="41148"/>
                </a:lnTo>
                <a:lnTo>
                  <a:pt x="44195" y="42672"/>
                </a:lnTo>
                <a:lnTo>
                  <a:pt x="41148" y="45720"/>
                </a:lnTo>
                <a:lnTo>
                  <a:pt x="41910" y="45720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0104"/>
                </a:lnTo>
                <a:close/>
              </a:path>
              <a:path w="117475" h="113029">
                <a:moveTo>
                  <a:pt x="51816" y="39624"/>
                </a:moveTo>
                <a:lnTo>
                  <a:pt x="56387" y="38100"/>
                </a:lnTo>
                <a:lnTo>
                  <a:pt x="53339" y="39319"/>
                </a:lnTo>
                <a:lnTo>
                  <a:pt x="51816" y="39624"/>
                </a:lnTo>
                <a:close/>
              </a:path>
              <a:path w="117475" h="113029">
                <a:moveTo>
                  <a:pt x="53339" y="39319"/>
                </a:moveTo>
                <a:lnTo>
                  <a:pt x="56387" y="38100"/>
                </a:lnTo>
                <a:lnTo>
                  <a:pt x="57912" y="38404"/>
                </a:lnTo>
                <a:lnTo>
                  <a:pt x="53339" y="39319"/>
                </a:lnTo>
                <a:close/>
              </a:path>
              <a:path w="117475" h="113029">
                <a:moveTo>
                  <a:pt x="57912" y="38404"/>
                </a:moveTo>
                <a:lnTo>
                  <a:pt x="56387" y="38100"/>
                </a:lnTo>
                <a:lnTo>
                  <a:pt x="59436" y="38100"/>
                </a:lnTo>
                <a:lnTo>
                  <a:pt x="57912" y="38404"/>
                </a:lnTo>
                <a:close/>
              </a:path>
              <a:path w="117475" h="113029">
                <a:moveTo>
                  <a:pt x="64008" y="39624"/>
                </a:moveTo>
                <a:lnTo>
                  <a:pt x="57912" y="38404"/>
                </a:lnTo>
                <a:lnTo>
                  <a:pt x="59436" y="38100"/>
                </a:lnTo>
                <a:lnTo>
                  <a:pt x="60960" y="38100"/>
                </a:lnTo>
                <a:lnTo>
                  <a:pt x="64008" y="39624"/>
                </a:lnTo>
                <a:close/>
              </a:path>
              <a:path w="117475" h="113029">
                <a:moveTo>
                  <a:pt x="68580" y="41148"/>
                </a:moveTo>
                <a:lnTo>
                  <a:pt x="60960" y="38100"/>
                </a:lnTo>
                <a:lnTo>
                  <a:pt x="113538" y="38100"/>
                </a:lnTo>
                <a:lnTo>
                  <a:pt x="114300" y="39624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29">
                <a:moveTo>
                  <a:pt x="48768" y="41148"/>
                </a:moveTo>
                <a:lnTo>
                  <a:pt x="51816" y="39624"/>
                </a:lnTo>
                <a:lnTo>
                  <a:pt x="53339" y="39319"/>
                </a:lnTo>
                <a:lnTo>
                  <a:pt x="48768" y="41148"/>
                </a:lnTo>
                <a:close/>
              </a:path>
              <a:path w="117475" h="113029">
                <a:moveTo>
                  <a:pt x="116128" y="48768"/>
                </a:moveTo>
                <a:lnTo>
                  <a:pt x="77724" y="48768"/>
                </a:lnTo>
                <a:lnTo>
                  <a:pt x="71628" y="42672"/>
                </a:lnTo>
                <a:lnTo>
                  <a:pt x="65532" y="39624"/>
                </a:lnTo>
                <a:lnTo>
                  <a:pt x="114300" y="39624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6128" y="48768"/>
                </a:lnTo>
                <a:close/>
              </a:path>
              <a:path w="117475" h="113029">
                <a:moveTo>
                  <a:pt x="44195" y="42672"/>
                </a:moveTo>
                <a:lnTo>
                  <a:pt x="47244" y="41148"/>
                </a:lnTo>
                <a:lnTo>
                  <a:pt x="46373" y="41801"/>
                </a:lnTo>
                <a:lnTo>
                  <a:pt x="44195" y="42672"/>
                </a:lnTo>
                <a:close/>
              </a:path>
              <a:path w="117475" h="113029">
                <a:moveTo>
                  <a:pt x="46373" y="41801"/>
                </a:moveTo>
                <a:lnTo>
                  <a:pt x="47244" y="41148"/>
                </a:lnTo>
                <a:lnTo>
                  <a:pt x="48006" y="41148"/>
                </a:lnTo>
                <a:lnTo>
                  <a:pt x="46373" y="41801"/>
                </a:lnTo>
                <a:close/>
              </a:path>
              <a:path w="117475" h="113029">
                <a:moveTo>
                  <a:pt x="74676" y="45720"/>
                </a:moveTo>
                <a:lnTo>
                  <a:pt x="68580" y="41148"/>
                </a:lnTo>
                <a:lnTo>
                  <a:pt x="71628" y="42672"/>
                </a:lnTo>
                <a:lnTo>
                  <a:pt x="74676" y="45720"/>
                </a:lnTo>
                <a:close/>
              </a:path>
              <a:path w="117475" h="113029">
                <a:moveTo>
                  <a:pt x="42889" y="44413"/>
                </a:moveTo>
                <a:lnTo>
                  <a:pt x="44195" y="42672"/>
                </a:lnTo>
                <a:lnTo>
                  <a:pt x="46373" y="41801"/>
                </a:lnTo>
                <a:lnTo>
                  <a:pt x="42889" y="44413"/>
                </a:lnTo>
                <a:close/>
              </a:path>
              <a:path w="117475" h="113029">
                <a:moveTo>
                  <a:pt x="41148" y="45720"/>
                </a:moveTo>
                <a:lnTo>
                  <a:pt x="44195" y="42672"/>
                </a:lnTo>
                <a:lnTo>
                  <a:pt x="42889" y="44413"/>
                </a:lnTo>
                <a:lnTo>
                  <a:pt x="41148" y="45720"/>
                </a:lnTo>
                <a:close/>
              </a:path>
              <a:path w="117475" h="113029">
                <a:moveTo>
                  <a:pt x="41910" y="45720"/>
                </a:moveTo>
                <a:lnTo>
                  <a:pt x="41148" y="45720"/>
                </a:lnTo>
                <a:lnTo>
                  <a:pt x="42889" y="44413"/>
                </a:lnTo>
                <a:lnTo>
                  <a:pt x="41910" y="45720"/>
                </a:lnTo>
                <a:close/>
              </a:path>
              <a:path w="117475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7475" h="113029">
                <a:moveTo>
                  <a:pt x="117348" y="59436"/>
                </a:moveTo>
                <a:lnTo>
                  <a:pt x="79248" y="59436"/>
                </a:lnTo>
                <a:lnTo>
                  <a:pt x="79248" y="54864"/>
                </a:lnTo>
                <a:lnTo>
                  <a:pt x="74676" y="45720"/>
                </a:lnTo>
                <a:lnTo>
                  <a:pt x="77724" y="48768"/>
                </a:lnTo>
                <a:lnTo>
                  <a:pt x="116128" y="48768"/>
                </a:lnTo>
                <a:lnTo>
                  <a:pt x="117348" y="54864"/>
                </a:lnTo>
                <a:lnTo>
                  <a:pt x="117348" y="59436"/>
                </a:lnTo>
                <a:close/>
              </a:path>
              <a:path w="117475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7475" h="113029">
                <a:moveTo>
                  <a:pt x="78790" y="57150"/>
                </a:moveTo>
                <a:lnTo>
                  <a:pt x="77724" y="51816"/>
                </a:lnTo>
                <a:lnTo>
                  <a:pt x="79248" y="54864"/>
                </a:lnTo>
                <a:lnTo>
                  <a:pt x="78790" y="57150"/>
                </a:lnTo>
                <a:close/>
              </a:path>
              <a:path w="117475" h="113029">
                <a:moveTo>
                  <a:pt x="79044" y="58420"/>
                </a:moveTo>
                <a:lnTo>
                  <a:pt x="78790" y="57150"/>
                </a:lnTo>
                <a:lnTo>
                  <a:pt x="79248" y="54864"/>
                </a:lnTo>
                <a:lnTo>
                  <a:pt x="79248" y="57912"/>
                </a:lnTo>
                <a:lnTo>
                  <a:pt x="79044" y="58420"/>
                </a:lnTo>
                <a:close/>
              </a:path>
              <a:path w="117475" h="113029">
                <a:moveTo>
                  <a:pt x="78028" y="60960"/>
                </a:moveTo>
                <a:lnTo>
                  <a:pt x="78790" y="57150"/>
                </a:lnTo>
                <a:lnTo>
                  <a:pt x="79044" y="58420"/>
                </a:lnTo>
                <a:lnTo>
                  <a:pt x="78028" y="60960"/>
                </a:lnTo>
                <a:close/>
              </a:path>
              <a:path w="117475" h="113029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7475" h="113029">
                <a:moveTo>
                  <a:pt x="79057" y="58483"/>
                </a:moveTo>
                <a:lnTo>
                  <a:pt x="79248" y="57912"/>
                </a:lnTo>
                <a:lnTo>
                  <a:pt x="79057" y="58483"/>
                </a:lnTo>
                <a:close/>
              </a:path>
              <a:path w="117475" h="113029">
                <a:moveTo>
                  <a:pt x="79248" y="59436"/>
                </a:moveTo>
                <a:lnTo>
                  <a:pt x="79057" y="58483"/>
                </a:lnTo>
                <a:lnTo>
                  <a:pt x="79248" y="57912"/>
                </a:lnTo>
                <a:lnTo>
                  <a:pt x="79248" y="59436"/>
                </a:lnTo>
                <a:close/>
              </a:path>
              <a:path w="117475" h="113029">
                <a:moveTo>
                  <a:pt x="77724" y="62484"/>
                </a:moveTo>
                <a:lnTo>
                  <a:pt x="78028" y="60960"/>
                </a:lnTo>
                <a:lnTo>
                  <a:pt x="79044" y="58420"/>
                </a:lnTo>
                <a:lnTo>
                  <a:pt x="77724" y="62484"/>
                </a:lnTo>
                <a:close/>
              </a:path>
              <a:path w="117475" h="113029">
                <a:moveTo>
                  <a:pt x="75285" y="67360"/>
                </a:moveTo>
                <a:lnTo>
                  <a:pt x="77724" y="62484"/>
                </a:lnTo>
                <a:lnTo>
                  <a:pt x="79057" y="58483"/>
                </a:lnTo>
                <a:lnTo>
                  <a:pt x="79248" y="59436"/>
                </a:lnTo>
                <a:lnTo>
                  <a:pt x="117348" y="59436"/>
                </a:lnTo>
                <a:lnTo>
                  <a:pt x="116128" y="65532"/>
                </a:lnTo>
                <a:lnTo>
                  <a:pt x="77724" y="65532"/>
                </a:lnTo>
                <a:lnTo>
                  <a:pt x="75285" y="67360"/>
                </a:lnTo>
                <a:close/>
              </a:path>
              <a:path w="117475" h="113029">
                <a:moveTo>
                  <a:pt x="76200" y="65532"/>
                </a:moveTo>
                <a:lnTo>
                  <a:pt x="78028" y="60960"/>
                </a:lnTo>
                <a:lnTo>
                  <a:pt x="77724" y="62484"/>
                </a:lnTo>
                <a:lnTo>
                  <a:pt x="76200" y="65532"/>
                </a:lnTo>
                <a:close/>
              </a:path>
              <a:path w="117475" h="113029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7475" h="113029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7475" h="113029">
                <a:moveTo>
                  <a:pt x="74676" y="68580"/>
                </a:moveTo>
                <a:lnTo>
                  <a:pt x="75285" y="67360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29">
                <a:moveTo>
                  <a:pt x="68580" y="73152"/>
                </a:moveTo>
                <a:lnTo>
                  <a:pt x="74676" y="68580"/>
                </a:lnTo>
                <a:lnTo>
                  <a:pt x="77724" y="65532"/>
                </a:lnTo>
                <a:lnTo>
                  <a:pt x="116128" y="65532"/>
                </a:lnTo>
                <a:lnTo>
                  <a:pt x="115824" y="67056"/>
                </a:lnTo>
                <a:lnTo>
                  <a:pt x="115824" y="70104"/>
                </a:lnTo>
                <a:lnTo>
                  <a:pt x="115214" y="71628"/>
                </a:lnTo>
                <a:lnTo>
                  <a:pt x="71628" y="71628"/>
                </a:lnTo>
                <a:lnTo>
                  <a:pt x="68580" y="73152"/>
                </a:lnTo>
                <a:close/>
              </a:path>
              <a:path w="117475" h="113029">
                <a:moveTo>
                  <a:pt x="71628" y="70104"/>
                </a:moveTo>
                <a:lnTo>
                  <a:pt x="75285" y="67360"/>
                </a:lnTo>
                <a:lnTo>
                  <a:pt x="74676" y="68580"/>
                </a:lnTo>
                <a:lnTo>
                  <a:pt x="71628" y="70104"/>
                </a:lnTo>
                <a:close/>
              </a:path>
              <a:path w="117475" h="113029">
                <a:moveTo>
                  <a:pt x="100584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9248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8580"/>
                </a:lnTo>
                <a:lnTo>
                  <a:pt x="41148" y="68580"/>
                </a:lnTo>
                <a:lnTo>
                  <a:pt x="45212" y="71628"/>
                </a:lnTo>
                <a:lnTo>
                  <a:pt x="44195" y="71628"/>
                </a:lnTo>
                <a:lnTo>
                  <a:pt x="47244" y="73152"/>
                </a:lnTo>
                <a:lnTo>
                  <a:pt x="48005" y="73152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5155" y="89916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7475" h="113029">
                <a:moveTo>
                  <a:pt x="47244" y="73152"/>
                </a:moveTo>
                <a:lnTo>
                  <a:pt x="44195" y="71628"/>
                </a:lnTo>
                <a:lnTo>
                  <a:pt x="46373" y="72498"/>
                </a:lnTo>
                <a:lnTo>
                  <a:pt x="47244" y="73152"/>
                </a:lnTo>
                <a:close/>
              </a:path>
              <a:path w="117475" h="113029">
                <a:moveTo>
                  <a:pt x="46373" y="72498"/>
                </a:moveTo>
                <a:lnTo>
                  <a:pt x="44195" y="71628"/>
                </a:lnTo>
                <a:lnTo>
                  <a:pt x="45212" y="71628"/>
                </a:lnTo>
                <a:lnTo>
                  <a:pt x="46373" y="72498"/>
                </a:lnTo>
                <a:close/>
              </a:path>
              <a:path w="117475" h="113029">
                <a:moveTo>
                  <a:pt x="113995" y="74676"/>
                </a:moveTo>
                <a:lnTo>
                  <a:pt x="65532" y="74676"/>
                </a:lnTo>
                <a:lnTo>
                  <a:pt x="71628" y="71628"/>
                </a:lnTo>
                <a:lnTo>
                  <a:pt x="115214" y="71628"/>
                </a:lnTo>
                <a:lnTo>
                  <a:pt x="113995" y="74676"/>
                </a:lnTo>
                <a:close/>
              </a:path>
              <a:path w="117475" h="113029">
                <a:moveTo>
                  <a:pt x="48005" y="73152"/>
                </a:moveTo>
                <a:lnTo>
                  <a:pt x="47244" y="73152"/>
                </a:lnTo>
                <a:lnTo>
                  <a:pt x="46373" y="72498"/>
                </a:lnTo>
                <a:lnTo>
                  <a:pt x="48005" y="73152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6387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0960" y="74676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29">
                <a:moveTo>
                  <a:pt x="91439" y="103632"/>
                </a:moveTo>
                <a:lnTo>
                  <a:pt x="24384" y="103632"/>
                </a:lnTo>
                <a:lnTo>
                  <a:pt x="18288" y="99060"/>
                </a:lnTo>
                <a:lnTo>
                  <a:pt x="18288" y="97536"/>
                </a:lnTo>
                <a:lnTo>
                  <a:pt x="99060" y="97536"/>
                </a:lnTo>
                <a:lnTo>
                  <a:pt x="97536" y="99060"/>
                </a:lnTo>
                <a:lnTo>
                  <a:pt x="91439" y="103632"/>
                </a:lnTo>
                <a:close/>
              </a:path>
              <a:path w="117475" h="113029">
                <a:moveTo>
                  <a:pt x="80772" y="109728"/>
                </a:moveTo>
                <a:lnTo>
                  <a:pt x="36576" y="109728"/>
                </a:lnTo>
                <a:lnTo>
                  <a:pt x="35052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89916" y="103632"/>
                </a:lnTo>
                <a:lnTo>
                  <a:pt x="88391" y="105156"/>
                </a:lnTo>
                <a:lnTo>
                  <a:pt x="82296" y="108204"/>
                </a:lnTo>
                <a:lnTo>
                  <a:pt x="80772" y="108204"/>
                </a:lnTo>
                <a:lnTo>
                  <a:pt x="80772" y="109728"/>
                </a:lnTo>
                <a:close/>
              </a:path>
              <a:path w="117475" h="113029">
                <a:moveTo>
                  <a:pt x="70104" y="112776"/>
                </a:moveTo>
                <a:lnTo>
                  <a:pt x="45719" y="112776"/>
                </a:lnTo>
                <a:lnTo>
                  <a:pt x="44195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456932" y="5052821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71488" y="505282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 h="0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33844" y="4977384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5" h="152400">
                <a:moveTo>
                  <a:pt x="0" y="0"/>
                </a:moveTo>
                <a:lnTo>
                  <a:pt x="323087" y="0"/>
                </a:lnTo>
                <a:lnTo>
                  <a:pt x="323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15555" y="4957571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0045" h="190500">
                <a:moveTo>
                  <a:pt x="321563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099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21563" y="19812"/>
                </a:lnTo>
                <a:lnTo>
                  <a:pt x="341376" y="38100"/>
                </a:lnTo>
                <a:lnTo>
                  <a:pt x="359663" y="38099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38099"/>
                </a:moveTo>
                <a:lnTo>
                  <a:pt x="341376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099"/>
                </a:lnTo>
                <a:close/>
              </a:path>
              <a:path w="360045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172211"/>
                </a:moveTo>
                <a:lnTo>
                  <a:pt x="321563" y="172211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62600" y="4253483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5459" y="2928"/>
                </a:lnTo>
                <a:lnTo>
                  <a:pt x="68008" y="10858"/>
                </a:lnTo>
                <a:lnTo>
                  <a:pt x="76271" y="22502"/>
                </a:lnTo>
                <a:lnTo>
                  <a:pt x="79248" y="36575"/>
                </a:lnTo>
                <a:lnTo>
                  <a:pt x="76271" y="51530"/>
                </a:lnTo>
                <a:lnTo>
                  <a:pt x="68008" y="63626"/>
                </a:lnTo>
                <a:lnTo>
                  <a:pt x="55459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4311" y="4233672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59436" y="0"/>
                </a:lnTo>
                <a:lnTo>
                  <a:pt x="68580" y="1524"/>
                </a:lnTo>
                <a:close/>
              </a:path>
              <a:path w="117475" h="113029">
                <a:moveTo>
                  <a:pt x="79248" y="4572"/>
                </a:moveTo>
                <a:lnTo>
                  <a:pt x="38100" y="4572"/>
                </a:lnTo>
                <a:lnTo>
                  <a:pt x="44195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29">
                <a:moveTo>
                  <a:pt x="88391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80772" y="4572"/>
                </a:lnTo>
                <a:lnTo>
                  <a:pt x="82296" y="6096"/>
                </a:lnTo>
                <a:lnTo>
                  <a:pt x="88391" y="9144"/>
                </a:lnTo>
                <a:close/>
              </a:path>
              <a:path w="117475" h="113029">
                <a:moveTo>
                  <a:pt x="99060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10668"/>
                </a:lnTo>
                <a:lnTo>
                  <a:pt x="25908" y="9144"/>
                </a:lnTo>
                <a:lnTo>
                  <a:pt x="89916" y="9144"/>
                </a:lnTo>
                <a:lnTo>
                  <a:pt x="91439" y="10668"/>
                </a:lnTo>
                <a:lnTo>
                  <a:pt x="97536" y="15240"/>
                </a:lnTo>
                <a:lnTo>
                  <a:pt x="99060" y="16764"/>
                </a:lnTo>
                <a:close/>
              </a:path>
              <a:path w="117475" h="113029">
                <a:moveTo>
                  <a:pt x="100584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9248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6764" y="16764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4384"/>
                </a:lnTo>
                <a:lnTo>
                  <a:pt x="106679" y="25908"/>
                </a:lnTo>
                <a:lnTo>
                  <a:pt x="108204" y="27432"/>
                </a:lnTo>
                <a:lnTo>
                  <a:pt x="111252" y="33528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1816" y="39624"/>
                </a:lnTo>
                <a:lnTo>
                  <a:pt x="48006" y="41148"/>
                </a:lnTo>
                <a:lnTo>
                  <a:pt x="47244" y="41148"/>
                </a:lnTo>
                <a:lnTo>
                  <a:pt x="44195" y="42672"/>
                </a:lnTo>
                <a:lnTo>
                  <a:pt x="41148" y="45720"/>
                </a:lnTo>
                <a:lnTo>
                  <a:pt x="38100" y="51816"/>
                </a:lnTo>
                <a:lnTo>
                  <a:pt x="38100" y="62484"/>
                </a:lnTo>
                <a:lnTo>
                  <a:pt x="41148" y="68580"/>
                </a:lnTo>
                <a:lnTo>
                  <a:pt x="45212" y="71628"/>
                </a:lnTo>
                <a:lnTo>
                  <a:pt x="44195" y="71628"/>
                </a:lnTo>
                <a:lnTo>
                  <a:pt x="47244" y="73152"/>
                </a:lnTo>
                <a:lnTo>
                  <a:pt x="48005" y="73152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5155" y="89916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7475" h="113029">
                <a:moveTo>
                  <a:pt x="51816" y="39624"/>
                </a:moveTo>
                <a:lnTo>
                  <a:pt x="56387" y="38100"/>
                </a:lnTo>
                <a:lnTo>
                  <a:pt x="53339" y="39319"/>
                </a:lnTo>
                <a:lnTo>
                  <a:pt x="51816" y="39624"/>
                </a:lnTo>
                <a:close/>
              </a:path>
              <a:path w="117475" h="113029">
                <a:moveTo>
                  <a:pt x="53339" y="39319"/>
                </a:moveTo>
                <a:lnTo>
                  <a:pt x="56387" y="38100"/>
                </a:lnTo>
                <a:lnTo>
                  <a:pt x="57912" y="38404"/>
                </a:lnTo>
                <a:lnTo>
                  <a:pt x="53339" y="39319"/>
                </a:lnTo>
                <a:close/>
              </a:path>
              <a:path w="117475" h="113029">
                <a:moveTo>
                  <a:pt x="57912" y="38404"/>
                </a:moveTo>
                <a:lnTo>
                  <a:pt x="56387" y="38100"/>
                </a:lnTo>
                <a:lnTo>
                  <a:pt x="59436" y="38100"/>
                </a:lnTo>
                <a:lnTo>
                  <a:pt x="57912" y="38404"/>
                </a:lnTo>
                <a:close/>
              </a:path>
              <a:path w="117475" h="113029">
                <a:moveTo>
                  <a:pt x="64008" y="39624"/>
                </a:moveTo>
                <a:lnTo>
                  <a:pt x="57912" y="38404"/>
                </a:lnTo>
                <a:lnTo>
                  <a:pt x="59436" y="38100"/>
                </a:lnTo>
                <a:lnTo>
                  <a:pt x="60960" y="38100"/>
                </a:lnTo>
                <a:lnTo>
                  <a:pt x="64008" y="39624"/>
                </a:lnTo>
                <a:close/>
              </a:path>
              <a:path w="117475" h="113029">
                <a:moveTo>
                  <a:pt x="68580" y="41148"/>
                </a:moveTo>
                <a:lnTo>
                  <a:pt x="60960" y="38100"/>
                </a:lnTo>
                <a:lnTo>
                  <a:pt x="113538" y="38100"/>
                </a:lnTo>
                <a:lnTo>
                  <a:pt x="114300" y="39624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29">
                <a:moveTo>
                  <a:pt x="48768" y="41148"/>
                </a:moveTo>
                <a:lnTo>
                  <a:pt x="51816" y="39624"/>
                </a:lnTo>
                <a:lnTo>
                  <a:pt x="53339" y="39319"/>
                </a:lnTo>
                <a:lnTo>
                  <a:pt x="48768" y="41148"/>
                </a:lnTo>
                <a:close/>
              </a:path>
              <a:path w="117475" h="113029">
                <a:moveTo>
                  <a:pt x="117348" y="59436"/>
                </a:moveTo>
                <a:lnTo>
                  <a:pt x="79248" y="59436"/>
                </a:lnTo>
                <a:lnTo>
                  <a:pt x="79248" y="54864"/>
                </a:lnTo>
                <a:lnTo>
                  <a:pt x="74676" y="45720"/>
                </a:lnTo>
                <a:lnTo>
                  <a:pt x="71628" y="42672"/>
                </a:lnTo>
                <a:lnTo>
                  <a:pt x="65532" y="39624"/>
                </a:lnTo>
                <a:lnTo>
                  <a:pt x="114300" y="39624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7348" y="54864"/>
                </a:lnTo>
                <a:lnTo>
                  <a:pt x="117348" y="59436"/>
                </a:lnTo>
                <a:close/>
              </a:path>
              <a:path w="117475" h="113029">
                <a:moveTo>
                  <a:pt x="44195" y="42672"/>
                </a:moveTo>
                <a:lnTo>
                  <a:pt x="47244" y="41148"/>
                </a:lnTo>
                <a:lnTo>
                  <a:pt x="46373" y="41801"/>
                </a:lnTo>
                <a:lnTo>
                  <a:pt x="44195" y="42672"/>
                </a:lnTo>
                <a:close/>
              </a:path>
              <a:path w="117475" h="113029">
                <a:moveTo>
                  <a:pt x="46373" y="41801"/>
                </a:moveTo>
                <a:lnTo>
                  <a:pt x="47244" y="41148"/>
                </a:lnTo>
                <a:lnTo>
                  <a:pt x="48006" y="41148"/>
                </a:lnTo>
                <a:lnTo>
                  <a:pt x="46373" y="41801"/>
                </a:lnTo>
                <a:close/>
              </a:path>
              <a:path w="117475" h="113029">
                <a:moveTo>
                  <a:pt x="72934" y="44413"/>
                </a:moveTo>
                <a:lnTo>
                  <a:pt x="68580" y="41148"/>
                </a:lnTo>
                <a:lnTo>
                  <a:pt x="71628" y="42672"/>
                </a:lnTo>
                <a:lnTo>
                  <a:pt x="72934" y="44413"/>
                </a:lnTo>
                <a:close/>
              </a:path>
              <a:path w="117475" h="113029">
                <a:moveTo>
                  <a:pt x="42889" y="44413"/>
                </a:moveTo>
                <a:lnTo>
                  <a:pt x="44195" y="42672"/>
                </a:lnTo>
                <a:lnTo>
                  <a:pt x="46373" y="41801"/>
                </a:lnTo>
                <a:lnTo>
                  <a:pt x="42889" y="44413"/>
                </a:lnTo>
                <a:close/>
              </a:path>
              <a:path w="117475" h="113029">
                <a:moveTo>
                  <a:pt x="41148" y="45720"/>
                </a:moveTo>
                <a:lnTo>
                  <a:pt x="44195" y="42672"/>
                </a:lnTo>
                <a:lnTo>
                  <a:pt x="42889" y="44413"/>
                </a:lnTo>
                <a:lnTo>
                  <a:pt x="41148" y="45720"/>
                </a:lnTo>
                <a:close/>
              </a:path>
              <a:path w="117475" h="113029">
                <a:moveTo>
                  <a:pt x="74676" y="45720"/>
                </a:moveTo>
                <a:lnTo>
                  <a:pt x="72934" y="44413"/>
                </a:lnTo>
                <a:lnTo>
                  <a:pt x="71628" y="42672"/>
                </a:lnTo>
                <a:lnTo>
                  <a:pt x="74676" y="45720"/>
                </a:lnTo>
                <a:close/>
              </a:path>
              <a:path w="117475" h="113029">
                <a:moveTo>
                  <a:pt x="39624" y="48768"/>
                </a:moveTo>
                <a:lnTo>
                  <a:pt x="41148" y="45720"/>
                </a:lnTo>
                <a:lnTo>
                  <a:pt x="42889" y="44413"/>
                </a:lnTo>
                <a:lnTo>
                  <a:pt x="39624" y="48768"/>
                </a:lnTo>
                <a:close/>
              </a:path>
              <a:path w="117475" h="113029">
                <a:moveTo>
                  <a:pt x="76200" y="48768"/>
                </a:moveTo>
                <a:lnTo>
                  <a:pt x="72934" y="44413"/>
                </a:lnTo>
                <a:lnTo>
                  <a:pt x="74676" y="45720"/>
                </a:lnTo>
                <a:lnTo>
                  <a:pt x="76200" y="48768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1816"/>
                </a:lnTo>
                <a:lnTo>
                  <a:pt x="39624" y="48768"/>
                </a:lnTo>
                <a:lnTo>
                  <a:pt x="38100" y="54864"/>
                </a:lnTo>
                <a:close/>
              </a:path>
              <a:path w="117475" h="113029">
                <a:moveTo>
                  <a:pt x="78790" y="57150"/>
                </a:moveTo>
                <a:lnTo>
                  <a:pt x="77724" y="51816"/>
                </a:lnTo>
                <a:lnTo>
                  <a:pt x="79248" y="54864"/>
                </a:lnTo>
                <a:lnTo>
                  <a:pt x="78790" y="57150"/>
                </a:lnTo>
                <a:close/>
              </a:path>
              <a:path w="117475" h="113029">
                <a:moveTo>
                  <a:pt x="79044" y="58420"/>
                </a:moveTo>
                <a:lnTo>
                  <a:pt x="78790" y="57150"/>
                </a:lnTo>
                <a:lnTo>
                  <a:pt x="79248" y="54864"/>
                </a:lnTo>
                <a:lnTo>
                  <a:pt x="79248" y="57912"/>
                </a:lnTo>
                <a:lnTo>
                  <a:pt x="79044" y="58420"/>
                </a:lnTo>
                <a:close/>
              </a:path>
              <a:path w="117475" h="113029">
                <a:moveTo>
                  <a:pt x="78028" y="60960"/>
                </a:moveTo>
                <a:lnTo>
                  <a:pt x="78790" y="57150"/>
                </a:lnTo>
                <a:lnTo>
                  <a:pt x="79044" y="58420"/>
                </a:lnTo>
                <a:lnTo>
                  <a:pt x="78028" y="60960"/>
                </a:lnTo>
                <a:close/>
              </a:path>
              <a:path w="117475" h="113029">
                <a:moveTo>
                  <a:pt x="39624" y="65532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624" y="65532"/>
                </a:lnTo>
                <a:close/>
              </a:path>
              <a:path w="117475" h="113029">
                <a:moveTo>
                  <a:pt x="79057" y="58483"/>
                </a:moveTo>
                <a:lnTo>
                  <a:pt x="79248" y="57912"/>
                </a:lnTo>
                <a:lnTo>
                  <a:pt x="79057" y="58483"/>
                </a:lnTo>
                <a:close/>
              </a:path>
              <a:path w="117475" h="113029">
                <a:moveTo>
                  <a:pt x="79248" y="59436"/>
                </a:moveTo>
                <a:lnTo>
                  <a:pt x="79057" y="58483"/>
                </a:lnTo>
                <a:lnTo>
                  <a:pt x="79248" y="57912"/>
                </a:lnTo>
                <a:lnTo>
                  <a:pt x="79248" y="59436"/>
                </a:lnTo>
                <a:close/>
              </a:path>
              <a:path w="117475" h="113029">
                <a:moveTo>
                  <a:pt x="77724" y="62484"/>
                </a:moveTo>
                <a:lnTo>
                  <a:pt x="78028" y="60960"/>
                </a:lnTo>
                <a:lnTo>
                  <a:pt x="79044" y="58420"/>
                </a:lnTo>
                <a:lnTo>
                  <a:pt x="77724" y="62484"/>
                </a:lnTo>
                <a:close/>
              </a:path>
              <a:path w="117475" h="113029">
                <a:moveTo>
                  <a:pt x="68580" y="73152"/>
                </a:moveTo>
                <a:lnTo>
                  <a:pt x="74676" y="68580"/>
                </a:lnTo>
                <a:lnTo>
                  <a:pt x="77724" y="62484"/>
                </a:lnTo>
                <a:lnTo>
                  <a:pt x="79057" y="58483"/>
                </a:lnTo>
                <a:lnTo>
                  <a:pt x="79248" y="59436"/>
                </a:lnTo>
                <a:lnTo>
                  <a:pt x="117348" y="59436"/>
                </a:lnTo>
                <a:lnTo>
                  <a:pt x="115824" y="67056"/>
                </a:lnTo>
                <a:lnTo>
                  <a:pt x="115824" y="70104"/>
                </a:lnTo>
                <a:lnTo>
                  <a:pt x="115214" y="71628"/>
                </a:lnTo>
                <a:lnTo>
                  <a:pt x="71628" y="71628"/>
                </a:lnTo>
                <a:lnTo>
                  <a:pt x="68580" y="73152"/>
                </a:lnTo>
                <a:close/>
              </a:path>
              <a:path w="117475" h="113029">
                <a:moveTo>
                  <a:pt x="76200" y="65532"/>
                </a:moveTo>
                <a:lnTo>
                  <a:pt x="78028" y="60960"/>
                </a:lnTo>
                <a:lnTo>
                  <a:pt x="77724" y="62484"/>
                </a:lnTo>
                <a:lnTo>
                  <a:pt x="76200" y="65532"/>
                </a:lnTo>
                <a:close/>
              </a:path>
              <a:path w="117475" h="113029">
                <a:moveTo>
                  <a:pt x="44195" y="70104"/>
                </a:moveTo>
                <a:lnTo>
                  <a:pt x="41148" y="68580"/>
                </a:lnTo>
                <a:lnTo>
                  <a:pt x="39624" y="65532"/>
                </a:lnTo>
                <a:lnTo>
                  <a:pt x="44195" y="70104"/>
                </a:lnTo>
                <a:close/>
              </a:path>
              <a:path w="117475" h="113029">
                <a:moveTo>
                  <a:pt x="71628" y="70104"/>
                </a:moveTo>
                <a:lnTo>
                  <a:pt x="76200" y="65532"/>
                </a:lnTo>
                <a:lnTo>
                  <a:pt x="74676" y="68580"/>
                </a:lnTo>
                <a:lnTo>
                  <a:pt x="71628" y="70104"/>
                </a:lnTo>
                <a:close/>
              </a:path>
              <a:path w="117475" h="113029">
                <a:moveTo>
                  <a:pt x="47244" y="73152"/>
                </a:moveTo>
                <a:lnTo>
                  <a:pt x="44195" y="71628"/>
                </a:lnTo>
                <a:lnTo>
                  <a:pt x="46373" y="72498"/>
                </a:lnTo>
                <a:lnTo>
                  <a:pt x="47244" y="73152"/>
                </a:lnTo>
                <a:close/>
              </a:path>
              <a:path w="117475" h="113029">
                <a:moveTo>
                  <a:pt x="46373" y="72498"/>
                </a:moveTo>
                <a:lnTo>
                  <a:pt x="44195" y="71628"/>
                </a:lnTo>
                <a:lnTo>
                  <a:pt x="45212" y="71628"/>
                </a:lnTo>
                <a:lnTo>
                  <a:pt x="46373" y="72498"/>
                </a:lnTo>
                <a:close/>
              </a:path>
              <a:path w="117475" h="113029">
                <a:moveTo>
                  <a:pt x="113995" y="74676"/>
                </a:moveTo>
                <a:lnTo>
                  <a:pt x="65532" y="74676"/>
                </a:lnTo>
                <a:lnTo>
                  <a:pt x="71628" y="71628"/>
                </a:lnTo>
                <a:lnTo>
                  <a:pt x="115214" y="71628"/>
                </a:lnTo>
                <a:lnTo>
                  <a:pt x="113995" y="74676"/>
                </a:lnTo>
                <a:close/>
              </a:path>
              <a:path w="117475" h="113029">
                <a:moveTo>
                  <a:pt x="48005" y="73152"/>
                </a:moveTo>
                <a:lnTo>
                  <a:pt x="47244" y="73152"/>
                </a:lnTo>
                <a:lnTo>
                  <a:pt x="46373" y="72498"/>
                </a:lnTo>
                <a:lnTo>
                  <a:pt x="48005" y="73152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6387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0960" y="74676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29">
                <a:moveTo>
                  <a:pt x="91439" y="103632"/>
                </a:moveTo>
                <a:lnTo>
                  <a:pt x="24384" y="103632"/>
                </a:lnTo>
                <a:lnTo>
                  <a:pt x="18288" y="99060"/>
                </a:lnTo>
                <a:lnTo>
                  <a:pt x="18288" y="97536"/>
                </a:lnTo>
                <a:lnTo>
                  <a:pt x="99060" y="97536"/>
                </a:lnTo>
                <a:lnTo>
                  <a:pt x="97536" y="99060"/>
                </a:lnTo>
                <a:lnTo>
                  <a:pt x="91439" y="103632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89916" y="103632"/>
                </a:lnTo>
                <a:lnTo>
                  <a:pt x="88391" y="105156"/>
                </a:lnTo>
                <a:lnTo>
                  <a:pt x="82296" y="108204"/>
                </a:lnTo>
                <a:close/>
              </a:path>
              <a:path w="117475" h="113029">
                <a:moveTo>
                  <a:pt x="80772" y="109728"/>
                </a:moveTo>
                <a:lnTo>
                  <a:pt x="36576" y="109728"/>
                </a:lnTo>
                <a:lnTo>
                  <a:pt x="35052" y="108204"/>
                </a:lnTo>
                <a:lnTo>
                  <a:pt x="80772" y="108204"/>
                </a:lnTo>
                <a:lnTo>
                  <a:pt x="80772" y="109728"/>
                </a:lnTo>
                <a:close/>
              </a:path>
              <a:path w="117475" h="113029">
                <a:moveTo>
                  <a:pt x="70104" y="112776"/>
                </a:moveTo>
                <a:lnTo>
                  <a:pt x="45719" y="112776"/>
                </a:lnTo>
                <a:lnTo>
                  <a:pt x="44195" y="111252"/>
                </a:lnTo>
                <a:lnTo>
                  <a:pt x="38100" y="109728"/>
                </a:lnTo>
                <a:lnTo>
                  <a:pt x="79248" y="109728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88907" y="4091940"/>
            <a:ext cx="40005" cy="1347470"/>
          </a:xfrm>
          <a:custGeom>
            <a:avLst/>
            <a:gdLst/>
            <a:ahLst/>
            <a:cxnLst/>
            <a:rect l="l" t="t" r="r" b="b"/>
            <a:pathLst>
              <a:path w="40004" h="1347470">
                <a:moveTo>
                  <a:pt x="38100" y="1347215"/>
                </a:moveTo>
                <a:lnTo>
                  <a:pt x="0" y="1347215"/>
                </a:lnTo>
                <a:lnTo>
                  <a:pt x="1524" y="0"/>
                </a:lnTo>
                <a:lnTo>
                  <a:pt x="39624" y="0"/>
                </a:lnTo>
                <a:lnTo>
                  <a:pt x="38100" y="1347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709659" y="5410200"/>
            <a:ext cx="184785" cy="59690"/>
          </a:xfrm>
          <a:custGeom>
            <a:avLst/>
            <a:gdLst/>
            <a:ahLst/>
            <a:cxnLst/>
            <a:rect l="l" t="t" r="r" b="b"/>
            <a:pathLst>
              <a:path w="184784" h="59689">
                <a:moveTo>
                  <a:pt x="182879" y="59435"/>
                </a:moveTo>
                <a:lnTo>
                  <a:pt x="0" y="57912"/>
                </a:lnTo>
                <a:lnTo>
                  <a:pt x="0" y="0"/>
                </a:lnTo>
                <a:lnTo>
                  <a:pt x="184403" y="1523"/>
                </a:lnTo>
                <a:lnTo>
                  <a:pt x="182879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668511" y="4620768"/>
            <a:ext cx="271780" cy="355600"/>
          </a:xfrm>
          <a:custGeom>
            <a:avLst/>
            <a:gdLst/>
            <a:ahLst/>
            <a:cxnLst/>
            <a:rect l="l" t="t" r="r" b="b"/>
            <a:pathLst>
              <a:path w="271779" h="355600">
                <a:moveTo>
                  <a:pt x="271272" y="355091"/>
                </a:moveTo>
                <a:lnTo>
                  <a:pt x="0" y="355091"/>
                </a:lnTo>
                <a:lnTo>
                  <a:pt x="135636" y="0"/>
                </a:lnTo>
                <a:lnTo>
                  <a:pt x="158339" y="59435"/>
                </a:lnTo>
                <a:lnTo>
                  <a:pt x="118872" y="59435"/>
                </a:lnTo>
                <a:lnTo>
                  <a:pt x="136273" y="105674"/>
                </a:lnTo>
                <a:lnTo>
                  <a:pt x="55609" y="316991"/>
                </a:lnTo>
                <a:lnTo>
                  <a:pt x="27432" y="316991"/>
                </a:lnTo>
                <a:lnTo>
                  <a:pt x="45719" y="342899"/>
                </a:lnTo>
                <a:lnTo>
                  <a:pt x="266614" y="342899"/>
                </a:lnTo>
                <a:lnTo>
                  <a:pt x="271272" y="355091"/>
                </a:lnTo>
                <a:close/>
              </a:path>
              <a:path w="271779" h="355600">
                <a:moveTo>
                  <a:pt x="136273" y="105674"/>
                </a:moveTo>
                <a:lnTo>
                  <a:pt x="118872" y="59435"/>
                </a:lnTo>
                <a:lnTo>
                  <a:pt x="153924" y="59435"/>
                </a:lnTo>
                <a:lnTo>
                  <a:pt x="136273" y="105674"/>
                </a:lnTo>
                <a:close/>
              </a:path>
              <a:path w="271779" h="355600">
                <a:moveTo>
                  <a:pt x="225551" y="342899"/>
                </a:moveTo>
                <a:lnTo>
                  <a:pt x="136273" y="105674"/>
                </a:lnTo>
                <a:lnTo>
                  <a:pt x="153924" y="59435"/>
                </a:lnTo>
                <a:lnTo>
                  <a:pt x="158339" y="59435"/>
                </a:lnTo>
                <a:lnTo>
                  <a:pt x="256718" y="316991"/>
                </a:lnTo>
                <a:lnTo>
                  <a:pt x="243840" y="316991"/>
                </a:lnTo>
                <a:lnTo>
                  <a:pt x="225551" y="342899"/>
                </a:lnTo>
                <a:close/>
              </a:path>
              <a:path w="271779" h="355600">
                <a:moveTo>
                  <a:pt x="45719" y="342899"/>
                </a:moveTo>
                <a:lnTo>
                  <a:pt x="27432" y="316991"/>
                </a:lnTo>
                <a:lnTo>
                  <a:pt x="55609" y="316991"/>
                </a:lnTo>
                <a:lnTo>
                  <a:pt x="45719" y="342899"/>
                </a:lnTo>
                <a:close/>
              </a:path>
              <a:path w="271779" h="355600">
                <a:moveTo>
                  <a:pt x="225551" y="342899"/>
                </a:moveTo>
                <a:lnTo>
                  <a:pt x="45719" y="342899"/>
                </a:lnTo>
                <a:lnTo>
                  <a:pt x="55609" y="316991"/>
                </a:lnTo>
                <a:lnTo>
                  <a:pt x="215801" y="316991"/>
                </a:lnTo>
                <a:lnTo>
                  <a:pt x="225551" y="342899"/>
                </a:lnTo>
                <a:close/>
              </a:path>
              <a:path w="271779" h="355600">
                <a:moveTo>
                  <a:pt x="266614" y="342899"/>
                </a:moveTo>
                <a:lnTo>
                  <a:pt x="225551" y="342899"/>
                </a:lnTo>
                <a:lnTo>
                  <a:pt x="243840" y="316991"/>
                </a:lnTo>
                <a:lnTo>
                  <a:pt x="256718" y="316991"/>
                </a:lnTo>
                <a:lnTo>
                  <a:pt x="26661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679180" y="4425696"/>
            <a:ext cx="269875" cy="355600"/>
          </a:xfrm>
          <a:custGeom>
            <a:avLst/>
            <a:gdLst/>
            <a:ahLst/>
            <a:cxnLst/>
            <a:rect l="l" t="t" r="r" b="b"/>
            <a:pathLst>
              <a:path w="269875" h="355600">
                <a:moveTo>
                  <a:pt x="135636" y="355091"/>
                </a:moveTo>
                <a:lnTo>
                  <a:pt x="0" y="0"/>
                </a:lnTo>
                <a:lnTo>
                  <a:pt x="269748" y="0"/>
                </a:lnTo>
                <a:lnTo>
                  <a:pt x="265143" y="12192"/>
                </a:lnTo>
                <a:lnTo>
                  <a:pt x="44195" y="12192"/>
                </a:lnTo>
                <a:lnTo>
                  <a:pt x="27432" y="38100"/>
                </a:lnTo>
                <a:lnTo>
                  <a:pt x="54085" y="38100"/>
                </a:lnTo>
                <a:lnTo>
                  <a:pt x="134874" y="249742"/>
                </a:lnTo>
                <a:lnTo>
                  <a:pt x="117348" y="295656"/>
                </a:lnTo>
                <a:lnTo>
                  <a:pt x="158083" y="295656"/>
                </a:lnTo>
                <a:lnTo>
                  <a:pt x="135636" y="355091"/>
                </a:lnTo>
                <a:close/>
              </a:path>
              <a:path w="269875" h="355600">
                <a:moveTo>
                  <a:pt x="54085" y="38100"/>
                </a:moveTo>
                <a:lnTo>
                  <a:pt x="27432" y="38100"/>
                </a:lnTo>
                <a:lnTo>
                  <a:pt x="44195" y="12192"/>
                </a:lnTo>
                <a:lnTo>
                  <a:pt x="54085" y="38100"/>
                </a:lnTo>
                <a:close/>
              </a:path>
              <a:path w="269875" h="355600">
                <a:moveTo>
                  <a:pt x="215662" y="38100"/>
                </a:moveTo>
                <a:lnTo>
                  <a:pt x="54085" y="38100"/>
                </a:lnTo>
                <a:lnTo>
                  <a:pt x="44195" y="12192"/>
                </a:lnTo>
                <a:lnTo>
                  <a:pt x="225551" y="12192"/>
                </a:lnTo>
                <a:lnTo>
                  <a:pt x="215662" y="38100"/>
                </a:lnTo>
                <a:close/>
              </a:path>
              <a:path w="269875" h="355600">
                <a:moveTo>
                  <a:pt x="158083" y="295656"/>
                </a:moveTo>
                <a:lnTo>
                  <a:pt x="152400" y="295656"/>
                </a:lnTo>
                <a:lnTo>
                  <a:pt x="134874" y="249742"/>
                </a:lnTo>
                <a:lnTo>
                  <a:pt x="225551" y="12192"/>
                </a:lnTo>
                <a:lnTo>
                  <a:pt x="242316" y="38100"/>
                </a:lnTo>
                <a:lnTo>
                  <a:pt x="255358" y="38100"/>
                </a:lnTo>
                <a:lnTo>
                  <a:pt x="158083" y="295656"/>
                </a:lnTo>
                <a:close/>
              </a:path>
              <a:path w="269875" h="355600">
                <a:moveTo>
                  <a:pt x="255358" y="38100"/>
                </a:moveTo>
                <a:lnTo>
                  <a:pt x="242316" y="38100"/>
                </a:lnTo>
                <a:lnTo>
                  <a:pt x="225551" y="12192"/>
                </a:lnTo>
                <a:lnTo>
                  <a:pt x="265143" y="12192"/>
                </a:lnTo>
                <a:lnTo>
                  <a:pt x="255358" y="38100"/>
                </a:lnTo>
                <a:close/>
              </a:path>
              <a:path w="269875" h="355600">
                <a:moveTo>
                  <a:pt x="152400" y="295656"/>
                </a:moveTo>
                <a:lnTo>
                  <a:pt x="117348" y="295656"/>
                </a:lnTo>
                <a:lnTo>
                  <a:pt x="134874" y="249742"/>
                </a:lnTo>
                <a:lnTo>
                  <a:pt x="1524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659367" y="4690109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 h="0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12352" y="459333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25908" y="109728"/>
                </a:moveTo>
                <a:lnTo>
                  <a:pt x="0" y="83820"/>
                </a:lnTo>
                <a:lnTo>
                  <a:pt x="82296" y="0"/>
                </a:lnTo>
                <a:lnTo>
                  <a:pt x="108203" y="27432"/>
                </a:lnTo>
                <a:lnTo>
                  <a:pt x="2590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563355" y="4681727"/>
            <a:ext cx="109855" cy="108585"/>
          </a:xfrm>
          <a:custGeom>
            <a:avLst/>
            <a:gdLst/>
            <a:ahLst/>
            <a:cxnLst/>
            <a:rect l="l" t="t" r="r" b="b"/>
            <a:pathLst>
              <a:path w="109854" h="108585">
                <a:moveTo>
                  <a:pt x="27432" y="108204"/>
                </a:moveTo>
                <a:lnTo>
                  <a:pt x="0" y="82296"/>
                </a:lnTo>
                <a:lnTo>
                  <a:pt x="83820" y="0"/>
                </a:lnTo>
                <a:lnTo>
                  <a:pt x="109728" y="25908"/>
                </a:lnTo>
                <a:lnTo>
                  <a:pt x="27432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9103908" y="3821776"/>
            <a:ext cx="603250" cy="1222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ct val="100000"/>
              </a:lnSpc>
            </a:pPr>
            <a:r>
              <a:rPr dirty="0" sz="2800" spc="-85">
                <a:latin typeface="Times New Roman"/>
                <a:cs typeface="Times New Roman"/>
              </a:rPr>
              <a:t>v</a:t>
            </a:r>
            <a:r>
              <a:rPr dirty="0" baseline="-21021" sz="2775" spc="-127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dirty="0" sz="2800" spc="-1255" b="1">
                <a:latin typeface="Times New Roman"/>
                <a:cs typeface="Times New Roman"/>
              </a:rPr>
              <a:t></a:t>
            </a:r>
            <a:r>
              <a:rPr dirty="0" sz="2800" spc="-165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Z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828788" y="3992880"/>
            <a:ext cx="330835" cy="149860"/>
          </a:xfrm>
          <a:custGeom>
            <a:avLst/>
            <a:gdLst/>
            <a:ahLst/>
            <a:cxnLst/>
            <a:rect l="l" t="t" r="r" b="b"/>
            <a:pathLst>
              <a:path w="330834" h="149860">
                <a:moveTo>
                  <a:pt x="0" y="0"/>
                </a:moveTo>
                <a:lnTo>
                  <a:pt x="330708" y="0"/>
                </a:lnTo>
                <a:lnTo>
                  <a:pt x="330708" y="149351"/>
                </a:lnTo>
                <a:lnTo>
                  <a:pt x="0" y="1493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08976" y="3974591"/>
            <a:ext cx="370840" cy="186055"/>
          </a:xfrm>
          <a:custGeom>
            <a:avLst/>
            <a:gdLst/>
            <a:ahLst/>
            <a:cxnLst/>
            <a:rect l="l" t="t" r="r" b="b"/>
            <a:pathLst>
              <a:path w="370840" h="186054">
                <a:moveTo>
                  <a:pt x="370332" y="185928"/>
                </a:moveTo>
                <a:lnTo>
                  <a:pt x="0" y="185928"/>
                </a:lnTo>
                <a:lnTo>
                  <a:pt x="0" y="0"/>
                </a:lnTo>
                <a:lnTo>
                  <a:pt x="370332" y="0"/>
                </a:lnTo>
                <a:lnTo>
                  <a:pt x="37033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147828"/>
                </a:lnTo>
                <a:lnTo>
                  <a:pt x="19812" y="147828"/>
                </a:lnTo>
                <a:lnTo>
                  <a:pt x="38100" y="167640"/>
                </a:lnTo>
                <a:lnTo>
                  <a:pt x="370332" y="167640"/>
                </a:lnTo>
                <a:lnTo>
                  <a:pt x="370332" y="185928"/>
                </a:lnTo>
                <a:close/>
              </a:path>
              <a:path w="370840" h="186054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370840" h="186054">
                <a:moveTo>
                  <a:pt x="332232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332232" y="18288"/>
                </a:lnTo>
                <a:lnTo>
                  <a:pt x="332232" y="38099"/>
                </a:lnTo>
                <a:close/>
              </a:path>
              <a:path w="370840" h="186054">
                <a:moveTo>
                  <a:pt x="332232" y="167640"/>
                </a:moveTo>
                <a:lnTo>
                  <a:pt x="332232" y="18288"/>
                </a:lnTo>
                <a:lnTo>
                  <a:pt x="350519" y="38100"/>
                </a:lnTo>
                <a:lnTo>
                  <a:pt x="370332" y="38099"/>
                </a:lnTo>
                <a:lnTo>
                  <a:pt x="370332" y="147828"/>
                </a:lnTo>
                <a:lnTo>
                  <a:pt x="350519" y="147828"/>
                </a:lnTo>
                <a:lnTo>
                  <a:pt x="332232" y="167640"/>
                </a:lnTo>
                <a:close/>
              </a:path>
              <a:path w="370840" h="186054">
                <a:moveTo>
                  <a:pt x="370332" y="38099"/>
                </a:moveTo>
                <a:lnTo>
                  <a:pt x="350519" y="38100"/>
                </a:lnTo>
                <a:lnTo>
                  <a:pt x="332232" y="18288"/>
                </a:lnTo>
                <a:lnTo>
                  <a:pt x="370332" y="18288"/>
                </a:lnTo>
                <a:lnTo>
                  <a:pt x="370332" y="38099"/>
                </a:lnTo>
                <a:close/>
              </a:path>
              <a:path w="370840" h="186054">
                <a:moveTo>
                  <a:pt x="38100" y="167640"/>
                </a:moveTo>
                <a:lnTo>
                  <a:pt x="19812" y="147828"/>
                </a:lnTo>
                <a:lnTo>
                  <a:pt x="38100" y="147828"/>
                </a:lnTo>
                <a:lnTo>
                  <a:pt x="38100" y="167640"/>
                </a:lnTo>
                <a:close/>
              </a:path>
              <a:path w="370840" h="186054">
                <a:moveTo>
                  <a:pt x="332232" y="167640"/>
                </a:moveTo>
                <a:lnTo>
                  <a:pt x="38100" y="167640"/>
                </a:lnTo>
                <a:lnTo>
                  <a:pt x="38100" y="147828"/>
                </a:lnTo>
                <a:lnTo>
                  <a:pt x="332232" y="147828"/>
                </a:lnTo>
                <a:lnTo>
                  <a:pt x="332232" y="167640"/>
                </a:lnTo>
                <a:close/>
              </a:path>
              <a:path w="370840" h="186054">
                <a:moveTo>
                  <a:pt x="370332" y="167640"/>
                </a:moveTo>
                <a:lnTo>
                  <a:pt x="332232" y="167640"/>
                </a:lnTo>
                <a:lnTo>
                  <a:pt x="350519" y="147828"/>
                </a:lnTo>
                <a:lnTo>
                  <a:pt x="370332" y="147828"/>
                </a:lnTo>
                <a:lnTo>
                  <a:pt x="37033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772144" y="4040123"/>
            <a:ext cx="81280" cy="74930"/>
          </a:xfrm>
          <a:custGeom>
            <a:avLst/>
            <a:gdLst/>
            <a:ahLst/>
            <a:cxnLst/>
            <a:rect l="l" t="t" r="r" b="b"/>
            <a:pathLst>
              <a:path w="81279" h="74929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5697" y="2952"/>
                </a:lnTo>
                <a:lnTo>
                  <a:pt x="68770" y="11049"/>
                </a:lnTo>
                <a:lnTo>
                  <a:pt x="77557" y="23145"/>
                </a:lnTo>
                <a:lnTo>
                  <a:pt x="80772" y="38100"/>
                </a:lnTo>
                <a:lnTo>
                  <a:pt x="77557" y="52173"/>
                </a:lnTo>
                <a:lnTo>
                  <a:pt x="68770" y="63817"/>
                </a:lnTo>
                <a:lnTo>
                  <a:pt x="55697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753855" y="4021835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79248" y="3048"/>
                </a:move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0104" y="0"/>
                </a:lnTo>
                <a:lnTo>
                  <a:pt x="71628" y="1524"/>
                </a:lnTo>
                <a:lnTo>
                  <a:pt x="79248" y="3048"/>
                </a:lnTo>
                <a:close/>
              </a:path>
              <a:path w="117475" h="113029">
                <a:moveTo>
                  <a:pt x="89916" y="9144"/>
                </a:moveTo>
                <a:lnTo>
                  <a:pt x="27432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36576" y="3048"/>
                </a:lnTo>
                <a:lnTo>
                  <a:pt x="80772" y="3048"/>
                </a:lnTo>
                <a:lnTo>
                  <a:pt x="82296" y="4572"/>
                </a:lnTo>
                <a:lnTo>
                  <a:pt x="89916" y="7620"/>
                </a:lnTo>
                <a:lnTo>
                  <a:pt x="89916" y="9144"/>
                </a:lnTo>
                <a:close/>
              </a:path>
              <a:path w="117475" h="113029">
                <a:moveTo>
                  <a:pt x="106679" y="24384"/>
                </a:moveTo>
                <a:lnTo>
                  <a:pt x="10668" y="24384"/>
                </a:lnTo>
                <a:lnTo>
                  <a:pt x="10668" y="22860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6679" y="22860"/>
                </a:lnTo>
                <a:lnTo>
                  <a:pt x="106679" y="24384"/>
                </a:lnTo>
                <a:close/>
              </a:path>
              <a:path w="117475" h="113029">
                <a:moveTo>
                  <a:pt x="112775" y="79248"/>
                </a:move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4704" y="42672"/>
                </a:lnTo>
                <a:lnTo>
                  <a:pt x="44195" y="42672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0960"/>
                </a:lnTo>
                <a:lnTo>
                  <a:pt x="39624" y="64008"/>
                </a:lnTo>
                <a:lnTo>
                  <a:pt x="44195" y="70104"/>
                </a:lnTo>
                <a:lnTo>
                  <a:pt x="45719" y="70104"/>
                </a:lnTo>
                <a:lnTo>
                  <a:pt x="51816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close/>
              </a:path>
              <a:path w="117475" h="113029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7475" h="113029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7475" h="113029">
                <a:moveTo>
                  <a:pt x="67194" y="39346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194" y="39346"/>
                </a:lnTo>
                <a:close/>
              </a:path>
              <a:path w="117475" h="113029">
                <a:moveTo>
                  <a:pt x="68580" y="39624"/>
                </a:moveTo>
                <a:lnTo>
                  <a:pt x="67194" y="39346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29">
                <a:moveTo>
                  <a:pt x="74676" y="44196"/>
                </a:move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73152" y="42672"/>
                </a:lnTo>
                <a:lnTo>
                  <a:pt x="74676" y="44196"/>
                </a:lnTo>
                <a:close/>
              </a:path>
              <a:path w="117475" h="113029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7475" h="113029">
                <a:moveTo>
                  <a:pt x="71628" y="42672"/>
                </a:moveTo>
                <a:lnTo>
                  <a:pt x="67194" y="39346"/>
                </a:lnTo>
                <a:lnTo>
                  <a:pt x="68580" y="39624"/>
                </a:lnTo>
                <a:lnTo>
                  <a:pt x="71628" y="42672"/>
                </a:lnTo>
                <a:close/>
              </a:path>
              <a:path w="117475" h="113029">
                <a:moveTo>
                  <a:pt x="42672" y="44196"/>
                </a:moveTo>
                <a:lnTo>
                  <a:pt x="44195" y="42672"/>
                </a:lnTo>
                <a:lnTo>
                  <a:pt x="44704" y="42672"/>
                </a:lnTo>
                <a:lnTo>
                  <a:pt x="42672" y="44196"/>
                </a:lnTo>
                <a:close/>
              </a:path>
              <a:path w="117475" h="113029">
                <a:moveTo>
                  <a:pt x="113538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1628" y="70104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50292"/>
                </a:lnTo>
                <a:lnTo>
                  <a:pt x="77724" y="47244"/>
                </a:lnTo>
                <a:lnTo>
                  <a:pt x="73152" y="42672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7348" y="54864"/>
                </a:lnTo>
                <a:lnTo>
                  <a:pt x="117348" y="57912"/>
                </a:lnTo>
                <a:lnTo>
                  <a:pt x="115824" y="65532"/>
                </a:lnTo>
                <a:lnTo>
                  <a:pt x="115824" y="70104"/>
                </a:lnTo>
                <a:lnTo>
                  <a:pt x="113538" y="74676"/>
                </a:lnTo>
                <a:close/>
              </a:path>
              <a:path w="117475" h="113029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7475" h="113029">
                <a:moveTo>
                  <a:pt x="78001" y="48629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001" y="48629"/>
                </a:lnTo>
                <a:close/>
              </a:path>
              <a:path w="117475" h="113029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7475" h="113029">
                <a:moveTo>
                  <a:pt x="79248" y="50292"/>
                </a:moveTo>
                <a:lnTo>
                  <a:pt x="78001" y="48629"/>
                </a:lnTo>
                <a:lnTo>
                  <a:pt x="77724" y="47244"/>
                </a:lnTo>
                <a:lnTo>
                  <a:pt x="79248" y="50292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7475" h="113029">
                <a:moveTo>
                  <a:pt x="79248" y="54864"/>
                </a:moveTo>
                <a:lnTo>
                  <a:pt x="78001" y="48629"/>
                </a:lnTo>
                <a:lnTo>
                  <a:pt x="79248" y="50292"/>
                </a:lnTo>
                <a:lnTo>
                  <a:pt x="79248" y="54864"/>
                </a:lnTo>
                <a:close/>
              </a:path>
              <a:path w="117475" h="113029">
                <a:moveTo>
                  <a:pt x="39243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243" y="62484"/>
                </a:lnTo>
                <a:close/>
              </a:path>
              <a:path w="117475" h="113029">
                <a:moveTo>
                  <a:pt x="78105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105" y="62484"/>
                </a:lnTo>
                <a:close/>
              </a:path>
              <a:path w="117475" h="113029">
                <a:moveTo>
                  <a:pt x="39624" y="64008"/>
                </a:moveTo>
                <a:lnTo>
                  <a:pt x="38100" y="60960"/>
                </a:lnTo>
                <a:lnTo>
                  <a:pt x="39243" y="62484"/>
                </a:lnTo>
                <a:lnTo>
                  <a:pt x="39624" y="64008"/>
                </a:lnTo>
                <a:close/>
              </a:path>
              <a:path w="117475" h="113029">
                <a:moveTo>
                  <a:pt x="77724" y="64008"/>
                </a:moveTo>
                <a:lnTo>
                  <a:pt x="78105" y="62484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29">
                <a:moveTo>
                  <a:pt x="42672" y="67056"/>
                </a:moveTo>
                <a:lnTo>
                  <a:pt x="39624" y="64008"/>
                </a:lnTo>
                <a:lnTo>
                  <a:pt x="39243" y="62484"/>
                </a:lnTo>
                <a:lnTo>
                  <a:pt x="42672" y="67056"/>
                </a:lnTo>
                <a:close/>
              </a:path>
              <a:path w="117475" h="113029">
                <a:moveTo>
                  <a:pt x="74676" y="67056"/>
                </a:moveTo>
                <a:lnTo>
                  <a:pt x="78105" y="62484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29">
                <a:moveTo>
                  <a:pt x="48768" y="71628"/>
                </a:moveTo>
                <a:lnTo>
                  <a:pt x="45719" y="70104"/>
                </a:lnTo>
                <a:lnTo>
                  <a:pt x="44195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29">
                <a:moveTo>
                  <a:pt x="68580" y="71628"/>
                </a:moveTo>
                <a:lnTo>
                  <a:pt x="74676" y="67056"/>
                </a:lnTo>
                <a:lnTo>
                  <a:pt x="73152" y="70104"/>
                </a:lnTo>
                <a:lnTo>
                  <a:pt x="71628" y="70104"/>
                </a:lnTo>
                <a:lnTo>
                  <a:pt x="68580" y="71628"/>
                </a:lnTo>
                <a:close/>
              </a:path>
              <a:path w="117475" h="113029">
                <a:moveTo>
                  <a:pt x="53122" y="73369"/>
                </a:moveTo>
                <a:lnTo>
                  <a:pt x="51816" y="73152"/>
                </a:lnTo>
                <a:lnTo>
                  <a:pt x="48768" y="71628"/>
                </a:lnTo>
                <a:lnTo>
                  <a:pt x="53122" y="73369"/>
                </a:lnTo>
                <a:close/>
              </a:path>
              <a:path w="117475" h="113029">
                <a:moveTo>
                  <a:pt x="64225" y="73369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225" y="73369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1816" y="73152"/>
                </a:lnTo>
                <a:lnTo>
                  <a:pt x="53122" y="73369"/>
                </a:lnTo>
                <a:lnTo>
                  <a:pt x="56387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64225" y="73369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3122" y="73369"/>
                </a:lnTo>
                <a:lnTo>
                  <a:pt x="58674" y="74295"/>
                </a:lnTo>
                <a:lnTo>
                  <a:pt x="56387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8674" y="74295"/>
                </a:lnTo>
                <a:lnTo>
                  <a:pt x="64225" y="73369"/>
                </a:lnTo>
                <a:lnTo>
                  <a:pt x="60960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6387" y="74676"/>
                </a:lnTo>
                <a:lnTo>
                  <a:pt x="58674" y="74295"/>
                </a:lnTo>
                <a:lnTo>
                  <a:pt x="60960" y="74676"/>
                </a:lnTo>
                <a:close/>
              </a:path>
              <a:path w="117475" h="113029">
                <a:moveTo>
                  <a:pt x="92964" y="102108"/>
                </a:move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6764" y="94488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79248"/>
                </a:lnTo>
                <a:lnTo>
                  <a:pt x="111252" y="79248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4488"/>
                </a:lnTo>
                <a:lnTo>
                  <a:pt x="100584" y="96012"/>
                </a:lnTo>
                <a:lnTo>
                  <a:pt x="99060" y="97536"/>
                </a:lnTo>
                <a:lnTo>
                  <a:pt x="92964" y="102108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5052" y="108204"/>
                </a:lnTo>
                <a:lnTo>
                  <a:pt x="27432" y="103632"/>
                </a:lnTo>
                <a:lnTo>
                  <a:pt x="25908" y="102108"/>
                </a:lnTo>
                <a:lnTo>
                  <a:pt x="91439" y="102108"/>
                </a:lnTo>
                <a:lnTo>
                  <a:pt x="89916" y="103632"/>
                </a:lnTo>
                <a:lnTo>
                  <a:pt x="82296" y="108204"/>
                </a:lnTo>
                <a:close/>
              </a:path>
              <a:path w="117475" h="113029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29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691682" y="2687835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869430" y="3537203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20">
                <a:moveTo>
                  <a:pt x="0" y="0"/>
                </a:moveTo>
                <a:lnTo>
                  <a:pt x="0" y="10104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59523" y="3520440"/>
            <a:ext cx="879475" cy="576580"/>
          </a:xfrm>
          <a:custGeom>
            <a:avLst/>
            <a:gdLst/>
            <a:ahLst/>
            <a:cxnLst/>
            <a:rect l="l" t="t" r="r" b="b"/>
            <a:pathLst>
              <a:path w="879475" h="576579">
                <a:moveTo>
                  <a:pt x="859536" y="576071"/>
                </a:moveTo>
                <a:lnTo>
                  <a:pt x="0" y="33527"/>
                </a:lnTo>
                <a:lnTo>
                  <a:pt x="19812" y="0"/>
                </a:lnTo>
                <a:lnTo>
                  <a:pt x="879348" y="542543"/>
                </a:lnTo>
                <a:lnTo>
                  <a:pt x="859536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523" y="4062984"/>
            <a:ext cx="879475" cy="501650"/>
          </a:xfrm>
          <a:custGeom>
            <a:avLst/>
            <a:gdLst/>
            <a:ahLst/>
            <a:cxnLst/>
            <a:rect l="l" t="t" r="r" b="b"/>
            <a:pathLst>
              <a:path w="879475" h="501650">
                <a:moveTo>
                  <a:pt x="18288" y="501396"/>
                </a:moveTo>
                <a:lnTo>
                  <a:pt x="0" y="467867"/>
                </a:lnTo>
                <a:lnTo>
                  <a:pt x="861060" y="0"/>
                </a:lnTo>
                <a:lnTo>
                  <a:pt x="879348" y="33527"/>
                </a:lnTo>
                <a:lnTo>
                  <a:pt x="18288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906021" y="3624262"/>
            <a:ext cx="18415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3265" rIns="0" bIns="0" rtlCol="0" vert="horz">
            <a:spAutoFit/>
          </a:bodyPr>
          <a:lstStyle/>
          <a:p>
            <a:pPr marL="209550">
              <a:lnSpc>
                <a:spcPct val="100000"/>
              </a:lnSpc>
              <a:tabLst>
                <a:tab pos="656590" algn="l"/>
              </a:tabLst>
            </a:pP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-5">
                <a:latin typeface="宋体"/>
                <a:cs typeface="宋体"/>
              </a:rPr>
              <a:t>	</a:t>
            </a:r>
            <a:r>
              <a:rPr dirty="0" sz="2800" spc="20">
                <a:latin typeface="宋体"/>
                <a:cs typeface="宋体"/>
              </a:rPr>
              <a:t>方波发</a:t>
            </a:r>
            <a:r>
              <a:rPr dirty="0" sz="2800" spc="-5">
                <a:latin typeface="宋体"/>
                <a:cs typeface="宋体"/>
              </a:rPr>
              <a:t>生器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832" y="1456944"/>
            <a:ext cx="8045450" cy="1409700"/>
          </a:xfrm>
          <a:custGeom>
            <a:avLst/>
            <a:gdLst/>
            <a:ahLst/>
            <a:cxnLst/>
            <a:rect l="l" t="t" r="r" b="b"/>
            <a:pathLst>
              <a:path w="8045450" h="1409700">
                <a:moveTo>
                  <a:pt x="8045196" y="1409700"/>
                </a:moveTo>
                <a:lnTo>
                  <a:pt x="0" y="1409700"/>
                </a:lnTo>
                <a:lnTo>
                  <a:pt x="0" y="0"/>
                </a:lnTo>
                <a:lnTo>
                  <a:pt x="8045196" y="0"/>
                </a:lnTo>
                <a:lnTo>
                  <a:pt x="804519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371600"/>
                </a:lnTo>
                <a:lnTo>
                  <a:pt x="18288" y="1371600"/>
                </a:lnTo>
                <a:lnTo>
                  <a:pt x="38100" y="1389887"/>
                </a:lnTo>
                <a:lnTo>
                  <a:pt x="8045196" y="1389887"/>
                </a:lnTo>
                <a:lnTo>
                  <a:pt x="8045196" y="1409700"/>
                </a:lnTo>
                <a:close/>
              </a:path>
              <a:path w="8045450" h="14097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8045450" h="1409700">
                <a:moveTo>
                  <a:pt x="800709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8007096" y="18288"/>
                </a:lnTo>
                <a:lnTo>
                  <a:pt x="8007096" y="38100"/>
                </a:lnTo>
                <a:close/>
              </a:path>
              <a:path w="8045450" h="1409700">
                <a:moveTo>
                  <a:pt x="8007096" y="1389887"/>
                </a:moveTo>
                <a:lnTo>
                  <a:pt x="8007096" y="18288"/>
                </a:lnTo>
                <a:lnTo>
                  <a:pt x="8026907" y="38100"/>
                </a:lnTo>
                <a:lnTo>
                  <a:pt x="8045196" y="38100"/>
                </a:lnTo>
                <a:lnTo>
                  <a:pt x="8045196" y="1371600"/>
                </a:lnTo>
                <a:lnTo>
                  <a:pt x="8026907" y="1371600"/>
                </a:lnTo>
                <a:lnTo>
                  <a:pt x="8007096" y="1389887"/>
                </a:lnTo>
                <a:close/>
              </a:path>
              <a:path w="8045450" h="1409700">
                <a:moveTo>
                  <a:pt x="8045196" y="38100"/>
                </a:moveTo>
                <a:lnTo>
                  <a:pt x="8026907" y="38100"/>
                </a:lnTo>
                <a:lnTo>
                  <a:pt x="8007096" y="18288"/>
                </a:lnTo>
                <a:lnTo>
                  <a:pt x="8045196" y="18288"/>
                </a:lnTo>
                <a:lnTo>
                  <a:pt x="8045196" y="38100"/>
                </a:lnTo>
                <a:close/>
              </a:path>
              <a:path w="8045450" h="1409700">
                <a:moveTo>
                  <a:pt x="38100" y="1389887"/>
                </a:moveTo>
                <a:lnTo>
                  <a:pt x="18288" y="1371600"/>
                </a:lnTo>
                <a:lnTo>
                  <a:pt x="38100" y="1371600"/>
                </a:lnTo>
                <a:lnTo>
                  <a:pt x="38100" y="1389887"/>
                </a:lnTo>
                <a:close/>
              </a:path>
              <a:path w="8045450" h="1409700">
                <a:moveTo>
                  <a:pt x="8007096" y="1389887"/>
                </a:moveTo>
                <a:lnTo>
                  <a:pt x="38100" y="1389887"/>
                </a:lnTo>
                <a:lnTo>
                  <a:pt x="38100" y="1371600"/>
                </a:lnTo>
                <a:lnTo>
                  <a:pt x="8007096" y="1371600"/>
                </a:lnTo>
                <a:lnTo>
                  <a:pt x="8007096" y="1389887"/>
                </a:lnTo>
                <a:close/>
              </a:path>
              <a:path w="8045450" h="1409700">
                <a:moveTo>
                  <a:pt x="8045196" y="1389887"/>
                </a:moveTo>
                <a:lnTo>
                  <a:pt x="8007096" y="1389887"/>
                </a:lnTo>
                <a:lnTo>
                  <a:pt x="8026907" y="1371600"/>
                </a:lnTo>
                <a:lnTo>
                  <a:pt x="8045196" y="1371600"/>
                </a:lnTo>
                <a:lnTo>
                  <a:pt x="8045196" y="13898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20812" y="1441399"/>
            <a:ext cx="7032625" cy="131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</a:pP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充电时，充电电流经电位器的上半部、二极管</a:t>
            </a:r>
            <a:r>
              <a:rPr dirty="0" sz="2400" spc="5">
                <a:latin typeface="Times New Roman"/>
                <a:cs typeface="Times New Roman"/>
              </a:rPr>
              <a:t>D1</a:t>
            </a:r>
            <a:r>
              <a:rPr dirty="0" sz="2400" spc="5">
                <a:latin typeface="宋体"/>
                <a:cs typeface="宋体"/>
              </a:rPr>
              <a:t>； </a:t>
            </a:r>
            <a:r>
              <a:rPr dirty="0" sz="2400" spc="-113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放电时，放电电流经二极管</a:t>
            </a:r>
            <a:r>
              <a:rPr dirty="0" sz="2400" spc="5">
                <a:latin typeface="Times New Roman"/>
                <a:cs typeface="Times New Roman"/>
              </a:rPr>
              <a:t>D2</a:t>
            </a:r>
            <a:r>
              <a:rPr dirty="0" sz="2400" spc="5">
                <a:latin typeface="宋体"/>
                <a:cs typeface="宋体"/>
              </a:rPr>
              <a:t>、电位器的下半部。 </a:t>
            </a:r>
            <a:r>
              <a:rPr dirty="0" sz="2400" spc="-113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改变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的充、放电时间常数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937" y="4047177"/>
            <a:ext cx="14414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2261" y="4086882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1355" y="4930902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1940" y="540943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94709" y="3974591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2067" y="413385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6600" y="5311139"/>
            <a:ext cx="436245" cy="196850"/>
          </a:xfrm>
          <a:custGeom>
            <a:avLst/>
            <a:gdLst/>
            <a:ahLst/>
            <a:cxnLst/>
            <a:rect l="l" t="t" r="r" b="b"/>
            <a:pathLst>
              <a:path w="436245" h="196850">
                <a:moveTo>
                  <a:pt x="435863" y="196595"/>
                </a:moveTo>
                <a:lnTo>
                  <a:pt x="0" y="196595"/>
                </a:lnTo>
                <a:lnTo>
                  <a:pt x="0" y="0"/>
                </a:lnTo>
                <a:lnTo>
                  <a:pt x="435863" y="0"/>
                </a:lnTo>
                <a:lnTo>
                  <a:pt x="4358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8495"/>
                </a:lnTo>
                <a:lnTo>
                  <a:pt x="18288" y="158495"/>
                </a:lnTo>
                <a:lnTo>
                  <a:pt x="38100" y="178307"/>
                </a:lnTo>
                <a:lnTo>
                  <a:pt x="435863" y="178307"/>
                </a:lnTo>
                <a:lnTo>
                  <a:pt x="435863" y="196595"/>
                </a:lnTo>
                <a:close/>
              </a:path>
              <a:path w="436245" h="19685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436245" h="196850">
                <a:moveTo>
                  <a:pt x="39776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97763" y="19812"/>
                </a:lnTo>
                <a:lnTo>
                  <a:pt x="397763" y="38100"/>
                </a:lnTo>
                <a:close/>
              </a:path>
              <a:path w="436245" h="196850">
                <a:moveTo>
                  <a:pt x="397763" y="178307"/>
                </a:moveTo>
                <a:lnTo>
                  <a:pt x="397763" y="19812"/>
                </a:lnTo>
                <a:lnTo>
                  <a:pt x="417576" y="38100"/>
                </a:lnTo>
                <a:lnTo>
                  <a:pt x="435863" y="38100"/>
                </a:lnTo>
                <a:lnTo>
                  <a:pt x="435863" y="158495"/>
                </a:lnTo>
                <a:lnTo>
                  <a:pt x="417576" y="158495"/>
                </a:lnTo>
                <a:lnTo>
                  <a:pt x="397763" y="178307"/>
                </a:lnTo>
                <a:close/>
              </a:path>
              <a:path w="436245" h="196850">
                <a:moveTo>
                  <a:pt x="435863" y="38100"/>
                </a:moveTo>
                <a:lnTo>
                  <a:pt x="417576" y="38100"/>
                </a:lnTo>
                <a:lnTo>
                  <a:pt x="397763" y="19812"/>
                </a:lnTo>
                <a:lnTo>
                  <a:pt x="435863" y="19812"/>
                </a:lnTo>
                <a:lnTo>
                  <a:pt x="435863" y="38100"/>
                </a:lnTo>
                <a:close/>
              </a:path>
              <a:path w="436245" h="196850">
                <a:moveTo>
                  <a:pt x="38100" y="178307"/>
                </a:moveTo>
                <a:lnTo>
                  <a:pt x="18288" y="158495"/>
                </a:lnTo>
                <a:lnTo>
                  <a:pt x="38100" y="158495"/>
                </a:lnTo>
                <a:lnTo>
                  <a:pt x="38100" y="178307"/>
                </a:lnTo>
                <a:close/>
              </a:path>
              <a:path w="436245" h="196850">
                <a:moveTo>
                  <a:pt x="397763" y="178307"/>
                </a:moveTo>
                <a:lnTo>
                  <a:pt x="38100" y="178307"/>
                </a:lnTo>
                <a:lnTo>
                  <a:pt x="38100" y="158495"/>
                </a:lnTo>
                <a:lnTo>
                  <a:pt x="397763" y="158495"/>
                </a:lnTo>
                <a:lnTo>
                  <a:pt x="397763" y="178307"/>
                </a:lnTo>
                <a:close/>
              </a:path>
              <a:path w="436245" h="196850">
                <a:moveTo>
                  <a:pt x="435863" y="178307"/>
                </a:moveTo>
                <a:lnTo>
                  <a:pt x="397763" y="178307"/>
                </a:lnTo>
                <a:lnTo>
                  <a:pt x="417576" y="158495"/>
                </a:lnTo>
                <a:lnTo>
                  <a:pt x="435863" y="158495"/>
                </a:lnTo>
                <a:lnTo>
                  <a:pt x="43586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5243" y="5409438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 h="0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4176" y="540943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96539" y="5409438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 h="0">
                <a:moveTo>
                  <a:pt x="0" y="0"/>
                </a:moveTo>
                <a:lnTo>
                  <a:pt x="498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2652" y="540943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 h="0">
                <a:moveTo>
                  <a:pt x="0" y="0"/>
                </a:moveTo>
                <a:lnTo>
                  <a:pt x="6964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72156" y="413385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0" y="0"/>
                </a:moveTo>
                <a:lnTo>
                  <a:pt x="646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90594" y="4133088"/>
            <a:ext cx="0" cy="797560"/>
          </a:xfrm>
          <a:custGeom>
            <a:avLst/>
            <a:gdLst/>
            <a:ahLst/>
            <a:cxnLst/>
            <a:rect l="l" t="t" r="r" b="b"/>
            <a:pathLst>
              <a:path w="0" h="797560">
                <a:moveTo>
                  <a:pt x="0" y="0"/>
                </a:moveTo>
                <a:lnTo>
                  <a:pt x="0" y="797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90594" y="5410200"/>
            <a:ext cx="0" cy="797560"/>
          </a:xfrm>
          <a:custGeom>
            <a:avLst/>
            <a:gdLst/>
            <a:ahLst/>
            <a:cxnLst/>
            <a:rect l="l" t="t" r="r" b="b"/>
            <a:pathLst>
              <a:path w="0" h="797560">
                <a:moveTo>
                  <a:pt x="0" y="0"/>
                </a:moveTo>
                <a:lnTo>
                  <a:pt x="0" y="797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87339" y="5170170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4" h="0">
                <a:moveTo>
                  <a:pt x="0" y="0"/>
                </a:moveTo>
                <a:lnTo>
                  <a:pt x="15179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69208" y="4113276"/>
            <a:ext cx="2316480" cy="40005"/>
          </a:xfrm>
          <a:custGeom>
            <a:avLst/>
            <a:gdLst/>
            <a:ahLst/>
            <a:cxnLst/>
            <a:rect l="l" t="t" r="r" b="b"/>
            <a:pathLst>
              <a:path w="2316479" h="40004">
                <a:moveTo>
                  <a:pt x="0" y="39624"/>
                </a:moveTo>
                <a:lnTo>
                  <a:pt x="0" y="1524"/>
                </a:lnTo>
                <a:lnTo>
                  <a:pt x="2316479" y="0"/>
                </a:lnTo>
                <a:lnTo>
                  <a:pt x="2316479" y="3810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71393" y="4133088"/>
            <a:ext cx="0" cy="2153920"/>
          </a:xfrm>
          <a:custGeom>
            <a:avLst/>
            <a:gdLst/>
            <a:ahLst/>
            <a:cxnLst/>
            <a:rect l="l" t="t" r="r" b="b"/>
            <a:pathLst>
              <a:path w="0" h="2153920">
                <a:moveTo>
                  <a:pt x="0" y="0"/>
                </a:moveTo>
                <a:lnTo>
                  <a:pt x="0" y="2153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72511" y="6285738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88690" y="3369066"/>
            <a:ext cx="467359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R</a:t>
            </a:r>
            <a:r>
              <a:rPr dirty="0" baseline="-21021" sz="2775" spc="-127">
                <a:latin typeface="Times New Roman"/>
                <a:cs typeface="Times New Roman"/>
              </a:rPr>
              <a:t>W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3128" y="5522514"/>
            <a:ext cx="1877060" cy="1228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460"/>
              </a:spcBef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8446" y="3974591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73691" y="4406952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8728" y="3407211"/>
            <a:ext cx="28829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7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0594" y="3096767"/>
            <a:ext cx="0" cy="1117600"/>
          </a:xfrm>
          <a:custGeom>
            <a:avLst/>
            <a:gdLst/>
            <a:ahLst/>
            <a:cxnLst/>
            <a:rect l="l" t="t" r="r" b="b"/>
            <a:pathLst>
              <a:path w="0" h="1117600">
                <a:moveTo>
                  <a:pt x="0" y="0"/>
                </a:moveTo>
                <a:lnTo>
                  <a:pt x="0" y="11170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3638" y="2950464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4108" y="2909316"/>
            <a:ext cx="448309" cy="390525"/>
          </a:xfrm>
          <a:custGeom>
            <a:avLst/>
            <a:gdLst/>
            <a:ahLst/>
            <a:cxnLst/>
            <a:rect l="l" t="t" r="r" b="b"/>
            <a:pathLst>
              <a:path w="448310" h="390525">
                <a:moveTo>
                  <a:pt x="448056" y="390143"/>
                </a:moveTo>
                <a:lnTo>
                  <a:pt x="0" y="195072"/>
                </a:lnTo>
                <a:lnTo>
                  <a:pt x="448056" y="0"/>
                </a:lnTo>
                <a:lnTo>
                  <a:pt x="448056" y="28955"/>
                </a:lnTo>
                <a:lnTo>
                  <a:pt x="409956" y="28956"/>
                </a:lnTo>
                <a:lnTo>
                  <a:pt x="409956" y="59204"/>
                </a:lnTo>
                <a:lnTo>
                  <a:pt x="136782" y="178307"/>
                </a:lnTo>
                <a:lnTo>
                  <a:pt x="56388" y="178307"/>
                </a:lnTo>
                <a:lnTo>
                  <a:pt x="56388" y="213359"/>
                </a:lnTo>
                <a:lnTo>
                  <a:pt x="136782" y="213359"/>
                </a:lnTo>
                <a:lnTo>
                  <a:pt x="409956" y="332463"/>
                </a:lnTo>
                <a:lnTo>
                  <a:pt x="409956" y="361187"/>
                </a:lnTo>
                <a:lnTo>
                  <a:pt x="448056" y="361187"/>
                </a:lnTo>
                <a:lnTo>
                  <a:pt x="448056" y="390143"/>
                </a:lnTo>
                <a:close/>
              </a:path>
              <a:path w="448310" h="390525">
                <a:moveTo>
                  <a:pt x="409956" y="59204"/>
                </a:moveTo>
                <a:lnTo>
                  <a:pt x="409956" y="28956"/>
                </a:lnTo>
                <a:lnTo>
                  <a:pt x="437388" y="47244"/>
                </a:lnTo>
                <a:lnTo>
                  <a:pt x="409956" y="59204"/>
                </a:lnTo>
                <a:close/>
              </a:path>
              <a:path w="448310" h="390525">
                <a:moveTo>
                  <a:pt x="448056" y="361187"/>
                </a:moveTo>
                <a:lnTo>
                  <a:pt x="409956" y="361187"/>
                </a:lnTo>
                <a:lnTo>
                  <a:pt x="437388" y="344423"/>
                </a:lnTo>
                <a:lnTo>
                  <a:pt x="409956" y="332463"/>
                </a:lnTo>
                <a:lnTo>
                  <a:pt x="409956" y="59204"/>
                </a:lnTo>
                <a:lnTo>
                  <a:pt x="437388" y="47244"/>
                </a:lnTo>
                <a:lnTo>
                  <a:pt x="409956" y="28956"/>
                </a:lnTo>
                <a:lnTo>
                  <a:pt x="448056" y="28955"/>
                </a:lnTo>
                <a:lnTo>
                  <a:pt x="448056" y="361187"/>
                </a:lnTo>
                <a:close/>
              </a:path>
              <a:path w="448310" h="390525">
                <a:moveTo>
                  <a:pt x="56388" y="213359"/>
                </a:moveTo>
                <a:lnTo>
                  <a:pt x="56388" y="178307"/>
                </a:lnTo>
                <a:lnTo>
                  <a:pt x="96585" y="195833"/>
                </a:lnTo>
                <a:lnTo>
                  <a:pt x="56388" y="213359"/>
                </a:lnTo>
                <a:close/>
              </a:path>
              <a:path w="448310" h="390525">
                <a:moveTo>
                  <a:pt x="96585" y="195833"/>
                </a:moveTo>
                <a:lnTo>
                  <a:pt x="56388" y="178307"/>
                </a:lnTo>
                <a:lnTo>
                  <a:pt x="136782" y="178307"/>
                </a:lnTo>
                <a:lnTo>
                  <a:pt x="96585" y="195833"/>
                </a:lnTo>
                <a:close/>
              </a:path>
              <a:path w="448310" h="390525">
                <a:moveTo>
                  <a:pt x="136782" y="213359"/>
                </a:moveTo>
                <a:lnTo>
                  <a:pt x="56388" y="213359"/>
                </a:lnTo>
                <a:lnTo>
                  <a:pt x="96585" y="195833"/>
                </a:lnTo>
                <a:lnTo>
                  <a:pt x="136782" y="213359"/>
                </a:lnTo>
                <a:close/>
              </a:path>
              <a:path w="448310" h="390525">
                <a:moveTo>
                  <a:pt x="409956" y="361187"/>
                </a:moveTo>
                <a:lnTo>
                  <a:pt x="409956" y="332463"/>
                </a:lnTo>
                <a:lnTo>
                  <a:pt x="437388" y="344423"/>
                </a:lnTo>
                <a:lnTo>
                  <a:pt x="409956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03697" y="3913632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53355" y="3930396"/>
            <a:ext cx="449580" cy="391795"/>
          </a:xfrm>
          <a:custGeom>
            <a:avLst/>
            <a:gdLst/>
            <a:ahLst/>
            <a:cxnLst/>
            <a:rect l="l" t="t" r="r" b="b"/>
            <a:pathLst>
              <a:path w="449579" h="391795">
                <a:moveTo>
                  <a:pt x="0" y="391667"/>
                </a:moveTo>
                <a:lnTo>
                  <a:pt x="0" y="0"/>
                </a:lnTo>
                <a:lnTo>
                  <a:pt x="66217" y="28956"/>
                </a:lnTo>
                <a:lnTo>
                  <a:pt x="38100" y="28956"/>
                </a:lnTo>
                <a:lnTo>
                  <a:pt x="12192" y="47244"/>
                </a:lnTo>
                <a:lnTo>
                  <a:pt x="38099" y="58494"/>
                </a:lnTo>
                <a:lnTo>
                  <a:pt x="38100" y="333173"/>
                </a:lnTo>
                <a:lnTo>
                  <a:pt x="12192" y="344423"/>
                </a:lnTo>
                <a:lnTo>
                  <a:pt x="38100" y="362712"/>
                </a:lnTo>
                <a:lnTo>
                  <a:pt x="66734" y="362712"/>
                </a:lnTo>
                <a:lnTo>
                  <a:pt x="0" y="391667"/>
                </a:lnTo>
                <a:close/>
              </a:path>
              <a:path w="449579" h="391795">
                <a:moveTo>
                  <a:pt x="38100" y="58494"/>
                </a:moveTo>
                <a:lnTo>
                  <a:pt x="12192" y="47244"/>
                </a:lnTo>
                <a:lnTo>
                  <a:pt x="38100" y="28956"/>
                </a:lnTo>
                <a:lnTo>
                  <a:pt x="38100" y="58494"/>
                </a:lnTo>
                <a:close/>
              </a:path>
              <a:path w="449579" h="391795">
                <a:moveTo>
                  <a:pt x="354357" y="195833"/>
                </a:moveTo>
                <a:lnTo>
                  <a:pt x="38100" y="58494"/>
                </a:lnTo>
                <a:lnTo>
                  <a:pt x="38100" y="28956"/>
                </a:lnTo>
                <a:lnTo>
                  <a:pt x="66217" y="28956"/>
                </a:lnTo>
                <a:lnTo>
                  <a:pt x="407758" y="178307"/>
                </a:lnTo>
                <a:lnTo>
                  <a:pt x="394715" y="178307"/>
                </a:lnTo>
                <a:lnTo>
                  <a:pt x="354357" y="195833"/>
                </a:lnTo>
                <a:close/>
              </a:path>
              <a:path w="449579" h="391795">
                <a:moveTo>
                  <a:pt x="394715" y="213359"/>
                </a:moveTo>
                <a:lnTo>
                  <a:pt x="354357" y="195833"/>
                </a:lnTo>
                <a:lnTo>
                  <a:pt x="394715" y="178307"/>
                </a:lnTo>
                <a:lnTo>
                  <a:pt x="394715" y="213359"/>
                </a:lnTo>
                <a:close/>
              </a:path>
              <a:path w="449579" h="391795">
                <a:moveTo>
                  <a:pt x="410944" y="213359"/>
                </a:moveTo>
                <a:lnTo>
                  <a:pt x="394715" y="213359"/>
                </a:lnTo>
                <a:lnTo>
                  <a:pt x="394715" y="178307"/>
                </a:lnTo>
                <a:lnTo>
                  <a:pt x="407758" y="178307"/>
                </a:lnTo>
                <a:lnTo>
                  <a:pt x="449580" y="196595"/>
                </a:lnTo>
                <a:lnTo>
                  <a:pt x="410944" y="213359"/>
                </a:lnTo>
                <a:close/>
              </a:path>
              <a:path w="449579" h="391795">
                <a:moveTo>
                  <a:pt x="66734" y="362712"/>
                </a:moveTo>
                <a:lnTo>
                  <a:pt x="38100" y="362712"/>
                </a:lnTo>
                <a:lnTo>
                  <a:pt x="38100" y="333173"/>
                </a:lnTo>
                <a:lnTo>
                  <a:pt x="354357" y="195833"/>
                </a:lnTo>
                <a:lnTo>
                  <a:pt x="394715" y="213359"/>
                </a:lnTo>
                <a:lnTo>
                  <a:pt x="410944" y="213359"/>
                </a:lnTo>
                <a:lnTo>
                  <a:pt x="66734" y="362712"/>
                </a:lnTo>
                <a:close/>
              </a:path>
              <a:path w="449579" h="391795">
                <a:moveTo>
                  <a:pt x="38100" y="362712"/>
                </a:moveTo>
                <a:lnTo>
                  <a:pt x="12192" y="344423"/>
                </a:lnTo>
                <a:lnTo>
                  <a:pt x="38100" y="333173"/>
                </a:lnTo>
                <a:lnTo>
                  <a:pt x="38100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91021" y="3096767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91021" y="3814572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72555" y="3503676"/>
            <a:ext cx="398145" cy="114300"/>
          </a:xfrm>
          <a:custGeom>
            <a:avLst/>
            <a:gdLst/>
            <a:ahLst/>
            <a:cxnLst/>
            <a:rect l="l" t="t" r="r" b="b"/>
            <a:pathLst>
              <a:path w="398145" h="114300">
                <a:moveTo>
                  <a:pt x="114299" y="114300"/>
                </a:moveTo>
                <a:lnTo>
                  <a:pt x="0" y="56387"/>
                </a:lnTo>
                <a:lnTo>
                  <a:pt x="114299" y="0"/>
                </a:lnTo>
                <a:lnTo>
                  <a:pt x="114299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398145" h="114300">
                <a:moveTo>
                  <a:pt x="114299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398145" h="114300">
                <a:moveTo>
                  <a:pt x="397763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397763" y="38100"/>
                </a:lnTo>
                <a:lnTo>
                  <a:pt x="39776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84442" y="3055065"/>
            <a:ext cx="40068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2881" y="3661741"/>
            <a:ext cx="2819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38854" y="3869159"/>
            <a:ext cx="14478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0191" y="2986578"/>
            <a:ext cx="2032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5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37456" y="3369066"/>
            <a:ext cx="2032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84183" y="3664689"/>
            <a:ext cx="1828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05244" y="5109972"/>
            <a:ext cx="127000" cy="99060"/>
          </a:xfrm>
          <a:custGeom>
            <a:avLst/>
            <a:gdLst/>
            <a:ahLst/>
            <a:cxnLst/>
            <a:rect l="l" t="t" r="r" b="b"/>
            <a:pathLst>
              <a:path w="127000" h="99060">
                <a:moveTo>
                  <a:pt x="64008" y="99060"/>
                </a:moveTo>
                <a:lnTo>
                  <a:pt x="39219" y="95297"/>
                </a:lnTo>
                <a:lnTo>
                  <a:pt x="18859" y="84963"/>
                </a:lnTo>
                <a:lnTo>
                  <a:pt x="5072" y="69484"/>
                </a:lnTo>
                <a:lnTo>
                  <a:pt x="0" y="50292"/>
                </a:lnTo>
                <a:lnTo>
                  <a:pt x="5072" y="30861"/>
                </a:lnTo>
                <a:lnTo>
                  <a:pt x="18859" y="14859"/>
                </a:lnTo>
                <a:lnTo>
                  <a:pt x="39219" y="4000"/>
                </a:lnTo>
                <a:lnTo>
                  <a:pt x="64008" y="0"/>
                </a:lnTo>
                <a:lnTo>
                  <a:pt x="87915" y="4000"/>
                </a:lnTo>
                <a:lnTo>
                  <a:pt x="107823" y="14859"/>
                </a:lnTo>
                <a:lnTo>
                  <a:pt x="121443" y="30861"/>
                </a:lnTo>
                <a:lnTo>
                  <a:pt x="126491" y="50292"/>
                </a:lnTo>
                <a:lnTo>
                  <a:pt x="121443" y="69484"/>
                </a:lnTo>
                <a:lnTo>
                  <a:pt x="107823" y="84963"/>
                </a:lnTo>
                <a:lnTo>
                  <a:pt x="87915" y="95297"/>
                </a:lnTo>
                <a:lnTo>
                  <a:pt x="64008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86955" y="5090160"/>
            <a:ext cx="163195" cy="139065"/>
          </a:xfrm>
          <a:custGeom>
            <a:avLst/>
            <a:gdLst/>
            <a:ahLst/>
            <a:cxnLst/>
            <a:rect l="l" t="t" r="r" b="b"/>
            <a:pathLst>
              <a:path w="163195" h="139064">
                <a:moveTo>
                  <a:pt x="96012" y="1523"/>
                </a:moveTo>
                <a:lnTo>
                  <a:pt x="67056" y="1523"/>
                </a:lnTo>
                <a:lnTo>
                  <a:pt x="80772" y="0"/>
                </a:lnTo>
                <a:lnTo>
                  <a:pt x="83820" y="0"/>
                </a:lnTo>
                <a:lnTo>
                  <a:pt x="96012" y="1523"/>
                </a:lnTo>
                <a:close/>
              </a:path>
              <a:path w="163195" h="139064">
                <a:moveTo>
                  <a:pt x="65532" y="97535"/>
                </a:moveTo>
                <a:lnTo>
                  <a:pt x="6096" y="97535"/>
                </a:lnTo>
                <a:lnTo>
                  <a:pt x="4572" y="92963"/>
                </a:lnTo>
                <a:lnTo>
                  <a:pt x="1524" y="85343"/>
                </a:lnTo>
                <a:lnTo>
                  <a:pt x="0" y="77723"/>
                </a:lnTo>
                <a:lnTo>
                  <a:pt x="0" y="64007"/>
                </a:lnTo>
                <a:lnTo>
                  <a:pt x="3048" y="48767"/>
                </a:lnTo>
                <a:lnTo>
                  <a:pt x="6096" y="42671"/>
                </a:lnTo>
                <a:lnTo>
                  <a:pt x="7620" y="41147"/>
                </a:lnTo>
                <a:lnTo>
                  <a:pt x="7620" y="39623"/>
                </a:lnTo>
                <a:lnTo>
                  <a:pt x="13716" y="30479"/>
                </a:lnTo>
                <a:lnTo>
                  <a:pt x="15240" y="30479"/>
                </a:lnTo>
                <a:lnTo>
                  <a:pt x="15240" y="28955"/>
                </a:lnTo>
                <a:lnTo>
                  <a:pt x="16764" y="27431"/>
                </a:lnTo>
                <a:lnTo>
                  <a:pt x="24384" y="21335"/>
                </a:lnTo>
                <a:lnTo>
                  <a:pt x="24384" y="19811"/>
                </a:lnTo>
                <a:lnTo>
                  <a:pt x="25908" y="18287"/>
                </a:lnTo>
                <a:lnTo>
                  <a:pt x="27432" y="18287"/>
                </a:lnTo>
                <a:lnTo>
                  <a:pt x="36576" y="12191"/>
                </a:lnTo>
                <a:lnTo>
                  <a:pt x="38100" y="10667"/>
                </a:lnTo>
                <a:lnTo>
                  <a:pt x="39624" y="10667"/>
                </a:lnTo>
                <a:lnTo>
                  <a:pt x="50292" y="6095"/>
                </a:lnTo>
                <a:lnTo>
                  <a:pt x="51816" y="4571"/>
                </a:lnTo>
                <a:lnTo>
                  <a:pt x="53339" y="4571"/>
                </a:lnTo>
                <a:lnTo>
                  <a:pt x="64008" y="1523"/>
                </a:lnTo>
                <a:lnTo>
                  <a:pt x="99060" y="1523"/>
                </a:lnTo>
                <a:lnTo>
                  <a:pt x="111252" y="4571"/>
                </a:lnTo>
                <a:lnTo>
                  <a:pt x="112775" y="6095"/>
                </a:lnTo>
                <a:lnTo>
                  <a:pt x="114300" y="6095"/>
                </a:lnTo>
                <a:lnTo>
                  <a:pt x="124968" y="10667"/>
                </a:lnTo>
                <a:lnTo>
                  <a:pt x="126491" y="12191"/>
                </a:lnTo>
                <a:lnTo>
                  <a:pt x="137160" y="18287"/>
                </a:lnTo>
                <a:lnTo>
                  <a:pt x="149352" y="30479"/>
                </a:lnTo>
                <a:lnTo>
                  <a:pt x="154432" y="38099"/>
                </a:lnTo>
                <a:lnTo>
                  <a:pt x="80772" y="38099"/>
                </a:lnTo>
                <a:lnTo>
                  <a:pt x="82206" y="38279"/>
                </a:lnTo>
                <a:lnTo>
                  <a:pt x="70104" y="39623"/>
                </a:lnTo>
                <a:lnTo>
                  <a:pt x="73152" y="39623"/>
                </a:lnTo>
                <a:lnTo>
                  <a:pt x="67056" y="41147"/>
                </a:lnTo>
                <a:lnTo>
                  <a:pt x="65532" y="41147"/>
                </a:lnTo>
                <a:lnTo>
                  <a:pt x="60960" y="42671"/>
                </a:lnTo>
                <a:lnTo>
                  <a:pt x="61975" y="42671"/>
                </a:lnTo>
                <a:lnTo>
                  <a:pt x="58419" y="44195"/>
                </a:lnTo>
                <a:lnTo>
                  <a:pt x="56387" y="44195"/>
                </a:lnTo>
                <a:lnTo>
                  <a:pt x="51816" y="47243"/>
                </a:lnTo>
                <a:lnTo>
                  <a:pt x="50292" y="47243"/>
                </a:lnTo>
                <a:lnTo>
                  <a:pt x="42672" y="54863"/>
                </a:lnTo>
                <a:lnTo>
                  <a:pt x="43688" y="54863"/>
                </a:lnTo>
                <a:lnTo>
                  <a:pt x="41656" y="57911"/>
                </a:lnTo>
                <a:lnTo>
                  <a:pt x="41148" y="57911"/>
                </a:lnTo>
                <a:lnTo>
                  <a:pt x="39624" y="60959"/>
                </a:lnTo>
                <a:lnTo>
                  <a:pt x="39624" y="62483"/>
                </a:lnTo>
                <a:lnTo>
                  <a:pt x="38100" y="65531"/>
                </a:lnTo>
                <a:lnTo>
                  <a:pt x="38100" y="73151"/>
                </a:lnTo>
                <a:lnTo>
                  <a:pt x="39624" y="76199"/>
                </a:lnTo>
                <a:lnTo>
                  <a:pt x="40131" y="77723"/>
                </a:lnTo>
                <a:lnTo>
                  <a:pt x="39624" y="77723"/>
                </a:lnTo>
                <a:lnTo>
                  <a:pt x="41148" y="80771"/>
                </a:lnTo>
                <a:lnTo>
                  <a:pt x="41656" y="80771"/>
                </a:lnTo>
                <a:lnTo>
                  <a:pt x="43687" y="83819"/>
                </a:lnTo>
                <a:lnTo>
                  <a:pt x="42672" y="83819"/>
                </a:lnTo>
                <a:lnTo>
                  <a:pt x="50292" y="91439"/>
                </a:lnTo>
                <a:lnTo>
                  <a:pt x="51816" y="91439"/>
                </a:lnTo>
                <a:lnTo>
                  <a:pt x="56387" y="94487"/>
                </a:lnTo>
                <a:lnTo>
                  <a:pt x="58420" y="94487"/>
                </a:lnTo>
                <a:lnTo>
                  <a:pt x="65532" y="97535"/>
                </a:lnTo>
                <a:close/>
              </a:path>
              <a:path w="163195" h="139064">
                <a:moveTo>
                  <a:pt x="82206" y="38279"/>
                </a:moveTo>
                <a:lnTo>
                  <a:pt x="80772" y="38099"/>
                </a:lnTo>
                <a:lnTo>
                  <a:pt x="83820" y="38099"/>
                </a:lnTo>
                <a:lnTo>
                  <a:pt x="82206" y="38279"/>
                </a:lnTo>
                <a:close/>
              </a:path>
              <a:path w="163195" h="139064">
                <a:moveTo>
                  <a:pt x="102108" y="42671"/>
                </a:moveTo>
                <a:lnTo>
                  <a:pt x="89916" y="39623"/>
                </a:lnTo>
                <a:lnTo>
                  <a:pt x="92964" y="39623"/>
                </a:lnTo>
                <a:lnTo>
                  <a:pt x="82206" y="38279"/>
                </a:lnTo>
                <a:lnTo>
                  <a:pt x="83820" y="38099"/>
                </a:lnTo>
                <a:lnTo>
                  <a:pt x="154432" y="38099"/>
                </a:lnTo>
                <a:lnTo>
                  <a:pt x="155448" y="39623"/>
                </a:lnTo>
                <a:lnTo>
                  <a:pt x="155448" y="41147"/>
                </a:lnTo>
                <a:lnTo>
                  <a:pt x="99060" y="41147"/>
                </a:lnTo>
                <a:lnTo>
                  <a:pt x="102108" y="42671"/>
                </a:lnTo>
                <a:close/>
              </a:path>
              <a:path w="163195" h="139064">
                <a:moveTo>
                  <a:pt x="60960" y="42671"/>
                </a:moveTo>
                <a:lnTo>
                  <a:pt x="65532" y="41147"/>
                </a:lnTo>
                <a:lnTo>
                  <a:pt x="63398" y="42062"/>
                </a:lnTo>
                <a:lnTo>
                  <a:pt x="60960" y="42671"/>
                </a:lnTo>
                <a:close/>
              </a:path>
              <a:path w="163195" h="139064">
                <a:moveTo>
                  <a:pt x="63398" y="42062"/>
                </a:moveTo>
                <a:lnTo>
                  <a:pt x="65532" y="41147"/>
                </a:lnTo>
                <a:lnTo>
                  <a:pt x="67056" y="41147"/>
                </a:lnTo>
                <a:lnTo>
                  <a:pt x="63398" y="42062"/>
                </a:lnTo>
                <a:close/>
              </a:path>
              <a:path w="163195" h="139064">
                <a:moveTo>
                  <a:pt x="107594" y="44805"/>
                </a:moveTo>
                <a:lnTo>
                  <a:pt x="99060" y="41147"/>
                </a:lnTo>
                <a:lnTo>
                  <a:pt x="156972" y="41147"/>
                </a:lnTo>
                <a:lnTo>
                  <a:pt x="156972" y="42671"/>
                </a:lnTo>
                <a:lnTo>
                  <a:pt x="157479" y="44195"/>
                </a:lnTo>
                <a:lnTo>
                  <a:pt x="106679" y="44195"/>
                </a:lnTo>
                <a:lnTo>
                  <a:pt x="107594" y="44805"/>
                </a:lnTo>
                <a:close/>
              </a:path>
              <a:path w="163195" h="139064">
                <a:moveTo>
                  <a:pt x="61975" y="42671"/>
                </a:moveTo>
                <a:lnTo>
                  <a:pt x="60960" y="42671"/>
                </a:lnTo>
                <a:lnTo>
                  <a:pt x="63398" y="42062"/>
                </a:lnTo>
                <a:lnTo>
                  <a:pt x="61975" y="42671"/>
                </a:lnTo>
                <a:close/>
              </a:path>
              <a:path w="163195" h="139064">
                <a:moveTo>
                  <a:pt x="54864" y="45719"/>
                </a:moveTo>
                <a:lnTo>
                  <a:pt x="56387" y="44195"/>
                </a:lnTo>
                <a:lnTo>
                  <a:pt x="58419" y="44195"/>
                </a:lnTo>
                <a:lnTo>
                  <a:pt x="54864" y="45719"/>
                </a:lnTo>
                <a:close/>
              </a:path>
              <a:path w="163195" h="139064">
                <a:moveTo>
                  <a:pt x="109728" y="45719"/>
                </a:moveTo>
                <a:lnTo>
                  <a:pt x="107594" y="44805"/>
                </a:lnTo>
                <a:lnTo>
                  <a:pt x="106679" y="44195"/>
                </a:lnTo>
                <a:lnTo>
                  <a:pt x="109728" y="45719"/>
                </a:lnTo>
                <a:close/>
              </a:path>
              <a:path w="163195" h="139064">
                <a:moveTo>
                  <a:pt x="157987" y="45719"/>
                </a:moveTo>
                <a:lnTo>
                  <a:pt x="109728" y="45719"/>
                </a:lnTo>
                <a:lnTo>
                  <a:pt x="106679" y="44195"/>
                </a:lnTo>
                <a:lnTo>
                  <a:pt x="157479" y="44195"/>
                </a:lnTo>
                <a:lnTo>
                  <a:pt x="157987" y="45719"/>
                </a:lnTo>
                <a:close/>
              </a:path>
              <a:path w="163195" h="139064">
                <a:moveTo>
                  <a:pt x="115824" y="50291"/>
                </a:moveTo>
                <a:lnTo>
                  <a:pt x="107594" y="44805"/>
                </a:lnTo>
                <a:lnTo>
                  <a:pt x="109728" y="45719"/>
                </a:lnTo>
                <a:lnTo>
                  <a:pt x="157987" y="45719"/>
                </a:lnTo>
                <a:lnTo>
                  <a:pt x="158495" y="47243"/>
                </a:lnTo>
                <a:lnTo>
                  <a:pt x="112775" y="47243"/>
                </a:lnTo>
                <a:lnTo>
                  <a:pt x="115824" y="50291"/>
                </a:lnTo>
                <a:close/>
              </a:path>
              <a:path w="163195" h="139064">
                <a:moveTo>
                  <a:pt x="47244" y="50291"/>
                </a:moveTo>
                <a:lnTo>
                  <a:pt x="50292" y="47243"/>
                </a:lnTo>
                <a:lnTo>
                  <a:pt x="51816" y="47243"/>
                </a:lnTo>
                <a:lnTo>
                  <a:pt x="47244" y="50291"/>
                </a:lnTo>
                <a:close/>
              </a:path>
              <a:path w="163195" h="139064">
                <a:moveTo>
                  <a:pt x="161848" y="54863"/>
                </a:moveTo>
                <a:lnTo>
                  <a:pt x="120396" y="54863"/>
                </a:lnTo>
                <a:lnTo>
                  <a:pt x="112775" y="47243"/>
                </a:lnTo>
                <a:lnTo>
                  <a:pt x="158495" y="47243"/>
                </a:lnTo>
                <a:lnTo>
                  <a:pt x="161543" y="53339"/>
                </a:lnTo>
                <a:lnTo>
                  <a:pt x="161848" y="54863"/>
                </a:lnTo>
                <a:close/>
              </a:path>
              <a:path w="163195" h="139064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63195" h="139064">
                <a:moveTo>
                  <a:pt x="123444" y="60959"/>
                </a:moveTo>
                <a:lnTo>
                  <a:pt x="117348" y="51815"/>
                </a:lnTo>
                <a:lnTo>
                  <a:pt x="120396" y="54863"/>
                </a:lnTo>
                <a:lnTo>
                  <a:pt x="161848" y="54863"/>
                </a:lnTo>
                <a:lnTo>
                  <a:pt x="162458" y="57911"/>
                </a:lnTo>
                <a:lnTo>
                  <a:pt x="121920" y="57911"/>
                </a:lnTo>
                <a:lnTo>
                  <a:pt x="123444" y="60959"/>
                </a:lnTo>
                <a:close/>
              </a:path>
              <a:path w="163195" h="139064">
                <a:moveTo>
                  <a:pt x="39624" y="60959"/>
                </a:moveTo>
                <a:lnTo>
                  <a:pt x="41148" y="57911"/>
                </a:lnTo>
                <a:lnTo>
                  <a:pt x="41656" y="57911"/>
                </a:lnTo>
                <a:lnTo>
                  <a:pt x="39624" y="60959"/>
                </a:lnTo>
                <a:close/>
              </a:path>
              <a:path w="163195" h="139064">
                <a:moveTo>
                  <a:pt x="162153" y="80771"/>
                </a:moveTo>
                <a:lnTo>
                  <a:pt x="121920" y="80771"/>
                </a:lnTo>
                <a:lnTo>
                  <a:pt x="123444" y="77723"/>
                </a:lnTo>
                <a:lnTo>
                  <a:pt x="124968" y="76199"/>
                </a:lnTo>
                <a:lnTo>
                  <a:pt x="124968" y="62483"/>
                </a:lnTo>
                <a:lnTo>
                  <a:pt x="121920" y="57911"/>
                </a:lnTo>
                <a:lnTo>
                  <a:pt x="162458" y="57911"/>
                </a:lnTo>
                <a:lnTo>
                  <a:pt x="163068" y="60959"/>
                </a:lnTo>
                <a:lnTo>
                  <a:pt x="163068" y="76199"/>
                </a:lnTo>
                <a:lnTo>
                  <a:pt x="162153" y="80771"/>
                </a:lnTo>
                <a:close/>
              </a:path>
              <a:path w="163195" h="139064">
                <a:moveTo>
                  <a:pt x="41148" y="80771"/>
                </a:moveTo>
                <a:lnTo>
                  <a:pt x="39624" y="77723"/>
                </a:lnTo>
                <a:lnTo>
                  <a:pt x="40640" y="79247"/>
                </a:lnTo>
                <a:lnTo>
                  <a:pt x="41148" y="80771"/>
                </a:lnTo>
                <a:close/>
              </a:path>
              <a:path w="163195" h="139064">
                <a:moveTo>
                  <a:pt x="40640" y="79247"/>
                </a:moveTo>
                <a:lnTo>
                  <a:pt x="39624" y="77723"/>
                </a:lnTo>
                <a:lnTo>
                  <a:pt x="40131" y="77723"/>
                </a:lnTo>
                <a:lnTo>
                  <a:pt x="40640" y="79247"/>
                </a:lnTo>
                <a:close/>
              </a:path>
              <a:path w="163195" h="139064">
                <a:moveTo>
                  <a:pt x="117348" y="86867"/>
                </a:moveTo>
                <a:lnTo>
                  <a:pt x="123444" y="77723"/>
                </a:lnTo>
                <a:lnTo>
                  <a:pt x="121920" y="80771"/>
                </a:lnTo>
                <a:lnTo>
                  <a:pt x="162153" y="80771"/>
                </a:lnTo>
                <a:lnTo>
                  <a:pt x="161543" y="83819"/>
                </a:lnTo>
                <a:lnTo>
                  <a:pt x="120396" y="83819"/>
                </a:lnTo>
                <a:lnTo>
                  <a:pt x="117348" y="86867"/>
                </a:lnTo>
                <a:close/>
              </a:path>
              <a:path w="163195" h="139064">
                <a:moveTo>
                  <a:pt x="41656" y="80771"/>
                </a:moveTo>
                <a:lnTo>
                  <a:pt x="41148" y="80771"/>
                </a:lnTo>
                <a:lnTo>
                  <a:pt x="40640" y="79247"/>
                </a:lnTo>
                <a:lnTo>
                  <a:pt x="41656" y="80771"/>
                </a:lnTo>
                <a:close/>
              </a:path>
              <a:path w="163195" h="139064">
                <a:moveTo>
                  <a:pt x="45719" y="86867"/>
                </a:moveTo>
                <a:lnTo>
                  <a:pt x="42672" y="83819"/>
                </a:lnTo>
                <a:lnTo>
                  <a:pt x="43687" y="83819"/>
                </a:lnTo>
                <a:lnTo>
                  <a:pt x="45719" y="86867"/>
                </a:lnTo>
                <a:close/>
              </a:path>
              <a:path w="163195" h="139064">
                <a:moveTo>
                  <a:pt x="159410" y="91439"/>
                </a:moveTo>
                <a:lnTo>
                  <a:pt x="112775" y="91439"/>
                </a:lnTo>
                <a:lnTo>
                  <a:pt x="120396" y="83819"/>
                </a:lnTo>
                <a:lnTo>
                  <a:pt x="161543" y="83819"/>
                </a:lnTo>
                <a:lnTo>
                  <a:pt x="160019" y="89915"/>
                </a:lnTo>
                <a:lnTo>
                  <a:pt x="159410" y="91439"/>
                </a:lnTo>
                <a:close/>
              </a:path>
              <a:path w="163195" h="139064">
                <a:moveTo>
                  <a:pt x="51816" y="91439"/>
                </a:moveTo>
                <a:lnTo>
                  <a:pt x="50292" y="91439"/>
                </a:lnTo>
                <a:lnTo>
                  <a:pt x="47244" y="88391"/>
                </a:lnTo>
                <a:lnTo>
                  <a:pt x="51816" y="91439"/>
                </a:lnTo>
                <a:close/>
              </a:path>
              <a:path w="163195" h="139064">
                <a:moveTo>
                  <a:pt x="107594" y="93878"/>
                </a:moveTo>
                <a:lnTo>
                  <a:pt x="115824" y="88391"/>
                </a:lnTo>
                <a:lnTo>
                  <a:pt x="112775" y="91439"/>
                </a:lnTo>
                <a:lnTo>
                  <a:pt x="159410" y="91439"/>
                </a:lnTo>
                <a:lnTo>
                  <a:pt x="158800" y="92963"/>
                </a:lnTo>
                <a:lnTo>
                  <a:pt x="109728" y="92963"/>
                </a:lnTo>
                <a:lnTo>
                  <a:pt x="107594" y="93878"/>
                </a:lnTo>
                <a:close/>
              </a:path>
              <a:path w="163195" h="139064">
                <a:moveTo>
                  <a:pt x="58420" y="94487"/>
                </a:moveTo>
                <a:lnTo>
                  <a:pt x="56387" y="94487"/>
                </a:lnTo>
                <a:lnTo>
                  <a:pt x="54864" y="92963"/>
                </a:lnTo>
                <a:lnTo>
                  <a:pt x="58420" y="94487"/>
                </a:lnTo>
                <a:close/>
              </a:path>
              <a:path w="163195" h="139064">
                <a:moveTo>
                  <a:pt x="106679" y="94487"/>
                </a:moveTo>
                <a:lnTo>
                  <a:pt x="107594" y="93878"/>
                </a:lnTo>
                <a:lnTo>
                  <a:pt x="109728" y="92963"/>
                </a:lnTo>
                <a:lnTo>
                  <a:pt x="106679" y="94487"/>
                </a:lnTo>
                <a:close/>
              </a:path>
              <a:path w="163195" h="139064">
                <a:moveTo>
                  <a:pt x="158191" y="94487"/>
                </a:moveTo>
                <a:lnTo>
                  <a:pt x="106679" y="94487"/>
                </a:lnTo>
                <a:lnTo>
                  <a:pt x="109728" y="92963"/>
                </a:lnTo>
                <a:lnTo>
                  <a:pt x="158800" y="92963"/>
                </a:lnTo>
                <a:lnTo>
                  <a:pt x="158191" y="94487"/>
                </a:lnTo>
                <a:close/>
              </a:path>
              <a:path w="163195" h="139064">
                <a:moveTo>
                  <a:pt x="154432" y="100583"/>
                </a:moveTo>
                <a:lnTo>
                  <a:pt x="89916" y="100583"/>
                </a:lnTo>
                <a:lnTo>
                  <a:pt x="102108" y="97535"/>
                </a:lnTo>
                <a:lnTo>
                  <a:pt x="99060" y="97535"/>
                </a:lnTo>
                <a:lnTo>
                  <a:pt x="107594" y="93878"/>
                </a:lnTo>
                <a:lnTo>
                  <a:pt x="106679" y="94487"/>
                </a:lnTo>
                <a:lnTo>
                  <a:pt x="158191" y="94487"/>
                </a:lnTo>
                <a:lnTo>
                  <a:pt x="156972" y="97535"/>
                </a:lnTo>
                <a:lnTo>
                  <a:pt x="155448" y="99059"/>
                </a:lnTo>
                <a:lnTo>
                  <a:pt x="154432" y="100583"/>
                </a:lnTo>
                <a:close/>
              </a:path>
              <a:path w="163195" h="139064">
                <a:moveTo>
                  <a:pt x="126491" y="128015"/>
                </a:moveTo>
                <a:lnTo>
                  <a:pt x="36576" y="128015"/>
                </a:lnTo>
                <a:lnTo>
                  <a:pt x="36576" y="126491"/>
                </a:lnTo>
                <a:lnTo>
                  <a:pt x="27432" y="120395"/>
                </a:lnTo>
                <a:lnTo>
                  <a:pt x="25908" y="120395"/>
                </a:lnTo>
                <a:lnTo>
                  <a:pt x="13716" y="108203"/>
                </a:lnTo>
                <a:lnTo>
                  <a:pt x="7620" y="99059"/>
                </a:lnTo>
                <a:lnTo>
                  <a:pt x="7620" y="97535"/>
                </a:lnTo>
                <a:lnTo>
                  <a:pt x="60960" y="97535"/>
                </a:lnTo>
                <a:lnTo>
                  <a:pt x="73152" y="100583"/>
                </a:lnTo>
                <a:lnTo>
                  <a:pt x="154432" y="100583"/>
                </a:lnTo>
                <a:lnTo>
                  <a:pt x="149352" y="108203"/>
                </a:lnTo>
                <a:lnTo>
                  <a:pt x="149352" y="109727"/>
                </a:lnTo>
                <a:lnTo>
                  <a:pt x="147828" y="109727"/>
                </a:lnTo>
                <a:lnTo>
                  <a:pt x="137160" y="120395"/>
                </a:lnTo>
                <a:lnTo>
                  <a:pt x="126491" y="126491"/>
                </a:lnTo>
                <a:lnTo>
                  <a:pt x="126491" y="128015"/>
                </a:lnTo>
                <a:close/>
              </a:path>
              <a:path w="163195" h="139064">
                <a:moveTo>
                  <a:pt x="80772" y="100583"/>
                </a:moveTo>
                <a:lnTo>
                  <a:pt x="73152" y="100583"/>
                </a:lnTo>
                <a:lnTo>
                  <a:pt x="70104" y="99059"/>
                </a:lnTo>
                <a:lnTo>
                  <a:pt x="82206" y="100404"/>
                </a:lnTo>
                <a:lnTo>
                  <a:pt x="80772" y="100583"/>
                </a:lnTo>
                <a:close/>
              </a:path>
              <a:path w="163195" h="139064">
                <a:moveTo>
                  <a:pt x="89916" y="100583"/>
                </a:moveTo>
                <a:lnTo>
                  <a:pt x="83820" y="100583"/>
                </a:lnTo>
                <a:lnTo>
                  <a:pt x="82206" y="100404"/>
                </a:lnTo>
                <a:lnTo>
                  <a:pt x="92964" y="99059"/>
                </a:lnTo>
                <a:lnTo>
                  <a:pt x="89916" y="100583"/>
                </a:lnTo>
                <a:close/>
              </a:path>
              <a:path w="163195" h="139064">
                <a:moveTo>
                  <a:pt x="83820" y="100583"/>
                </a:moveTo>
                <a:lnTo>
                  <a:pt x="80772" y="100583"/>
                </a:lnTo>
                <a:lnTo>
                  <a:pt x="82206" y="100404"/>
                </a:lnTo>
                <a:lnTo>
                  <a:pt x="83820" y="100583"/>
                </a:lnTo>
                <a:close/>
              </a:path>
              <a:path w="163195" h="139064">
                <a:moveTo>
                  <a:pt x="112775" y="134111"/>
                </a:moveTo>
                <a:lnTo>
                  <a:pt x="50292" y="134111"/>
                </a:lnTo>
                <a:lnTo>
                  <a:pt x="50292" y="132587"/>
                </a:lnTo>
                <a:lnTo>
                  <a:pt x="39624" y="128015"/>
                </a:lnTo>
                <a:lnTo>
                  <a:pt x="124968" y="128015"/>
                </a:lnTo>
                <a:lnTo>
                  <a:pt x="114300" y="132587"/>
                </a:lnTo>
                <a:lnTo>
                  <a:pt x="112775" y="134111"/>
                </a:lnTo>
                <a:close/>
              </a:path>
              <a:path w="163195" h="139064">
                <a:moveTo>
                  <a:pt x="99060" y="137159"/>
                </a:moveTo>
                <a:lnTo>
                  <a:pt x="64008" y="137159"/>
                </a:lnTo>
                <a:lnTo>
                  <a:pt x="53339" y="134111"/>
                </a:lnTo>
                <a:lnTo>
                  <a:pt x="111252" y="134111"/>
                </a:lnTo>
                <a:lnTo>
                  <a:pt x="99060" y="137159"/>
                </a:lnTo>
                <a:close/>
              </a:path>
              <a:path w="163195" h="139064">
                <a:moveTo>
                  <a:pt x="83820" y="138683"/>
                </a:moveTo>
                <a:lnTo>
                  <a:pt x="80772" y="138683"/>
                </a:lnTo>
                <a:lnTo>
                  <a:pt x="67056" y="137159"/>
                </a:lnTo>
                <a:lnTo>
                  <a:pt x="96012" y="137159"/>
                </a:lnTo>
                <a:lnTo>
                  <a:pt x="83820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91355" y="3097530"/>
            <a:ext cx="1894839" cy="0"/>
          </a:xfrm>
          <a:custGeom>
            <a:avLst/>
            <a:gdLst/>
            <a:ahLst/>
            <a:cxnLst/>
            <a:rect l="l" t="t" r="r" b="b"/>
            <a:pathLst>
              <a:path w="1894839" h="0">
                <a:moveTo>
                  <a:pt x="0" y="0"/>
                </a:moveTo>
                <a:lnTo>
                  <a:pt x="18943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87696" y="6186678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39" h="0">
                <a:moveTo>
                  <a:pt x="0" y="0"/>
                </a:moveTo>
                <a:lnTo>
                  <a:pt x="11963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91355" y="6186678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88408" y="6128003"/>
            <a:ext cx="399415" cy="158750"/>
          </a:xfrm>
          <a:custGeom>
            <a:avLst/>
            <a:gdLst/>
            <a:ahLst/>
            <a:cxnLst/>
            <a:rect l="l" t="t" r="r" b="b"/>
            <a:pathLst>
              <a:path w="399414" h="158750">
                <a:moveTo>
                  <a:pt x="0" y="0"/>
                </a:moveTo>
                <a:lnTo>
                  <a:pt x="399288" y="0"/>
                </a:lnTo>
                <a:lnTo>
                  <a:pt x="399288" y="158496"/>
                </a:lnTo>
                <a:lnTo>
                  <a:pt x="0" y="1584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68596" y="6108192"/>
            <a:ext cx="439420" cy="196850"/>
          </a:xfrm>
          <a:custGeom>
            <a:avLst/>
            <a:gdLst/>
            <a:ahLst/>
            <a:cxnLst/>
            <a:rect l="l" t="t" r="r" b="b"/>
            <a:pathLst>
              <a:path w="439420" h="196850">
                <a:moveTo>
                  <a:pt x="438912" y="196595"/>
                </a:moveTo>
                <a:lnTo>
                  <a:pt x="0" y="196595"/>
                </a:lnTo>
                <a:lnTo>
                  <a:pt x="0" y="0"/>
                </a:lnTo>
                <a:lnTo>
                  <a:pt x="438912" y="0"/>
                </a:lnTo>
                <a:lnTo>
                  <a:pt x="43891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8495"/>
                </a:lnTo>
                <a:lnTo>
                  <a:pt x="19812" y="158495"/>
                </a:lnTo>
                <a:lnTo>
                  <a:pt x="38100" y="178307"/>
                </a:lnTo>
                <a:lnTo>
                  <a:pt x="438912" y="178307"/>
                </a:lnTo>
                <a:lnTo>
                  <a:pt x="438912" y="196595"/>
                </a:lnTo>
                <a:close/>
              </a:path>
              <a:path w="439420" h="19685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439420" h="196850">
                <a:moveTo>
                  <a:pt x="4008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400812" y="19812"/>
                </a:lnTo>
                <a:lnTo>
                  <a:pt x="400812" y="38100"/>
                </a:lnTo>
                <a:close/>
              </a:path>
              <a:path w="439420" h="196850">
                <a:moveTo>
                  <a:pt x="400812" y="178307"/>
                </a:moveTo>
                <a:lnTo>
                  <a:pt x="400812" y="19812"/>
                </a:lnTo>
                <a:lnTo>
                  <a:pt x="419100" y="38100"/>
                </a:lnTo>
                <a:lnTo>
                  <a:pt x="438912" y="38100"/>
                </a:lnTo>
                <a:lnTo>
                  <a:pt x="438912" y="158495"/>
                </a:lnTo>
                <a:lnTo>
                  <a:pt x="419100" y="158495"/>
                </a:lnTo>
                <a:lnTo>
                  <a:pt x="400812" y="178307"/>
                </a:lnTo>
                <a:close/>
              </a:path>
              <a:path w="439420" h="196850">
                <a:moveTo>
                  <a:pt x="438912" y="38100"/>
                </a:moveTo>
                <a:lnTo>
                  <a:pt x="419100" y="38100"/>
                </a:lnTo>
                <a:lnTo>
                  <a:pt x="400812" y="19812"/>
                </a:lnTo>
                <a:lnTo>
                  <a:pt x="438912" y="19812"/>
                </a:lnTo>
                <a:lnTo>
                  <a:pt x="438912" y="38100"/>
                </a:lnTo>
                <a:close/>
              </a:path>
              <a:path w="439420" h="196850">
                <a:moveTo>
                  <a:pt x="38100" y="178307"/>
                </a:moveTo>
                <a:lnTo>
                  <a:pt x="19812" y="158495"/>
                </a:lnTo>
                <a:lnTo>
                  <a:pt x="38100" y="158495"/>
                </a:lnTo>
                <a:lnTo>
                  <a:pt x="38100" y="178307"/>
                </a:lnTo>
                <a:close/>
              </a:path>
              <a:path w="439420" h="196850">
                <a:moveTo>
                  <a:pt x="400812" y="178307"/>
                </a:moveTo>
                <a:lnTo>
                  <a:pt x="38100" y="178307"/>
                </a:lnTo>
                <a:lnTo>
                  <a:pt x="38100" y="158495"/>
                </a:lnTo>
                <a:lnTo>
                  <a:pt x="400812" y="158495"/>
                </a:lnTo>
                <a:lnTo>
                  <a:pt x="400812" y="178307"/>
                </a:lnTo>
                <a:close/>
              </a:path>
              <a:path w="439420" h="196850">
                <a:moveTo>
                  <a:pt x="438912" y="178307"/>
                </a:moveTo>
                <a:lnTo>
                  <a:pt x="400812" y="178307"/>
                </a:lnTo>
                <a:lnTo>
                  <a:pt x="419100" y="158495"/>
                </a:lnTo>
                <a:lnTo>
                  <a:pt x="438912" y="158495"/>
                </a:lnTo>
                <a:lnTo>
                  <a:pt x="438912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4243" y="5330951"/>
            <a:ext cx="104139" cy="147955"/>
          </a:xfrm>
          <a:custGeom>
            <a:avLst/>
            <a:gdLst/>
            <a:ahLst/>
            <a:cxnLst/>
            <a:rect l="l" t="t" r="r" b="b"/>
            <a:pathLst>
              <a:path w="104139" h="147954">
                <a:moveTo>
                  <a:pt x="51816" y="147827"/>
                </a:moveTo>
                <a:lnTo>
                  <a:pt x="32146" y="141946"/>
                </a:lnTo>
                <a:lnTo>
                  <a:pt x="15621" y="125920"/>
                </a:lnTo>
                <a:lnTo>
                  <a:pt x="4238" y="102179"/>
                </a:lnTo>
                <a:lnTo>
                  <a:pt x="0" y="73151"/>
                </a:lnTo>
                <a:lnTo>
                  <a:pt x="4238" y="44362"/>
                </a:lnTo>
                <a:lnTo>
                  <a:pt x="15621" y="21145"/>
                </a:lnTo>
                <a:lnTo>
                  <a:pt x="32146" y="5643"/>
                </a:lnTo>
                <a:lnTo>
                  <a:pt x="51816" y="0"/>
                </a:lnTo>
                <a:lnTo>
                  <a:pt x="72128" y="5643"/>
                </a:lnTo>
                <a:lnTo>
                  <a:pt x="88582" y="21145"/>
                </a:lnTo>
                <a:lnTo>
                  <a:pt x="99607" y="44362"/>
                </a:lnTo>
                <a:lnTo>
                  <a:pt x="103632" y="73151"/>
                </a:lnTo>
                <a:lnTo>
                  <a:pt x="99607" y="102179"/>
                </a:lnTo>
                <a:lnTo>
                  <a:pt x="88582" y="125920"/>
                </a:lnTo>
                <a:lnTo>
                  <a:pt x="72128" y="141946"/>
                </a:lnTo>
                <a:lnTo>
                  <a:pt x="5181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95956" y="5311140"/>
            <a:ext cx="142240" cy="186055"/>
          </a:xfrm>
          <a:custGeom>
            <a:avLst/>
            <a:gdLst/>
            <a:ahLst/>
            <a:cxnLst/>
            <a:rect l="l" t="t" r="r" b="b"/>
            <a:pathLst>
              <a:path w="142239" h="186054">
                <a:moveTo>
                  <a:pt x="79248" y="1523"/>
                </a:moveTo>
                <a:lnTo>
                  <a:pt x="62484" y="1523"/>
                </a:lnTo>
                <a:lnTo>
                  <a:pt x="62484" y="0"/>
                </a:lnTo>
                <a:lnTo>
                  <a:pt x="77724" y="0"/>
                </a:lnTo>
                <a:lnTo>
                  <a:pt x="79248" y="1523"/>
                </a:lnTo>
                <a:close/>
              </a:path>
              <a:path w="142239" h="186054">
                <a:moveTo>
                  <a:pt x="79248" y="185927"/>
                </a:moveTo>
                <a:lnTo>
                  <a:pt x="62484" y="185927"/>
                </a:lnTo>
                <a:lnTo>
                  <a:pt x="60960" y="184403"/>
                </a:lnTo>
                <a:lnTo>
                  <a:pt x="56387" y="184403"/>
                </a:lnTo>
                <a:lnTo>
                  <a:pt x="41148" y="178308"/>
                </a:lnTo>
                <a:lnTo>
                  <a:pt x="28956" y="169163"/>
                </a:lnTo>
                <a:lnTo>
                  <a:pt x="28956" y="167639"/>
                </a:lnTo>
                <a:lnTo>
                  <a:pt x="27432" y="167639"/>
                </a:lnTo>
                <a:lnTo>
                  <a:pt x="27432" y="166115"/>
                </a:lnTo>
                <a:lnTo>
                  <a:pt x="19812" y="156971"/>
                </a:lnTo>
                <a:lnTo>
                  <a:pt x="18288" y="156971"/>
                </a:lnTo>
                <a:lnTo>
                  <a:pt x="18288" y="155447"/>
                </a:lnTo>
                <a:lnTo>
                  <a:pt x="10668" y="143255"/>
                </a:lnTo>
                <a:lnTo>
                  <a:pt x="10668" y="141731"/>
                </a:lnTo>
                <a:lnTo>
                  <a:pt x="4572" y="128015"/>
                </a:lnTo>
                <a:lnTo>
                  <a:pt x="4482" y="126090"/>
                </a:lnTo>
                <a:lnTo>
                  <a:pt x="1524" y="112775"/>
                </a:lnTo>
                <a:lnTo>
                  <a:pt x="1524" y="109727"/>
                </a:lnTo>
                <a:lnTo>
                  <a:pt x="0" y="94487"/>
                </a:lnTo>
                <a:lnTo>
                  <a:pt x="1524" y="76199"/>
                </a:lnTo>
                <a:lnTo>
                  <a:pt x="1524" y="74675"/>
                </a:lnTo>
                <a:lnTo>
                  <a:pt x="4572" y="60959"/>
                </a:lnTo>
                <a:lnTo>
                  <a:pt x="4572" y="57911"/>
                </a:lnTo>
                <a:lnTo>
                  <a:pt x="10668" y="45719"/>
                </a:lnTo>
                <a:lnTo>
                  <a:pt x="10668" y="42671"/>
                </a:lnTo>
                <a:lnTo>
                  <a:pt x="18288" y="32003"/>
                </a:lnTo>
                <a:lnTo>
                  <a:pt x="18288" y="28955"/>
                </a:lnTo>
                <a:lnTo>
                  <a:pt x="19812" y="28955"/>
                </a:lnTo>
                <a:lnTo>
                  <a:pt x="27432" y="19811"/>
                </a:lnTo>
                <a:lnTo>
                  <a:pt x="27432" y="18287"/>
                </a:lnTo>
                <a:lnTo>
                  <a:pt x="28956" y="18287"/>
                </a:lnTo>
                <a:lnTo>
                  <a:pt x="28956" y="16763"/>
                </a:lnTo>
                <a:lnTo>
                  <a:pt x="33528" y="13715"/>
                </a:lnTo>
                <a:lnTo>
                  <a:pt x="39624" y="9143"/>
                </a:lnTo>
                <a:lnTo>
                  <a:pt x="45719" y="6095"/>
                </a:lnTo>
                <a:lnTo>
                  <a:pt x="53339" y="3047"/>
                </a:lnTo>
                <a:lnTo>
                  <a:pt x="60960" y="1523"/>
                </a:lnTo>
                <a:lnTo>
                  <a:pt x="85344" y="1523"/>
                </a:lnTo>
                <a:lnTo>
                  <a:pt x="121920" y="28955"/>
                </a:lnTo>
                <a:lnTo>
                  <a:pt x="123444" y="30479"/>
                </a:lnTo>
                <a:lnTo>
                  <a:pt x="123444" y="32003"/>
                </a:lnTo>
                <a:lnTo>
                  <a:pt x="126927" y="38099"/>
                </a:lnTo>
                <a:lnTo>
                  <a:pt x="67056" y="38099"/>
                </a:lnTo>
                <a:lnTo>
                  <a:pt x="57912" y="42671"/>
                </a:lnTo>
                <a:lnTo>
                  <a:pt x="53339" y="45719"/>
                </a:lnTo>
                <a:lnTo>
                  <a:pt x="55118" y="45719"/>
                </a:lnTo>
                <a:lnTo>
                  <a:pt x="51307" y="50291"/>
                </a:lnTo>
                <a:lnTo>
                  <a:pt x="50292" y="50291"/>
                </a:lnTo>
                <a:lnTo>
                  <a:pt x="45937" y="57911"/>
                </a:lnTo>
                <a:lnTo>
                  <a:pt x="45719" y="57911"/>
                </a:lnTo>
                <a:lnTo>
                  <a:pt x="44195" y="60959"/>
                </a:lnTo>
                <a:lnTo>
                  <a:pt x="44703" y="60959"/>
                </a:lnTo>
                <a:lnTo>
                  <a:pt x="42164" y="68579"/>
                </a:lnTo>
                <a:lnTo>
                  <a:pt x="41148" y="68579"/>
                </a:lnTo>
                <a:lnTo>
                  <a:pt x="38100" y="82295"/>
                </a:lnTo>
                <a:lnTo>
                  <a:pt x="39243" y="82295"/>
                </a:lnTo>
                <a:lnTo>
                  <a:pt x="38100" y="91439"/>
                </a:lnTo>
                <a:lnTo>
                  <a:pt x="39319" y="103631"/>
                </a:lnTo>
                <a:lnTo>
                  <a:pt x="38100" y="103631"/>
                </a:lnTo>
                <a:lnTo>
                  <a:pt x="41148" y="117347"/>
                </a:lnTo>
                <a:lnTo>
                  <a:pt x="41719" y="117347"/>
                </a:lnTo>
                <a:lnTo>
                  <a:pt x="44577" y="124967"/>
                </a:lnTo>
                <a:lnTo>
                  <a:pt x="44195" y="124967"/>
                </a:lnTo>
                <a:lnTo>
                  <a:pt x="45719" y="128015"/>
                </a:lnTo>
                <a:lnTo>
                  <a:pt x="45937" y="128015"/>
                </a:lnTo>
                <a:lnTo>
                  <a:pt x="50292" y="135635"/>
                </a:lnTo>
                <a:lnTo>
                  <a:pt x="51308" y="135635"/>
                </a:lnTo>
                <a:lnTo>
                  <a:pt x="55118" y="140207"/>
                </a:lnTo>
                <a:lnTo>
                  <a:pt x="53339" y="140207"/>
                </a:lnTo>
                <a:lnTo>
                  <a:pt x="56387" y="141731"/>
                </a:lnTo>
                <a:lnTo>
                  <a:pt x="59436" y="144779"/>
                </a:lnTo>
                <a:lnTo>
                  <a:pt x="62484" y="146303"/>
                </a:lnTo>
                <a:lnTo>
                  <a:pt x="64008" y="146303"/>
                </a:lnTo>
                <a:lnTo>
                  <a:pt x="70104" y="147827"/>
                </a:lnTo>
                <a:lnTo>
                  <a:pt x="127254" y="147827"/>
                </a:lnTo>
                <a:lnTo>
                  <a:pt x="123444" y="155447"/>
                </a:lnTo>
                <a:lnTo>
                  <a:pt x="121920" y="156971"/>
                </a:lnTo>
                <a:lnTo>
                  <a:pt x="114300" y="166115"/>
                </a:lnTo>
                <a:lnTo>
                  <a:pt x="111252" y="169163"/>
                </a:lnTo>
                <a:lnTo>
                  <a:pt x="106679" y="172211"/>
                </a:lnTo>
                <a:lnTo>
                  <a:pt x="102108" y="176783"/>
                </a:lnTo>
                <a:lnTo>
                  <a:pt x="86868" y="182879"/>
                </a:lnTo>
                <a:lnTo>
                  <a:pt x="79248" y="184403"/>
                </a:lnTo>
                <a:lnTo>
                  <a:pt x="79248" y="185927"/>
                </a:lnTo>
                <a:close/>
              </a:path>
              <a:path w="142239" h="186054">
                <a:moveTo>
                  <a:pt x="131064" y="45719"/>
                </a:moveTo>
                <a:lnTo>
                  <a:pt x="86868" y="45719"/>
                </a:lnTo>
                <a:lnTo>
                  <a:pt x="85344" y="44195"/>
                </a:lnTo>
                <a:lnTo>
                  <a:pt x="83820" y="44195"/>
                </a:lnTo>
                <a:lnTo>
                  <a:pt x="82296" y="42671"/>
                </a:lnTo>
                <a:lnTo>
                  <a:pt x="76200" y="39623"/>
                </a:lnTo>
                <a:lnTo>
                  <a:pt x="71628" y="38099"/>
                </a:lnTo>
                <a:lnTo>
                  <a:pt x="126927" y="38099"/>
                </a:lnTo>
                <a:lnTo>
                  <a:pt x="129539" y="42671"/>
                </a:lnTo>
                <a:lnTo>
                  <a:pt x="131064" y="42671"/>
                </a:lnTo>
                <a:lnTo>
                  <a:pt x="131064" y="44195"/>
                </a:lnTo>
                <a:lnTo>
                  <a:pt x="85344" y="44195"/>
                </a:lnTo>
                <a:lnTo>
                  <a:pt x="86432" y="45502"/>
                </a:lnTo>
                <a:lnTo>
                  <a:pt x="131064" y="45502"/>
                </a:lnTo>
                <a:lnTo>
                  <a:pt x="131064" y="45719"/>
                </a:lnTo>
                <a:close/>
              </a:path>
              <a:path w="142239" h="186054">
                <a:moveTo>
                  <a:pt x="55118" y="45719"/>
                </a:moveTo>
                <a:lnTo>
                  <a:pt x="53339" y="45719"/>
                </a:lnTo>
                <a:lnTo>
                  <a:pt x="56387" y="44195"/>
                </a:lnTo>
                <a:lnTo>
                  <a:pt x="55118" y="45719"/>
                </a:lnTo>
                <a:close/>
              </a:path>
              <a:path w="142239" h="186054">
                <a:moveTo>
                  <a:pt x="86868" y="45719"/>
                </a:moveTo>
                <a:lnTo>
                  <a:pt x="86432" y="45502"/>
                </a:lnTo>
                <a:lnTo>
                  <a:pt x="85344" y="44195"/>
                </a:lnTo>
                <a:lnTo>
                  <a:pt x="86868" y="45719"/>
                </a:lnTo>
                <a:close/>
              </a:path>
              <a:path w="142239" h="186054">
                <a:moveTo>
                  <a:pt x="133921" y="53339"/>
                </a:moveTo>
                <a:lnTo>
                  <a:pt x="92964" y="53339"/>
                </a:lnTo>
                <a:lnTo>
                  <a:pt x="86432" y="45502"/>
                </a:lnTo>
                <a:lnTo>
                  <a:pt x="86868" y="45719"/>
                </a:lnTo>
                <a:lnTo>
                  <a:pt x="131064" y="45719"/>
                </a:lnTo>
                <a:lnTo>
                  <a:pt x="133921" y="53339"/>
                </a:lnTo>
                <a:close/>
              </a:path>
              <a:path w="142239" h="186054">
                <a:moveTo>
                  <a:pt x="48768" y="53339"/>
                </a:moveTo>
                <a:lnTo>
                  <a:pt x="50292" y="50291"/>
                </a:lnTo>
                <a:lnTo>
                  <a:pt x="51307" y="50291"/>
                </a:lnTo>
                <a:lnTo>
                  <a:pt x="48768" y="53339"/>
                </a:lnTo>
                <a:close/>
              </a:path>
              <a:path w="142239" h="186054">
                <a:moveTo>
                  <a:pt x="96583" y="59626"/>
                </a:moveTo>
                <a:lnTo>
                  <a:pt x="89916" y="50291"/>
                </a:lnTo>
                <a:lnTo>
                  <a:pt x="92964" y="53339"/>
                </a:lnTo>
                <a:lnTo>
                  <a:pt x="133921" y="53339"/>
                </a:lnTo>
                <a:lnTo>
                  <a:pt x="135636" y="57911"/>
                </a:lnTo>
                <a:lnTo>
                  <a:pt x="96012" y="57911"/>
                </a:lnTo>
                <a:lnTo>
                  <a:pt x="96583" y="59626"/>
                </a:lnTo>
                <a:close/>
              </a:path>
              <a:path w="142239" h="186054">
                <a:moveTo>
                  <a:pt x="44195" y="60959"/>
                </a:moveTo>
                <a:lnTo>
                  <a:pt x="45719" y="57911"/>
                </a:lnTo>
                <a:lnTo>
                  <a:pt x="45415" y="58826"/>
                </a:lnTo>
                <a:lnTo>
                  <a:pt x="44195" y="60959"/>
                </a:lnTo>
                <a:close/>
              </a:path>
              <a:path w="142239" h="186054">
                <a:moveTo>
                  <a:pt x="45415" y="58826"/>
                </a:moveTo>
                <a:lnTo>
                  <a:pt x="45719" y="57911"/>
                </a:lnTo>
                <a:lnTo>
                  <a:pt x="45937" y="57911"/>
                </a:lnTo>
                <a:lnTo>
                  <a:pt x="45415" y="58826"/>
                </a:lnTo>
                <a:close/>
              </a:path>
              <a:path w="142239" h="186054">
                <a:moveTo>
                  <a:pt x="97536" y="60959"/>
                </a:moveTo>
                <a:lnTo>
                  <a:pt x="96583" y="59626"/>
                </a:lnTo>
                <a:lnTo>
                  <a:pt x="96012" y="57911"/>
                </a:lnTo>
                <a:lnTo>
                  <a:pt x="97536" y="60959"/>
                </a:lnTo>
                <a:close/>
              </a:path>
              <a:path w="142239" h="186054">
                <a:moveTo>
                  <a:pt x="137160" y="60959"/>
                </a:moveTo>
                <a:lnTo>
                  <a:pt x="97536" y="60959"/>
                </a:lnTo>
                <a:lnTo>
                  <a:pt x="96012" y="57911"/>
                </a:lnTo>
                <a:lnTo>
                  <a:pt x="135636" y="57911"/>
                </a:lnTo>
                <a:lnTo>
                  <a:pt x="137160" y="59435"/>
                </a:lnTo>
                <a:lnTo>
                  <a:pt x="137160" y="60959"/>
                </a:lnTo>
                <a:close/>
              </a:path>
              <a:path w="142239" h="186054">
                <a:moveTo>
                  <a:pt x="44703" y="60959"/>
                </a:moveTo>
                <a:lnTo>
                  <a:pt x="44195" y="60959"/>
                </a:lnTo>
                <a:lnTo>
                  <a:pt x="45415" y="58826"/>
                </a:lnTo>
                <a:lnTo>
                  <a:pt x="44703" y="60959"/>
                </a:lnTo>
                <a:close/>
              </a:path>
              <a:path w="142239" h="186054">
                <a:moveTo>
                  <a:pt x="139530" y="71627"/>
                </a:moveTo>
                <a:lnTo>
                  <a:pt x="100584" y="71627"/>
                </a:lnTo>
                <a:lnTo>
                  <a:pt x="96583" y="59626"/>
                </a:lnTo>
                <a:lnTo>
                  <a:pt x="97536" y="60959"/>
                </a:lnTo>
                <a:lnTo>
                  <a:pt x="137160" y="60959"/>
                </a:lnTo>
                <a:lnTo>
                  <a:pt x="139530" y="71627"/>
                </a:lnTo>
                <a:close/>
              </a:path>
              <a:path w="142239" h="186054">
                <a:moveTo>
                  <a:pt x="41148" y="71627"/>
                </a:moveTo>
                <a:lnTo>
                  <a:pt x="41148" y="68579"/>
                </a:lnTo>
                <a:lnTo>
                  <a:pt x="42164" y="68579"/>
                </a:lnTo>
                <a:lnTo>
                  <a:pt x="41148" y="71627"/>
                </a:lnTo>
                <a:close/>
              </a:path>
              <a:path w="142239" h="186054">
                <a:moveTo>
                  <a:pt x="102108" y="82295"/>
                </a:moveTo>
                <a:lnTo>
                  <a:pt x="99060" y="68579"/>
                </a:lnTo>
                <a:lnTo>
                  <a:pt x="100584" y="71627"/>
                </a:lnTo>
                <a:lnTo>
                  <a:pt x="139530" y="71627"/>
                </a:lnTo>
                <a:lnTo>
                  <a:pt x="140208" y="74675"/>
                </a:lnTo>
                <a:lnTo>
                  <a:pt x="140208" y="76199"/>
                </a:lnTo>
                <a:lnTo>
                  <a:pt x="140512" y="79247"/>
                </a:lnTo>
                <a:lnTo>
                  <a:pt x="102108" y="79247"/>
                </a:lnTo>
                <a:lnTo>
                  <a:pt x="102108" y="82295"/>
                </a:lnTo>
                <a:close/>
              </a:path>
              <a:path w="142239" h="186054">
                <a:moveTo>
                  <a:pt x="39243" y="82295"/>
                </a:moveTo>
                <a:lnTo>
                  <a:pt x="38100" y="82295"/>
                </a:lnTo>
                <a:lnTo>
                  <a:pt x="39624" y="79247"/>
                </a:lnTo>
                <a:lnTo>
                  <a:pt x="39243" y="82295"/>
                </a:lnTo>
                <a:close/>
              </a:path>
              <a:path w="142239" h="186054">
                <a:moveTo>
                  <a:pt x="140461" y="106679"/>
                </a:moveTo>
                <a:lnTo>
                  <a:pt x="102108" y="106679"/>
                </a:lnTo>
                <a:lnTo>
                  <a:pt x="103632" y="94487"/>
                </a:lnTo>
                <a:lnTo>
                  <a:pt x="102108" y="79247"/>
                </a:lnTo>
                <a:lnTo>
                  <a:pt x="140512" y="79247"/>
                </a:lnTo>
                <a:lnTo>
                  <a:pt x="141732" y="91439"/>
                </a:lnTo>
                <a:lnTo>
                  <a:pt x="140461" y="106679"/>
                </a:lnTo>
                <a:close/>
              </a:path>
              <a:path w="142239" h="186054">
                <a:moveTo>
                  <a:pt x="39624" y="106679"/>
                </a:moveTo>
                <a:lnTo>
                  <a:pt x="38100" y="103631"/>
                </a:lnTo>
                <a:lnTo>
                  <a:pt x="39319" y="103631"/>
                </a:lnTo>
                <a:lnTo>
                  <a:pt x="39624" y="106679"/>
                </a:lnTo>
                <a:close/>
              </a:path>
              <a:path w="142239" h="186054">
                <a:moveTo>
                  <a:pt x="99060" y="117347"/>
                </a:moveTo>
                <a:lnTo>
                  <a:pt x="102108" y="103631"/>
                </a:lnTo>
                <a:lnTo>
                  <a:pt x="102108" y="106679"/>
                </a:lnTo>
                <a:lnTo>
                  <a:pt x="140461" y="106679"/>
                </a:lnTo>
                <a:lnTo>
                  <a:pt x="140208" y="109727"/>
                </a:lnTo>
                <a:lnTo>
                  <a:pt x="140208" y="112775"/>
                </a:lnTo>
                <a:lnTo>
                  <a:pt x="139530" y="115823"/>
                </a:lnTo>
                <a:lnTo>
                  <a:pt x="100584" y="115823"/>
                </a:lnTo>
                <a:lnTo>
                  <a:pt x="99060" y="117347"/>
                </a:lnTo>
                <a:close/>
              </a:path>
              <a:path w="142239" h="186054">
                <a:moveTo>
                  <a:pt x="41719" y="117347"/>
                </a:moveTo>
                <a:lnTo>
                  <a:pt x="41148" y="117347"/>
                </a:lnTo>
                <a:lnTo>
                  <a:pt x="41148" y="115823"/>
                </a:lnTo>
                <a:lnTo>
                  <a:pt x="41719" y="117347"/>
                </a:lnTo>
                <a:close/>
              </a:path>
              <a:path w="142239" h="186054">
                <a:moveTo>
                  <a:pt x="96733" y="126090"/>
                </a:moveTo>
                <a:lnTo>
                  <a:pt x="100584" y="115823"/>
                </a:lnTo>
                <a:lnTo>
                  <a:pt x="139530" y="115823"/>
                </a:lnTo>
                <a:lnTo>
                  <a:pt x="137498" y="124967"/>
                </a:lnTo>
                <a:lnTo>
                  <a:pt x="97536" y="124967"/>
                </a:lnTo>
                <a:lnTo>
                  <a:pt x="96733" y="126090"/>
                </a:lnTo>
                <a:close/>
              </a:path>
              <a:path w="142239" h="186054">
                <a:moveTo>
                  <a:pt x="45719" y="128015"/>
                </a:moveTo>
                <a:lnTo>
                  <a:pt x="44195" y="124967"/>
                </a:lnTo>
                <a:lnTo>
                  <a:pt x="45304" y="126907"/>
                </a:lnTo>
                <a:lnTo>
                  <a:pt x="45719" y="128015"/>
                </a:lnTo>
                <a:close/>
              </a:path>
              <a:path w="142239" h="186054">
                <a:moveTo>
                  <a:pt x="45304" y="126907"/>
                </a:moveTo>
                <a:lnTo>
                  <a:pt x="44195" y="124967"/>
                </a:lnTo>
                <a:lnTo>
                  <a:pt x="44577" y="124967"/>
                </a:lnTo>
                <a:lnTo>
                  <a:pt x="45304" y="126907"/>
                </a:lnTo>
                <a:close/>
              </a:path>
              <a:path w="142239" h="186054">
                <a:moveTo>
                  <a:pt x="96012" y="128015"/>
                </a:moveTo>
                <a:lnTo>
                  <a:pt x="96733" y="126090"/>
                </a:lnTo>
                <a:lnTo>
                  <a:pt x="97536" y="124967"/>
                </a:lnTo>
                <a:lnTo>
                  <a:pt x="96012" y="128015"/>
                </a:lnTo>
                <a:close/>
              </a:path>
              <a:path w="142239" h="186054">
                <a:moveTo>
                  <a:pt x="135636" y="128015"/>
                </a:moveTo>
                <a:lnTo>
                  <a:pt x="96012" y="128015"/>
                </a:lnTo>
                <a:lnTo>
                  <a:pt x="97536" y="124967"/>
                </a:lnTo>
                <a:lnTo>
                  <a:pt x="137498" y="124967"/>
                </a:lnTo>
                <a:lnTo>
                  <a:pt x="137160" y="126491"/>
                </a:lnTo>
                <a:lnTo>
                  <a:pt x="135636" y="128015"/>
                </a:lnTo>
                <a:close/>
              </a:path>
              <a:path w="142239" h="186054">
                <a:moveTo>
                  <a:pt x="89916" y="135635"/>
                </a:moveTo>
                <a:lnTo>
                  <a:pt x="96733" y="126090"/>
                </a:lnTo>
                <a:lnTo>
                  <a:pt x="96012" y="128015"/>
                </a:lnTo>
                <a:lnTo>
                  <a:pt x="135636" y="128015"/>
                </a:lnTo>
                <a:lnTo>
                  <a:pt x="134112" y="132587"/>
                </a:lnTo>
                <a:lnTo>
                  <a:pt x="92964" y="132587"/>
                </a:lnTo>
                <a:lnTo>
                  <a:pt x="89916" y="135635"/>
                </a:lnTo>
                <a:close/>
              </a:path>
              <a:path w="142239" h="186054">
                <a:moveTo>
                  <a:pt x="45937" y="128015"/>
                </a:moveTo>
                <a:lnTo>
                  <a:pt x="45719" y="128015"/>
                </a:lnTo>
                <a:lnTo>
                  <a:pt x="45304" y="126907"/>
                </a:lnTo>
                <a:lnTo>
                  <a:pt x="45937" y="128015"/>
                </a:lnTo>
                <a:close/>
              </a:path>
              <a:path w="142239" h="186054">
                <a:moveTo>
                  <a:pt x="51308" y="135635"/>
                </a:moveTo>
                <a:lnTo>
                  <a:pt x="50292" y="135635"/>
                </a:lnTo>
                <a:lnTo>
                  <a:pt x="48768" y="132587"/>
                </a:lnTo>
                <a:lnTo>
                  <a:pt x="51308" y="135635"/>
                </a:lnTo>
                <a:close/>
              </a:path>
              <a:path w="142239" h="186054">
                <a:moveTo>
                  <a:pt x="86296" y="140588"/>
                </a:moveTo>
                <a:lnTo>
                  <a:pt x="92964" y="132587"/>
                </a:lnTo>
                <a:lnTo>
                  <a:pt x="134112" y="132587"/>
                </a:lnTo>
                <a:lnTo>
                  <a:pt x="131572" y="140207"/>
                </a:lnTo>
                <a:lnTo>
                  <a:pt x="86868" y="140207"/>
                </a:lnTo>
                <a:lnTo>
                  <a:pt x="86296" y="140588"/>
                </a:lnTo>
                <a:close/>
              </a:path>
              <a:path w="142239" h="186054">
                <a:moveTo>
                  <a:pt x="56387" y="141731"/>
                </a:moveTo>
                <a:lnTo>
                  <a:pt x="53339" y="140207"/>
                </a:lnTo>
                <a:lnTo>
                  <a:pt x="55118" y="140207"/>
                </a:lnTo>
                <a:lnTo>
                  <a:pt x="56387" y="141731"/>
                </a:lnTo>
                <a:close/>
              </a:path>
              <a:path w="142239" h="186054">
                <a:moveTo>
                  <a:pt x="85344" y="141731"/>
                </a:moveTo>
                <a:lnTo>
                  <a:pt x="86296" y="140588"/>
                </a:lnTo>
                <a:lnTo>
                  <a:pt x="86868" y="140207"/>
                </a:lnTo>
                <a:lnTo>
                  <a:pt x="85344" y="141731"/>
                </a:lnTo>
                <a:close/>
              </a:path>
              <a:path w="142239" h="186054">
                <a:moveTo>
                  <a:pt x="131064" y="141731"/>
                </a:moveTo>
                <a:lnTo>
                  <a:pt x="85344" y="141731"/>
                </a:lnTo>
                <a:lnTo>
                  <a:pt x="86868" y="140207"/>
                </a:lnTo>
                <a:lnTo>
                  <a:pt x="131572" y="140207"/>
                </a:lnTo>
                <a:lnTo>
                  <a:pt x="131064" y="141731"/>
                </a:lnTo>
                <a:close/>
              </a:path>
              <a:path w="142239" h="186054">
                <a:moveTo>
                  <a:pt x="127254" y="147827"/>
                </a:moveTo>
                <a:lnTo>
                  <a:pt x="74676" y="147827"/>
                </a:lnTo>
                <a:lnTo>
                  <a:pt x="77724" y="146303"/>
                </a:lnTo>
                <a:lnTo>
                  <a:pt x="79248" y="144779"/>
                </a:lnTo>
                <a:lnTo>
                  <a:pt x="82296" y="143255"/>
                </a:lnTo>
                <a:lnTo>
                  <a:pt x="86296" y="140588"/>
                </a:lnTo>
                <a:lnTo>
                  <a:pt x="85344" y="141731"/>
                </a:lnTo>
                <a:lnTo>
                  <a:pt x="131064" y="141731"/>
                </a:lnTo>
                <a:lnTo>
                  <a:pt x="131064" y="143255"/>
                </a:lnTo>
                <a:lnTo>
                  <a:pt x="129539" y="143255"/>
                </a:lnTo>
                <a:lnTo>
                  <a:pt x="127254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31920" y="5341619"/>
            <a:ext cx="104139" cy="119380"/>
          </a:xfrm>
          <a:custGeom>
            <a:avLst/>
            <a:gdLst/>
            <a:ahLst/>
            <a:cxnLst/>
            <a:rect l="l" t="t" r="r" b="b"/>
            <a:pathLst>
              <a:path w="104139" h="119379">
                <a:moveTo>
                  <a:pt x="51816" y="118872"/>
                </a:moveTo>
                <a:lnTo>
                  <a:pt x="32146" y="114300"/>
                </a:lnTo>
                <a:lnTo>
                  <a:pt x="15621" y="101727"/>
                </a:lnTo>
                <a:lnTo>
                  <a:pt x="4238" y="82867"/>
                </a:lnTo>
                <a:lnTo>
                  <a:pt x="0" y="59436"/>
                </a:lnTo>
                <a:lnTo>
                  <a:pt x="4238" y="36004"/>
                </a:lnTo>
                <a:lnTo>
                  <a:pt x="15621" y="17145"/>
                </a:lnTo>
                <a:lnTo>
                  <a:pt x="32146" y="4572"/>
                </a:lnTo>
                <a:lnTo>
                  <a:pt x="51816" y="0"/>
                </a:lnTo>
                <a:lnTo>
                  <a:pt x="72128" y="4572"/>
                </a:lnTo>
                <a:lnTo>
                  <a:pt x="88582" y="17145"/>
                </a:lnTo>
                <a:lnTo>
                  <a:pt x="99607" y="36004"/>
                </a:lnTo>
                <a:lnTo>
                  <a:pt x="103632" y="59436"/>
                </a:lnTo>
                <a:lnTo>
                  <a:pt x="99607" y="82867"/>
                </a:lnTo>
                <a:lnTo>
                  <a:pt x="88582" y="101727"/>
                </a:lnTo>
                <a:lnTo>
                  <a:pt x="72128" y="114300"/>
                </a:lnTo>
                <a:lnTo>
                  <a:pt x="5181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13632" y="5321808"/>
            <a:ext cx="142240" cy="158750"/>
          </a:xfrm>
          <a:custGeom>
            <a:avLst/>
            <a:gdLst/>
            <a:ahLst/>
            <a:cxnLst/>
            <a:rect l="l" t="t" r="r" b="b"/>
            <a:pathLst>
              <a:path w="142239" h="158750">
                <a:moveTo>
                  <a:pt x="76200" y="1524"/>
                </a:moveTo>
                <a:lnTo>
                  <a:pt x="62484" y="1524"/>
                </a:lnTo>
                <a:lnTo>
                  <a:pt x="70104" y="0"/>
                </a:lnTo>
                <a:lnTo>
                  <a:pt x="76200" y="1524"/>
                </a:lnTo>
                <a:close/>
              </a:path>
              <a:path w="142239" h="158750">
                <a:moveTo>
                  <a:pt x="85344" y="3048"/>
                </a:moveTo>
                <a:lnTo>
                  <a:pt x="56387" y="3048"/>
                </a:lnTo>
                <a:lnTo>
                  <a:pt x="56387" y="1524"/>
                </a:lnTo>
                <a:lnTo>
                  <a:pt x="83820" y="1524"/>
                </a:lnTo>
                <a:lnTo>
                  <a:pt x="85344" y="3048"/>
                </a:lnTo>
                <a:close/>
              </a:path>
              <a:path w="142239" h="158750">
                <a:moveTo>
                  <a:pt x="97536" y="7620"/>
                </a:moveTo>
                <a:lnTo>
                  <a:pt x="42672" y="7620"/>
                </a:lnTo>
                <a:lnTo>
                  <a:pt x="44195" y="6096"/>
                </a:lnTo>
                <a:lnTo>
                  <a:pt x="53339" y="3048"/>
                </a:lnTo>
                <a:lnTo>
                  <a:pt x="86868" y="3048"/>
                </a:lnTo>
                <a:lnTo>
                  <a:pt x="97536" y="6096"/>
                </a:lnTo>
                <a:lnTo>
                  <a:pt x="97536" y="7620"/>
                </a:lnTo>
                <a:close/>
              </a:path>
              <a:path w="142239" h="158750">
                <a:moveTo>
                  <a:pt x="109728" y="13716"/>
                </a:moveTo>
                <a:lnTo>
                  <a:pt x="32004" y="13716"/>
                </a:lnTo>
                <a:lnTo>
                  <a:pt x="39624" y="7620"/>
                </a:lnTo>
                <a:lnTo>
                  <a:pt x="100584" y="7620"/>
                </a:lnTo>
                <a:lnTo>
                  <a:pt x="109728" y="13716"/>
                </a:lnTo>
                <a:close/>
              </a:path>
              <a:path w="142239" h="158750">
                <a:moveTo>
                  <a:pt x="111252" y="144780"/>
                </a:moveTo>
                <a:lnTo>
                  <a:pt x="30480" y="144780"/>
                </a:lnTo>
                <a:lnTo>
                  <a:pt x="28956" y="143256"/>
                </a:lnTo>
                <a:lnTo>
                  <a:pt x="28956" y="141732"/>
                </a:lnTo>
                <a:lnTo>
                  <a:pt x="21336" y="135636"/>
                </a:lnTo>
                <a:lnTo>
                  <a:pt x="18288" y="132588"/>
                </a:lnTo>
                <a:lnTo>
                  <a:pt x="12192" y="123444"/>
                </a:lnTo>
                <a:lnTo>
                  <a:pt x="10668" y="121920"/>
                </a:lnTo>
                <a:lnTo>
                  <a:pt x="10668" y="120396"/>
                </a:lnTo>
                <a:lnTo>
                  <a:pt x="6096" y="111252"/>
                </a:lnTo>
                <a:lnTo>
                  <a:pt x="4572" y="109728"/>
                </a:lnTo>
                <a:lnTo>
                  <a:pt x="4572" y="108204"/>
                </a:lnTo>
                <a:lnTo>
                  <a:pt x="1524" y="96012"/>
                </a:lnTo>
                <a:lnTo>
                  <a:pt x="1524" y="92964"/>
                </a:lnTo>
                <a:lnTo>
                  <a:pt x="0" y="80772"/>
                </a:lnTo>
                <a:lnTo>
                  <a:pt x="0" y="77724"/>
                </a:lnTo>
                <a:lnTo>
                  <a:pt x="1524" y="65532"/>
                </a:lnTo>
                <a:lnTo>
                  <a:pt x="1578" y="62293"/>
                </a:lnTo>
                <a:lnTo>
                  <a:pt x="4572" y="51816"/>
                </a:lnTo>
                <a:lnTo>
                  <a:pt x="4572" y="48768"/>
                </a:lnTo>
                <a:lnTo>
                  <a:pt x="6096" y="47244"/>
                </a:lnTo>
                <a:lnTo>
                  <a:pt x="10668" y="38100"/>
                </a:lnTo>
                <a:lnTo>
                  <a:pt x="10668" y="36576"/>
                </a:lnTo>
                <a:lnTo>
                  <a:pt x="12192" y="36576"/>
                </a:lnTo>
                <a:lnTo>
                  <a:pt x="12192" y="35052"/>
                </a:lnTo>
                <a:lnTo>
                  <a:pt x="18288" y="25908"/>
                </a:lnTo>
                <a:lnTo>
                  <a:pt x="21336" y="22860"/>
                </a:lnTo>
                <a:lnTo>
                  <a:pt x="28956" y="16764"/>
                </a:lnTo>
                <a:lnTo>
                  <a:pt x="28956" y="15240"/>
                </a:lnTo>
                <a:lnTo>
                  <a:pt x="30480" y="13716"/>
                </a:lnTo>
                <a:lnTo>
                  <a:pt x="111252" y="13716"/>
                </a:lnTo>
                <a:lnTo>
                  <a:pt x="111252" y="15240"/>
                </a:lnTo>
                <a:lnTo>
                  <a:pt x="112775" y="16764"/>
                </a:lnTo>
                <a:lnTo>
                  <a:pt x="120396" y="22860"/>
                </a:lnTo>
                <a:lnTo>
                  <a:pt x="120396" y="24384"/>
                </a:lnTo>
                <a:lnTo>
                  <a:pt x="121920" y="24384"/>
                </a:lnTo>
                <a:lnTo>
                  <a:pt x="121920" y="25908"/>
                </a:lnTo>
                <a:lnTo>
                  <a:pt x="129539" y="35052"/>
                </a:lnTo>
                <a:lnTo>
                  <a:pt x="129539" y="36576"/>
                </a:lnTo>
                <a:lnTo>
                  <a:pt x="131064" y="38100"/>
                </a:lnTo>
                <a:lnTo>
                  <a:pt x="68580" y="38100"/>
                </a:lnTo>
                <a:lnTo>
                  <a:pt x="64008" y="39624"/>
                </a:lnTo>
                <a:lnTo>
                  <a:pt x="67056" y="39624"/>
                </a:lnTo>
                <a:lnTo>
                  <a:pt x="61721" y="41148"/>
                </a:lnTo>
                <a:lnTo>
                  <a:pt x="60960" y="41148"/>
                </a:lnTo>
                <a:lnTo>
                  <a:pt x="56387" y="42672"/>
                </a:lnTo>
                <a:lnTo>
                  <a:pt x="57911" y="42672"/>
                </a:lnTo>
                <a:lnTo>
                  <a:pt x="51816" y="45720"/>
                </a:lnTo>
                <a:lnTo>
                  <a:pt x="52959" y="45720"/>
                </a:lnTo>
                <a:lnTo>
                  <a:pt x="47244" y="50292"/>
                </a:lnTo>
                <a:lnTo>
                  <a:pt x="48768" y="50292"/>
                </a:lnTo>
                <a:lnTo>
                  <a:pt x="42672" y="56388"/>
                </a:lnTo>
                <a:lnTo>
                  <a:pt x="44704" y="56388"/>
                </a:lnTo>
                <a:lnTo>
                  <a:pt x="41656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40277" y="64008"/>
                </a:lnTo>
                <a:lnTo>
                  <a:pt x="38100" y="71628"/>
                </a:lnTo>
                <a:lnTo>
                  <a:pt x="39243" y="71628"/>
                </a:lnTo>
                <a:lnTo>
                  <a:pt x="38481" y="77724"/>
                </a:lnTo>
                <a:lnTo>
                  <a:pt x="38100" y="77724"/>
                </a:lnTo>
                <a:lnTo>
                  <a:pt x="38100" y="80772"/>
                </a:lnTo>
                <a:lnTo>
                  <a:pt x="38481" y="80772"/>
                </a:lnTo>
                <a:lnTo>
                  <a:pt x="39243" y="86868"/>
                </a:lnTo>
                <a:lnTo>
                  <a:pt x="38100" y="86868"/>
                </a:lnTo>
                <a:lnTo>
                  <a:pt x="40277" y="94488"/>
                </a:lnTo>
                <a:lnTo>
                  <a:pt x="39624" y="94488"/>
                </a:lnTo>
                <a:lnTo>
                  <a:pt x="41148" y="97536"/>
                </a:lnTo>
                <a:lnTo>
                  <a:pt x="41365" y="97536"/>
                </a:lnTo>
                <a:lnTo>
                  <a:pt x="43978" y="102108"/>
                </a:lnTo>
                <a:lnTo>
                  <a:pt x="42672" y="102108"/>
                </a:lnTo>
                <a:lnTo>
                  <a:pt x="47548" y="108204"/>
                </a:lnTo>
                <a:lnTo>
                  <a:pt x="47244" y="108204"/>
                </a:lnTo>
                <a:lnTo>
                  <a:pt x="48768" y="109728"/>
                </a:lnTo>
                <a:lnTo>
                  <a:pt x="49149" y="109728"/>
                </a:lnTo>
                <a:lnTo>
                  <a:pt x="52959" y="112776"/>
                </a:lnTo>
                <a:lnTo>
                  <a:pt x="51816" y="112776"/>
                </a:lnTo>
                <a:lnTo>
                  <a:pt x="57912" y="115824"/>
                </a:lnTo>
                <a:lnTo>
                  <a:pt x="56387" y="115824"/>
                </a:lnTo>
                <a:lnTo>
                  <a:pt x="60960" y="117348"/>
                </a:lnTo>
                <a:lnTo>
                  <a:pt x="61721" y="117348"/>
                </a:lnTo>
                <a:lnTo>
                  <a:pt x="67056" y="118872"/>
                </a:lnTo>
                <a:lnTo>
                  <a:pt x="70104" y="120396"/>
                </a:lnTo>
                <a:lnTo>
                  <a:pt x="131064" y="120396"/>
                </a:lnTo>
                <a:lnTo>
                  <a:pt x="129539" y="121920"/>
                </a:lnTo>
                <a:lnTo>
                  <a:pt x="129539" y="123444"/>
                </a:lnTo>
                <a:lnTo>
                  <a:pt x="128016" y="123444"/>
                </a:lnTo>
                <a:lnTo>
                  <a:pt x="121920" y="132588"/>
                </a:lnTo>
                <a:lnTo>
                  <a:pt x="121920" y="134112"/>
                </a:lnTo>
                <a:lnTo>
                  <a:pt x="120396" y="134112"/>
                </a:lnTo>
                <a:lnTo>
                  <a:pt x="120396" y="135636"/>
                </a:lnTo>
                <a:lnTo>
                  <a:pt x="112775" y="141732"/>
                </a:lnTo>
                <a:lnTo>
                  <a:pt x="111252" y="143256"/>
                </a:lnTo>
                <a:lnTo>
                  <a:pt x="111252" y="144780"/>
                </a:lnTo>
                <a:close/>
              </a:path>
              <a:path w="142239" h="158750">
                <a:moveTo>
                  <a:pt x="83820" y="42672"/>
                </a:moveTo>
                <a:lnTo>
                  <a:pt x="74676" y="39624"/>
                </a:lnTo>
                <a:lnTo>
                  <a:pt x="71628" y="38100"/>
                </a:lnTo>
                <a:lnTo>
                  <a:pt x="131064" y="38100"/>
                </a:lnTo>
                <a:lnTo>
                  <a:pt x="132588" y="41148"/>
                </a:lnTo>
                <a:lnTo>
                  <a:pt x="80772" y="41148"/>
                </a:lnTo>
                <a:lnTo>
                  <a:pt x="83820" y="42672"/>
                </a:lnTo>
                <a:close/>
              </a:path>
              <a:path w="142239" h="158750">
                <a:moveTo>
                  <a:pt x="56387" y="42672"/>
                </a:moveTo>
                <a:lnTo>
                  <a:pt x="60960" y="41148"/>
                </a:lnTo>
                <a:lnTo>
                  <a:pt x="59944" y="41656"/>
                </a:lnTo>
                <a:lnTo>
                  <a:pt x="56387" y="42672"/>
                </a:lnTo>
                <a:close/>
              </a:path>
              <a:path w="142239" h="158750">
                <a:moveTo>
                  <a:pt x="59944" y="41656"/>
                </a:moveTo>
                <a:lnTo>
                  <a:pt x="60960" y="41148"/>
                </a:lnTo>
                <a:lnTo>
                  <a:pt x="61721" y="41148"/>
                </a:lnTo>
                <a:lnTo>
                  <a:pt x="59944" y="41656"/>
                </a:lnTo>
                <a:close/>
              </a:path>
              <a:path w="142239" h="158750">
                <a:moveTo>
                  <a:pt x="134874" y="45720"/>
                </a:moveTo>
                <a:lnTo>
                  <a:pt x="89916" y="45720"/>
                </a:lnTo>
                <a:lnTo>
                  <a:pt x="80772" y="41148"/>
                </a:lnTo>
                <a:lnTo>
                  <a:pt x="132588" y="41148"/>
                </a:lnTo>
                <a:lnTo>
                  <a:pt x="134874" y="45720"/>
                </a:lnTo>
                <a:close/>
              </a:path>
              <a:path w="142239" h="158750">
                <a:moveTo>
                  <a:pt x="57911" y="42672"/>
                </a:moveTo>
                <a:lnTo>
                  <a:pt x="56387" y="42672"/>
                </a:lnTo>
                <a:lnTo>
                  <a:pt x="59944" y="41656"/>
                </a:lnTo>
                <a:lnTo>
                  <a:pt x="57911" y="42672"/>
                </a:lnTo>
                <a:close/>
              </a:path>
              <a:path w="142239" h="158750">
                <a:moveTo>
                  <a:pt x="52959" y="45720"/>
                </a:moveTo>
                <a:lnTo>
                  <a:pt x="51816" y="45720"/>
                </a:lnTo>
                <a:lnTo>
                  <a:pt x="54864" y="44196"/>
                </a:lnTo>
                <a:lnTo>
                  <a:pt x="52959" y="45720"/>
                </a:lnTo>
                <a:close/>
              </a:path>
              <a:path w="142239" h="158750">
                <a:moveTo>
                  <a:pt x="135636" y="50292"/>
                </a:moveTo>
                <a:lnTo>
                  <a:pt x="94488" y="50292"/>
                </a:lnTo>
                <a:lnTo>
                  <a:pt x="86868" y="44196"/>
                </a:lnTo>
                <a:lnTo>
                  <a:pt x="89916" y="45720"/>
                </a:lnTo>
                <a:lnTo>
                  <a:pt x="134874" y="45720"/>
                </a:lnTo>
                <a:lnTo>
                  <a:pt x="135636" y="47244"/>
                </a:lnTo>
                <a:lnTo>
                  <a:pt x="135636" y="50292"/>
                </a:lnTo>
                <a:close/>
              </a:path>
              <a:path w="142239" h="158750">
                <a:moveTo>
                  <a:pt x="48768" y="50292"/>
                </a:moveTo>
                <a:lnTo>
                  <a:pt x="47244" y="50292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142239" h="158750">
                <a:moveTo>
                  <a:pt x="138466" y="56388"/>
                </a:moveTo>
                <a:lnTo>
                  <a:pt x="97536" y="56388"/>
                </a:lnTo>
                <a:lnTo>
                  <a:pt x="91439" y="48768"/>
                </a:lnTo>
                <a:lnTo>
                  <a:pt x="94488" y="50292"/>
                </a:lnTo>
                <a:lnTo>
                  <a:pt x="135636" y="50292"/>
                </a:lnTo>
                <a:lnTo>
                  <a:pt x="137160" y="51816"/>
                </a:lnTo>
                <a:lnTo>
                  <a:pt x="138466" y="56388"/>
                </a:lnTo>
                <a:close/>
              </a:path>
              <a:path w="142239" h="158750">
                <a:moveTo>
                  <a:pt x="44704" y="56388"/>
                </a:moveTo>
                <a:lnTo>
                  <a:pt x="42672" y="56388"/>
                </a:lnTo>
                <a:lnTo>
                  <a:pt x="45719" y="54864"/>
                </a:lnTo>
                <a:lnTo>
                  <a:pt x="44704" y="56388"/>
                </a:lnTo>
                <a:close/>
              </a:path>
              <a:path w="142239" h="158750">
                <a:moveTo>
                  <a:pt x="140208" y="64008"/>
                </a:moveTo>
                <a:lnTo>
                  <a:pt x="100584" y="64008"/>
                </a:lnTo>
                <a:lnTo>
                  <a:pt x="96012" y="54864"/>
                </a:lnTo>
                <a:lnTo>
                  <a:pt x="97536" y="56388"/>
                </a:lnTo>
                <a:lnTo>
                  <a:pt x="138466" y="56388"/>
                </a:lnTo>
                <a:lnTo>
                  <a:pt x="140153" y="62293"/>
                </a:lnTo>
                <a:lnTo>
                  <a:pt x="140208" y="64008"/>
                </a:lnTo>
                <a:close/>
              </a:path>
              <a:path w="142239" h="158750">
                <a:moveTo>
                  <a:pt x="39624" y="64008"/>
                </a:moveTo>
                <a:lnTo>
                  <a:pt x="41148" y="60960"/>
                </a:lnTo>
                <a:lnTo>
                  <a:pt x="40767" y="62293"/>
                </a:lnTo>
                <a:lnTo>
                  <a:pt x="39624" y="64008"/>
                </a:lnTo>
                <a:close/>
              </a:path>
              <a:path w="142239" h="158750">
                <a:moveTo>
                  <a:pt x="40767" y="62293"/>
                </a:moveTo>
                <a:lnTo>
                  <a:pt x="41148" y="60960"/>
                </a:lnTo>
                <a:lnTo>
                  <a:pt x="41656" y="60960"/>
                </a:lnTo>
                <a:lnTo>
                  <a:pt x="40767" y="62293"/>
                </a:lnTo>
                <a:close/>
              </a:path>
              <a:path w="142239" h="158750">
                <a:moveTo>
                  <a:pt x="102108" y="71628"/>
                </a:moveTo>
                <a:lnTo>
                  <a:pt x="99060" y="60960"/>
                </a:lnTo>
                <a:lnTo>
                  <a:pt x="100584" y="64008"/>
                </a:lnTo>
                <a:lnTo>
                  <a:pt x="140208" y="64008"/>
                </a:lnTo>
                <a:lnTo>
                  <a:pt x="140208" y="65532"/>
                </a:lnTo>
                <a:lnTo>
                  <a:pt x="140589" y="68580"/>
                </a:lnTo>
                <a:lnTo>
                  <a:pt x="102108" y="68580"/>
                </a:lnTo>
                <a:lnTo>
                  <a:pt x="102108" y="71628"/>
                </a:lnTo>
                <a:close/>
              </a:path>
              <a:path w="142239" h="158750">
                <a:moveTo>
                  <a:pt x="40277" y="64008"/>
                </a:moveTo>
                <a:lnTo>
                  <a:pt x="39624" y="64008"/>
                </a:lnTo>
                <a:lnTo>
                  <a:pt x="40767" y="62293"/>
                </a:lnTo>
                <a:lnTo>
                  <a:pt x="40277" y="64008"/>
                </a:lnTo>
                <a:close/>
              </a:path>
              <a:path w="142239" h="158750">
                <a:moveTo>
                  <a:pt x="39243" y="71628"/>
                </a:moveTo>
                <a:lnTo>
                  <a:pt x="38100" y="71628"/>
                </a:lnTo>
                <a:lnTo>
                  <a:pt x="39624" y="68580"/>
                </a:lnTo>
                <a:lnTo>
                  <a:pt x="39243" y="71628"/>
                </a:lnTo>
                <a:close/>
              </a:path>
              <a:path w="142239" h="158750">
                <a:moveTo>
                  <a:pt x="103441" y="79248"/>
                </a:moveTo>
                <a:lnTo>
                  <a:pt x="102108" y="68580"/>
                </a:lnTo>
                <a:lnTo>
                  <a:pt x="140589" y="68580"/>
                </a:lnTo>
                <a:lnTo>
                  <a:pt x="141732" y="77724"/>
                </a:lnTo>
                <a:lnTo>
                  <a:pt x="103632" y="77724"/>
                </a:lnTo>
                <a:lnTo>
                  <a:pt x="103441" y="79248"/>
                </a:lnTo>
                <a:close/>
              </a:path>
              <a:path w="142239" h="158750">
                <a:moveTo>
                  <a:pt x="38100" y="80772"/>
                </a:moveTo>
                <a:lnTo>
                  <a:pt x="38100" y="77724"/>
                </a:lnTo>
                <a:lnTo>
                  <a:pt x="38290" y="79248"/>
                </a:lnTo>
                <a:lnTo>
                  <a:pt x="38100" y="80772"/>
                </a:lnTo>
                <a:close/>
              </a:path>
              <a:path w="142239" h="158750">
                <a:moveTo>
                  <a:pt x="38290" y="79248"/>
                </a:moveTo>
                <a:lnTo>
                  <a:pt x="38100" y="77724"/>
                </a:lnTo>
                <a:lnTo>
                  <a:pt x="38481" y="77724"/>
                </a:lnTo>
                <a:lnTo>
                  <a:pt x="38290" y="79248"/>
                </a:lnTo>
                <a:close/>
              </a:path>
              <a:path w="142239" h="158750">
                <a:moveTo>
                  <a:pt x="103632" y="80772"/>
                </a:moveTo>
                <a:lnTo>
                  <a:pt x="103441" y="79248"/>
                </a:lnTo>
                <a:lnTo>
                  <a:pt x="103632" y="77724"/>
                </a:lnTo>
                <a:lnTo>
                  <a:pt x="103632" y="80772"/>
                </a:lnTo>
                <a:close/>
              </a:path>
              <a:path w="142239" h="158750">
                <a:moveTo>
                  <a:pt x="141732" y="80772"/>
                </a:moveTo>
                <a:lnTo>
                  <a:pt x="103632" y="80772"/>
                </a:lnTo>
                <a:lnTo>
                  <a:pt x="103632" y="77724"/>
                </a:lnTo>
                <a:lnTo>
                  <a:pt x="141732" y="77724"/>
                </a:lnTo>
                <a:lnTo>
                  <a:pt x="141732" y="80772"/>
                </a:lnTo>
                <a:close/>
              </a:path>
              <a:path w="142239" h="158750">
                <a:moveTo>
                  <a:pt x="38481" y="80772"/>
                </a:moveTo>
                <a:lnTo>
                  <a:pt x="38100" y="80772"/>
                </a:lnTo>
                <a:lnTo>
                  <a:pt x="38290" y="79248"/>
                </a:lnTo>
                <a:lnTo>
                  <a:pt x="38481" y="80772"/>
                </a:lnTo>
                <a:close/>
              </a:path>
              <a:path w="142239" h="158750">
                <a:moveTo>
                  <a:pt x="140589" y="89916"/>
                </a:moveTo>
                <a:lnTo>
                  <a:pt x="102108" y="89916"/>
                </a:lnTo>
                <a:lnTo>
                  <a:pt x="103441" y="79248"/>
                </a:lnTo>
                <a:lnTo>
                  <a:pt x="103632" y="80772"/>
                </a:lnTo>
                <a:lnTo>
                  <a:pt x="141732" y="80772"/>
                </a:lnTo>
                <a:lnTo>
                  <a:pt x="140589" y="89916"/>
                </a:lnTo>
                <a:close/>
              </a:path>
              <a:path w="142239" h="158750">
                <a:moveTo>
                  <a:pt x="39624" y="89916"/>
                </a:moveTo>
                <a:lnTo>
                  <a:pt x="38100" y="86868"/>
                </a:lnTo>
                <a:lnTo>
                  <a:pt x="39243" y="86868"/>
                </a:lnTo>
                <a:lnTo>
                  <a:pt x="39624" y="89916"/>
                </a:lnTo>
                <a:close/>
              </a:path>
              <a:path w="142239" h="158750">
                <a:moveTo>
                  <a:pt x="99060" y="97536"/>
                </a:moveTo>
                <a:lnTo>
                  <a:pt x="102108" y="86868"/>
                </a:lnTo>
                <a:lnTo>
                  <a:pt x="102108" y="89916"/>
                </a:lnTo>
                <a:lnTo>
                  <a:pt x="140589" y="89916"/>
                </a:lnTo>
                <a:lnTo>
                  <a:pt x="140208" y="92964"/>
                </a:lnTo>
                <a:lnTo>
                  <a:pt x="140208" y="94488"/>
                </a:lnTo>
                <a:lnTo>
                  <a:pt x="100584" y="94488"/>
                </a:lnTo>
                <a:lnTo>
                  <a:pt x="99060" y="97536"/>
                </a:lnTo>
                <a:close/>
              </a:path>
              <a:path w="142239" h="158750">
                <a:moveTo>
                  <a:pt x="41148" y="97536"/>
                </a:moveTo>
                <a:lnTo>
                  <a:pt x="39624" y="94488"/>
                </a:lnTo>
                <a:lnTo>
                  <a:pt x="40930" y="96774"/>
                </a:lnTo>
                <a:lnTo>
                  <a:pt x="41148" y="97536"/>
                </a:lnTo>
                <a:close/>
              </a:path>
              <a:path w="142239" h="158750">
                <a:moveTo>
                  <a:pt x="40930" y="96774"/>
                </a:moveTo>
                <a:lnTo>
                  <a:pt x="39624" y="94488"/>
                </a:lnTo>
                <a:lnTo>
                  <a:pt x="40277" y="94488"/>
                </a:lnTo>
                <a:lnTo>
                  <a:pt x="40930" y="96774"/>
                </a:lnTo>
                <a:close/>
              </a:path>
              <a:path w="142239" h="158750">
                <a:moveTo>
                  <a:pt x="97067" y="102694"/>
                </a:moveTo>
                <a:lnTo>
                  <a:pt x="100584" y="94488"/>
                </a:lnTo>
                <a:lnTo>
                  <a:pt x="140208" y="94488"/>
                </a:lnTo>
                <a:lnTo>
                  <a:pt x="140208" y="96012"/>
                </a:lnTo>
                <a:lnTo>
                  <a:pt x="138684" y="102108"/>
                </a:lnTo>
                <a:lnTo>
                  <a:pt x="97536" y="102108"/>
                </a:lnTo>
                <a:lnTo>
                  <a:pt x="97067" y="102694"/>
                </a:lnTo>
                <a:close/>
              </a:path>
              <a:path w="142239" h="158750">
                <a:moveTo>
                  <a:pt x="41365" y="97536"/>
                </a:moveTo>
                <a:lnTo>
                  <a:pt x="41148" y="97536"/>
                </a:lnTo>
                <a:lnTo>
                  <a:pt x="40930" y="96774"/>
                </a:lnTo>
                <a:lnTo>
                  <a:pt x="41365" y="97536"/>
                </a:lnTo>
                <a:close/>
              </a:path>
              <a:path w="142239" h="158750">
                <a:moveTo>
                  <a:pt x="45719" y="105156"/>
                </a:moveTo>
                <a:lnTo>
                  <a:pt x="42672" y="102108"/>
                </a:lnTo>
                <a:lnTo>
                  <a:pt x="43978" y="102108"/>
                </a:lnTo>
                <a:lnTo>
                  <a:pt x="45719" y="105156"/>
                </a:lnTo>
                <a:close/>
              </a:path>
              <a:path w="142239" h="158750">
                <a:moveTo>
                  <a:pt x="96012" y="105156"/>
                </a:moveTo>
                <a:lnTo>
                  <a:pt x="97067" y="102694"/>
                </a:lnTo>
                <a:lnTo>
                  <a:pt x="97536" y="102108"/>
                </a:lnTo>
                <a:lnTo>
                  <a:pt x="96012" y="105156"/>
                </a:lnTo>
                <a:close/>
              </a:path>
              <a:path w="142239" h="158750">
                <a:moveTo>
                  <a:pt x="137922" y="105156"/>
                </a:moveTo>
                <a:lnTo>
                  <a:pt x="96012" y="105156"/>
                </a:lnTo>
                <a:lnTo>
                  <a:pt x="97536" y="102108"/>
                </a:lnTo>
                <a:lnTo>
                  <a:pt x="138684" y="102108"/>
                </a:lnTo>
                <a:lnTo>
                  <a:pt x="137922" y="105156"/>
                </a:lnTo>
                <a:close/>
              </a:path>
              <a:path w="142239" h="158750">
                <a:moveTo>
                  <a:pt x="91439" y="109728"/>
                </a:moveTo>
                <a:lnTo>
                  <a:pt x="97067" y="102694"/>
                </a:lnTo>
                <a:lnTo>
                  <a:pt x="96012" y="105156"/>
                </a:lnTo>
                <a:lnTo>
                  <a:pt x="137922" y="105156"/>
                </a:lnTo>
                <a:lnTo>
                  <a:pt x="137160" y="108204"/>
                </a:lnTo>
                <a:lnTo>
                  <a:pt x="94488" y="108204"/>
                </a:lnTo>
                <a:lnTo>
                  <a:pt x="91439" y="109728"/>
                </a:lnTo>
                <a:close/>
              </a:path>
              <a:path w="142239" h="158750">
                <a:moveTo>
                  <a:pt x="48768" y="109728"/>
                </a:moveTo>
                <a:lnTo>
                  <a:pt x="47244" y="108204"/>
                </a:lnTo>
                <a:lnTo>
                  <a:pt x="48090" y="108881"/>
                </a:lnTo>
                <a:lnTo>
                  <a:pt x="48768" y="109728"/>
                </a:lnTo>
                <a:close/>
              </a:path>
              <a:path w="142239" h="158750">
                <a:moveTo>
                  <a:pt x="48090" y="108881"/>
                </a:moveTo>
                <a:lnTo>
                  <a:pt x="47244" y="108204"/>
                </a:lnTo>
                <a:lnTo>
                  <a:pt x="47548" y="108204"/>
                </a:lnTo>
                <a:lnTo>
                  <a:pt x="48090" y="108881"/>
                </a:lnTo>
                <a:close/>
              </a:path>
              <a:path w="142239" h="158750">
                <a:moveTo>
                  <a:pt x="86868" y="114300"/>
                </a:moveTo>
                <a:lnTo>
                  <a:pt x="94488" y="108204"/>
                </a:lnTo>
                <a:lnTo>
                  <a:pt x="135636" y="108204"/>
                </a:lnTo>
                <a:lnTo>
                  <a:pt x="135636" y="111252"/>
                </a:lnTo>
                <a:lnTo>
                  <a:pt x="134874" y="112776"/>
                </a:lnTo>
                <a:lnTo>
                  <a:pt x="89916" y="112776"/>
                </a:lnTo>
                <a:lnTo>
                  <a:pt x="86868" y="114300"/>
                </a:lnTo>
                <a:close/>
              </a:path>
              <a:path w="142239" h="158750">
                <a:moveTo>
                  <a:pt x="49149" y="109728"/>
                </a:moveTo>
                <a:lnTo>
                  <a:pt x="48768" y="109728"/>
                </a:lnTo>
                <a:lnTo>
                  <a:pt x="48090" y="108881"/>
                </a:lnTo>
                <a:lnTo>
                  <a:pt x="49149" y="109728"/>
                </a:lnTo>
                <a:close/>
              </a:path>
              <a:path w="142239" h="158750">
                <a:moveTo>
                  <a:pt x="54864" y="114300"/>
                </a:moveTo>
                <a:lnTo>
                  <a:pt x="51816" y="112776"/>
                </a:lnTo>
                <a:lnTo>
                  <a:pt x="52959" y="112776"/>
                </a:lnTo>
                <a:lnTo>
                  <a:pt x="54864" y="114300"/>
                </a:lnTo>
                <a:close/>
              </a:path>
              <a:path w="142239" h="158750">
                <a:moveTo>
                  <a:pt x="132588" y="117348"/>
                </a:moveTo>
                <a:lnTo>
                  <a:pt x="80772" y="117348"/>
                </a:lnTo>
                <a:lnTo>
                  <a:pt x="89916" y="112776"/>
                </a:lnTo>
                <a:lnTo>
                  <a:pt x="134874" y="112776"/>
                </a:lnTo>
                <a:lnTo>
                  <a:pt x="132588" y="117348"/>
                </a:lnTo>
                <a:close/>
              </a:path>
              <a:path w="142239" h="158750">
                <a:moveTo>
                  <a:pt x="60960" y="117348"/>
                </a:moveTo>
                <a:lnTo>
                  <a:pt x="56387" y="115824"/>
                </a:lnTo>
                <a:lnTo>
                  <a:pt x="59944" y="116840"/>
                </a:lnTo>
                <a:lnTo>
                  <a:pt x="60960" y="117348"/>
                </a:lnTo>
                <a:close/>
              </a:path>
              <a:path w="142239" h="158750">
                <a:moveTo>
                  <a:pt x="59944" y="116840"/>
                </a:moveTo>
                <a:lnTo>
                  <a:pt x="56387" y="115824"/>
                </a:lnTo>
                <a:lnTo>
                  <a:pt x="57912" y="115824"/>
                </a:lnTo>
                <a:lnTo>
                  <a:pt x="59944" y="116840"/>
                </a:lnTo>
                <a:close/>
              </a:path>
              <a:path w="142239" h="158750">
                <a:moveTo>
                  <a:pt x="131064" y="120396"/>
                </a:moveTo>
                <a:lnTo>
                  <a:pt x="71628" y="120396"/>
                </a:lnTo>
                <a:lnTo>
                  <a:pt x="77724" y="118872"/>
                </a:lnTo>
                <a:lnTo>
                  <a:pt x="74676" y="118872"/>
                </a:lnTo>
                <a:lnTo>
                  <a:pt x="83820" y="115824"/>
                </a:lnTo>
                <a:lnTo>
                  <a:pt x="80772" y="117348"/>
                </a:lnTo>
                <a:lnTo>
                  <a:pt x="132588" y="117348"/>
                </a:lnTo>
                <a:lnTo>
                  <a:pt x="131064" y="120396"/>
                </a:lnTo>
                <a:close/>
              </a:path>
              <a:path w="142239" h="158750">
                <a:moveTo>
                  <a:pt x="61721" y="117348"/>
                </a:moveTo>
                <a:lnTo>
                  <a:pt x="60960" y="117348"/>
                </a:lnTo>
                <a:lnTo>
                  <a:pt x="59944" y="116840"/>
                </a:lnTo>
                <a:lnTo>
                  <a:pt x="61721" y="117348"/>
                </a:lnTo>
                <a:close/>
              </a:path>
              <a:path w="142239" h="158750">
                <a:moveTo>
                  <a:pt x="100584" y="150876"/>
                </a:moveTo>
                <a:lnTo>
                  <a:pt x="39624" y="150876"/>
                </a:lnTo>
                <a:lnTo>
                  <a:pt x="32004" y="144780"/>
                </a:lnTo>
                <a:lnTo>
                  <a:pt x="109728" y="144780"/>
                </a:lnTo>
                <a:lnTo>
                  <a:pt x="100584" y="150876"/>
                </a:lnTo>
                <a:close/>
              </a:path>
              <a:path w="142239" h="158750">
                <a:moveTo>
                  <a:pt x="86868" y="155448"/>
                </a:moveTo>
                <a:lnTo>
                  <a:pt x="53339" y="155448"/>
                </a:lnTo>
                <a:lnTo>
                  <a:pt x="44195" y="152400"/>
                </a:lnTo>
                <a:lnTo>
                  <a:pt x="42672" y="150876"/>
                </a:lnTo>
                <a:lnTo>
                  <a:pt x="97536" y="150876"/>
                </a:lnTo>
                <a:lnTo>
                  <a:pt x="97536" y="152400"/>
                </a:lnTo>
                <a:lnTo>
                  <a:pt x="86868" y="155448"/>
                </a:lnTo>
                <a:close/>
              </a:path>
              <a:path w="142239" h="158750">
                <a:moveTo>
                  <a:pt x="83820" y="156972"/>
                </a:moveTo>
                <a:lnTo>
                  <a:pt x="56387" y="156972"/>
                </a:lnTo>
                <a:lnTo>
                  <a:pt x="56387" y="155448"/>
                </a:lnTo>
                <a:lnTo>
                  <a:pt x="85344" y="155448"/>
                </a:lnTo>
                <a:lnTo>
                  <a:pt x="83820" y="156972"/>
                </a:lnTo>
                <a:close/>
              </a:path>
              <a:path w="142239" h="158750">
                <a:moveTo>
                  <a:pt x="71628" y="158496"/>
                </a:moveTo>
                <a:lnTo>
                  <a:pt x="64008" y="156972"/>
                </a:lnTo>
                <a:lnTo>
                  <a:pt x="79248" y="156972"/>
                </a:lnTo>
                <a:lnTo>
                  <a:pt x="71628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25823" y="4064508"/>
            <a:ext cx="104139" cy="120650"/>
          </a:xfrm>
          <a:custGeom>
            <a:avLst/>
            <a:gdLst/>
            <a:ahLst/>
            <a:cxnLst/>
            <a:rect l="l" t="t" r="r" b="b"/>
            <a:pathLst>
              <a:path w="104139" h="120650">
                <a:moveTo>
                  <a:pt x="51816" y="120396"/>
                </a:moveTo>
                <a:lnTo>
                  <a:pt x="31503" y="115609"/>
                </a:lnTo>
                <a:lnTo>
                  <a:pt x="15049" y="102679"/>
                </a:lnTo>
                <a:lnTo>
                  <a:pt x="4024" y="83748"/>
                </a:lnTo>
                <a:lnTo>
                  <a:pt x="0" y="60960"/>
                </a:lnTo>
                <a:lnTo>
                  <a:pt x="4024" y="37290"/>
                </a:lnTo>
                <a:lnTo>
                  <a:pt x="15049" y="17907"/>
                </a:lnTo>
                <a:lnTo>
                  <a:pt x="31503" y="4810"/>
                </a:lnTo>
                <a:lnTo>
                  <a:pt x="51816" y="0"/>
                </a:lnTo>
                <a:lnTo>
                  <a:pt x="72128" y="4810"/>
                </a:lnTo>
                <a:lnTo>
                  <a:pt x="88582" y="17907"/>
                </a:lnTo>
                <a:lnTo>
                  <a:pt x="99607" y="37290"/>
                </a:lnTo>
                <a:lnTo>
                  <a:pt x="103632" y="60960"/>
                </a:lnTo>
                <a:lnTo>
                  <a:pt x="99607" y="83748"/>
                </a:lnTo>
                <a:lnTo>
                  <a:pt x="88582" y="102679"/>
                </a:lnTo>
                <a:lnTo>
                  <a:pt x="72128" y="115609"/>
                </a:lnTo>
                <a:lnTo>
                  <a:pt x="51816" y="120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07535" y="4046220"/>
            <a:ext cx="140335" cy="157480"/>
          </a:xfrm>
          <a:custGeom>
            <a:avLst/>
            <a:gdLst/>
            <a:ahLst/>
            <a:cxnLst/>
            <a:rect l="l" t="t" r="r" b="b"/>
            <a:pathLst>
              <a:path w="140335" h="157479">
                <a:moveTo>
                  <a:pt x="83820" y="1524"/>
                </a:moveTo>
                <a:lnTo>
                  <a:pt x="56387" y="1524"/>
                </a:lnTo>
                <a:lnTo>
                  <a:pt x="60960" y="0"/>
                </a:lnTo>
                <a:lnTo>
                  <a:pt x="76200" y="0"/>
                </a:lnTo>
                <a:lnTo>
                  <a:pt x="83820" y="1524"/>
                </a:lnTo>
                <a:close/>
              </a:path>
              <a:path w="140335" h="157479">
                <a:moveTo>
                  <a:pt x="96012" y="6096"/>
                </a:moveTo>
                <a:lnTo>
                  <a:pt x="44195" y="6096"/>
                </a:lnTo>
                <a:lnTo>
                  <a:pt x="53339" y="1524"/>
                </a:lnTo>
                <a:lnTo>
                  <a:pt x="86868" y="1524"/>
                </a:lnTo>
                <a:lnTo>
                  <a:pt x="96012" y="6096"/>
                </a:lnTo>
                <a:close/>
              </a:path>
              <a:path w="140335" h="157479">
                <a:moveTo>
                  <a:pt x="111252" y="143256"/>
                </a:moveTo>
                <a:lnTo>
                  <a:pt x="28956" y="143256"/>
                </a:lnTo>
                <a:lnTo>
                  <a:pt x="28956" y="141732"/>
                </a:lnTo>
                <a:lnTo>
                  <a:pt x="21336" y="134112"/>
                </a:lnTo>
                <a:lnTo>
                  <a:pt x="19812" y="134112"/>
                </a:lnTo>
                <a:lnTo>
                  <a:pt x="18288" y="132588"/>
                </a:lnTo>
                <a:lnTo>
                  <a:pt x="18288" y="131064"/>
                </a:lnTo>
                <a:lnTo>
                  <a:pt x="12192" y="123444"/>
                </a:lnTo>
                <a:lnTo>
                  <a:pt x="10668" y="121920"/>
                </a:lnTo>
                <a:lnTo>
                  <a:pt x="10668" y="120396"/>
                </a:lnTo>
                <a:lnTo>
                  <a:pt x="6096" y="109728"/>
                </a:lnTo>
                <a:lnTo>
                  <a:pt x="4572" y="108204"/>
                </a:lnTo>
                <a:lnTo>
                  <a:pt x="4572" y="106680"/>
                </a:lnTo>
                <a:lnTo>
                  <a:pt x="1524" y="96012"/>
                </a:lnTo>
                <a:lnTo>
                  <a:pt x="1524" y="92964"/>
                </a:lnTo>
                <a:lnTo>
                  <a:pt x="0" y="91440"/>
                </a:lnTo>
                <a:lnTo>
                  <a:pt x="0" y="65532"/>
                </a:lnTo>
                <a:lnTo>
                  <a:pt x="1524" y="64008"/>
                </a:lnTo>
                <a:lnTo>
                  <a:pt x="1524" y="60960"/>
                </a:lnTo>
                <a:lnTo>
                  <a:pt x="4572" y="50292"/>
                </a:lnTo>
                <a:lnTo>
                  <a:pt x="4572" y="48768"/>
                </a:lnTo>
                <a:lnTo>
                  <a:pt x="6096" y="47244"/>
                </a:lnTo>
                <a:lnTo>
                  <a:pt x="10668" y="36576"/>
                </a:lnTo>
                <a:lnTo>
                  <a:pt x="10668" y="35052"/>
                </a:lnTo>
                <a:lnTo>
                  <a:pt x="12192" y="33528"/>
                </a:lnTo>
                <a:lnTo>
                  <a:pt x="18288" y="25908"/>
                </a:lnTo>
                <a:lnTo>
                  <a:pt x="18288" y="24384"/>
                </a:lnTo>
                <a:lnTo>
                  <a:pt x="19812" y="22860"/>
                </a:lnTo>
                <a:lnTo>
                  <a:pt x="21336" y="22860"/>
                </a:lnTo>
                <a:lnTo>
                  <a:pt x="30480" y="13716"/>
                </a:lnTo>
                <a:lnTo>
                  <a:pt x="39624" y="7620"/>
                </a:lnTo>
                <a:lnTo>
                  <a:pt x="41148" y="6096"/>
                </a:lnTo>
                <a:lnTo>
                  <a:pt x="99060" y="6096"/>
                </a:lnTo>
                <a:lnTo>
                  <a:pt x="100584" y="7620"/>
                </a:lnTo>
                <a:lnTo>
                  <a:pt x="109728" y="13716"/>
                </a:lnTo>
                <a:lnTo>
                  <a:pt x="111252" y="15240"/>
                </a:lnTo>
                <a:lnTo>
                  <a:pt x="112775" y="15240"/>
                </a:lnTo>
                <a:lnTo>
                  <a:pt x="121920" y="24384"/>
                </a:lnTo>
                <a:lnTo>
                  <a:pt x="121920" y="25908"/>
                </a:lnTo>
                <a:lnTo>
                  <a:pt x="128016" y="33528"/>
                </a:lnTo>
                <a:lnTo>
                  <a:pt x="129539" y="35052"/>
                </a:lnTo>
                <a:lnTo>
                  <a:pt x="129539" y="36576"/>
                </a:lnTo>
                <a:lnTo>
                  <a:pt x="130410" y="38100"/>
                </a:lnTo>
                <a:lnTo>
                  <a:pt x="65532" y="38100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7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2672" y="56388"/>
                </a:lnTo>
                <a:lnTo>
                  <a:pt x="42889" y="56388"/>
                </a:lnTo>
                <a:lnTo>
                  <a:pt x="39624" y="64008"/>
                </a:lnTo>
                <a:lnTo>
                  <a:pt x="40277" y="64008"/>
                </a:lnTo>
                <a:lnTo>
                  <a:pt x="38970" y="68580"/>
                </a:lnTo>
                <a:lnTo>
                  <a:pt x="38100" y="68580"/>
                </a:lnTo>
                <a:lnTo>
                  <a:pt x="38100" y="88392"/>
                </a:lnTo>
                <a:lnTo>
                  <a:pt x="38970" y="88392"/>
                </a:lnTo>
                <a:lnTo>
                  <a:pt x="40277" y="92964"/>
                </a:lnTo>
                <a:lnTo>
                  <a:pt x="39624" y="92964"/>
                </a:lnTo>
                <a:lnTo>
                  <a:pt x="42889" y="100584"/>
                </a:lnTo>
                <a:lnTo>
                  <a:pt x="42672" y="100584"/>
                </a:lnTo>
                <a:lnTo>
                  <a:pt x="44195" y="103632"/>
                </a:lnTo>
                <a:lnTo>
                  <a:pt x="44704" y="103632"/>
                </a:lnTo>
                <a:lnTo>
                  <a:pt x="48768" y="109728"/>
                </a:lnTo>
                <a:lnTo>
                  <a:pt x="50292" y="109728"/>
                </a:lnTo>
                <a:lnTo>
                  <a:pt x="54864" y="114300"/>
                </a:lnTo>
                <a:lnTo>
                  <a:pt x="56387" y="114300"/>
                </a:lnTo>
                <a:lnTo>
                  <a:pt x="58674" y="115824"/>
                </a:lnTo>
                <a:lnTo>
                  <a:pt x="56387" y="115824"/>
                </a:lnTo>
                <a:lnTo>
                  <a:pt x="65532" y="118872"/>
                </a:lnTo>
                <a:lnTo>
                  <a:pt x="130410" y="118872"/>
                </a:lnTo>
                <a:lnTo>
                  <a:pt x="129539" y="120396"/>
                </a:lnTo>
                <a:lnTo>
                  <a:pt x="129539" y="121920"/>
                </a:lnTo>
                <a:lnTo>
                  <a:pt x="128016" y="123444"/>
                </a:lnTo>
                <a:lnTo>
                  <a:pt x="121920" y="131064"/>
                </a:lnTo>
                <a:lnTo>
                  <a:pt x="121920" y="132588"/>
                </a:lnTo>
                <a:lnTo>
                  <a:pt x="111252" y="143256"/>
                </a:lnTo>
                <a:close/>
              </a:path>
              <a:path w="140335" h="157479">
                <a:moveTo>
                  <a:pt x="64008" y="39624"/>
                </a:moveTo>
                <a:lnTo>
                  <a:pt x="65532" y="38100"/>
                </a:lnTo>
                <a:lnTo>
                  <a:pt x="68580" y="38100"/>
                </a:lnTo>
                <a:lnTo>
                  <a:pt x="64008" y="39624"/>
                </a:lnTo>
                <a:close/>
              </a:path>
              <a:path w="140335" h="157479">
                <a:moveTo>
                  <a:pt x="81860" y="40494"/>
                </a:moveTo>
                <a:lnTo>
                  <a:pt x="74676" y="38100"/>
                </a:lnTo>
                <a:lnTo>
                  <a:pt x="130410" y="38100"/>
                </a:lnTo>
                <a:lnTo>
                  <a:pt x="131281" y="39624"/>
                </a:lnTo>
                <a:lnTo>
                  <a:pt x="80772" y="39624"/>
                </a:lnTo>
                <a:lnTo>
                  <a:pt x="81860" y="40494"/>
                </a:lnTo>
                <a:close/>
              </a:path>
              <a:path w="140335" h="157479">
                <a:moveTo>
                  <a:pt x="58674" y="41148"/>
                </a:moveTo>
                <a:lnTo>
                  <a:pt x="56387" y="41148"/>
                </a:lnTo>
                <a:lnTo>
                  <a:pt x="60960" y="39624"/>
                </a:lnTo>
                <a:lnTo>
                  <a:pt x="58674" y="41148"/>
                </a:lnTo>
                <a:close/>
              </a:path>
              <a:path w="140335" h="157479">
                <a:moveTo>
                  <a:pt x="83820" y="41148"/>
                </a:moveTo>
                <a:lnTo>
                  <a:pt x="81860" y="40494"/>
                </a:lnTo>
                <a:lnTo>
                  <a:pt x="80772" y="39624"/>
                </a:lnTo>
                <a:lnTo>
                  <a:pt x="83820" y="41148"/>
                </a:lnTo>
                <a:close/>
              </a:path>
              <a:path w="140335" h="157479">
                <a:moveTo>
                  <a:pt x="132152" y="41148"/>
                </a:moveTo>
                <a:lnTo>
                  <a:pt x="83820" y="41148"/>
                </a:lnTo>
                <a:lnTo>
                  <a:pt x="80772" y="39624"/>
                </a:lnTo>
                <a:lnTo>
                  <a:pt x="131281" y="39624"/>
                </a:lnTo>
                <a:lnTo>
                  <a:pt x="132152" y="41148"/>
                </a:lnTo>
                <a:close/>
              </a:path>
              <a:path w="140335" h="157479">
                <a:moveTo>
                  <a:pt x="88392" y="45720"/>
                </a:moveTo>
                <a:lnTo>
                  <a:pt x="81860" y="40494"/>
                </a:lnTo>
                <a:lnTo>
                  <a:pt x="83820" y="41148"/>
                </a:lnTo>
                <a:lnTo>
                  <a:pt x="132152" y="41148"/>
                </a:lnTo>
                <a:lnTo>
                  <a:pt x="133023" y="42672"/>
                </a:lnTo>
                <a:lnTo>
                  <a:pt x="85344" y="42672"/>
                </a:lnTo>
                <a:lnTo>
                  <a:pt x="88392" y="45720"/>
                </a:lnTo>
                <a:close/>
              </a:path>
              <a:path w="140335" h="157479">
                <a:moveTo>
                  <a:pt x="51816" y="45720"/>
                </a:moveTo>
                <a:lnTo>
                  <a:pt x="54864" y="42672"/>
                </a:lnTo>
                <a:lnTo>
                  <a:pt x="56387" y="42672"/>
                </a:lnTo>
                <a:lnTo>
                  <a:pt x="51816" y="45720"/>
                </a:lnTo>
                <a:close/>
              </a:path>
              <a:path w="140335" h="157479">
                <a:moveTo>
                  <a:pt x="92964" y="50292"/>
                </a:moveTo>
                <a:lnTo>
                  <a:pt x="85344" y="42672"/>
                </a:lnTo>
                <a:lnTo>
                  <a:pt x="133023" y="42672"/>
                </a:lnTo>
                <a:lnTo>
                  <a:pt x="135636" y="47244"/>
                </a:lnTo>
                <a:lnTo>
                  <a:pt x="91439" y="47244"/>
                </a:lnTo>
                <a:lnTo>
                  <a:pt x="92964" y="50292"/>
                </a:lnTo>
                <a:close/>
              </a:path>
              <a:path w="140335" h="157479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0335" h="157479">
                <a:moveTo>
                  <a:pt x="96926" y="55473"/>
                </a:moveTo>
                <a:lnTo>
                  <a:pt x="91439" y="47244"/>
                </a:lnTo>
                <a:lnTo>
                  <a:pt x="135636" y="47244"/>
                </a:lnTo>
                <a:lnTo>
                  <a:pt x="135636" y="50292"/>
                </a:lnTo>
                <a:lnTo>
                  <a:pt x="136506" y="53340"/>
                </a:lnTo>
                <a:lnTo>
                  <a:pt x="96012" y="53340"/>
                </a:lnTo>
                <a:lnTo>
                  <a:pt x="96926" y="55473"/>
                </a:lnTo>
                <a:close/>
              </a:path>
              <a:path w="140335" h="157479">
                <a:moveTo>
                  <a:pt x="42672" y="56388"/>
                </a:moveTo>
                <a:lnTo>
                  <a:pt x="44195" y="53340"/>
                </a:lnTo>
                <a:lnTo>
                  <a:pt x="43281" y="55473"/>
                </a:lnTo>
                <a:lnTo>
                  <a:pt x="42672" y="56388"/>
                </a:lnTo>
                <a:close/>
              </a:path>
              <a:path w="140335" h="157479">
                <a:moveTo>
                  <a:pt x="43281" y="55473"/>
                </a:moveTo>
                <a:lnTo>
                  <a:pt x="44195" y="53340"/>
                </a:lnTo>
                <a:lnTo>
                  <a:pt x="44704" y="53340"/>
                </a:lnTo>
                <a:lnTo>
                  <a:pt x="43281" y="55473"/>
                </a:lnTo>
                <a:close/>
              </a:path>
              <a:path w="140335" h="157479">
                <a:moveTo>
                  <a:pt x="97536" y="56388"/>
                </a:moveTo>
                <a:lnTo>
                  <a:pt x="96926" y="55473"/>
                </a:lnTo>
                <a:lnTo>
                  <a:pt x="96012" y="53340"/>
                </a:lnTo>
                <a:lnTo>
                  <a:pt x="97536" y="56388"/>
                </a:lnTo>
                <a:close/>
              </a:path>
              <a:path w="140335" h="157479">
                <a:moveTo>
                  <a:pt x="137377" y="56388"/>
                </a:moveTo>
                <a:lnTo>
                  <a:pt x="97536" y="56388"/>
                </a:lnTo>
                <a:lnTo>
                  <a:pt x="96012" y="53340"/>
                </a:lnTo>
                <a:lnTo>
                  <a:pt x="136506" y="53340"/>
                </a:lnTo>
                <a:lnTo>
                  <a:pt x="137377" y="56388"/>
                </a:lnTo>
                <a:close/>
              </a:path>
              <a:path w="140335" h="157479">
                <a:moveTo>
                  <a:pt x="42889" y="56388"/>
                </a:moveTo>
                <a:lnTo>
                  <a:pt x="42672" y="56388"/>
                </a:lnTo>
                <a:lnTo>
                  <a:pt x="43281" y="55473"/>
                </a:lnTo>
                <a:lnTo>
                  <a:pt x="42889" y="56388"/>
                </a:lnTo>
                <a:close/>
              </a:path>
              <a:path w="140335" h="157479">
                <a:moveTo>
                  <a:pt x="140208" y="64008"/>
                </a:moveTo>
                <a:lnTo>
                  <a:pt x="100584" y="64008"/>
                </a:lnTo>
                <a:lnTo>
                  <a:pt x="96926" y="55473"/>
                </a:lnTo>
                <a:lnTo>
                  <a:pt x="97536" y="56388"/>
                </a:lnTo>
                <a:lnTo>
                  <a:pt x="137377" y="56388"/>
                </a:lnTo>
                <a:lnTo>
                  <a:pt x="138684" y="60960"/>
                </a:lnTo>
                <a:lnTo>
                  <a:pt x="140208" y="62484"/>
                </a:lnTo>
                <a:lnTo>
                  <a:pt x="140208" y="64008"/>
                </a:lnTo>
                <a:close/>
              </a:path>
              <a:path w="140335" h="157479">
                <a:moveTo>
                  <a:pt x="40277" y="64008"/>
                </a:moveTo>
                <a:lnTo>
                  <a:pt x="39624" y="64008"/>
                </a:lnTo>
                <a:lnTo>
                  <a:pt x="41148" y="60960"/>
                </a:lnTo>
                <a:lnTo>
                  <a:pt x="40277" y="64008"/>
                </a:lnTo>
                <a:close/>
              </a:path>
              <a:path w="140335" h="157479">
                <a:moveTo>
                  <a:pt x="102108" y="71628"/>
                </a:moveTo>
                <a:lnTo>
                  <a:pt x="99060" y="60960"/>
                </a:lnTo>
                <a:lnTo>
                  <a:pt x="100584" y="64008"/>
                </a:lnTo>
                <a:lnTo>
                  <a:pt x="140208" y="64008"/>
                </a:lnTo>
                <a:lnTo>
                  <a:pt x="140208" y="68580"/>
                </a:lnTo>
                <a:lnTo>
                  <a:pt x="102108" y="68580"/>
                </a:lnTo>
                <a:lnTo>
                  <a:pt x="102108" y="71628"/>
                </a:lnTo>
                <a:close/>
              </a:path>
              <a:path w="140335" h="157479">
                <a:moveTo>
                  <a:pt x="38100" y="71628"/>
                </a:moveTo>
                <a:lnTo>
                  <a:pt x="38100" y="68580"/>
                </a:lnTo>
                <a:lnTo>
                  <a:pt x="38970" y="68580"/>
                </a:lnTo>
                <a:lnTo>
                  <a:pt x="38100" y="71628"/>
                </a:lnTo>
                <a:close/>
              </a:path>
              <a:path w="140335" h="157479">
                <a:moveTo>
                  <a:pt x="103346" y="78486"/>
                </a:moveTo>
                <a:lnTo>
                  <a:pt x="102108" y="68580"/>
                </a:lnTo>
                <a:lnTo>
                  <a:pt x="140208" y="68580"/>
                </a:lnTo>
                <a:lnTo>
                  <a:pt x="140208" y="76200"/>
                </a:lnTo>
                <a:lnTo>
                  <a:pt x="103632" y="76200"/>
                </a:lnTo>
                <a:lnTo>
                  <a:pt x="103346" y="78486"/>
                </a:lnTo>
                <a:close/>
              </a:path>
              <a:path w="140335" h="157479">
                <a:moveTo>
                  <a:pt x="103632" y="80772"/>
                </a:moveTo>
                <a:lnTo>
                  <a:pt x="103346" y="78486"/>
                </a:lnTo>
                <a:lnTo>
                  <a:pt x="103632" y="76200"/>
                </a:lnTo>
                <a:lnTo>
                  <a:pt x="103632" y="80772"/>
                </a:lnTo>
                <a:close/>
              </a:path>
              <a:path w="140335" h="157479">
                <a:moveTo>
                  <a:pt x="140208" y="80772"/>
                </a:moveTo>
                <a:lnTo>
                  <a:pt x="103632" y="80772"/>
                </a:lnTo>
                <a:lnTo>
                  <a:pt x="103632" y="76200"/>
                </a:lnTo>
                <a:lnTo>
                  <a:pt x="140208" y="76200"/>
                </a:lnTo>
                <a:lnTo>
                  <a:pt x="140208" y="80772"/>
                </a:lnTo>
                <a:close/>
              </a:path>
              <a:path w="140335" h="157479">
                <a:moveTo>
                  <a:pt x="140208" y="88392"/>
                </a:moveTo>
                <a:lnTo>
                  <a:pt x="102108" y="88392"/>
                </a:lnTo>
                <a:lnTo>
                  <a:pt x="103346" y="78486"/>
                </a:lnTo>
                <a:lnTo>
                  <a:pt x="103632" y="80772"/>
                </a:lnTo>
                <a:lnTo>
                  <a:pt x="140208" y="80772"/>
                </a:lnTo>
                <a:lnTo>
                  <a:pt x="140208" y="88392"/>
                </a:lnTo>
                <a:close/>
              </a:path>
              <a:path w="140335" h="157479">
                <a:moveTo>
                  <a:pt x="38970" y="88392"/>
                </a:moveTo>
                <a:lnTo>
                  <a:pt x="38100" y="88392"/>
                </a:lnTo>
                <a:lnTo>
                  <a:pt x="38100" y="85344"/>
                </a:lnTo>
                <a:lnTo>
                  <a:pt x="38970" y="88392"/>
                </a:lnTo>
                <a:close/>
              </a:path>
              <a:path w="140335" h="157479">
                <a:moveTo>
                  <a:pt x="99060" y="96012"/>
                </a:moveTo>
                <a:lnTo>
                  <a:pt x="102108" y="85344"/>
                </a:lnTo>
                <a:lnTo>
                  <a:pt x="102108" y="88392"/>
                </a:lnTo>
                <a:lnTo>
                  <a:pt x="140208" y="88392"/>
                </a:lnTo>
                <a:lnTo>
                  <a:pt x="140208" y="92964"/>
                </a:lnTo>
                <a:lnTo>
                  <a:pt x="100584" y="92964"/>
                </a:lnTo>
                <a:lnTo>
                  <a:pt x="99060" y="96012"/>
                </a:lnTo>
                <a:close/>
              </a:path>
              <a:path w="140335" h="157479">
                <a:moveTo>
                  <a:pt x="41148" y="96012"/>
                </a:moveTo>
                <a:lnTo>
                  <a:pt x="39624" y="92964"/>
                </a:lnTo>
                <a:lnTo>
                  <a:pt x="40277" y="92964"/>
                </a:lnTo>
                <a:lnTo>
                  <a:pt x="41148" y="96012"/>
                </a:lnTo>
                <a:close/>
              </a:path>
              <a:path w="140335" h="157479">
                <a:moveTo>
                  <a:pt x="96926" y="101498"/>
                </a:moveTo>
                <a:lnTo>
                  <a:pt x="100584" y="92964"/>
                </a:lnTo>
                <a:lnTo>
                  <a:pt x="140208" y="92964"/>
                </a:lnTo>
                <a:lnTo>
                  <a:pt x="140208" y="94488"/>
                </a:lnTo>
                <a:lnTo>
                  <a:pt x="138684" y="96012"/>
                </a:lnTo>
                <a:lnTo>
                  <a:pt x="137377" y="100584"/>
                </a:lnTo>
                <a:lnTo>
                  <a:pt x="97536" y="100584"/>
                </a:lnTo>
                <a:lnTo>
                  <a:pt x="96926" y="101498"/>
                </a:lnTo>
                <a:close/>
              </a:path>
              <a:path w="140335" h="157479">
                <a:moveTo>
                  <a:pt x="44195" y="103632"/>
                </a:moveTo>
                <a:lnTo>
                  <a:pt x="42672" y="100584"/>
                </a:lnTo>
                <a:lnTo>
                  <a:pt x="43281" y="101498"/>
                </a:lnTo>
                <a:lnTo>
                  <a:pt x="44195" y="103632"/>
                </a:lnTo>
                <a:close/>
              </a:path>
              <a:path w="140335" h="157479">
                <a:moveTo>
                  <a:pt x="43281" y="101498"/>
                </a:moveTo>
                <a:lnTo>
                  <a:pt x="42672" y="100584"/>
                </a:lnTo>
                <a:lnTo>
                  <a:pt x="42889" y="100584"/>
                </a:lnTo>
                <a:lnTo>
                  <a:pt x="43281" y="101498"/>
                </a:lnTo>
                <a:close/>
              </a:path>
              <a:path w="140335" h="157479">
                <a:moveTo>
                  <a:pt x="96012" y="103632"/>
                </a:moveTo>
                <a:lnTo>
                  <a:pt x="96926" y="101498"/>
                </a:lnTo>
                <a:lnTo>
                  <a:pt x="97536" y="100584"/>
                </a:lnTo>
                <a:lnTo>
                  <a:pt x="96012" y="103632"/>
                </a:lnTo>
                <a:close/>
              </a:path>
              <a:path w="140335" h="157479">
                <a:moveTo>
                  <a:pt x="136506" y="103632"/>
                </a:moveTo>
                <a:lnTo>
                  <a:pt x="96012" y="103632"/>
                </a:lnTo>
                <a:lnTo>
                  <a:pt x="97536" y="100584"/>
                </a:lnTo>
                <a:lnTo>
                  <a:pt x="137377" y="100584"/>
                </a:lnTo>
                <a:lnTo>
                  <a:pt x="136506" y="103632"/>
                </a:lnTo>
                <a:close/>
              </a:path>
              <a:path w="140335" h="157479">
                <a:moveTo>
                  <a:pt x="44704" y="103632"/>
                </a:moveTo>
                <a:lnTo>
                  <a:pt x="44195" y="103632"/>
                </a:lnTo>
                <a:lnTo>
                  <a:pt x="43281" y="101498"/>
                </a:lnTo>
                <a:lnTo>
                  <a:pt x="44704" y="103632"/>
                </a:lnTo>
                <a:close/>
              </a:path>
              <a:path w="140335" h="157479">
                <a:moveTo>
                  <a:pt x="135636" y="109728"/>
                </a:moveTo>
                <a:lnTo>
                  <a:pt x="91439" y="109728"/>
                </a:lnTo>
                <a:lnTo>
                  <a:pt x="96926" y="101498"/>
                </a:lnTo>
                <a:lnTo>
                  <a:pt x="96012" y="103632"/>
                </a:lnTo>
                <a:lnTo>
                  <a:pt x="136506" y="103632"/>
                </a:lnTo>
                <a:lnTo>
                  <a:pt x="135636" y="106680"/>
                </a:lnTo>
                <a:lnTo>
                  <a:pt x="135636" y="109728"/>
                </a:lnTo>
                <a:close/>
              </a:path>
              <a:path w="140335" h="157479">
                <a:moveTo>
                  <a:pt x="50292" y="109728"/>
                </a:moveTo>
                <a:lnTo>
                  <a:pt x="48768" y="109728"/>
                </a:lnTo>
                <a:lnTo>
                  <a:pt x="47244" y="106680"/>
                </a:lnTo>
                <a:lnTo>
                  <a:pt x="50292" y="109728"/>
                </a:lnTo>
                <a:close/>
              </a:path>
              <a:path w="140335" h="157479">
                <a:moveTo>
                  <a:pt x="133023" y="114300"/>
                </a:moveTo>
                <a:lnTo>
                  <a:pt x="85344" y="114300"/>
                </a:lnTo>
                <a:lnTo>
                  <a:pt x="92964" y="106680"/>
                </a:lnTo>
                <a:lnTo>
                  <a:pt x="91439" y="109728"/>
                </a:lnTo>
                <a:lnTo>
                  <a:pt x="135636" y="109728"/>
                </a:lnTo>
                <a:lnTo>
                  <a:pt x="133023" y="114300"/>
                </a:lnTo>
                <a:close/>
              </a:path>
              <a:path w="140335" h="157479">
                <a:moveTo>
                  <a:pt x="56387" y="114300"/>
                </a:moveTo>
                <a:lnTo>
                  <a:pt x="54864" y="114300"/>
                </a:lnTo>
                <a:lnTo>
                  <a:pt x="51816" y="111252"/>
                </a:lnTo>
                <a:lnTo>
                  <a:pt x="56387" y="114300"/>
                </a:lnTo>
                <a:close/>
              </a:path>
              <a:path w="140335" h="157479">
                <a:moveTo>
                  <a:pt x="81860" y="116477"/>
                </a:moveTo>
                <a:lnTo>
                  <a:pt x="88391" y="111252"/>
                </a:lnTo>
                <a:lnTo>
                  <a:pt x="85344" y="114300"/>
                </a:lnTo>
                <a:lnTo>
                  <a:pt x="133023" y="114300"/>
                </a:lnTo>
                <a:lnTo>
                  <a:pt x="132152" y="115824"/>
                </a:lnTo>
                <a:lnTo>
                  <a:pt x="83820" y="115824"/>
                </a:lnTo>
                <a:lnTo>
                  <a:pt x="81860" y="116477"/>
                </a:lnTo>
                <a:close/>
              </a:path>
              <a:path w="140335" h="157479">
                <a:moveTo>
                  <a:pt x="60960" y="117348"/>
                </a:moveTo>
                <a:lnTo>
                  <a:pt x="56387" y="115824"/>
                </a:lnTo>
                <a:lnTo>
                  <a:pt x="58674" y="115824"/>
                </a:lnTo>
                <a:lnTo>
                  <a:pt x="60960" y="117348"/>
                </a:lnTo>
                <a:close/>
              </a:path>
              <a:path w="140335" h="157479">
                <a:moveTo>
                  <a:pt x="80772" y="117348"/>
                </a:moveTo>
                <a:lnTo>
                  <a:pt x="81860" y="116477"/>
                </a:lnTo>
                <a:lnTo>
                  <a:pt x="83820" y="115824"/>
                </a:lnTo>
                <a:lnTo>
                  <a:pt x="80772" y="117348"/>
                </a:lnTo>
                <a:close/>
              </a:path>
              <a:path w="140335" h="157479">
                <a:moveTo>
                  <a:pt x="131281" y="117348"/>
                </a:moveTo>
                <a:lnTo>
                  <a:pt x="80772" y="117348"/>
                </a:lnTo>
                <a:lnTo>
                  <a:pt x="83820" y="115824"/>
                </a:lnTo>
                <a:lnTo>
                  <a:pt x="132152" y="115824"/>
                </a:lnTo>
                <a:lnTo>
                  <a:pt x="131281" y="117348"/>
                </a:lnTo>
                <a:close/>
              </a:path>
              <a:path w="140335" h="157479">
                <a:moveTo>
                  <a:pt x="130410" y="118872"/>
                </a:moveTo>
                <a:lnTo>
                  <a:pt x="74676" y="118872"/>
                </a:lnTo>
                <a:lnTo>
                  <a:pt x="81860" y="116477"/>
                </a:lnTo>
                <a:lnTo>
                  <a:pt x="80772" y="117348"/>
                </a:lnTo>
                <a:lnTo>
                  <a:pt x="131281" y="117348"/>
                </a:lnTo>
                <a:lnTo>
                  <a:pt x="130410" y="118872"/>
                </a:lnTo>
                <a:close/>
              </a:path>
              <a:path w="140335" h="157479">
                <a:moveTo>
                  <a:pt x="74676" y="118872"/>
                </a:moveTo>
                <a:lnTo>
                  <a:pt x="71628" y="118872"/>
                </a:lnTo>
                <a:lnTo>
                  <a:pt x="77724" y="117348"/>
                </a:lnTo>
                <a:lnTo>
                  <a:pt x="74676" y="118872"/>
                </a:lnTo>
                <a:close/>
              </a:path>
              <a:path w="140335" h="157479">
                <a:moveTo>
                  <a:pt x="99060" y="150876"/>
                </a:moveTo>
                <a:lnTo>
                  <a:pt x="41148" y="150876"/>
                </a:lnTo>
                <a:lnTo>
                  <a:pt x="39624" y="149352"/>
                </a:lnTo>
                <a:lnTo>
                  <a:pt x="30480" y="143256"/>
                </a:lnTo>
                <a:lnTo>
                  <a:pt x="109728" y="143256"/>
                </a:lnTo>
                <a:lnTo>
                  <a:pt x="100584" y="149352"/>
                </a:lnTo>
                <a:lnTo>
                  <a:pt x="99060" y="150876"/>
                </a:lnTo>
                <a:close/>
              </a:path>
              <a:path w="140335" h="157479">
                <a:moveTo>
                  <a:pt x="86868" y="155448"/>
                </a:moveTo>
                <a:lnTo>
                  <a:pt x="53339" y="155448"/>
                </a:lnTo>
                <a:lnTo>
                  <a:pt x="44195" y="150876"/>
                </a:lnTo>
                <a:lnTo>
                  <a:pt x="96012" y="150876"/>
                </a:lnTo>
                <a:lnTo>
                  <a:pt x="86868" y="155448"/>
                </a:lnTo>
                <a:close/>
              </a:path>
              <a:path w="140335" h="157479">
                <a:moveTo>
                  <a:pt x="79248" y="156972"/>
                </a:moveTo>
                <a:lnTo>
                  <a:pt x="64008" y="156972"/>
                </a:lnTo>
                <a:lnTo>
                  <a:pt x="56387" y="155448"/>
                </a:lnTo>
                <a:lnTo>
                  <a:pt x="83820" y="155448"/>
                </a:lnTo>
                <a:lnTo>
                  <a:pt x="79248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07835" y="5113019"/>
            <a:ext cx="102235" cy="119380"/>
          </a:xfrm>
          <a:custGeom>
            <a:avLst/>
            <a:gdLst/>
            <a:ahLst/>
            <a:cxnLst/>
            <a:rect l="l" t="t" r="r" b="b"/>
            <a:pathLst>
              <a:path w="102235" h="119379">
                <a:moveTo>
                  <a:pt x="51816" y="118872"/>
                </a:moveTo>
                <a:lnTo>
                  <a:pt x="31503" y="114300"/>
                </a:lnTo>
                <a:lnTo>
                  <a:pt x="15049" y="101727"/>
                </a:lnTo>
                <a:lnTo>
                  <a:pt x="4024" y="82867"/>
                </a:lnTo>
                <a:lnTo>
                  <a:pt x="0" y="59436"/>
                </a:lnTo>
                <a:lnTo>
                  <a:pt x="4024" y="36004"/>
                </a:lnTo>
                <a:lnTo>
                  <a:pt x="15049" y="17145"/>
                </a:lnTo>
                <a:lnTo>
                  <a:pt x="31503" y="4572"/>
                </a:lnTo>
                <a:lnTo>
                  <a:pt x="51816" y="0"/>
                </a:lnTo>
                <a:lnTo>
                  <a:pt x="71247" y="4572"/>
                </a:lnTo>
                <a:lnTo>
                  <a:pt x="87249" y="17145"/>
                </a:lnTo>
                <a:lnTo>
                  <a:pt x="98107" y="36004"/>
                </a:lnTo>
                <a:lnTo>
                  <a:pt x="102108" y="59436"/>
                </a:lnTo>
                <a:lnTo>
                  <a:pt x="98107" y="82867"/>
                </a:lnTo>
                <a:lnTo>
                  <a:pt x="87249" y="101727"/>
                </a:lnTo>
                <a:lnTo>
                  <a:pt x="71247" y="114300"/>
                </a:lnTo>
                <a:lnTo>
                  <a:pt x="5181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88023" y="5093208"/>
            <a:ext cx="142240" cy="158750"/>
          </a:xfrm>
          <a:custGeom>
            <a:avLst/>
            <a:gdLst/>
            <a:ahLst/>
            <a:cxnLst/>
            <a:rect l="l" t="t" r="r" b="b"/>
            <a:pathLst>
              <a:path w="142239" h="158750">
                <a:moveTo>
                  <a:pt x="77724" y="1524"/>
                </a:moveTo>
                <a:lnTo>
                  <a:pt x="62484" y="1524"/>
                </a:lnTo>
                <a:lnTo>
                  <a:pt x="70104" y="0"/>
                </a:lnTo>
                <a:lnTo>
                  <a:pt x="77724" y="1524"/>
                </a:lnTo>
                <a:close/>
              </a:path>
              <a:path w="142239" h="158750">
                <a:moveTo>
                  <a:pt x="85344" y="3048"/>
                </a:moveTo>
                <a:lnTo>
                  <a:pt x="56387" y="3048"/>
                </a:lnTo>
                <a:lnTo>
                  <a:pt x="57912" y="1524"/>
                </a:lnTo>
                <a:lnTo>
                  <a:pt x="85344" y="1524"/>
                </a:lnTo>
                <a:lnTo>
                  <a:pt x="85344" y="3048"/>
                </a:lnTo>
                <a:close/>
              </a:path>
              <a:path w="142239" h="158750">
                <a:moveTo>
                  <a:pt x="99060" y="7620"/>
                </a:moveTo>
                <a:lnTo>
                  <a:pt x="42672" y="7620"/>
                </a:lnTo>
                <a:lnTo>
                  <a:pt x="44195" y="6096"/>
                </a:lnTo>
                <a:lnTo>
                  <a:pt x="54864" y="3048"/>
                </a:lnTo>
                <a:lnTo>
                  <a:pt x="88391" y="3048"/>
                </a:lnTo>
                <a:lnTo>
                  <a:pt x="97536" y="6096"/>
                </a:lnTo>
                <a:lnTo>
                  <a:pt x="99060" y="7620"/>
                </a:lnTo>
                <a:close/>
              </a:path>
              <a:path w="142239" h="158750">
                <a:moveTo>
                  <a:pt x="109728" y="13716"/>
                </a:moveTo>
                <a:lnTo>
                  <a:pt x="32004" y="13716"/>
                </a:lnTo>
                <a:lnTo>
                  <a:pt x="41148" y="7620"/>
                </a:lnTo>
                <a:lnTo>
                  <a:pt x="100584" y="7620"/>
                </a:lnTo>
                <a:lnTo>
                  <a:pt x="109728" y="13716"/>
                </a:lnTo>
                <a:close/>
              </a:path>
              <a:path w="142239" h="158750">
                <a:moveTo>
                  <a:pt x="50292" y="109728"/>
                </a:moveTo>
                <a:lnTo>
                  <a:pt x="47244" y="108204"/>
                </a:lnTo>
                <a:lnTo>
                  <a:pt x="4572" y="108204"/>
                </a:lnTo>
                <a:lnTo>
                  <a:pt x="1524" y="96012"/>
                </a:lnTo>
                <a:lnTo>
                  <a:pt x="1524" y="92964"/>
                </a:lnTo>
                <a:lnTo>
                  <a:pt x="0" y="80772"/>
                </a:lnTo>
                <a:lnTo>
                  <a:pt x="0" y="77724"/>
                </a:lnTo>
                <a:lnTo>
                  <a:pt x="1524" y="65532"/>
                </a:lnTo>
                <a:lnTo>
                  <a:pt x="1524" y="62484"/>
                </a:lnTo>
                <a:lnTo>
                  <a:pt x="4572" y="51816"/>
                </a:lnTo>
                <a:lnTo>
                  <a:pt x="6096" y="50292"/>
                </a:lnTo>
                <a:lnTo>
                  <a:pt x="6096" y="47244"/>
                </a:lnTo>
                <a:lnTo>
                  <a:pt x="10668" y="38100"/>
                </a:lnTo>
                <a:lnTo>
                  <a:pt x="12192" y="36576"/>
                </a:lnTo>
                <a:lnTo>
                  <a:pt x="12192" y="35052"/>
                </a:lnTo>
                <a:lnTo>
                  <a:pt x="18288" y="25908"/>
                </a:lnTo>
                <a:lnTo>
                  <a:pt x="21336" y="22860"/>
                </a:lnTo>
                <a:lnTo>
                  <a:pt x="28956" y="16764"/>
                </a:lnTo>
                <a:lnTo>
                  <a:pt x="30480" y="15240"/>
                </a:lnTo>
                <a:lnTo>
                  <a:pt x="30480" y="13716"/>
                </a:lnTo>
                <a:lnTo>
                  <a:pt x="111252" y="13716"/>
                </a:lnTo>
                <a:lnTo>
                  <a:pt x="112775" y="15240"/>
                </a:lnTo>
                <a:lnTo>
                  <a:pt x="112775" y="16764"/>
                </a:lnTo>
                <a:lnTo>
                  <a:pt x="120396" y="22860"/>
                </a:lnTo>
                <a:lnTo>
                  <a:pt x="123444" y="25908"/>
                </a:lnTo>
                <a:lnTo>
                  <a:pt x="129539" y="35052"/>
                </a:lnTo>
                <a:lnTo>
                  <a:pt x="129539" y="36576"/>
                </a:lnTo>
                <a:lnTo>
                  <a:pt x="131064" y="36576"/>
                </a:lnTo>
                <a:lnTo>
                  <a:pt x="131064" y="38100"/>
                </a:lnTo>
                <a:lnTo>
                  <a:pt x="68580" y="38100"/>
                </a:lnTo>
                <a:lnTo>
                  <a:pt x="64008" y="39624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20"/>
                </a:lnTo>
                <a:lnTo>
                  <a:pt x="52959" y="45720"/>
                </a:lnTo>
                <a:lnTo>
                  <a:pt x="47244" y="50292"/>
                </a:lnTo>
                <a:lnTo>
                  <a:pt x="49072" y="50292"/>
                </a:lnTo>
                <a:lnTo>
                  <a:pt x="44195" y="56388"/>
                </a:lnTo>
                <a:lnTo>
                  <a:pt x="44958" y="56388"/>
                </a:lnTo>
                <a:lnTo>
                  <a:pt x="42672" y="60960"/>
                </a:lnTo>
                <a:lnTo>
                  <a:pt x="41148" y="60960"/>
                </a:lnTo>
                <a:lnTo>
                  <a:pt x="38100" y="71628"/>
                </a:lnTo>
                <a:lnTo>
                  <a:pt x="39243" y="71628"/>
                </a:lnTo>
                <a:lnTo>
                  <a:pt x="38481" y="77724"/>
                </a:lnTo>
                <a:lnTo>
                  <a:pt x="38100" y="77724"/>
                </a:lnTo>
                <a:lnTo>
                  <a:pt x="38100" y="80772"/>
                </a:lnTo>
                <a:lnTo>
                  <a:pt x="38481" y="80772"/>
                </a:lnTo>
                <a:lnTo>
                  <a:pt x="39243" y="86868"/>
                </a:lnTo>
                <a:lnTo>
                  <a:pt x="38100" y="86868"/>
                </a:lnTo>
                <a:lnTo>
                  <a:pt x="41148" y="97536"/>
                </a:lnTo>
                <a:lnTo>
                  <a:pt x="42454" y="97536"/>
                </a:lnTo>
                <a:lnTo>
                  <a:pt x="44413" y="102108"/>
                </a:lnTo>
                <a:lnTo>
                  <a:pt x="44195" y="102108"/>
                </a:lnTo>
                <a:lnTo>
                  <a:pt x="45719" y="105156"/>
                </a:lnTo>
                <a:lnTo>
                  <a:pt x="46634" y="105156"/>
                </a:lnTo>
                <a:lnTo>
                  <a:pt x="50292" y="109728"/>
                </a:lnTo>
                <a:close/>
              </a:path>
              <a:path w="142239" h="158750">
                <a:moveTo>
                  <a:pt x="81788" y="41656"/>
                </a:moveTo>
                <a:lnTo>
                  <a:pt x="74676" y="39624"/>
                </a:lnTo>
                <a:lnTo>
                  <a:pt x="71628" y="38100"/>
                </a:lnTo>
                <a:lnTo>
                  <a:pt x="131064" y="38100"/>
                </a:lnTo>
                <a:lnTo>
                  <a:pt x="132588" y="41148"/>
                </a:lnTo>
                <a:lnTo>
                  <a:pt x="80772" y="41148"/>
                </a:lnTo>
                <a:lnTo>
                  <a:pt x="81788" y="41656"/>
                </a:lnTo>
                <a:close/>
              </a:path>
              <a:path w="142239" h="158750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2239" h="158750">
                <a:moveTo>
                  <a:pt x="85344" y="42672"/>
                </a:moveTo>
                <a:lnTo>
                  <a:pt x="81788" y="41656"/>
                </a:lnTo>
                <a:lnTo>
                  <a:pt x="80772" y="41148"/>
                </a:lnTo>
                <a:lnTo>
                  <a:pt x="85344" y="42672"/>
                </a:lnTo>
                <a:close/>
              </a:path>
              <a:path w="142239" h="158750">
                <a:moveTo>
                  <a:pt x="133350" y="42672"/>
                </a:moveTo>
                <a:lnTo>
                  <a:pt x="85344" y="42672"/>
                </a:lnTo>
                <a:lnTo>
                  <a:pt x="80772" y="41148"/>
                </a:lnTo>
                <a:lnTo>
                  <a:pt x="132588" y="41148"/>
                </a:lnTo>
                <a:lnTo>
                  <a:pt x="133350" y="42672"/>
                </a:lnTo>
                <a:close/>
              </a:path>
              <a:path w="142239" h="158750">
                <a:moveTo>
                  <a:pt x="134874" y="45720"/>
                </a:moveTo>
                <a:lnTo>
                  <a:pt x="89916" y="45720"/>
                </a:lnTo>
                <a:lnTo>
                  <a:pt x="81788" y="41656"/>
                </a:lnTo>
                <a:lnTo>
                  <a:pt x="85344" y="42672"/>
                </a:lnTo>
                <a:lnTo>
                  <a:pt x="133350" y="42672"/>
                </a:lnTo>
                <a:lnTo>
                  <a:pt x="134874" y="45720"/>
                </a:lnTo>
                <a:close/>
              </a:path>
              <a:path w="142239" h="158750">
                <a:moveTo>
                  <a:pt x="52959" y="45720"/>
                </a:moveTo>
                <a:lnTo>
                  <a:pt x="51816" y="45720"/>
                </a:lnTo>
                <a:lnTo>
                  <a:pt x="54864" y="44196"/>
                </a:lnTo>
                <a:lnTo>
                  <a:pt x="52959" y="45720"/>
                </a:lnTo>
                <a:close/>
              </a:path>
              <a:path w="142239" h="158750">
                <a:moveTo>
                  <a:pt x="137160" y="50292"/>
                </a:moveTo>
                <a:lnTo>
                  <a:pt x="94488" y="50292"/>
                </a:lnTo>
                <a:lnTo>
                  <a:pt x="86868" y="44196"/>
                </a:lnTo>
                <a:lnTo>
                  <a:pt x="89916" y="45720"/>
                </a:lnTo>
                <a:lnTo>
                  <a:pt x="134874" y="45720"/>
                </a:lnTo>
                <a:lnTo>
                  <a:pt x="135636" y="47244"/>
                </a:lnTo>
                <a:lnTo>
                  <a:pt x="135636" y="48768"/>
                </a:lnTo>
                <a:lnTo>
                  <a:pt x="137160" y="50292"/>
                </a:lnTo>
                <a:close/>
              </a:path>
              <a:path w="142239" h="158750">
                <a:moveTo>
                  <a:pt x="49072" y="50292"/>
                </a:moveTo>
                <a:lnTo>
                  <a:pt x="47244" y="50292"/>
                </a:lnTo>
                <a:lnTo>
                  <a:pt x="50292" y="48768"/>
                </a:lnTo>
                <a:lnTo>
                  <a:pt x="49072" y="50292"/>
                </a:lnTo>
                <a:close/>
              </a:path>
              <a:path w="142239" h="158750">
                <a:moveTo>
                  <a:pt x="138466" y="56388"/>
                </a:moveTo>
                <a:lnTo>
                  <a:pt x="97536" y="56388"/>
                </a:lnTo>
                <a:lnTo>
                  <a:pt x="91439" y="48768"/>
                </a:lnTo>
                <a:lnTo>
                  <a:pt x="94488" y="50292"/>
                </a:lnTo>
                <a:lnTo>
                  <a:pt x="137160" y="50292"/>
                </a:lnTo>
                <a:lnTo>
                  <a:pt x="137160" y="51816"/>
                </a:lnTo>
                <a:lnTo>
                  <a:pt x="138466" y="56388"/>
                </a:lnTo>
                <a:close/>
              </a:path>
              <a:path w="142239" h="158750">
                <a:moveTo>
                  <a:pt x="44958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958" y="56388"/>
                </a:lnTo>
                <a:close/>
              </a:path>
              <a:path w="142239" h="158750">
                <a:moveTo>
                  <a:pt x="100584" y="64008"/>
                </a:moveTo>
                <a:lnTo>
                  <a:pt x="96012" y="54864"/>
                </a:lnTo>
                <a:lnTo>
                  <a:pt x="97536" y="56388"/>
                </a:lnTo>
                <a:lnTo>
                  <a:pt x="138466" y="56388"/>
                </a:lnTo>
                <a:lnTo>
                  <a:pt x="139772" y="60960"/>
                </a:lnTo>
                <a:lnTo>
                  <a:pt x="100584" y="60960"/>
                </a:lnTo>
                <a:lnTo>
                  <a:pt x="100584" y="64008"/>
                </a:lnTo>
                <a:close/>
              </a:path>
              <a:path w="142239" h="158750">
                <a:moveTo>
                  <a:pt x="41148" y="64008"/>
                </a:moveTo>
                <a:lnTo>
                  <a:pt x="41148" y="60960"/>
                </a:lnTo>
                <a:lnTo>
                  <a:pt x="42672" y="60960"/>
                </a:lnTo>
                <a:lnTo>
                  <a:pt x="41148" y="64008"/>
                </a:lnTo>
                <a:close/>
              </a:path>
              <a:path w="142239" h="158750">
                <a:moveTo>
                  <a:pt x="140970" y="71628"/>
                </a:moveTo>
                <a:lnTo>
                  <a:pt x="103632" y="71628"/>
                </a:lnTo>
                <a:lnTo>
                  <a:pt x="100584" y="60960"/>
                </a:lnTo>
                <a:lnTo>
                  <a:pt x="139772" y="60960"/>
                </a:lnTo>
                <a:lnTo>
                  <a:pt x="140208" y="62484"/>
                </a:lnTo>
                <a:lnTo>
                  <a:pt x="140208" y="65532"/>
                </a:lnTo>
                <a:lnTo>
                  <a:pt x="140970" y="71628"/>
                </a:lnTo>
                <a:close/>
              </a:path>
              <a:path w="142239" h="158750">
                <a:moveTo>
                  <a:pt x="39243" y="71628"/>
                </a:moveTo>
                <a:lnTo>
                  <a:pt x="38100" y="71628"/>
                </a:lnTo>
                <a:lnTo>
                  <a:pt x="39624" y="68580"/>
                </a:lnTo>
                <a:lnTo>
                  <a:pt x="39243" y="71628"/>
                </a:lnTo>
                <a:close/>
              </a:path>
              <a:path w="142239" h="158750">
                <a:moveTo>
                  <a:pt x="103441" y="79248"/>
                </a:moveTo>
                <a:lnTo>
                  <a:pt x="102108" y="68580"/>
                </a:lnTo>
                <a:lnTo>
                  <a:pt x="103632" y="71628"/>
                </a:lnTo>
                <a:lnTo>
                  <a:pt x="140970" y="71628"/>
                </a:lnTo>
                <a:lnTo>
                  <a:pt x="141732" y="77724"/>
                </a:lnTo>
                <a:lnTo>
                  <a:pt x="103632" y="77724"/>
                </a:lnTo>
                <a:lnTo>
                  <a:pt x="103441" y="79248"/>
                </a:lnTo>
                <a:close/>
              </a:path>
              <a:path w="142239" h="158750">
                <a:moveTo>
                  <a:pt x="38100" y="80772"/>
                </a:moveTo>
                <a:lnTo>
                  <a:pt x="38100" y="77724"/>
                </a:lnTo>
                <a:lnTo>
                  <a:pt x="38290" y="79248"/>
                </a:lnTo>
                <a:lnTo>
                  <a:pt x="38100" y="80772"/>
                </a:lnTo>
                <a:close/>
              </a:path>
              <a:path w="142239" h="158750">
                <a:moveTo>
                  <a:pt x="38290" y="79248"/>
                </a:moveTo>
                <a:lnTo>
                  <a:pt x="38100" y="77724"/>
                </a:lnTo>
                <a:lnTo>
                  <a:pt x="38481" y="77724"/>
                </a:lnTo>
                <a:lnTo>
                  <a:pt x="38290" y="79248"/>
                </a:lnTo>
                <a:close/>
              </a:path>
              <a:path w="142239" h="158750">
                <a:moveTo>
                  <a:pt x="103632" y="80772"/>
                </a:moveTo>
                <a:lnTo>
                  <a:pt x="103441" y="79248"/>
                </a:lnTo>
                <a:lnTo>
                  <a:pt x="103632" y="77724"/>
                </a:lnTo>
                <a:lnTo>
                  <a:pt x="103632" y="80772"/>
                </a:lnTo>
                <a:close/>
              </a:path>
              <a:path w="142239" h="158750">
                <a:moveTo>
                  <a:pt x="141732" y="80772"/>
                </a:moveTo>
                <a:lnTo>
                  <a:pt x="103632" y="80772"/>
                </a:lnTo>
                <a:lnTo>
                  <a:pt x="103632" y="77724"/>
                </a:lnTo>
                <a:lnTo>
                  <a:pt x="141732" y="77724"/>
                </a:lnTo>
                <a:lnTo>
                  <a:pt x="141732" y="80772"/>
                </a:lnTo>
                <a:close/>
              </a:path>
              <a:path w="142239" h="158750">
                <a:moveTo>
                  <a:pt x="38481" y="80772"/>
                </a:moveTo>
                <a:lnTo>
                  <a:pt x="38100" y="80772"/>
                </a:lnTo>
                <a:lnTo>
                  <a:pt x="38290" y="79248"/>
                </a:lnTo>
                <a:lnTo>
                  <a:pt x="38481" y="80772"/>
                </a:lnTo>
                <a:close/>
              </a:path>
              <a:path w="142239" h="158750">
                <a:moveTo>
                  <a:pt x="102108" y="89916"/>
                </a:moveTo>
                <a:lnTo>
                  <a:pt x="103441" y="79248"/>
                </a:lnTo>
                <a:lnTo>
                  <a:pt x="103632" y="80772"/>
                </a:lnTo>
                <a:lnTo>
                  <a:pt x="141732" y="80772"/>
                </a:lnTo>
                <a:lnTo>
                  <a:pt x="140970" y="86868"/>
                </a:lnTo>
                <a:lnTo>
                  <a:pt x="103632" y="86868"/>
                </a:lnTo>
                <a:lnTo>
                  <a:pt x="102108" y="89916"/>
                </a:lnTo>
                <a:close/>
              </a:path>
              <a:path w="142239" h="158750">
                <a:moveTo>
                  <a:pt x="39624" y="89916"/>
                </a:moveTo>
                <a:lnTo>
                  <a:pt x="38100" y="86868"/>
                </a:lnTo>
                <a:lnTo>
                  <a:pt x="39243" y="86868"/>
                </a:lnTo>
                <a:lnTo>
                  <a:pt x="39624" y="89916"/>
                </a:lnTo>
                <a:close/>
              </a:path>
              <a:path w="142239" h="158750">
                <a:moveTo>
                  <a:pt x="139827" y="97536"/>
                </a:moveTo>
                <a:lnTo>
                  <a:pt x="100584" y="97536"/>
                </a:lnTo>
                <a:lnTo>
                  <a:pt x="103632" y="86868"/>
                </a:lnTo>
                <a:lnTo>
                  <a:pt x="140970" y="86868"/>
                </a:lnTo>
                <a:lnTo>
                  <a:pt x="140208" y="92964"/>
                </a:lnTo>
                <a:lnTo>
                  <a:pt x="140208" y="96012"/>
                </a:lnTo>
                <a:lnTo>
                  <a:pt x="139827" y="97536"/>
                </a:lnTo>
                <a:close/>
              </a:path>
              <a:path w="142239" h="158750">
                <a:moveTo>
                  <a:pt x="42454" y="97536"/>
                </a:moveTo>
                <a:lnTo>
                  <a:pt x="41148" y="97536"/>
                </a:lnTo>
                <a:lnTo>
                  <a:pt x="41148" y="94488"/>
                </a:lnTo>
                <a:lnTo>
                  <a:pt x="42454" y="97536"/>
                </a:lnTo>
                <a:close/>
              </a:path>
              <a:path w="142239" h="158750">
                <a:moveTo>
                  <a:pt x="97067" y="102694"/>
                </a:moveTo>
                <a:lnTo>
                  <a:pt x="100584" y="94488"/>
                </a:lnTo>
                <a:lnTo>
                  <a:pt x="100584" y="97536"/>
                </a:lnTo>
                <a:lnTo>
                  <a:pt x="139827" y="97536"/>
                </a:lnTo>
                <a:lnTo>
                  <a:pt x="138684" y="102108"/>
                </a:lnTo>
                <a:lnTo>
                  <a:pt x="97536" y="102108"/>
                </a:lnTo>
                <a:lnTo>
                  <a:pt x="97067" y="102694"/>
                </a:lnTo>
                <a:close/>
              </a:path>
              <a:path w="142239" h="158750">
                <a:moveTo>
                  <a:pt x="45719" y="105156"/>
                </a:moveTo>
                <a:lnTo>
                  <a:pt x="44195" y="102108"/>
                </a:lnTo>
                <a:lnTo>
                  <a:pt x="44664" y="102694"/>
                </a:lnTo>
                <a:lnTo>
                  <a:pt x="45719" y="105156"/>
                </a:lnTo>
                <a:close/>
              </a:path>
              <a:path w="142239" h="158750">
                <a:moveTo>
                  <a:pt x="44664" y="102694"/>
                </a:moveTo>
                <a:lnTo>
                  <a:pt x="44195" y="102108"/>
                </a:lnTo>
                <a:lnTo>
                  <a:pt x="44413" y="102108"/>
                </a:lnTo>
                <a:lnTo>
                  <a:pt x="44664" y="102694"/>
                </a:lnTo>
                <a:close/>
              </a:path>
              <a:path w="142239" h="158750">
                <a:moveTo>
                  <a:pt x="96012" y="105156"/>
                </a:moveTo>
                <a:lnTo>
                  <a:pt x="97067" y="102694"/>
                </a:lnTo>
                <a:lnTo>
                  <a:pt x="97536" y="102108"/>
                </a:lnTo>
                <a:lnTo>
                  <a:pt x="96012" y="105156"/>
                </a:lnTo>
                <a:close/>
              </a:path>
              <a:path w="142239" h="158750">
                <a:moveTo>
                  <a:pt x="137922" y="105156"/>
                </a:moveTo>
                <a:lnTo>
                  <a:pt x="96012" y="105156"/>
                </a:lnTo>
                <a:lnTo>
                  <a:pt x="97536" y="102108"/>
                </a:lnTo>
                <a:lnTo>
                  <a:pt x="138684" y="102108"/>
                </a:lnTo>
                <a:lnTo>
                  <a:pt x="137922" y="105156"/>
                </a:lnTo>
                <a:close/>
              </a:path>
              <a:path w="142239" h="158750">
                <a:moveTo>
                  <a:pt x="46634" y="105156"/>
                </a:moveTo>
                <a:lnTo>
                  <a:pt x="45719" y="105156"/>
                </a:lnTo>
                <a:lnTo>
                  <a:pt x="44664" y="102694"/>
                </a:lnTo>
                <a:lnTo>
                  <a:pt x="46634" y="105156"/>
                </a:lnTo>
                <a:close/>
              </a:path>
              <a:path w="142239" h="158750">
                <a:moveTo>
                  <a:pt x="91439" y="109728"/>
                </a:moveTo>
                <a:lnTo>
                  <a:pt x="97067" y="102694"/>
                </a:lnTo>
                <a:lnTo>
                  <a:pt x="96012" y="105156"/>
                </a:lnTo>
                <a:lnTo>
                  <a:pt x="137922" y="105156"/>
                </a:lnTo>
                <a:lnTo>
                  <a:pt x="137160" y="108204"/>
                </a:lnTo>
                <a:lnTo>
                  <a:pt x="94488" y="108204"/>
                </a:lnTo>
                <a:lnTo>
                  <a:pt x="91439" y="109728"/>
                </a:lnTo>
                <a:close/>
              </a:path>
              <a:path w="142239" h="158750">
                <a:moveTo>
                  <a:pt x="111252" y="144780"/>
                </a:moveTo>
                <a:lnTo>
                  <a:pt x="30480" y="144780"/>
                </a:lnTo>
                <a:lnTo>
                  <a:pt x="30480" y="143256"/>
                </a:lnTo>
                <a:lnTo>
                  <a:pt x="28956" y="141732"/>
                </a:lnTo>
                <a:lnTo>
                  <a:pt x="21336" y="135636"/>
                </a:lnTo>
                <a:lnTo>
                  <a:pt x="18288" y="132588"/>
                </a:lnTo>
                <a:lnTo>
                  <a:pt x="12192" y="123444"/>
                </a:lnTo>
                <a:lnTo>
                  <a:pt x="12192" y="121920"/>
                </a:lnTo>
                <a:lnTo>
                  <a:pt x="10668" y="120396"/>
                </a:lnTo>
                <a:lnTo>
                  <a:pt x="6096" y="111252"/>
                </a:lnTo>
                <a:lnTo>
                  <a:pt x="6096" y="108204"/>
                </a:lnTo>
                <a:lnTo>
                  <a:pt x="47244" y="108204"/>
                </a:lnTo>
                <a:lnTo>
                  <a:pt x="52959" y="112776"/>
                </a:lnTo>
                <a:lnTo>
                  <a:pt x="51816" y="112776"/>
                </a:lnTo>
                <a:lnTo>
                  <a:pt x="60960" y="117348"/>
                </a:lnTo>
                <a:lnTo>
                  <a:pt x="62484" y="117348"/>
                </a:lnTo>
                <a:lnTo>
                  <a:pt x="67056" y="118872"/>
                </a:lnTo>
                <a:lnTo>
                  <a:pt x="70104" y="120396"/>
                </a:lnTo>
                <a:lnTo>
                  <a:pt x="131064" y="120396"/>
                </a:lnTo>
                <a:lnTo>
                  <a:pt x="131064" y="121920"/>
                </a:lnTo>
                <a:lnTo>
                  <a:pt x="129539" y="123444"/>
                </a:lnTo>
                <a:lnTo>
                  <a:pt x="123444" y="132588"/>
                </a:lnTo>
                <a:lnTo>
                  <a:pt x="120396" y="135636"/>
                </a:lnTo>
                <a:lnTo>
                  <a:pt x="112775" y="141732"/>
                </a:lnTo>
                <a:lnTo>
                  <a:pt x="112775" y="143256"/>
                </a:lnTo>
                <a:lnTo>
                  <a:pt x="111252" y="144780"/>
                </a:lnTo>
                <a:close/>
              </a:path>
              <a:path w="142239" h="158750">
                <a:moveTo>
                  <a:pt x="86868" y="114300"/>
                </a:moveTo>
                <a:lnTo>
                  <a:pt x="94488" y="108204"/>
                </a:lnTo>
                <a:lnTo>
                  <a:pt x="137160" y="108204"/>
                </a:lnTo>
                <a:lnTo>
                  <a:pt x="135636" y="109728"/>
                </a:lnTo>
                <a:lnTo>
                  <a:pt x="135636" y="111252"/>
                </a:lnTo>
                <a:lnTo>
                  <a:pt x="134874" y="112776"/>
                </a:lnTo>
                <a:lnTo>
                  <a:pt x="89916" y="112776"/>
                </a:lnTo>
                <a:lnTo>
                  <a:pt x="86868" y="114300"/>
                </a:lnTo>
                <a:close/>
              </a:path>
              <a:path w="142239" h="158750">
                <a:moveTo>
                  <a:pt x="54864" y="114300"/>
                </a:moveTo>
                <a:lnTo>
                  <a:pt x="51816" y="112776"/>
                </a:lnTo>
                <a:lnTo>
                  <a:pt x="52959" y="112776"/>
                </a:lnTo>
                <a:lnTo>
                  <a:pt x="54864" y="114300"/>
                </a:lnTo>
                <a:close/>
              </a:path>
              <a:path w="142239" h="158750">
                <a:moveTo>
                  <a:pt x="81788" y="116840"/>
                </a:moveTo>
                <a:lnTo>
                  <a:pt x="89916" y="112776"/>
                </a:lnTo>
                <a:lnTo>
                  <a:pt x="134874" y="112776"/>
                </a:lnTo>
                <a:lnTo>
                  <a:pt x="133350" y="115824"/>
                </a:lnTo>
                <a:lnTo>
                  <a:pt x="85344" y="115824"/>
                </a:lnTo>
                <a:lnTo>
                  <a:pt x="81788" y="116840"/>
                </a:lnTo>
                <a:close/>
              </a:path>
              <a:path w="142239" h="158750">
                <a:moveTo>
                  <a:pt x="62484" y="117348"/>
                </a:moveTo>
                <a:lnTo>
                  <a:pt x="60960" y="117348"/>
                </a:lnTo>
                <a:lnTo>
                  <a:pt x="57912" y="115824"/>
                </a:lnTo>
                <a:lnTo>
                  <a:pt x="62484" y="117348"/>
                </a:lnTo>
                <a:close/>
              </a:path>
              <a:path w="142239" h="158750">
                <a:moveTo>
                  <a:pt x="80772" y="117348"/>
                </a:moveTo>
                <a:lnTo>
                  <a:pt x="81788" y="116840"/>
                </a:lnTo>
                <a:lnTo>
                  <a:pt x="85344" y="115824"/>
                </a:lnTo>
                <a:lnTo>
                  <a:pt x="80772" y="117348"/>
                </a:lnTo>
                <a:close/>
              </a:path>
              <a:path w="142239" h="158750">
                <a:moveTo>
                  <a:pt x="132588" y="117348"/>
                </a:moveTo>
                <a:lnTo>
                  <a:pt x="80772" y="117348"/>
                </a:lnTo>
                <a:lnTo>
                  <a:pt x="85344" y="115824"/>
                </a:lnTo>
                <a:lnTo>
                  <a:pt x="133350" y="115824"/>
                </a:lnTo>
                <a:lnTo>
                  <a:pt x="132588" y="117348"/>
                </a:lnTo>
                <a:close/>
              </a:path>
              <a:path w="142239" h="158750">
                <a:moveTo>
                  <a:pt x="131064" y="120396"/>
                </a:moveTo>
                <a:lnTo>
                  <a:pt x="73152" y="120396"/>
                </a:lnTo>
                <a:lnTo>
                  <a:pt x="77724" y="118872"/>
                </a:lnTo>
                <a:lnTo>
                  <a:pt x="74676" y="118872"/>
                </a:lnTo>
                <a:lnTo>
                  <a:pt x="81788" y="116840"/>
                </a:lnTo>
                <a:lnTo>
                  <a:pt x="80772" y="117348"/>
                </a:lnTo>
                <a:lnTo>
                  <a:pt x="132588" y="117348"/>
                </a:lnTo>
                <a:lnTo>
                  <a:pt x="131064" y="120396"/>
                </a:lnTo>
                <a:close/>
              </a:path>
              <a:path w="142239" h="158750">
                <a:moveTo>
                  <a:pt x="100584" y="150876"/>
                </a:moveTo>
                <a:lnTo>
                  <a:pt x="41148" y="150876"/>
                </a:lnTo>
                <a:lnTo>
                  <a:pt x="32004" y="144780"/>
                </a:lnTo>
                <a:lnTo>
                  <a:pt x="109728" y="144780"/>
                </a:lnTo>
                <a:lnTo>
                  <a:pt x="100584" y="150876"/>
                </a:lnTo>
                <a:close/>
              </a:path>
              <a:path w="142239" h="158750">
                <a:moveTo>
                  <a:pt x="88391" y="155448"/>
                </a:moveTo>
                <a:lnTo>
                  <a:pt x="54864" y="155448"/>
                </a:lnTo>
                <a:lnTo>
                  <a:pt x="44195" y="152400"/>
                </a:lnTo>
                <a:lnTo>
                  <a:pt x="42672" y="150876"/>
                </a:lnTo>
                <a:lnTo>
                  <a:pt x="99060" y="150876"/>
                </a:lnTo>
                <a:lnTo>
                  <a:pt x="97536" y="152400"/>
                </a:lnTo>
                <a:lnTo>
                  <a:pt x="88391" y="155448"/>
                </a:lnTo>
                <a:close/>
              </a:path>
              <a:path w="142239" h="158750">
                <a:moveTo>
                  <a:pt x="85344" y="156972"/>
                </a:moveTo>
                <a:lnTo>
                  <a:pt x="57912" y="156972"/>
                </a:lnTo>
                <a:lnTo>
                  <a:pt x="56387" y="155448"/>
                </a:lnTo>
                <a:lnTo>
                  <a:pt x="85344" y="155448"/>
                </a:lnTo>
                <a:lnTo>
                  <a:pt x="85344" y="156972"/>
                </a:lnTo>
                <a:close/>
              </a:path>
              <a:path w="142239" h="158750">
                <a:moveTo>
                  <a:pt x="71628" y="158496"/>
                </a:moveTo>
                <a:lnTo>
                  <a:pt x="64008" y="156972"/>
                </a:lnTo>
                <a:lnTo>
                  <a:pt x="79248" y="156972"/>
                </a:lnTo>
                <a:lnTo>
                  <a:pt x="71628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68034" y="3555491"/>
            <a:ext cx="0" cy="2628900"/>
          </a:xfrm>
          <a:custGeom>
            <a:avLst/>
            <a:gdLst/>
            <a:ahLst/>
            <a:cxnLst/>
            <a:rect l="l" t="t" r="r" b="b"/>
            <a:pathLst>
              <a:path w="0"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86628" y="3383280"/>
            <a:ext cx="187960" cy="452755"/>
          </a:xfrm>
          <a:custGeom>
            <a:avLst/>
            <a:gdLst/>
            <a:ahLst/>
            <a:cxnLst/>
            <a:rect l="l" t="t" r="r" b="b"/>
            <a:pathLst>
              <a:path w="187960" h="452754">
                <a:moveTo>
                  <a:pt x="187452" y="452628"/>
                </a:moveTo>
                <a:lnTo>
                  <a:pt x="0" y="452628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14528"/>
                </a:lnTo>
                <a:lnTo>
                  <a:pt x="19812" y="414528"/>
                </a:lnTo>
                <a:lnTo>
                  <a:pt x="38100" y="434339"/>
                </a:lnTo>
                <a:lnTo>
                  <a:pt x="187452" y="434339"/>
                </a:lnTo>
                <a:lnTo>
                  <a:pt x="187452" y="452628"/>
                </a:lnTo>
                <a:close/>
              </a:path>
              <a:path w="187960" h="45275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52754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52754">
                <a:moveTo>
                  <a:pt x="149352" y="434339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414528"/>
                </a:lnTo>
                <a:lnTo>
                  <a:pt x="167640" y="414528"/>
                </a:lnTo>
                <a:lnTo>
                  <a:pt x="149352" y="434339"/>
                </a:lnTo>
                <a:close/>
              </a:path>
              <a:path w="187960" h="452754">
                <a:moveTo>
                  <a:pt x="187452" y="38100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52754">
                <a:moveTo>
                  <a:pt x="38100" y="434339"/>
                </a:moveTo>
                <a:lnTo>
                  <a:pt x="19812" y="414528"/>
                </a:lnTo>
                <a:lnTo>
                  <a:pt x="38100" y="414528"/>
                </a:lnTo>
                <a:lnTo>
                  <a:pt x="38100" y="434339"/>
                </a:lnTo>
                <a:close/>
              </a:path>
              <a:path w="187960" h="452754">
                <a:moveTo>
                  <a:pt x="149352" y="434339"/>
                </a:moveTo>
                <a:lnTo>
                  <a:pt x="38100" y="434339"/>
                </a:lnTo>
                <a:lnTo>
                  <a:pt x="38100" y="414528"/>
                </a:lnTo>
                <a:lnTo>
                  <a:pt x="149352" y="414528"/>
                </a:lnTo>
                <a:lnTo>
                  <a:pt x="149352" y="434339"/>
                </a:lnTo>
                <a:close/>
              </a:path>
              <a:path w="187960" h="452754">
                <a:moveTo>
                  <a:pt x="187452" y="434339"/>
                </a:moveTo>
                <a:lnTo>
                  <a:pt x="149352" y="434339"/>
                </a:lnTo>
                <a:lnTo>
                  <a:pt x="167640" y="414528"/>
                </a:lnTo>
                <a:lnTo>
                  <a:pt x="187452" y="414528"/>
                </a:lnTo>
                <a:lnTo>
                  <a:pt x="187452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134942" y="4057031"/>
            <a:ext cx="2070100" cy="1350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1615" marR="508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占</a:t>
            </a:r>
            <a:r>
              <a:rPr dirty="0" sz="2400" spc="20">
                <a:latin typeface="宋体"/>
                <a:cs typeface="宋体"/>
              </a:rPr>
              <a:t>空</a:t>
            </a:r>
            <a:r>
              <a:rPr dirty="0" sz="2400">
                <a:latin typeface="宋体"/>
                <a:cs typeface="宋体"/>
              </a:rPr>
              <a:t>比</a:t>
            </a:r>
            <a:r>
              <a:rPr dirty="0" sz="2400" spc="20">
                <a:latin typeface="宋体"/>
                <a:cs typeface="宋体"/>
              </a:rPr>
              <a:t>可</a:t>
            </a:r>
            <a:r>
              <a:rPr dirty="0" sz="2400">
                <a:latin typeface="宋体"/>
                <a:cs typeface="宋体"/>
              </a:rPr>
              <a:t>调的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矩形波电路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800" spc="-85">
                <a:latin typeface="Times New Roman"/>
                <a:cs typeface="Times New Roman"/>
              </a:rPr>
              <a:t>v</a:t>
            </a:r>
            <a:r>
              <a:rPr dirty="0" baseline="-21021" sz="2775" spc="-127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86834" y="4628388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20">
                <a:moveTo>
                  <a:pt x="0" y="0"/>
                </a:moveTo>
                <a:lnTo>
                  <a:pt x="0" y="1010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78452" y="4611623"/>
            <a:ext cx="1047115" cy="576580"/>
          </a:xfrm>
          <a:custGeom>
            <a:avLst/>
            <a:gdLst/>
            <a:ahLst/>
            <a:cxnLst/>
            <a:rect l="l" t="t" r="r" b="b"/>
            <a:pathLst>
              <a:path w="1047114" h="576579">
                <a:moveTo>
                  <a:pt x="1030224" y="576072"/>
                </a:moveTo>
                <a:lnTo>
                  <a:pt x="0" y="33527"/>
                </a:lnTo>
                <a:lnTo>
                  <a:pt x="18288" y="0"/>
                </a:lnTo>
                <a:lnTo>
                  <a:pt x="1046987" y="542543"/>
                </a:lnTo>
                <a:lnTo>
                  <a:pt x="1030224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79976" y="5154167"/>
            <a:ext cx="1045844" cy="501650"/>
          </a:xfrm>
          <a:custGeom>
            <a:avLst/>
            <a:gdLst/>
            <a:ahLst/>
            <a:cxnLst/>
            <a:rect l="l" t="t" r="r" b="b"/>
            <a:pathLst>
              <a:path w="1045845" h="501650">
                <a:moveTo>
                  <a:pt x="15240" y="501396"/>
                </a:moveTo>
                <a:lnTo>
                  <a:pt x="0" y="466344"/>
                </a:lnTo>
                <a:lnTo>
                  <a:pt x="1028700" y="0"/>
                </a:lnTo>
                <a:lnTo>
                  <a:pt x="1045463" y="35051"/>
                </a:lnTo>
                <a:lnTo>
                  <a:pt x="15240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449762" y="4714875"/>
            <a:ext cx="184150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19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653" rIns="0" bIns="0" rtlCol="0" vert="horz">
            <a:spAutoFit/>
          </a:bodyPr>
          <a:lstStyle/>
          <a:p>
            <a:pPr marL="209550">
              <a:lnSpc>
                <a:spcPct val="100000"/>
              </a:lnSpc>
              <a:tabLst>
                <a:tab pos="656590" algn="l"/>
                <a:tab pos="3124200" algn="l"/>
              </a:tabLst>
            </a:pPr>
            <a:r>
              <a:rPr dirty="0" sz="2800" spc="-5">
                <a:latin typeface="宋体"/>
                <a:cs typeface="宋体"/>
              </a:rPr>
              <a:t>2	</a:t>
            </a:r>
            <a:r>
              <a:rPr dirty="0" sz="2800" spc="10">
                <a:latin typeface="宋体"/>
                <a:cs typeface="宋体"/>
              </a:rPr>
              <a:t>方波发生器	</a:t>
            </a:r>
            <a:r>
              <a:rPr dirty="0" sz="2800" spc="45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r>
              <a:rPr dirty="0" sz="28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FF"/>
                </a:solidFill>
              </a:rPr>
              <a:t>电路的改进：矩形波发生器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3211" y="2362200"/>
            <a:ext cx="2958465" cy="3508375"/>
          </a:xfrm>
          <a:custGeom>
            <a:avLst/>
            <a:gdLst/>
            <a:ahLst/>
            <a:cxnLst/>
            <a:rect l="l" t="t" r="r" b="b"/>
            <a:pathLst>
              <a:path w="2958465" h="3508375">
                <a:moveTo>
                  <a:pt x="0" y="0"/>
                </a:moveTo>
                <a:lnTo>
                  <a:pt x="2958084" y="0"/>
                </a:lnTo>
                <a:lnTo>
                  <a:pt x="2958084" y="3508248"/>
                </a:lnTo>
                <a:lnTo>
                  <a:pt x="0" y="350824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43400" y="2342388"/>
            <a:ext cx="2997835" cy="3548379"/>
          </a:xfrm>
          <a:custGeom>
            <a:avLst/>
            <a:gdLst/>
            <a:ahLst/>
            <a:cxnLst/>
            <a:rect l="l" t="t" r="r" b="b"/>
            <a:pathLst>
              <a:path w="2997834" h="3548379">
                <a:moveTo>
                  <a:pt x="19811" y="3509772"/>
                </a:moveTo>
                <a:lnTo>
                  <a:pt x="12215" y="3508176"/>
                </a:lnTo>
                <a:lnTo>
                  <a:pt x="5905" y="3503866"/>
                </a:lnTo>
                <a:lnTo>
                  <a:pt x="1595" y="3497556"/>
                </a:lnTo>
                <a:lnTo>
                  <a:pt x="0" y="3489960"/>
                </a:lnTo>
                <a:lnTo>
                  <a:pt x="1595" y="3482602"/>
                </a:lnTo>
                <a:lnTo>
                  <a:pt x="5905" y="3476815"/>
                </a:lnTo>
                <a:lnTo>
                  <a:pt x="12215" y="3473029"/>
                </a:lnTo>
                <a:lnTo>
                  <a:pt x="19811" y="3471672"/>
                </a:lnTo>
                <a:lnTo>
                  <a:pt x="27170" y="3473029"/>
                </a:lnTo>
                <a:lnTo>
                  <a:pt x="32956" y="3476815"/>
                </a:lnTo>
                <a:lnTo>
                  <a:pt x="36742" y="3482602"/>
                </a:lnTo>
                <a:lnTo>
                  <a:pt x="38100" y="3489960"/>
                </a:lnTo>
                <a:lnTo>
                  <a:pt x="36742" y="3497556"/>
                </a:lnTo>
                <a:lnTo>
                  <a:pt x="32956" y="3503866"/>
                </a:lnTo>
                <a:lnTo>
                  <a:pt x="27170" y="3508176"/>
                </a:lnTo>
                <a:lnTo>
                  <a:pt x="19811" y="3509772"/>
                </a:lnTo>
                <a:close/>
              </a:path>
              <a:path w="2997834" h="3548379">
                <a:moveTo>
                  <a:pt x="32003" y="3547872"/>
                </a:moveTo>
                <a:lnTo>
                  <a:pt x="24407" y="3546276"/>
                </a:lnTo>
                <a:lnTo>
                  <a:pt x="18097" y="3541966"/>
                </a:lnTo>
                <a:lnTo>
                  <a:pt x="13787" y="3535656"/>
                </a:lnTo>
                <a:lnTo>
                  <a:pt x="12191" y="3528060"/>
                </a:lnTo>
                <a:lnTo>
                  <a:pt x="13787" y="3520702"/>
                </a:lnTo>
                <a:lnTo>
                  <a:pt x="18097" y="3514915"/>
                </a:lnTo>
                <a:lnTo>
                  <a:pt x="24407" y="3511129"/>
                </a:lnTo>
                <a:lnTo>
                  <a:pt x="32003" y="3509772"/>
                </a:lnTo>
                <a:lnTo>
                  <a:pt x="39362" y="3511129"/>
                </a:lnTo>
                <a:lnTo>
                  <a:pt x="45148" y="3514915"/>
                </a:lnTo>
                <a:lnTo>
                  <a:pt x="48934" y="3520702"/>
                </a:lnTo>
                <a:lnTo>
                  <a:pt x="50291" y="3528060"/>
                </a:lnTo>
                <a:lnTo>
                  <a:pt x="48934" y="3535656"/>
                </a:lnTo>
                <a:lnTo>
                  <a:pt x="45148" y="3541966"/>
                </a:lnTo>
                <a:lnTo>
                  <a:pt x="39362" y="3546276"/>
                </a:lnTo>
                <a:lnTo>
                  <a:pt x="32003" y="3547872"/>
                </a:lnTo>
                <a:close/>
              </a:path>
              <a:path w="2997834" h="3548379">
                <a:moveTo>
                  <a:pt x="19811" y="3433572"/>
                </a:moveTo>
                <a:lnTo>
                  <a:pt x="12215" y="3431976"/>
                </a:lnTo>
                <a:lnTo>
                  <a:pt x="5905" y="3427666"/>
                </a:lnTo>
                <a:lnTo>
                  <a:pt x="1595" y="3421356"/>
                </a:lnTo>
                <a:lnTo>
                  <a:pt x="0" y="3413760"/>
                </a:lnTo>
                <a:lnTo>
                  <a:pt x="1595" y="3406402"/>
                </a:lnTo>
                <a:lnTo>
                  <a:pt x="5905" y="3400615"/>
                </a:lnTo>
                <a:lnTo>
                  <a:pt x="12215" y="3396829"/>
                </a:lnTo>
                <a:lnTo>
                  <a:pt x="19811" y="3395472"/>
                </a:lnTo>
                <a:lnTo>
                  <a:pt x="27170" y="3396829"/>
                </a:lnTo>
                <a:lnTo>
                  <a:pt x="32956" y="3400615"/>
                </a:lnTo>
                <a:lnTo>
                  <a:pt x="36742" y="3406402"/>
                </a:lnTo>
                <a:lnTo>
                  <a:pt x="38100" y="3413760"/>
                </a:lnTo>
                <a:lnTo>
                  <a:pt x="36742" y="3421356"/>
                </a:lnTo>
                <a:lnTo>
                  <a:pt x="32956" y="3427666"/>
                </a:lnTo>
                <a:lnTo>
                  <a:pt x="27170" y="3431976"/>
                </a:lnTo>
                <a:lnTo>
                  <a:pt x="19811" y="3433572"/>
                </a:lnTo>
                <a:close/>
              </a:path>
              <a:path w="2997834" h="3548379">
                <a:moveTo>
                  <a:pt x="19811" y="3357372"/>
                </a:moveTo>
                <a:lnTo>
                  <a:pt x="12215" y="3355776"/>
                </a:lnTo>
                <a:lnTo>
                  <a:pt x="5905" y="3351466"/>
                </a:lnTo>
                <a:lnTo>
                  <a:pt x="1595" y="3345156"/>
                </a:lnTo>
                <a:lnTo>
                  <a:pt x="0" y="3337560"/>
                </a:lnTo>
                <a:lnTo>
                  <a:pt x="1595" y="3329963"/>
                </a:lnTo>
                <a:lnTo>
                  <a:pt x="5905" y="3323653"/>
                </a:lnTo>
                <a:lnTo>
                  <a:pt x="12215" y="3319343"/>
                </a:lnTo>
                <a:lnTo>
                  <a:pt x="19811" y="3317747"/>
                </a:lnTo>
                <a:lnTo>
                  <a:pt x="27170" y="3319343"/>
                </a:lnTo>
                <a:lnTo>
                  <a:pt x="32956" y="3323653"/>
                </a:lnTo>
                <a:lnTo>
                  <a:pt x="36742" y="3329963"/>
                </a:lnTo>
                <a:lnTo>
                  <a:pt x="38100" y="3337560"/>
                </a:lnTo>
                <a:lnTo>
                  <a:pt x="36742" y="3345156"/>
                </a:lnTo>
                <a:lnTo>
                  <a:pt x="32956" y="3351466"/>
                </a:lnTo>
                <a:lnTo>
                  <a:pt x="27170" y="3355776"/>
                </a:lnTo>
                <a:lnTo>
                  <a:pt x="19811" y="3357372"/>
                </a:lnTo>
                <a:close/>
              </a:path>
              <a:path w="2997834" h="3548379">
                <a:moveTo>
                  <a:pt x="19811" y="3279647"/>
                </a:moveTo>
                <a:lnTo>
                  <a:pt x="12215" y="3278290"/>
                </a:lnTo>
                <a:lnTo>
                  <a:pt x="5905" y="3274504"/>
                </a:lnTo>
                <a:lnTo>
                  <a:pt x="1595" y="3268718"/>
                </a:lnTo>
                <a:lnTo>
                  <a:pt x="0" y="3261360"/>
                </a:lnTo>
                <a:lnTo>
                  <a:pt x="1595" y="3253763"/>
                </a:lnTo>
                <a:lnTo>
                  <a:pt x="5905" y="3247453"/>
                </a:lnTo>
                <a:lnTo>
                  <a:pt x="12215" y="3243143"/>
                </a:lnTo>
                <a:lnTo>
                  <a:pt x="19811" y="3241547"/>
                </a:lnTo>
                <a:lnTo>
                  <a:pt x="27170" y="3243143"/>
                </a:lnTo>
                <a:lnTo>
                  <a:pt x="32956" y="3247453"/>
                </a:lnTo>
                <a:lnTo>
                  <a:pt x="36742" y="3253763"/>
                </a:lnTo>
                <a:lnTo>
                  <a:pt x="38100" y="3261360"/>
                </a:lnTo>
                <a:lnTo>
                  <a:pt x="36742" y="3268718"/>
                </a:lnTo>
                <a:lnTo>
                  <a:pt x="32956" y="3274504"/>
                </a:lnTo>
                <a:lnTo>
                  <a:pt x="27170" y="3278290"/>
                </a:lnTo>
                <a:lnTo>
                  <a:pt x="19811" y="3279647"/>
                </a:lnTo>
                <a:close/>
              </a:path>
              <a:path w="2997834" h="3548379">
                <a:moveTo>
                  <a:pt x="19811" y="3203447"/>
                </a:moveTo>
                <a:lnTo>
                  <a:pt x="12215" y="3202090"/>
                </a:lnTo>
                <a:lnTo>
                  <a:pt x="5905" y="3198304"/>
                </a:lnTo>
                <a:lnTo>
                  <a:pt x="1595" y="3192518"/>
                </a:lnTo>
                <a:lnTo>
                  <a:pt x="0" y="3185160"/>
                </a:lnTo>
                <a:lnTo>
                  <a:pt x="1595" y="3177563"/>
                </a:lnTo>
                <a:lnTo>
                  <a:pt x="5905" y="3171253"/>
                </a:lnTo>
                <a:lnTo>
                  <a:pt x="12215" y="3166943"/>
                </a:lnTo>
                <a:lnTo>
                  <a:pt x="19811" y="3165347"/>
                </a:lnTo>
                <a:lnTo>
                  <a:pt x="27170" y="3166943"/>
                </a:lnTo>
                <a:lnTo>
                  <a:pt x="32956" y="3171253"/>
                </a:lnTo>
                <a:lnTo>
                  <a:pt x="36742" y="3177563"/>
                </a:lnTo>
                <a:lnTo>
                  <a:pt x="38100" y="3185160"/>
                </a:lnTo>
                <a:lnTo>
                  <a:pt x="36742" y="3192518"/>
                </a:lnTo>
                <a:lnTo>
                  <a:pt x="32956" y="3198304"/>
                </a:lnTo>
                <a:lnTo>
                  <a:pt x="27170" y="3202090"/>
                </a:lnTo>
                <a:lnTo>
                  <a:pt x="19811" y="3203447"/>
                </a:lnTo>
                <a:close/>
              </a:path>
              <a:path w="2997834" h="3548379">
                <a:moveTo>
                  <a:pt x="19811" y="3127247"/>
                </a:moveTo>
                <a:lnTo>
                  <a:pt x="12215" y="3125890"/>
                </a:lnTo>
                <a:lnTo>
                  <a:pt x="5905" y="3122104"/>
                </a:lnTo>
                <a:lnTo>
                  <a:pt x="1595" y="3116318"/>
                </a:lnTo>
                <a:lnTo>
                  <a:pt x="0" y="3108960"/>
                </a:lnTo>
                <a:lnTo>
                  <a:pt x="1595" y="3101363"/>
                </a:lnTo>
                <a:lnTo>
                  <a:pt x="5905" y="3095053"/>
                </a:lnTo>
                <a:lnTo>
                  <a:pt x="12215" y="3090743"/>
                </a:lnTo>
                <a:lnTo>
                  <a:pt x="19811" y="3089147"/>
                </a:lnTo>
                <a:lnTo>
                  <a:pt x="27170" y="3090743"/>
                </a:lnTo>
                <a:lnTo>
                  <a:pt x="32956" y="3095053"/>
                </a:lnTo>
                <a:lnTo>
                  <a:pt x="36742" y="3101363"/>
                </a:lnTo>
                <a:lnTo>
                  <a:pt x="38100" y="3108960"/>
                </a:lnTo>
                <a:lnTo>
                  <a:pt x="36742" y="3116318"/>
                </a:lnTo>
                <a:lnTo>
                  <a:pt x="32956" y="3122104"/>
                </a:lnTo>
                <a:lnTo>
                  <a:pt x="27170" y="3125890"/>
                </a:lnTo>
                <a:lnTo>
                  <a:pt x="19811" y="3127247"/>
                </a:lnTo>
                <a:close/>
              </a:path>
              <a:path w="2997834" h="3548379">
                <a:moveTo>
                  <a:pt x="19811" y="3051047"/>
                </a:moveTo>
                <a:lnTo>
                  <a:pt x="12215" y="3049690"/>
                </a:lnTo>
                <a:lnTo>
                  <a:pt x="5905" y="3045904"/>
                </a:lnTo>
                <a:lnTo>
                  <a:pt x="1595" y="3040118"/>
                </a:lnTo>
                <a:lnTo>
                  <a:pt x="0" y="3032760"/>
                </a:lnTo>
                <a:lnTo>
                  <a:pt x="1595" y="3025163"/>
                </a:lnTo>
                <a:lnTo>
                  <a:pt x="5905" y="3018853"/>
                </a:lnTo>
                <a:lnTo>
                  <a:pt x="12215" y="3014543"/>
                </a:lnTo>
                <a:lnTo>
                  <a:pt x="19811" y="3012947"/>
                </a:lnTo>
                <a:lnTo>
                  <a:pt x="27170" y="3014543"/>
                </a:lnTo>
                <a:lnTo>
                  <a:pt x="32956" y="3018853"/>
                </a:lnTo>
                <a:lnTo>
                  <a:pt x="36742" y="3025163"/>
                </a:lnTo>
                <a:lnTo>
                  <a:pt x="38100" y="3032760"/>
                </a:lnTo>
                <a:lnTo>
                  <a:pt x="36742" y="3040118"/>
                </a:lnTo>
                <a:lnTo>
                  <a:pt x="32956" y="3045904"/>
                </a:lnTo>
                <a:lnTo>
                  <a:pt x="27170" y="3049690"/>
                </a:lnTo>
                <a:lnTo>
                  <a:pt x="19811" y="3051047"/>
                </a:lnTo>
                <a:close/>
              </a:path>
              <a:path w="2997834" h="3548379">
                <a:moveTo>
                  <a:pt x="19811" y="2974847"/>
                </a:moveTo>
                <a:lnTo>
                  <a:pt x="12215" y="2973490"/>
                </a:lnTo>
                <a:lnTo>
                  <a:pt x="5905" y="2969704"/>
                </a:lnTo>
                <a:lnTo>
                  <a:pt x="1595" y="2963918"/>
                </a:lnTo>
                <a:lnTo>
                  <a:pt x="0" y="2956560"/>
                </a:lnTo>
                <a:lnTo>
                  <a:pt x="1595" y="2948963"/>
                </a:lnTo>
                <a:lnTo>
                  <a:pt x="5905" y="2942653"/>
                </a:lnTo>
                <a:lnTo>
                  <a:pt x="12215" y="2938343"/>
                </a:lnTo>
                <a:lnTo>
                  <a:pt x="19811" y="2936747"/>
                </a:lnTo>
                <a:lnTo>
                  <a:pt x="27170" y="2938343"/>
                </a:lnTo>
                <a:lnTo>
                  <a:pt x="32956" y="2942653"/>
                </a:lnTo>
                <a:lnTo>
                  <a:pt x="36742" y="2948963"/>
                </a:lnTo>
                <a:lnTo>
                  <a:pt x="38100" y="2956560"/>
                </a:lnTo>
                <a:lnTo>
                  <a:pt x="36742" y="2963918"/>
                </a:lnTo>
                <a:lnTo>
                  <a:pt x="32956" y="2969704"/>
                </a:lnTo>
                <a:lnTo>
                  <a:pt x="27170" y="2973490"/>
                </a:lnTo>
                <a:lnTo>
                  <a:pt x="19811" y="2974847"/>
                </a:lnTo>
                <a:close/>
              </a:path>
              <a:path w="2997834" h="3548379">
                <a:moveTo>
                  <a:pt x="19811" y="2898647"/>
                </a:moveTo>
                <a:lnTo>
                  <a:pt x="12215" y="2897290"/>
                </a:lnTo>
                <a:lnTo>
                  <a:pt x="5905" y="2893504"/>
                </a:lnTo>
                <a:lnTo>
                  <a:pt x="1595" y="2887718"/>
                </a:lnTo>
                <a:lnTo>
                  <a:pt x="0" y="2880360"/>
                </a:lnTo>
                <a:lnTo>
                  <a:pt x="1595" y="2872763"/>
                </a:lnTo>
                <a:lnTo>
                  <a:pt x="5905" y="2866453"/>
                </a:lnTo>
                <a:lnTo>
                  <a:pt x="12215" y="2862143"/>
                </a:lnTo>
                <a:lnTo>
                  <a:pt x="19811" y="2860547"/>
                </a:lnTo>
                <a:lnTo>
                  <a:pt x="27170" y="2862143"/>
                </a:lnTo>
                <a:lnTo>
                  <a:pt x="32956" y="2866453"/>
                </a:lnTo>
                <a:lnTo>
                  <a:pt x="36742" y="2872763"/>
                </a:lnTo>
                <a:lnTo>
                  <a:pt x="38100" y="2880360"/>
                </a:lnTo>
                <a:lnTo>
                  <a:pt x="36742" y="2887718"/>
                </a:lnTo>
                <a:lnTo>
                  <a:pt x="32956" y="2893504"/>
                </a:lnTo>
                <a:lnTo>
                  <a:pt x="27170" y="2897290"/>
                </a:lnTo>
                <a:lnTo>
                  <a:pt x="19811" y="2898647"/>
                </a:lnTo>
                <a:close/>
              </a:path>
              <a:path w="2997834" h="3548379">
                <a:moveTo>
                  <a:pt x="19811" y="2822447"/>
                </a:moveTo>
                <a:lnTo>
                  <a:pt x="12215" y="2821090"/>
                </a:lnTo>
                <a:lnTo>
                  <a:pt x="5905" y="2817304"/>
                </a:lnTo>
                <a:lnTo>
                  <a:pt x="1595" y="2811518"/>
                </a:lnTo>
                <a:lnTo>
                  <a:pt x="0" y="2804160"/>
                </a:lnTo>
                <a:lnTo>
                  <a:pt x="1595" y="2796563"/>
                </a:lnTo>
                <a:lnTo>
                  <a:pt x="5905" y="2790253"/>
                </a:lnTo>
                <a:lnTo>
                  <a:pt x="12215" y="2785943"/>
                </a:lnTo>
                <a:lnTo>
                  <a:pt x="19811" y="2784347"/>
                </a:lnTo>
                <a:lnTo>
                  <a:pt x="27170" y="2785943"/>
                </a:lnTo>
                <a:lnTo>
                  <a:pt x="32956" y="2790253"/>
                </a:lnTo>
                <a:lnTo>
                  <a:pt x="36742" y="2796563"/>
                </a:lnTo>
                <a:lnTo>
                  <a:pt x="38100" y="2804160"/>
                </a:lnTo>
                <a:lnTo>
                  <a:pt x="36742" y="2811518"/>
                </a:lnTo>
                <a:lnTo>
                  <a:pt x="32956" y="2817304"/>
                </a:lnTo>
                <a:lnTo>
                  <a:pt x="27170" y="2821090"/>
                </a:lnTo>
                <a:lnTo>
                  <a:pt x="19811" y="2822447"/>
                </a:lnTo>
                <a:close/>
              </a:path>
              <a:path w="2997834" h="3548379">
                <a:moveTo>
                  <a:pt x="19811" y="2746247"/>
                </a:moveTo>
                <a:lnTo>
                  <a:pt x="12215" y="2744890"/>
                </a:lnTo>
                <a:lnTo>
                  <a:pt x="5905" y="2741104"/>
                </a:lnTo>
                <a:lnTo>
                  <a:pt x="1595" y="2735318"/>
                </a:lnTo>
                <a:lnTo>
                  <a:pt x="0" y="2727960"/>
                </a:lnTo>
                <a:lnTo>
                  <a:pt x="1595" y="2720363"/>
                </a:lnTo>
                <a:lnTo>
                  <a:pt x="5905" y="2714053"/>
                </a:lnTo>
                <a:lnTo>
                  <a:pt x="12215" y="2709743"/>
                </a:lnTo>
                <a:lnTo>
                  <a:pt x="19811" y="2708147"/>
                </a:lnTo>
                <a:lnTo>
                  <a:pt x="27170" y="2709743"/>
                </a:lnTo>
                <a:lnTo>
                  <a:pt x="32956" y="2714053"/>
                </a:lnTo>
                <a:lnTo>
                  <a:pt x="36742" y="2720363"/>
                </a:lnTo>
                <a:lnTo>
                  <a:pt x="38100" y="2727960"/>
                </a:lnTo>
                <a:lnTo>
                  <a:pt x="36742" y="2735318"/>
                </a:lnTo>
                <a:lnTo>
                  <a:pt x="32956" y="2741104"/>
                </a:lnTo>
                <a:lnTo>
                  <a:pt x="27170" y="2744890"/>
                </a:lnTo>
                <a:lnTo>
                  <a:pt x="19811" y="2746247"/>
                </a:lnTo>
                <a:close/>
              </a:path>
              <a:path w="2997834" h="3548379">
                <a:moveTo>
                  <a:pt x="19811" y="2670047"/>
                </a:moveTo>
                <a:lnTo>
                  <a:pt x="12215" y="2668690"/>
                </a:lnTo>
                <a:lnTo>
                  <a:pt x="5905" y="2664904"/>
                </a:lnTo>
                <a:lnTo>
                  <a:pt x="1595" y="2659118"/>
                </a:lnTo>
                <a:lnTo>
                  <a:pt x="0" y="2651760"/>
                </a:lnTo>
                <a:lnTo>
                  <a:pt x="1595" y="2644163"/>
                </a:lnTo>
                <a:lnTo>
                  <a:pt x="5905" y="2637853"/>
                </a:lnTo>
                <a:lnTo>
                  <a:pt x="12215" y="2633543"/>
                </a:lnTo>
                <a:lnTo>
                  <a:pt x="19811" y="2631947"/>
                </a:lnTo>
                <a:lnTo>
                  <a:pt x="27170" y="2633543"/>
                </a:lnTo>
                <a:lnTo>
                  <a:pt x="32956" y="2637853"/>
                </a:lnTo>
                <a:lnTo>
                  <a:pt x="36742" y="2644163"/>
                </a:lnTo>
                <a:lnTo>
                  <a:pt x="38100" y="2651760"/>
                </a:lnTo>
                <a:lnTo>
                  <a:pt x="36742" y="2659118"/>
                </a:lnTo>
                <a:lnTo>
                  <a:pt x="32956" y="2664904"/>
                </a:lnTo>
                <a:lnTo>
                  <a:pt x="27170" y="2668690"/>
                </a:lnTo>
                <a:lnTo>
                  <a:pt x="19811" y="2670047"/>
                </a:lnTo>
                <a:close/>
              </a:path>
              <a:path w="2997834" h="3548379">
                <a:moveTo>
                  <a:pt x="19811" y="2593847"/>
                </a:moveTo>
                <a:lnTo>
                  <a:pt x="12215" y="2592490"/>
                </a:lnTo>
                <a:lnTo>
                  <a:pt x="5905" y="2588704"/>
                </a:lnTo>
                <a:lnTo>
                  <a:pt x="1595" y="2582918"/>
                </a:lnTo>
                <a:lnTo>
                  <a:pt x="0" y="2575560"/>
                </a:lnTo>
                <a:lnTo>
                  <a:pt x="1595" y="2567963"/>
                </a:lnTo>
                <a:lnTo>
                  <a:pt x="5905" y="2561653"/>
                </a:lnTo>
                <a:lnTo>
                  <a:pt x="12215" y="2557343"/>
                </a:lnTo>
                <a:lnTo>
                  <a:pt x="19811" y="2555747"/>
                </a:lnTo>
                <a:lnTo>
                  <a:pt x="27170" y="2557343"/>
                </a:lnTo>
                <a:lnTo>
                  <a:pt x="32956" y="2561653"/>
                </a:lnTo>
                <a:lnTo>
                  <a:pt x="36742" y="2567963"/>
                </a:lnTo>
                <a:lnTo>
                  <a:pt x="38100" y="2575560"/>
                </a:lnTo>
                <a:lnTo>
                  <a:pt x="36742" y="2582918"/>
                </a:lnTo>
                <a:lnTo>
                  <a:pt x="32956" y="2588704"/>
                </a:lnTo>
                <a:lnTo>
                  <a:pt x="27170" y="2592490"/>
                </a:lnTo>
                <a:lnTo>
                  <a:pt x="19811" y="2593847"/>
                </a:lnTo>
                <a:close/>
              </a:path>
              <a:path w="2997834" h="3548379">
                <a:moveTo>
                  <a:pt x="19811" y="2517647"/>
                </a:moveTo>
                <a:lnTo>
                  <a:pt x="12215" y="2516290"/>
                </a:lnTo>
                <a:lnTo>
                  <a:pt x="5905" y="2512504"/>
                </a:lnTo>
                <a:lnTo>
                  <a:pt x="1595" y="2506718"/>
                </a:lnTo>
                <a:lnTo>
                  <a:pt x="0" y="2499360"/>
                </a:lnTo>
                <a:lnTo>
                  <a:pt x="1595" y="2491763"/>
                </a:lnTo>
                <a:lnTo>
                  <a:pt x="5905" y="2485453"/>
                </a:lnTo>
                <a:lnTo>
                  <a:pt x="12215" y="2481143"/>
                </a:lnTo>
                <a:lnTo>
                  <a:pt x="19811" y="2479547"/>
                </a:lnTo>
                <a:lnTo>
                  <a:pt x="27170" y="2481143"/>
                </a:lnTo>
                <a:lnTo>
                  <a:pt x="32956" y="2485453"/>
                </a:lnTo>
                <a:lnTo>
                  <a:pt x="36742" y="2491763"/>
                </a:lnTo>
                <a:lnTo>
                  <a:pt x="38100" y="2499360"/>
                </a:lnTo>
                <a:lnTo>
                  <a:pt x="36742" y="2506718"/>
                </a:lnTo>
                <a:lnTo>
                  <a:pt x="32956" y="2512504"/>
                </a:lnTo>
                <a:lnTo>
                  <a:pt x="27170" y="2516290"/>
                </a:lnTo>
                <a:lnTo>
                  <a:pt x="19811" y="2517647"/>
                </a:lnTo>
                <a:close/>
              </a:path>
              <a:path w="2997834" h="3548379">
                <a:moveTo>
                  <a:pt x="19811" y="2441447"/>
                </a:moveTo>
                <a:lnTo>
                  <a:pt x="12215" y="2440090"/>
                </a:lnTo>
                <a:lnTo>
                  <a:pt x="5905" y="2436304"/>
                </a:lnTo>
                <a:lnTo>
                  <a:pt x="1595" y="2430518"/>
                </a:lnTo>
                <a:lnTo>
                  <a:pt x="0" y="2423160"/>
                </a:lnTo>
                <a:lnTo>
                  <a:pt x="1595" y="2415563"/>
                </a:lnTo>
                <a:lnTo>
                  <a:pt x="5905" y="2409253"/>
                </a:lnTo>
                <a:lnTo>
                  <a:pt x="12215" y="2404943"/>
                </a:lnTo>
                <a:lnTo>
                  <a:pt x="19811" y="2403347"/>
                </a:lnTo>
                <a:lnTo>
                  <a:pt x="27170" y="2404943"/>
                </a:lnTo>
                <a:lnTo>
                  <a:pt x="32956" y="2409253"/>
                </a:lnTo>
                <a:lnTo>
                  <a:pt x="36742" y="2415563"/>
                </a:lnTo>
                <a:lnTo>
                  <a:pt x="38100" y="2423160"/>
                </a:lnTo>
                <a:lnTo>
                  <a:pt x="36742" y="2430518"/>
                </a:lnTo>
                <a:lnTo>
                  <a:pt x="32956" y="2436304"/>
                </a:lnTo>
                <a:lnTo>
                  <a:pt x="27170" y="2440090"/>
                </a:lnTo>
                <a:lnTo>
                  <a:pt x="19811" y="2441447"/>
                </a:lnTo>
                <a:close/>
              </a:path>
              <a:path w="2997834" h="3548379">
                <a:moveTo>
                  <a:pt x="19811" y="2365247"/>
                </a:moveTo>
                <a:lnTo>
                  <a:pt x="12215" y="2363890"/>
                </a:lnTo>
                <a:lnTo>
                  <a:pt x="5905" y="2360104"/>
                </a:lnTo>
                <a:lnTo>
                  <a:pt x="1595" y="2354318"/>
                </a:lnTo>
                <a:lnTo>
                  <a:pt x="0" y="2346960"/>
                </a:lnTo>
                <a:lnTo>
                  <a:pt x="1595" y="2339363"/>
                </a:lnTo>
                <a:lnTo>
                  <a:pt x="5905" y="2333053"/>
                </a:lnTo>
                <a:lnTo>
                  <a:pt x="12215" y="2328743"/>
                </a:lnTo>
                <a:lnTo>
                  <a:pt x="19811" y="2327147"/>
                </a:lnTo>
                <a:lnTo>
                  <a:pt x="27170" y="2328743"/>
                </a:lnTo>
                <a:lnTo>
                  <a:pt x="32956" y="2333053"/>
                </a:lnTo>
                <a:lnTo>
                  <a:pt x="36742" y="2339363"/>
                </a:lnTo>
                <a:lnTo>
                  <a:pt x="38100" y="2346960"/>
                </a:lnTo>
                <a:lnTo>
                  <a:pt x="36742" y="2354318"/>
                </a:lnTo>
                <a:lnTo>
                  <a:pt x="32956" y="2360104"/>
                </a:lnTo>
                <a:lnTo>
                  <a:pt x="27170" y="2363890"/>
                </a:lnTo>
                <a:lnTo>
                  <a:pt x="19811" y="2365247"/>
                </a:lnTo>
                <a:close/>
              </a:path>
              <a:path w="2997834" h="3548379">
                <a:moveTo>
                  <a:pt x="19811" y="2289047"/>
                </a:moveTo>
                <a:lnTo>
                  <a:pt x="12215" y="2287690"/>
                </a:lnTo>
                <a:lnTo>
                  <a:pt x="5905" y="2283904"/>
                </a:lnTo>
                <a:lnTo>
                  <a:pt x="1595" y="2278118"/>
                </a:lnTo>
                <a:lnTo>
                  <a:pt x="0" y="2270760"/>
                </a:lnTo>
                <a:lnTo>
                  <a:pt x="1595" y="2263163"/>
                </a:lnTo>
                <a:lnTo>
                  <a:pt x="5905" y="2256853"/>
                </a:lnTo>
                <a:lnTo>
                  <a:pt x="12215" y="2252543"/>
                </a:lnTo>
                <a:lnTo>
                  <a:pt x="19811" y="2250947"/>
                </a:lnTo>
                <a:lnTo>
                  <a:pt x="27170" y="2252543"/>
                </a:lnTo>
                <a:lnTo>
                  <a:pt x="32956" y="2256853"/>
                </a:lnTo>
                <a:lnTo>
                  <a:pt x="36742" y="2263163"/>
                </a:lnTo>
                <a:lnTo>
                  <a:pt x="38100" y="2270760"/>
                </a:lnTo>
                <a:lnTo>
                  <a:pt x="36742" y="2278118"/>
                </a:lnTo>
                <a:lnTo>
                  <a:pt x="32956" y="2283904"/>
                </a:lnTo>
                <a:lnTo>
                  <a:pt x="27170" y="2287690"/>
                </a:lnTo>
                <a:lnTo>
                  <a:pt x="19811" y="2289047"/>
                </a:lnTo>
                <a:close/>
              </a:path>
              <a:path w="2997834" h="3548379">
                <a:moveTo>
                  <a:pt x="19811" y="2212847"/>
                </a:moveTo>
                <a:lnTo>
                  <a:pt x="12215" y="2211490"/>
                </a:lnTo>
                <a:lnTo>
                  <a:pt x="5905" y="2207704"/>
                </a:lnTo>
                <a:lnTo>
                  <a:pt x="1595" y="2201918"/>
                </a:lnTo>
                <a:lnTo>
                  <a:pt x="0" y="2194560"/>
                </a:lnTo>
                <a:lnTo>
                  <a:pt x="1595" y="2186963"/>
                </a:lnTo>
                <a:lnTo>
                  <a:pt x="5905" y="2180653"/>
                </a:lnTo>
                <a:lnTo>
                  <a:pt x="12215" y="2176343"/>
                </a:lnTo>
                <a:lnTo>
                  <a:pt x="19811" y="2174747"/>
                </a:lnTo>
                <a:lnTo>
                  <a:pt x="27170" y="2176343"/>
                </a:lnTo>
                <a:lnTo>
                  <a:pt x="32956" y="2180653"/>
                </a:lnTo>
                <a:lnTo>
                  <a:pt x="36742" y="2186963"/>
                </a:lnTo>
                <a:lnTo>
                  <a:pt x="38100" y="2194560"/>
                </a:lnTo>
                <a:lnTo>
                  <a:pt x="36742" y="2201918"/>
                </a:lnTo>
                <a:lnTo>
                  <a:pt x="32956" y="2207704"/>
                </a:lnTo>
                <a:lnTo>
                  <a:pt x="27170" y="2211490"/>
                </a:lnTo>
                <a:lnTo>
                  <a:pt x="19811" y="2212847"/>
                </a:lnTo>
                <a:close/>
              </a:path>
              <a:path w="2997834" h="3548379">
                <a:moveTo>
                  <a:pt x="19811" y="2136647"/>
                </a:moveTo>
                <a:lnTo>
                  <a:pt x="12215" y="2135290"/>
                </a:lnTo>
                <a:lnTo>
                  <a:pt x="5905" y="2131504"/>
                </a:lnTo>
                <a:lnTo>
                  <a:pt x="1595" y="2125718"/>
                </a:lnTo>
                <a:lnTo>
                  <a:pt x="0" y="2118360"/>
                </a:lnTo>
                <a:lnTo>
                  <a:pt x="1595" y="2110763"/>
                </a:lnTo>
                <a:lnTo>
                  <a:pt x="5905" y="2104453"/>
                </a:lnTo>
                <a:lnTo>
                  <a:pt x="12215" y="2100143"/>
                </a:lnTo>
                <a:lnTo>
                  <a:pt x="19811" y="2098547"/>
                </a:lnTo>
                <a:lnTo>
                  <a:pt x="27170" y="2100143"/>
                </a:lnTo>
                <a:lnTo>
                  <a:pt x="32956" y="2104453"/>
                </a:lnTo>
                <a:lnTo>
                  <a:pt x="36742" y="2110763"/>
                </a:lnTo>
                <a:lnTo>
                  <a:pt x="38100" y="2118360"/>
                </a:lnTo>
                <a:lnTo>
                  <a:pt x="36742" y="2125718"/>
                </a:lnTo>
                <a:lnTo>
                  <a:pt x="32956" y="2131504"/>
                </a:lnTo>
                <a:lnTo>
                  <a:pt x="27170" y="2135290"/>
                </a:lnTo>
                <a:lnTo>
                  <a:pt x="19811" y="2136647"/>
                </a:lnTo>
                <a:close/>
              </a:path>
              <a:path w="2997834" h="3548379">
                <a:moveTo>
                  <a:pt x="19811" y="2060447"/>
                </a:moveTo>
                <a:lnTo>
                  <a:pt x="12215" y="2058876"/>
                </a:lnTo>
                <a:lnTo>
                  <a:pt x="5905" y="2054732"/>
                </a:lnTo>
                <a:lnTo>
                  <a:pt x="1595" y="2048875"/>
                </a:lnTo>
                <a:lnTo>
                  <a:pt x="0" y="2042160"/>
                </a:lnTo>
                <a:lnTo>
                  <a:pt x="1595" y="2034563"/>
                </a:lnTo>
                <a:lnTo>
                  <a:pt x="5905" y="2028253"/>
                </a:lnTo>
                <a:lnTo>
                  <a:pt x="12215" y="2023943"/>
                </a:lnTo>
                <a:lnTo>
                  <a:pt x="19811" y="2022347"/>
                </a:lnTo>
                <a:lnTo>
                  <a:pt x="27170" y="2023943"/>
                </a:lnTo>
                <a:lnTo>
                  <a:pt x="32956" y="2028253"/>
                </a:lnTo>
                <a:lnTo>
                  <a:pt x="36742" y="2034563"/>
                </a:lnTo>
                <a:lnTo>
                  <a:pt x="38100" y="2042160"/>
                </a:lnTo>
                <a:lnTo>
                  <a:pt x="36742" y="2048875"/>
                </a:lnTo>
                <a:lnTo>
                  <a:pt x="32956" y="2054732"/>
                </a:lnTo>
                <a:lnTo>
                  <a:pt x="27170" y="2058876"/>
                </a:lnTo>
                <a:lnTo>
                  <a:pt x="19811" y="2060447"/>
                </a:lnTo>
                <a:close/>
              </a:path>
              <a:path w="2997834" h="3548379">
                <a:moveTo>
                  <a:pt x="19811" y="1984247"/>
                </a:moveTo>
                <a:lnTo>
                  <a:pt x="12215" y="1982676"/>
                </a:lnTo>
                <a:lnTo>
                  <a:pt x="5905" y="1978532"/>
                </a:lnTo>
                <a:lnTo>
                  <a:pt x="1595" y="1972675"/>
                </a:lnTo>
                <a:lnTo>
                  <a:pt x="0" y="1965960"/>
                </a:lnTo>
                <a:lnTo>
                  <a:pt x="1595" y="1958363"/>
                </a:lnTo>
                <a:lnTo>
                  <a:pt x="5905" y="1952053"/>
                </a:lnTo>
                <a:lnTo>
                  <a:pt x="12215" y="1947743"/>
                </a:lnTo>
                <a:lnTo>
                  <a:pt x="19811" y="1946147"/>
                </a:lnTo>
                <a:lnTo>
                  <a:pt x="27170" y="1947743"/>
                </a:lnTo>
                <a:lnTo>
                  <a:pt x="32956" y="1952053"/>
                </a:lnTo>
                <a:lnTo>
                  <a:pt x="36742" y="1958363"/>
                </a:lnTo>
                <a:lnTo>
                  <a:pt x="38100" y="1965960"/>
                </a:lnTo>
                <a:lnTo>
                  <a:pt x="36742" y="1972675"/>
                </a:lnTo>
                <a:lnTo>
                  <a:pt x="32956" y="1978532"/>
                </a:lnTo>
                <a:lnTo>
                  <a:pt x="27170" y="1982676"/>
                </a:lnTo>
                <a:lnTo>
                  <a:pt x="19811" y="1984247"/>
                </a:lnTo>
                <a:close/>
              </a:path>
              <a:path w="2997834" h="3548379">
                <a:moveTo>
                  <a:pt x="19811" y="1908047"/>
                </a:moveTo>
                <a:lnTo>
                  <a:pt x="12215" y="1906476"/>
                </a:lnTo>
                <a:lnTo>
                  <a:pt x="5905" y="1902332"/>
                </a:lnTo>
                <a:lnTo>
                  <a:pt x="1595" y="1896475"/>
                </a:lnTo>
                <a:lnTo>
                  <a:pt x="0" y="1889760"/>
                </a:lnTo>
                <a:lnTo>
                  <a:pt x="1595" y="1882163"/>
                </a:lnTo>
                <a:lnTo>
                  <a:pt x="5905" y="1875853"/>
                </a:lnTo>
                <a:lnTo>
                  <a:pt x="12215" y="1871543"/>
                </a:lnTo>
                <a:lnTo>
                  <a:pt x="19811" y="1869947"/>
                </a:lnTo>
                <a:lnTo>
                  <a:pt x="27170" y="1871543"/>
                </a:lnTo>
                <a:lnTo>
                  <a:pt x="32956" y="1875853"/>
                </a:lnTo>
                <a:lnTo>
                  <a:pt x="36742" y="1882163"/>
                </a:lnTo>
                <a:lnTo>
                  <a:pt x="38100" y="1889760"/>
                </a:lnTo>
                <a:lnTo>
                  <a:pt x="36742" y="1896475"/>
                </a:lnTo>
                <a:lnTo>
                  <a:pt x="32956" y="1902332"/>
                </a:lnTo>
                <a:lnTo>
                  <a:pt x="27170" y="1906476"/>
                </a:lnTo>
                <a:lnTo>
                  <a:pt x="19811" y="1908047"/>
                </a:lnTo>
                <a:close/>
              </a:path>
              <a:path w="2997834" h="3548379">
                <a:moveTo>
                  <a:pt x="19811" y="1831847"/>
                </a:moveTo>
                <a:lnTo>
                  <a:pt x="12215" y="1830276"/>
                </a:lnTo>
                <a:lnTo>
                  <a:pt x="5905" y="1826132"/>
                </a:lnTo>
                <a:lnTo>
                  <a:pt x="1595" y="1820275"/>
                </a:lnTo>
                <a:lnTo>
                  <a:pt x="0" y="1813560"/>
                </a:lnTo>
                <a:lnTo>
                  <a:pt x="0" y="1812036"/>
                </a:lnTo>
                <a:lnTo>
                  <a:pt x="1595" y="1805320"/>
                </a:lnTo>
                <a:lnTo>
                  <a:pt x="5905" y="1799463"/>
                </a:lnTo>
                <a:lnTo>
                  <a:pt x="12215" y="1795319"/>
                </a:lnTo>
                <a:lnTo>
                  <a:pt x="19811" y="1793747"/>
                </a:lnTo>
                <a:lnTo>
                  <a:pt x="27170" y="1795319"/>
                </a:lnTo>
                <a:lnTo>
                  <a:pt x="32956" y="1799463"/>
                </a:lnTo>
                <a:lnTo>
                  <a:pt x="36742" y="1805320"/>
                </a:lnTo>
                <a:lnTo>
                  <a:pt x="38100" y="1812036"/>
                </a:lnTo>
                <a:lnTo>
                  <a:pt x="38100" y="1813560"/>
                </a:lnTo>
                <a:lnTo>
                  <a:pt x="36742" y="1820275"/>
                </a:lnTo>
                <a:lnTo>
                  <a:pt x="32956" y="1826132"/>
                </a:lnTo>
                <a:lnTo>
                  <a:pt x="27170" y="1830276"/>
                </a:lnTo>
                <a:lnTo>
                  <a:pt x="19811" y="1831847"/>
                </a:lnTo>
                <a:close/>
              </a:path>
              <a:path w="2997834" h="3548379">
                <a:moveTo>
                  <a:pt x="19811" y="1755647"/>
                </a:moveTo>
                <a:lnTo>
                  <a:pt x="12215" y="1754052"/>
                </a:lnTo>
                <a:lnTo>
                  <a:pt x="5905" y="1749742"/>
                </a:lnTo>
                <a:lnTo>
                  <a:pt x="1595" y="1743432"/>
                </a:lnTo>
                <a:lnTo>
                  <a:pt x="0" y="1735836"/>
                </a:lnTo>
                <a:lnTo>
                  <a:pt x="1595" y="1729120"/>
                </a:lnTo>
                <a:lnTo>
                  <a:pt x="5905" y="1723263"/>
                </a:lnTo>
                <a:lnTo>
                  <a:pt x="12215" y="1719119"/>
                </a:lnTo>
                <a:lnTo>
                  <a:pt x="19811" y="1717547"/>
                </a:lnTo>
                <a:lnTo>
                  <a:pt x="27170" y="1719119"/>
                </a:lnTo>
                <a:lnTo>
                  <a:pt x="32956" y="1723263"/>
                </a:lnTo>
                <a:lnTo>
                  <a:pt x="36742" y="1729120"/>
                </a:lnTo>
                <a:lnTo>
                  <a:pt x="38100" y="1735836"/>
                </a:lnTo>
                <a:lnTo>
                  <a:pt x="36742" y="1743432"/>
                </a:lnTo>
                <a:lnTo>
                  <a:pt x="32956" y="1749742"/>
                </a:lnTo>
                <a:lnTo>
                  <a:pt x="27170" y="1754052"/>
                </a:lnTo>
                <a:lnTo>
                  <a:pt x="19811" y="1755647"/>
                </a:lnTo>
                <a:close/>
              </a:path>
              <a:path w="2997834" h="3548379">
                <a:moveTo>
                  <a:pt x="19811" y="1679447"/>
                </a:moveTo>
                <a:lnTo>
                  <a:pt x="12215" y="1677852"/>
                </a:lnTo>
                <a:lnTo>
                  <a:pt x="5905" y="1673542"/>
                </a:lnTo>
                <a:lnTo>
                  <a:pt x="1595" y="1667232"/>
                </a:lnTo>
                <a:lnTo>
                  <a:pt x="0" y="1659636"/>
                </a:lnTo>
                <a:lnTo>
                  <a:pt x="1595" y="1652920"/>
                </a:lnTo>
                <a:lnTo>
                  <a:pt x="5905" y="1647063"/>
                </a:lnTo>
                <a:lnTo>
                  <a:pt x="12215" y="1642919"/>
                </a:lnTo>
                <a:lnTo>
                  <a:pt x="19811" y="1641347"/>
                </a:lnTo>
                <a:lnTo>
                  <a:pt x="27170" y="1642919"/>
                </a:lnTo>
                <a:lnTo>
                  <a:pt x="32956" y="1647063"/>
                </a:lnTo>
                <a:lnTo>
                  <a:pt x="36742" y="1652920"/>
                </a:lnTo>
                <a:lnTo>
                  <a:pt x="38100" y="1659636"/>
                </a:lnTo>
                <a:lnTo>
                  <a:pt x="36742" y="1667232"/>
                </a:lnTo>
                <a:lnTo>
                  <a:pt x="32956" y="1673542"/>
                </a:lnTo>
                <a:lnTo>
                  <a:pt x="27170" y="1677852"/>
                </a:lnTo>
                <a:lnTo>
                  <a:pt x="19811" y="1679447"/>
                </a:lnTo>
                <a:close/>
              </a:path>
              <a:path w="2997834" h="3548379">
                <a:moveTo>
                  <a:pt x="19811" y="1603247"/>
                </a:moveTo>
                <a:lnTo>
                  <a:pt x="12215" y="1601652"/>
                </a:lnTo>
                <a:lnTo>
                  <a:pt x="5905" y="1597342"/>
                </a:lnTo>
                <a:lnTo>
                  <a:pt x="1595" y="1591032"/>
                </a:lnTo>
                <a:lnTo>
                  <a:pt x="0" y="1583436"/>
                </a:lnTo>
                <a:lnTo>
                  <a:pt x="1595" y="1576720"/>
                </a:lnTo>
                <a:lnTo>
                  <a:pt x="5905" y="1570863"/>
                </a:lnTo>
                <a:lnTo>
                  <a:pt x="12215" y="1566719"/>
                </a:lnTo>
                <a:lnTo>
                  <a:pt x="19811" y="1565147"/>
                </a:lnTo>
                <a:lnTo>
                  <a:pt x="27170" y="1566719"/>
                </a:lnTo>
                <a:lnTo>
                  <a:pt x="32956" y="1570863"/>
                </a:lnTo>
                <a:lnTo>
                  <a:pt x="36742" y="1576720"/>
                </a:lnTo>
                <a:lnTo>
                  <a:pt x="38100" y="1583436"/>
                </a:lnTo>
                <a:lnTo>
                  <a:pt x="36742" y="1591032"/>
                </a:lnTo>
                <a:lnTo>
                  <a:pt x="32956" y="1597342"/>
                </a:lnTo>
                <a:lnTo>
                  <a:pt x="27170" y="1601652"/>
                </a:lnTo>
                <a:lnTo>
                  <a:pt x="19811" y="1603247"/>
                </a:lnTo>
                <a:close/>
              </a:path>
              <a:path w="2997834" h="3548379">
                <a:moveTo>
                  <a:pt x="19811" y="1527047"/>
                </a:moveTo>
                <a:lnTo>
                  <a:pt x="12215" y="1525452"/>
                </a:lnTo>
                <a:lnTo>
                  <a:pt x="5905" y="1521142"/>
                </a:lnTo>
                <a:lnTo>
                  <a:pt x="1595" y="1514832"/>
                </a:lnTo>
                <a:lnTo>
                  <a:pt x="0" y="1507236"/>
                </a:lnTo>
                <a:lnTo>
                  <a:pt x="1595" y="1499877"/>
                </a:lnTo>
                <a:lnTo>
                  <a:pt x="5905" y="1494091"/>
                </a:lnTo>
                <a:lnTo>
                  <a:pt x="12215" y="1490305"/>
                </a:lnTo>
                <a:lnTo>
                  <a:pt x="19811" y="1488947"/>
                </a:lnTo>
                <a:lnTo>
                  <a:pt x="27170" y="1490305"/>
                </a:lnTo>
                <a:lnTo>
                  <a:pt x="32956" y="1494091"/>
                </a:lnTo>
                <a:lnTo>
                  <a:pt x="36742" y="1499877"/>
                </a:lnTo>
                <a:lnTo>
                  <a:pt x="38100" y="1507236"/>
                </a:lnTo>
                <a:lnTo>
                  <a:pt x="36742" y="1514832"/>
                </a:lnTo>
                <a:lnTo>
                  <a:pt x="32956" y="1521142"/>
                </a:lnTo>
                <a:lnTo>
                  <a:pt x="27170" y="1525452"/>
                </a:lnTo>
                <a:lnTo>
                  <a:pt x="19811" y="1527047"/>
                </a:lnTo>
                <a:close/>
              </a:path>
              <a:path w="2997834" h="3548379">
                <a:moveTo>
                  <a:pt x="19811" y="1450847"/>
                </a:moveTo>
                <a:lnTo>
                  <a:pt x="12215" y="1449252"/>
                </a:lnTo>
                <a:lnTo>
                  <a:pt x="5905" y="1444942"/>
                </a:lnTo>
                <a:lnTo>
                  <a:pt x="1595" y="1438632"/>
                </a:lnTo>
                <a:lnTo>
                  <a:pt x="0" y="1431036"/>
                </a:lnTo>
                <a:lnTo>
                  <a:pt x="1595" y="1423677"/>
                </a:lnTo>
                <a:lnTo>
                  <a:pt x="5905" y="1417891"/>
                </a:lnTo>
                <a:lnTo>
                  <a:pt x="12215" y="1414105"/>
                </a:lnTo>
                <a:lnTo>
                  <a:pt x="19811" y="1412747"/>
                </a:lnTo>
                <a:lnTo>
                  <a:pt x="27170" y="1414105"/>
                </a:lnTo>
                <a:lnTo>
                  <a:pt x="32956" y="1417891"/>
                </a:lnTo>
                <a:lnTo>
                  <a:pt x="36742" y="1423677"/>
                </a:lnTo>
                <a:lnTo>
                  <a:pt x="38100" y="1431036"/>
                </a:lnTo>
                <a:lnTo>
                  <a:pt x="36742" y="1438632"/>
                </a:lnTo>
                <a:lnTo>
                  <a:pt x="32956" y="1444942"/>
                </a:lnTo>
                <a:lnTo>
                  <a:pt x="27170" y="1449252"/>
                </a:lnTo>
                <a:lnTo>
                  <a:pt x="19811" y="1450847"/>
                </a:lnTo>
                <a:close/>
              </a:path>
              <a:path w="2997834" h="3548379">
                <a:moveTo>
                  <a:pt x="19811" y="1374647"/>
                </a:moveTo>
                <a:lnTo>
                  <a:pt x="12215" y="1373052"/>
                </a:lnTo>
                <a:lnTo>
                  <a:pt x="5905" y="1368742"/>
                </a:lnTo>
                <a:lnTo>
                  <a:pt x="1595" y="1362432"/>
                </a:lnTo>
                <a:lnTo>
                  <a:pt x="0" y="1354836"/>
                </a:lnTo>
                <a:lnTo>
                  <a:pt x="1595" y="1347477"/>
                </a:lnTo>
                <a:lnTo>
                  <a:pt x="5905" y="1341691"/>
                </a:lnTo>
                <a:lnTo>
                  <a:pt x="12215" y="1337905"/>
                </a:lnTo>
                <a:lnTo>
                  <a:pt x="19811" y="1336547"/>
                </a:lnTo>
                <a:lnTo>
                  <a:pt x="27170" y="1337905"/>
                </a:lnTo>
                <a:lnTo>
                  <a:pt x="32956" y="1341691"/>
                </a:lnTo>
                <a:lnTo>
                  <a:pt x="36742" y="1347477"/>
                </a:lnTo>
                <a:lnTo>
                  <a:pt x="38100" y="1354836"/>
                </a:lnTo>
                <a:lnTo>
                  <a:pt x="36742" y="1362432"/>
                </a:lnTo>
                <a:lnTo>
                  <a:pt x="32956" y="1368742"/>
                </a:lnTo>
                <a:lnTo>
                  <a:pt x="27170" y="1373052"/>
                </a:lnTo>
                <a:lnTo>
                  <a:pt x="19811" y="1374647"/>
                </a:lnTo>
                <a:close/>
              </a:path>
              <a:path w="2997834" h="3548379">
                <a:moveTo>
                  <a:pt x="19811" y="1298447"/>
                </a:moveTo>
                <a:lnTo>
                  <a:pt x="12215" y="1296852"/>
                </a:lnTo>
                <a:lnTo>
                  <a:pt x="5905" y="1292542"/>
                </a:lnTo>
                <a:lnTo>
                  <a:pt x="1595" y="1286232"/>
                </a:lnTo>
                <a:lnTo>
                  <a:pt x="0" y="1278636"/>
                </a:lnTo>
                <a:lnTo>
                  <a:pt x="1595" y="1271277"/>
                </a:lnTo>
                <a:lnTo>
                  <a:pt x="5905" y="1265491"/>
                </a:lnTo>
                <a:lnTo>
                  <a:pt x="12215" y="1261705"/>
                </a:lnTo>
                <a:lnTo>
                  <a:pt x="19811" y="1260347"/>
                </a:lnTo>
                <a:lnTo>
                  <a:pt x="27170" y="1261705"/>
                </a:lnTo>
                <a:lnTo>
                  <a:pt x="32956" y="1265491"/>
                </a:lnTo>
                <a:lnTo>
                  <a:pt x="36742" y="1271277"/>
                </a:lnTo>
                <a:lnTo>
                  <a:pt x="38100" y="1278636"/>
                </a:lnTo>
                <a:lnTo>
                  <a:pt x="36742" y="1286232"/>
                </a:lnTo>
                <a:lnTo>
                  <a:pt x="32956" y="1292542"/>
                </a:lnTo>
                <a:lnTo>
                  <a:pt x="27170" y="1296852"/>
                </a:lnTo>
                <a:lnTo>
                  <a:pt x="19811" y="1298447"/>
                </a:lnTo>
                <a:close/>
              </a:path>
              <a:path w="2997834" h="3548379">
                <a:moveTo>
                  <a:pt x="19811" y="1222247"/>
                </a:moveTo>
                <a:lnTo>
                  <a:pt x="12215" y="1220652"/>
                </a:lnTo>
                <a:lnTo>
                  <a:pt x="5905" y="1216342"/>
                </a:lnTo>
                <a:lnTo>
                  <a:pt x="1595" y="1210032"/>
                </a:lnTo>
                <a:lnTo>
                  <a:pt x="0" y="1202436"/>
                </a:lnTo>
                <a:lnTo>
                  <a:pt x="1595" y="1195077"/>
                </a:lnTo>
                <a:lnTo>
                  <a:pt x="5905" y="1189291"/>
                </a:lnTo>
                <a:lnTo>
                  <a:pt x="12215" y="1185505"/>
                </a:lnTo>
                <a:lnTo>
                  <a:pt x="19811" y="1184147"/>
                </a:lnTo>
                <a:lnTo>
                  <a:pt x="27170" y="1185505"/>
                </a:lnTo>
                <a:lnTo>
                  <a:pt x="32956" y="1189291"/>
                </a:lnTo>
                <a:lnTo>
                  <a:pt x="36742" y="1195077"/>
                </a:lnTo>
                <a:lnTo>
                  <a:pt x="38100" y="1202436"/>
                </a:lnTo>
                <a:lnTo>
                  <a:pt x="36742" y="1210032"/>
                </a:lnTo>
                <a:lnTo>
                  <a:pt x="32956" y="1216342"/>
                </a:lnTo>
                <a:lnTo>
                  <a:pt x="27170" y="1220652"/>
                </a:lnTo>
                <a:lnTo>
                  <a:pt x="19811" y="1222247"/>
                </a:lnTo>
                <a:close/>
              </a:path>
              <a:path w="2997834" h="3548379">
                <a:moveTo>
                  <a:pt x="19811" y="1146047"/>
                </a:moveTo>
                <a:lnTo>
                  <a:pt x="12215" y="1144452"/>
                </a:lnTo>
                <a:lnTo>
                  <a:pt x="5905" y="1140142"/>
                </a:lnTo>
                <a:lnTo>
                  <a:pt x="1595" y="1133832"/>
                </a:lnTo>
                <a:lnTo>
                  <a:pt x="0" y="1126236"/>
                </a:lnTo>
                <a:lnTo>
                  <a:pt x="1595" y="1118877"/>
                </a:lnTo>
                <a:lnTo>
                  <a:pt x="5905" y="1113091"/>
                </a:lnTo>
                <a:lnTo>
                  <a:pt x="12215" y="1109305"/>
                </a:lnTo>
                <a:lnTo>
                  <a:pt x="19811" y="1107947"/>
                </a:lnTo>
                <a:lnTo>
                  <a:pt x="27170" y="1109305"/>
                </a:lnTo>
                <a:lnTo>
                  <a:pt x="32956" y="1113091"/>
                </a:lnTo>
                <a:lnTo>
                  <a:pt x="36742" y="1118877"/>
                </a:lnTo>
                <a:lnTo>
                  <a:pt x="38100" y="1126236"/>
                </a:lnTo>
                <a:lnTo>
                  <a:pt x="36742" y="1133832"/>
                </a:lnTo>
                <a:lnTo>
                  <a:pt x="32956" y="1140142"/>
                </a:lnTo>
                <a:lnTo>
                  <a:pt x="27170" y="1144452"/>
                </a:lnTo>
                <a:lnTo>
                  <a:pt x="19811" y="1146047"/>
                </a:lnTo>
                <a:close/>
              </a:path>
              <a:path w="2997834" h="3548379">
                <a:moveTo>
                  <a:pt x="19811" y="1069847"/>
                </a:moveTo>
                <a:lnTo>
                  <a:pt x="12215" y="1068252"/>
                </a:lnTo>
                <a:lnTo>
                  <a:pt x="5905" y="1063942"/>
                </a:lnTo>
                <a:lnTo>
                  <a:pt x="1595" y="1057632"/>
                </a:lnTo>
                <a:lnTo>
                  <a:pt x="0" y="1050036"/>
                </a:lnTo>
                <a:lnTo>
                  <a:pt x="1595" y="1042677"/>
                </a:lnTo>
                <a:lnTo>
                  <a:pt x="5905" y="1036891"/>
                </a:lnTo>
                <a:lnTo>
                  <a:pt x="12215" y="1033105"/>
                </a:lnTo>
                <a:lnTo>
                  <a:pt x="19811" y="1031747"/>
                </a:lnTo>
                <a:lnTo>
                  <a:pt x="27170" y="1033105"/>
                </a:lnTo>
                <a:lnTo>
                  <a:pt x="32956" y="1036891"/>
                </a:lnTo>
                <a:lnTo>
                  <a:pt x="36742" y="1042677"/>
                </a:lnTo>
                <a:lnTo>
                  <a:pt x="38100" y="1050036"/>
                </a:lnTo>
                <a:lnTo>
                  <a:pt x="36742" y="1057632"/>
                </a:lnTo>
                <a:lnTo>
                  <a:pt x="32956" y="1063942"/>
                </a:lnTo>
                <a:lnTo>
                  <a:pt x="27170" y="1068252"/>
                </a:lnTo>
                <a:lnTo>
                  <a:pt x="19811" y="1069847"/>
                </a:lnTo>
                <a:close/>
              </a:path>
              <a:path w="2997834" h="3548379">
                <a:moveTo>
                  <a:pt x="19811" y="993647"/>
                </a:moveTo>
                <a:lnTo>
                  <a:pt x="12215" y="992052"/>
                </a:lnTo>
                <a:lnTo>
                  <a:pt x="5905" y="987742"/>
                </a:lnTo>
                <a:lnTo>
                  <a:pt x="1595" y="981432"/>
                </a:lnTo>
                <a:lnTo>
                  <a:pt x="0" y="973836"/>
                </a:lnTo>
                <a:lnTo>
                  <a:pt x="1595" y="966477"/>
                </a:lnTo>
                <a:lnTo>
                  <a:pt x="5905" y="960691"/>
                </a:lnTo>
                <a:lnTo>
                  <a:pt x="12215" y="956905"/>
                </a:lnTo>
                <a:lnTo>
                  <a:pt x="19811" y="955547"/>
                </a:lnTo>
                <a:lnTo>
                  <a:pt x="27170" y="956905"/>
                </a:lnTo>
                <a:lnTo>
                  <a:pt x="32956" y="960691"/>
                </a:lnTo>
                <a:lnTo>
                  <a:pt x="36742" y="966477"/>
                </a:lnTo>
                <a:lnTo>
                  <a:pt x="38100" y="973836"/>
                </a:lnTo>
                <a:lnTo>
                  <a:pt x="36742" y="981432"/>
                </a:lnTo>
                <a:lnTo>
                  <a:pt x="32956" y="987742"/>
                </a:lnTo>
                <a:lnTo>
                  <a:pt x="27170" y="992052"/>
                </a:lnTo>
                <a:lnTo>
                  <a:pt x="19811" y="993647"/>
                </a:lnTo>
                <a:close/>
              </a:path>
              <a:path w="2997834" h="3548379">
                <a:moveTo>
                  <a:pt x="19811" y="917447"/>
                </a:moveTo>
                <a:lnTo>
                  <a:pt x="12215" y="915852"/>
                </a:lnTo>
                <a:lnTo>
                  <a:pt x="5905" y="911542"/>
                </a:lnTo>
                <a:lnTo>
                  <a:pt x="1595" y="905232"/>
                </a:lnTo>
                <a:lnTo>
                  <a:pt x="0" y="897636"/>
                </a:lnTo>
                <a:lnTo>
                  <a:pt x="1595" y="890277"/>
                </a:lnTo>
                <a:lnTo>
                  <a:pt x="5905" y="884491"/>
                </a:lnTo>
                <a:lnTo>
                  <a:pt x="12215" y="880705"/>
                </a:lnTo>
                <a:lnTo>
                  <a:pt x="19811" y="879347"/>
                </a:lnTo>
                <a:lnTo>
                  <a:pt x="27170" y="880705"/>
                </a:lnTo>
                <a:lnTo>
                  <a:pt x="32956" y="884491"/>
                </a:lnTo>
                <a:lnTo>
                  <a:pt x="36742" y="890277"/>
                </a:lnTo>
                <a:lnTo>
                  <a:pt x="38100" y="897636"/>
                </a:lnTo>
                <a:lnTo>
                  <a:pt x="36742" y="905232"/>
                </a:lnTo>
                <a:lnTo>
                  <a:pt x="32956" y="911542"/>
                </a:lnTo>
                <a:lnTo>
                  <a:pt x="27170" y="915852"/>
                </a:lnTo>
                <a:lnTo>
                  <a:pt x="19811" y="917447"/>
                </a:lnTo>
                <a:close/>
              </a:path>
              <a:path w="2997834" h="3548379">
                <a:moveTo>
                  <a:pt x="19811" y="841247"/>
                </a:moveTo>
                <a:lnTo>
                  <a:pt x="12215" y="839652"/>
                </a:lnTo>
                <a:lnTo>
                  <a:pt x="5905" y="835342"/>
                </a:lnTo>
                <a:lnTo>
                  <a:pt x="1595" y="829032"/>
                </a:lnTo>
                <a:lnTo>
                  <a:pt x="0" y="821436"/>
                </a:lnTo>
                <a:lnTo>
                  <a:pt x="1595" y="814077"/>
                </a:lnTo>
                <a:lnTo>
                  <a:pt x="5905" y="808291"/>
                </a:lnTo>
                <a:lnTo>
                  <a:pt x="12215" y="804505"/>
                </a:lnTo>
                <a:lnTo>
                  <a:pt x="19811" y="803147"/>
                </a:lnTo>
                <a:lnTo>
                  <a:pt x="27170" y="804505"/>
                </a:lnTo>
                <a:lnTo>
                  <a:pt x="32956" y="808291"/>
                </a:lnTo>
                <a:lnTo>
                  <a:pt x="36742" y="814077"/>
                </a:lnTo>
                <a:lnTo>
                  <a:pt x="38100" y="821436"/>
                </a:lnTo>
                <a:lnTo>
                  <a:pt x="36742" y="829032"/>
                </a:lnTo>
                <a:lnTo>
                  <a:pt x="32956" y="835342"/>
                </a:lnTo>
                <a:lnTo>
                  <a:pt x="27170" y="839652"/>
                </a:lnTo>
                <a:lnTo>
                  <a:pt x="19811" y="841247"/>
                </a:lnTo>
                <a:close/>
              </a:path>
              <a:path w="2997834" h="3548379">
                <a:moveTo>
                  <a:pt x="19811" y="765047"/>
                </a:moveTo>
                <a:lnTo>
                  <a:pt x="12215" y="763452"/>
                </a:lnTo>
                <a:lnTo>
                  <a:pt x="5905" y="759142"/>
                </a:lnTo>
                <a:lnTo>
                  <a:pt x="1595" y="752832"/>
                </a:lnTo>
                <a:lnTo>
                  <a:pt x="0" y="745236"/>
                </a:lnTo>
                <a:lnTo>
                  <a:pt x="1595" y="737877"/>
                </a:lnTo>
                <a:lnTo>
                  <a:pt x="5905" y="732091"/>
                </a:lnTo>
                <a:lnTo>
                  <a:pt x="12215" y="728305"/>
                </a:lnTo>
                <a:lnTo>
                  <a:pt x="19811" y="726947"/>
                </a:lnTo>
                <a:lnTo>
                  <a:pt x="27170" y="728305"/>
                </a:lnTo>
                <a:lnTo>
                  <a:pt x="32956" y="732091"/>
                </a:lnTo>
                <a:lnTo>
                  <a:pt x="36742" y="737877"/>
                </a:lnTo>
                <a:lnTo>
                  <a:pt x="38100" y="745236"/>
                </a:lnTo>
                <a:lnTo>
                  <a:pt x="36742" y="752832"/>
                </a:lnTo>
                <a:lnTo>
                  <a:pt x="32956" y="759142"/>
                </a:lnTo>
                <a:lnTo>
                  <a:pt x="27170" y="763452"/>
                </a:lnTo>
                <a:lnTo>
                  <a:pt x="19811" y="765047"/>
                </a:lnTo>
                <a:close/>
              </a:path>
              <a:path w="2997834" h="3548379">
                <a:moveTo>
                  <a:pt x="19811" y="688847"/>
                </a:moveTo>
                <a:lnTo>
                  <a:pt x="12215" y="687252"/>
                </a:lnTo>
                <a:lnTo>
                  <a:pt x="5905" y="682942"/>
                </a:lnTo>
                <a:lnTo>
                  <a:pt x="1595" y="676632"/>
                </a:lnTo>
                <a:lnTo>
                  <a:pt x="0" y="669036"/>
                </a:lnTo>
                <a:lnTo>
                  <a:pt x="1595" y="661677"/>
                </a:lnTo>
                <a:lnTo>
                  <a:pt x="5905" y="655891"/>
                </a:lnTo>
                <a:lnTo>
                  <a:pt x="12215" y="652105"/>
                </a:lnTo>
                <a:lnTo>
                  <a:pt x="19811" y="650747"/>
                </a:lnTo>
                <a:lnTo>
                  <a:pt x="27170" y="652105"/>
                </a:lnTo>
                <a:lnTo>
                  <a:pt x="32956" y="655891"/>
                </a:lnTo>
                <a:lnTo>
                  <a:pt x="36742" y="661677"/>
                </a:lnTo>
                <a:lnTo>
                  <a:pt x="38100" y="669036"/>
                </a:lnTo>
                <a:lnTo>
                  <a:pt x="36742" y="676632"/>
                </a:lnTo>
                <a:lnTo>
                  <a:pt x="32956" y="682942"/>
                </a:lnTo>
                <a:lnTo>
                  <a:pt x="27170" y="687252"/>
                </a:lnTo>
                <a:lnTo>
                  <a:pt x="19811" y="688847"/>
                </a:lnTo>
                <a:close/>
              </a:path>
              <a:path w="2997834" h="3548379">
                <a:moveTo>
                  <a:pt x="19811" y="612647"/>
                </a:moveTo>
                <a:lnTo>
                  <a:pt x="12215" y="611052"/>
                </a:lnTo>
                <a:lnTo>
                  <a:pt x="5905" y="606742"/>
                </a:lnTo>
                <a:lnTo>
                  <a:pt x="1595" y="600432"/>
                </a:lnTo>
                <a:lnTo>
                  <a:pt x="0" y="592836"/>
                </a:lnTo>
                <a:lnTo>
                  <a:pt x="1595" y="585477"/>
                </a:lnTo>
                <a:lnTo>
                  <a:pt x="5905" y="579691"/>
                </a:lnTo>
                <a:lnTo>
                  <a:pt x="12215" y="575905"/>
                </a:lnTo>
                <a:lnTo>
                  <a:pt x="19811" y="574547"/>
                </a:lnTo>
                <a:lnTo>
                  <a:pt x="27170" y="575905"/>
                </a:lnTo>
                <a:lnTo>
                  <a:pt x="32956" y="579691"/>
                </a:lnTo>
                <a:lnTo>
                  <a:pt x="36742" y="585477"/>
                </a:lnTo>
                <a:lnTo>
                  <a:pt x="38100" y="592836"/>
                </a:lnTo>
                <a:lnTo>
                  <a:pt x="36742" y="600432"/>
                </a:lnTo>
                <a:lnTo>
                  <a:pt x="32956" y="606742"/>
                </a:lnTo>
                <a:lnTo>
                  <a:pt x="27170" y="611052"/>
                </a:lnTo>
                <a:lnTo>
                  <a:pt x="19811" y="612647"/>
                </a:lnTo>
                <a:close/>
              </a:path>
              <a:path w="2997834" h="3548379">
                <a:moveTo>
                  <a:pt x="19811" y="536447"/>
                </a:moveTo>
                <a:lnTo>
                  <a:pt x="12215" y="534852"/>
                </a:lnTo>
                <a:lnTo>
                  <a:pt x="5905" y="530542"/>
                </a:lnTo>
                <a:lnTo>
                  <a:pt x="1595" y="524232"/>
                </a:lnTo>
                <a:lnTo>
                  <a:pt x="0" y="516636"/>
                </a:lnTo>
                <a:lnTo>
                  <a:pt x="1595" y="509277"/>
                </a:lnTo>
                <a:lnTo>
                  <a:pt x="5905" y="503491"/>
                </a:lnTo>
                <a:lnTo>
                  <a:pt x="12215" y="499705"/>
                </a:lnTo>
                <a:lnTo>
                  <a:pt x="19811" y="498347"/>
                </a:lnTo>
                <a:lnTo>
                  <a:pt x="27170" y="499705"/>
                </a:lnTo>
                <a:lnTo>
                  <a:pt x="32956" y="503491"/>
                </a:lnTo>
                <a:lnTo>
                  <a:pt x="36742" y="509277"/>
                </a:lnTo>
                <a:lnTo>
                  <a:pt x="38100" y="516636"/>
                </a:lnTo>
                <a:lnTo>
                  <a:pt x="36742" y="524232"/>
                </a:lnTo>
                <a:lnTo>
                  <a:pt x="32956" y="530542"/>
                </a:lnTo>
                <a:lnTo>
                  <a:pt x="27170" y="534852"/>
                </a:lnTo>
                <a:lnTo>
                  <a:pt x="19811" y="536447"/>
                </a:lnTo>
                <a:close/>
              </a:path>
              <a:path w="2997834" h="3548379">
                <a:moveTo>
                  <a:pt x="19811" y="460247"/>
                </a:moveTo>
                <a:lnTo>
                  <a:pt x="12215" y="458652"/>
                </a:lnTo>
                <a:lnTo>
                  <a:pt x="5905" y="454342"/>
                </a:lnTo>
                <a:lnTo>
                  <a:pt x="1595" y="448032"/>
                </a:lnTo>
                <a:lnTo>
                  <a:pt x="0" y="440436"/>
                </a:lnTo>
                <a:lnTo>
                  <a:pt x="1595" y="433077"/>
                </a:lnTo>
                <a:lnTo>
                  <a:pt x="5905" y="427291"/>
                </a:lnTo>
                <a:lnTo>
                  <a:pt x="12215" y="423505"/>
                </a:lnTo>
                <a:lnTo>
                  <a:pt x="19811" y="422147"/>
                </a:lnTo>
                <a:lnTo>
                  <a:pt x="27170" y="423505"/>
                </a:lnTo>
                <a:lnTo>
                  <a:pt x="32956" y="427291"/>
                </a:lnTo>
                <a:lnTo>
                  <a:pt x="36742" y="433077"/>
                </a:lnTo>
                <a:lnTo>
                  <a:pt x="38100" y="440436"/>
                </a:lnTo>
                <a:lnTo>
                  <a:pt x="36742" y="448032"/>
                </a:lnTo>
                <a:lnTo>
                  <a:pt x="32956" y="454342"/>
                </a:lnTo>
                <a:lnTo>
                  <a:pt x="27170" y="458652"/>
                </a:lnTo>
                <a:lnTo>
                  <a:pt x="19811" y="460247"/>
                </a:lnTo>
                <a:close/>
              </a:path>
              <a:path w="2997834" h="3548379">
                <a:moveTo>
                  <a:pt x="19811" y="384047"/>
                </a:moveTo>
                <a:lnTo>
                  <a:pt x="12215" y="382452"/>
                </a:lnTo>
                <a:lnTo>
                  <a:pt x="5905" y="378142"/>
                </a:lnTo>
                <a:lnTo>
                  <a:pt x="1595" y="371832"/>
                </a:lnTo>
                <a:lnTo>
                  <a:pt x="0" y="364236"/>
                </a:lnTo>
                <a:lnTo>
                  <a:pt x="1595" y="356877"/>
                </a:lnTo>
                <a:lnTo>
                  <a:pt x="5905" y="351091"/>
                </a:lnTo>
                <a:lnTo>
                  <a:pt x="12215" y="347305"/>
                </a:lnTo>
                <a:lnTo>
                  <a:pt x="19811" y="345947"/>
                </a:lnTo>
                <a:lnTo>
                  <a:pt x="27170" y="347305"/>
                </a:lnTo>
                <a:lnTo>
                  <a:pt x="32956" y="351091"/>
                </a:lnTo>
                <a:lnTo>
                  <a:pt x="36742" y="356877"/>
                </a:lnTo>
                <a:lnTo>
                  <a:pt x="38100" y="364236"/>
                </a:lnTo>
                <a:lnTo>
                  <a:pt x="36742" y="371832"/>
                </a:lnTo>
                <a:lnTo>
                  <a:pt x="32956" y="378142"/>
                </a:lnTo>
                <a:lnTo>
                  <a:pt x="27170" y="382452"/>
                </a:lnTo>
                <a:lnTo>
                  <a:pt x="19811" y="384047"/>
                </a:lnTo>
                <a:close/>
              </a:path>
              <a:path w="2997834" h="3548379">
                <a:moveTo>
                  <a:pt x="19811" y="307847"/>
                </a:moveTo>
                <a:lnTo>
                  <a:pt x="12215" y="306252"/>
                </a:lnTo>
                <a:lnTo>
                  <a:pt x="5905" y="301942"/>
                </a:lnTo>
                <a:lnTo>
                  <a:pt x="1595" y="295632"/>
                </a:lnTo>
                <a:lnTo>
                  <a:pt x="0" y="288036"/>
                </a:lnTo>
                <a:lnTo>
                  <a:pt x="1595" y="280439"/>
                </a:lnTo>
                <a:lnTo>
                  <a:pt x="5905" y="274129"/>
                </a:lnTo>
                <a:lnTo>
                  <a:pt x="12215" y="269819"/>
                </a:lnTo>
                <a:lnTo>
                  <a:pt x="19811" y="268223"/>
                </a:lnTo>
                <a:lnTo>
                  <a:pt x="27170" y="269819"/>
                </a:lnTo>
                <a:lnTo>
                  <a:pt x="32956" y="274129"/>
                </a:lnTo>
                <a:lnTo>
                  <a:pt x="36742" y="280439"/>
                </a:lnTo>
                <a:lnTo>
                  <a:pt x="38100" y="288036"/>
                </a:lnTo>
                <a:lnTo>
                  <a:pt x="36742" y="295632"/>
                </a:lnTo>
                <a:lnTo>
                  <a:pt x="32956" y="301942"/>
                </a:lnTo>
                <a:lnTo>
                  <a:pt x="27170" y="306252"/>
                </a:lnTo>
                <a:lnTo>
                  <a:pt x="19811" y="307847"/>
                </a:lnTo>
                <a:close/>
              </a:path>
              <a:path w="2997834" h="3548379">
                <a:moveTo>
                  <a:pt x="19811" y="230123"/>
                </a:moveTo>
                <a:lnTo>
                  <a:pt x="12215" y="228766"/>
                </a:lnTo>
                <a:lnTo>
                  <a:pt x="5905" y="224980"/>
                </a:lnTo>
                <a:lnTo>
                  <a:pt x="1595" y="219194"/>
                </a:lnTo>
                <a:lnTo>
                  <a:pt x="0" y="211836"/>
                </a:lnTo>
                <a:lnTo>
                  <a:pt x="1595" y="204239"/>
                </a:lnTo>
                <a:lnTo>
                  <a:pt x="5905" y="197929"/>
                </a:lnTo>
                <a:lnTo>
                  <a:pt x="12215" y="193619"/>
                </a:lnTo>
                <a:lnTo>
                  <a:pt x="19811" y="192023"/>
                </a:lnTo>
                <a:lnTo>
                  <a:pt x="27170" y="193619"/>
                </a:lnTo>
                <a:lnTo>
                  <a:pt x="32956" y="197929"/>
                </a:lnTo>
                <a:lnTo>
                  <a:pt x="36742" y="204239"/>
                </a:lnTo>
                <a:lnTo>
                  <a:pt x="38100" y="211836"/>
                </a:lnTo>
                <a:lnTo>
                  <a:pt x="36742" y="219194"/>
                </a:lnTo>
                <a:lnTo>
                  <a:pt x="32956" y="224980"/>
                </a:lnTo>
                <a:lnTo>
                  <a:pt x="27170" y="228766"/>
                </a:lnTo>
                <a:lnTo>
                  <a:pt x="19811" y="230123"/>
                </a:lnTo>
                <a:close/>
              </a:path>
              <a:path w="2997834" h="3548379">
                <a:moveTo>
                  <a:pt x="19811" y="153923"/>
                </a:moveTo>
                <a:lnTo>
                  <a:pt x="12215" y="152566"/>
                </a:lnTo>
                <a:lnTo>
                  <a:pt x="5905" y="148780"/>
                </a:lnTo>
                <a:lnTo>
                  <a:pt x="1595" y="142994"/>
                </a:lnTo>
                <a:lnTo>
                  <a:pt x="0" y="135636"/>
                </a:lnTo>
                <a:lnTo>
                  <a:pt x="1595" y="128039"/>
                </a:lnTo>
                <a:lnTo>
                  <a:pt x="5905" y="121729"/>
                </a:lnTo>
                <a:lnTo>
                  <a:pt x="12215" y="117419"/>
                </a:lnTo>
                <a:lnTo>
                  <a:pt x="19811" y="115823"/>
                </a:lnTo>
                <a:lnTo>
                  <a:pt x="27170" y="117419"/>
                </a:lnTo>
                <a:lnTo>
                  <a:pt x="32956" y="121729"/>
                </a:lnTo>
                <a:lnTo>
                  <a:pt x="36742" y="128039"/>
                </a:lnTo>
                <a:lnTo>
                  <a:pt x="38100" y="135636"/>
                </a:lnTo>
                <a:lnTo>
                  <a:pt x="36742" y="142994"/>
                </a:lnTo>
                <a:lnTo>
                  <a:pt x="32956" y="148780"/>
                </a:lnTo>
                <a:lnTo>
                  <a:pt x="27170" y="152566"/>
                </a:lnTo>
                <a:lnTo>
                  <a:pt x="19811" y="153923"/>
                </a:lnTo>
                <a:close/>
              </a:path>
              <a:path w="2997834" h="3548379">
                <a:moveTo>
                  <a:pt x="19811" y="77724"/>
                </a:moveTo>
                <a:lnTo>
                  <a:pt x="12215" y="76366"/>
                </a:lnTo>
                <a:lnTo>
                  <a:pt x="5905" y="72580"/>
                </a:lnTo>
                <a:lnTo>
                  <a:pt x="1595" y="66794"/>
                </a:lnTo>
                <a:lnTo>
                  <a:pt x="0" y="59436"/>
                </a:lnTo>
                <a:lnTo>
                  <a:pt x="1595" y="51839"/>
                </a:lnTo>
                <a:lnTo>
                  <a:pt x="5905" y="45529"/>
                </a:lnTo>
                <a:lnTo>
                  <a:pt x="12215" y="41219"/>
                </a:lnTo>
                <a:lnTo>
                  <a:pt x="19811" y="39624"/>
                </a:lnTo>
                <a:lnTo>
                  <a:pt x="27170" y="41219"/>
                </a:lnTo>
                <a:lnTo>
                  <a:pt x="32956" y="45529"/>
                </a:lnTo>
                <a:lnTo>
                  <a:pt x="36742" y="51839"/>
                </a:lnTo>
                <a:lnTo>
                  <a:pt x="38100" y="59436"/>
                </a:lnTo>
                <a:lnTo>
                  <a:pt x="36742" y="66794"/>
                </a:lnTo>
                <a:lnTo>
                  <a:pt x="32956" y="72580"/>
                </a:lnTo>
                <a:lnTo>
                  <a:pt x="27170" y="76366"/>
                </a:lnTo>
                <a:lnTo>
                  <a:pt x="19811" y="77724"/>
                </a:lnTo>
                <a:close/>
              </a:path>
              <a:path w="2997834" h="3548379">
                <a:moveTo>
                  <a:pt x="56388" y="38100"/>
                </a:moveTo>
                <a:lnTo>
                  <a:pt x="48791" y="36742"/>
                </a:lnTo>
                <a:lnTo>
                  <a:pt x="42481" y="32956"/>
                </a:lnTo>
                <a:lnTo>
                  <a:pt x="38171" y="27170"/>
                </a:lnTo>
                <a:lnTo>
                  <a:pt x="36575" y="19812"/>
                </a:lnTo>
                <a:lnTo>
                  <a:pt x="38171" y="12215"/>
                </a:lnTo>
                <a:lnTo>
                  <a:pt x="42481" y="5905"/>
                </a:lnTo>
                <a:lnTo>
                  <a:pt x="48791" y="1595"/>
                </a:lnTo>
                <a:lnTo>
                  <a:pt x="56388" y="0"/>
                </a:lnTo>
                <a:lnTo>
                  <a:pt x="63746" y="1595"/>
                </a:lnTo>
                <a:lnTo>
                  <a:pt x="69532" y="5905"/>
                </a:lnTo>
                <a:lnTo>
                  <a:pt x="73318" y="12215"/>
                </a:lnTo>
                <a:lnTo>
                  <a:pt x="74675" y="19812"/>
                </a:lnTo>
                <a:lnTo>
                  <a:pt x="73318" y="27170"/>
                </a:lnTo>
                <a:lnTo>
                  <a:pt x="69532" y="32956"/>
                </a:lnTo>
                <a:lnTo>
                  <a:pt x="63746" y="36742"/>
                </a:lnTo>
                <a:lnTo>
                  <a:pt x="56388" y="38100"/>
                </a:lnTo>
                <a:close/>
              </a:path>
              <a:path w="2997834" h="3548379">
                <a:moveTo>
                  <a:pt x="132588" y="38100"/>
                </a:moveTo>
                <a:lnTo>
                  <a:pt x="124991" y="36742"/>
                </a:lnTo>
                <a:lnTo>
                  <a:pt x="118681" y="32956"/>
                </a:lnTo>
                <a:lnTo>
                  <a:pt x="114371" y="27170"/>
                </a:lnTo>
                <a:lnTo>
                  <a:pt x="112775" y="19812"/>
                </a:lnTo>
                <a:lnTo>
                  <a:pt x="114371" y="12215"/>
                </a:lnTo>
                <a:lnTo>
                  <a:pt x="118681" y="5905"/>
                </a:lnTo>
                <a:lnTo>
                  <a:pt x="124991" y="1595"/>
                </a:lnTo>
                <a:lnTo>
                  <a:pt x="132588" y="0"/>
                </a:lnTo>
                <a:lnTo>
                  <a:pt x="139946" y="1595"/>
                </a:lnTo>
                <a:lnTo>
                  <a:pt x="145732" y="5905"/>
                </a:lnTo>
                <a:lnTo>
                  <a:pt x="149518" y="12215"/>
                </a:lnTo>
                <a:lnTo>
                  <a:pt x="150875" y="19812"/>
                </a:lnTo>
                <a:lnTo>
                  <a:pt x="149518" y="27170"/>
                </a:lnTo>
                <a:lnTo>
                  <a:pt x="145732" y="32956"/>
                </a:lnTo>
                <a:lnTo>
                  <a:pt x="139946" y="36742"/>
                </a:lnTo>
                <a:lnTo>
                  <a:pt x="132588" y="38100"/>
                </a:lnTo>
                <a:close/>
              </a:path>
              <a:path w="2997834" h="3548379">
                <a:moveTo>
                  <a:pt x="208788" y="38100"/>
                </a:moveTo>
                <a:lnTo>
                  <a:pt x="201191" y="36742"/>
                </a:lnTo>
                <a:lnTo>
                  <a:pt x="194881" y="32956"/>
                </a:lnTo>
                <a:lnTo>
                  <a:pt x="190571" y="27170"/>
                </a:lnTo>
                <a:lnTo>
                  <a:pt x="188975" y="19812"/>
                </a:lnTo>
                <a:lnTo>
                  <a:pt x="190571" y="12215"/>
                </a:lnTo>
                <a:lnTo>
                  <a:pt x="194881" y="5905"/>
                </a:lnTo>
                <a:lnTo>
                  <a:pt x="201191" y="1595"/>
                </a:lnTo>
                <a:lnTo>
                  <a:pt x="208788" y="0"/>
                </a:lnTo>
                <a:lnTo>
                  <a:pt x="216146" y="1595"/>
                </a:lnTo>
                <a:lnTo>
                  <a:pt x="221932" y="5905"/>
                </a:lnTo>
                <a:lnTo>
                  <a:pt x="225718" y="12215"/>
                </a:lnTo>
                <a:lnTo>
                  <a:pt x="227075" y="19812"/>
                </a:lnTo>
                <a:lnTo>
                  <a:pt x="225718" y="27170"/>
                </a:lnTo>
                <a:lnTo>
                  <a:pt x="221932" y="32956"/>
                </a:lnTo>
                <a:lnTo>
                  <a:pt x="216146" y="36742"/>
                </a:lnTo>
                <a:lnTo>
                  <a:pt x="208788" y="38100"/>
                </a:lnTo>
                <a:close/>
              </a:path>
              <a:path w="2997834" h="3548379">
                <a:moveTo>
                  <a:pt x="284988" y="38100"/>
                </a:moveTo>
                <a:lnTo>
                  <a:pt x="277391" y="36742"/>
                </a:lnTo>
                <a:lnTo>
                  <a:pt x="271081" y="32956"/>
                </a:lnTo>
                <a:lnTo>
                  <a:pt x="266771" y="27170"/>
                </a:lnTo>
                <a:lnTo>
                  <a:pt x="265175" y="19812"/>
                </a:lnTo>
                <a:lnTo>
                  <a:pt x="266771" y="12215"/>
                </a:lnTo>
                <a:lnTo>
                  <a:pt x="271081" y="5905"/>
                </a:lnTo>
                <a:lnTo>
                  <a:pt x="277391" y="1595"/>
                </a:lnTo>
                <a:lnTo>
                  <a:pt x="284988" y="0"/>
                </a:lnTo>
                <a:lnTo>
                  <a:pt x="292346" y="1595"/>
                </a:lnTo>
                <a:lnTo>
                  <a:pt x="298132" y="5905"/>
                </a:lnTo>
                <a:lnTo>
                  <a:pt x="301918" y="12215"/>
                </a:lnTo>
                <a:lnTo>
                  <a:pt x="303275" y="19812"/>
                </a:lnTo>
                <a:lnTo>
                  <a:pt x="301918" y="27170"/>
                </a:lnTo>
                <a:lnTo>
                  <a:pt x="298132" y="32956"/>
                </a:lnTo>
                <a:lnTo>
                  <a:pt x="292346" y="36742"/>
                </a:lnTo>
                <a:lnTo>
                  <a:pt x="284988" y="38100"/>
                </a:lnTo>
                <a:close/>
              </a:path>
              <a:path w="2997834" h="3548379">
                <a:moveTo>
                  <a:pt x="361188" y="38100"/>
                </a:moveTo>
                <a:lnTo>
                  <a:pt x="353591" y="36742"/>
                </a:lnTo>
                <a:lnTo>
                  <a:pt x="347281" y="32956"/>
                </a:lnTo>
                <a:lnTo>
                  <a:pt x="342971" y="27170"/>
                </a:lnTo>
                <a:lnTo>
                  <a:pt x="341375" y="19812"/>
                </a:lnTo>
                <a:lnTo>
                  <a:pt x="342971" y="12215"/>
                </a:lnTo>
                <a:lnTo>
                  <a:pt x="347281" y="5905"/>
                </a:lnTo>
                <a:lnTo>
                  <a:pt x="353591" y="1595"/>
                </a:lnTo>
                <a:lnTo>
                  <a:pt x="361188" y="0"/>
                </a:lnTo>
                <a:lnTo>
                  <a:pt x="368546" y="1595"/>
                </a:lnTo>
                <a:lnTo>
                  <a:pt x="374332" y="5905"/>
                </a:lnTo>
                <a:lnTo>
                  <a:pt x="378118" y="12215"/>
                </a:lnTo>
                <a:lnTo>
                  <a:pt x="379475" y="19812"/>
                </a:lnTo>
                <a:lnTo>
                  <a:pt x="378118" y="27170"/>
                </a:lnTo>
                <a:lnTo>
                  <a:pt x="374332" y="32956"/>
                </a:lnTo>
                <a:lnTo>
                  <a:pt x="368546" y="36742"/>
                </a:lnTo>
                <a:lnTo>
                  <a:pt x="361188" y="38100"/>
                </a:lnTo>
                <a:close/>
              </a:path>
              <a:path w="2997834" h="3548379">
                <a:moveTo>
                  <a:pt x="437388" y="38100"/>
                </a:moveTo>
                <a:lnTo>
                  <a:pt x="429791" y="36742"/>
                </a:lnTo>
                <a:lnTo>
                  <a:pt x="423481" y="32956"/>
                </a:lnTo>
                <a:lnTo>
                  <a:pt x="419171" y="27170"/>
                </a:lnTo>
                <a:lnTo>
                  <a:pt x="417575" y="19812"/>
                </a:lnTo>
                <a:lnTo>
                  <a:pt x="419171" y="12215"/>
                </a:lnTo>
                <a:lnTo>
                  <a:pt x="423481" y="5905"/>
                </a:lnTo>
                <a:lnTo>
                  <a:pt x="429791" y="1595"/>
                </a:lnTo>
                <a:lnTo>
                  <a:pt x="437388" y="0"/>
                </a:lnTo>
                <a:lnTo>
                  <a:pt x="444746" y="1595"/>
                </a:lnTo>
                <a:lnTo>
                  <a:pt x="450532" y="5905"/>
                </a:lnTo>
                <a:lnTo>
                  <a:pt x="454318" y="12215"/>
                </a:lnTo>
                <a:lnTo>
                  <a:pt x="455675" y="19812"/>
                </a:lnTo>
                <a:lnTo>
                  <a:pt x="454318" y="27170"/>
                </a:lnTo>
                <a:lnTo>
                  <a:pt x="450532" y="32956"/>
                </a:lnTo>
                <a:lnTo>
                  <a:pt x="444746" y="36742"/>
                </a:lnTo>
                <a:lnTo>
                  <a:pt x="437388" y="38100"/>
                </a:lnTo>
                <a:close/>
              </a:path>
              <a:path w="2997834" h="3548379">
                <a:moveTo>
                  <a:pt x="513588" y="38100"/>
                </a:moveTo>
                <a:lnTo>
                  <a:pt x="505991" y="36742"/>
                </a:lnTo>
                <a:lnTo>
                  <a:pt x="499681" y="32956"/>
                </a:lnTo>
                <a:lnTo>
                  <a:pt x="495371" y="27170"/>
                </a:lnTo>
                <a:lnTo>
                  <a:pt x="493775" y="19812"/>
                </a:lnTo>
                <a:lnTo>
                  <a:pt x="495371" y="12215"/>
                </a:lnTo>
                <a:lnTo>
                  <a:pt x="499681" y="5905"/>
                </a:lnTo>
                <a:lnTo>
                  <a:pt x="505991" y="1595"/>
                </a:lnTo>
                <a:lnTo>
                  <a:pt x="513588" y="0"/>
                </a:lnTo>
                <a:lnTo>
                  <a:pt x="520946" y="1595"/>
                </a:lnTo>
                <a:lnTo>
                  <a:pt x="526732" y="5905"/>
                </a:lnTo>
                <a:lnTo>
                  <a:pt x="530518" y="12215"/>
                </a:lnTo>
                <a:lnTo>
                  <a:pt x="531875" y="19812"/>
                </a:lnTo>
                <a:lnTo>
                  <a:pt x="530518" y="27170"/>
                </a:lnTo>
                <a:lnTo>
                  <a:pt x="526732" y="32956"/>
                </a:lnTo>
                <a:lnTo>
                  <a:pt x="520946" y="36742"/>
                </a:lnTo>
                <a:lnTo>
                  <a:pt x="513588" y="38100"/>
                </a:lnTo>
                <a:close/>
              </a:path>
              <a:path w="2997834" h="3548379">
                <a:moveTo>
                  <a:pt x="589787" y="38100"/>
                </a:moveTo>
                <a:lnTo>
                  <a:pt x="582191" y="36742"/>
                </a:lnTo>
                <a:lnTo>
                  <a:pt x="575881" y="32956"/>
                </a:lnTo>
                <a:lnTo>
                  <a:pt x="571571" y="27170"/>
                </a:lnTo>
                <a:lnTo>
                  <a:pt x="569976" y="19812"/>
                </a:lnTo>
                <a:lnTo>
                  <a:pt x="571571" y="12215"/>
                </a:lnTo>
                <a:lnTo>
                  <a:pt x="575881" y="5905"/>
                </a:lnTo>
                <a:lnTo>
                  <a:pt x="582191" y="1595"/>
                </a:lnTo>
                <a:lnTo>
                  <a:pt x="589787" y="0"/>
                </a:lnTo>
                <a:lnTo>
                  <a:pt x="597145" y="1595"/>
                </a:lnTo>
                <a:lnTo>
                  <a:pt x="602932" y="5905"/>
                </a:lnTo>
                <a:lnTo>
                  <a:pt x="606718" y="12215"/>
                </a:lnTo>
                <a:lnTo>
                  <a:pt x="608076" y="19812"/>
                </a:lnTo>
                <a:lnTo>
                  <a:pt x="606718" y="27170"/>
                </a:lnTo>
                <a:lnTo>
                  <a:pt x="602932" y="32956"/>
                </a:lnTo>
                <a:lnTo>
                  <a:pt x="597145" y="36742"/>
                </a:lnTo>
                <a:lnTo>
                  <a:pt x="589787" y="38100"/>
                </a:lnTo>
                <a:close/>
              </a:path>
              <a:path w="2997834" h="3548379">
                <a:moveTo>
                  <a:pt x="665987" y="38100"/>
                </a:moveTo>
                <a:lnTo>
                  <a:pt x="658391" y="36742"/>
                </a:lnTo>
                <a:lnTo>
                  <a:pt x="652081" y="32956"/>
                </a:lnTo>
                <a:lnTo>
                  <a:pt x="647771" y="27170"/>
                </a:lnTo>
                <a:lnTo>
                  <a:pt x="646176" y="19812"/>
                </a:lnTo>
                <a:lnTo>
                  <a:pt x="647771" y="12215"/>
                </a:lnTo>
                <a:lnTo>
                  <a:pt x="652081" y="5905"/>
                </a:lnTo>
                <a:lnTo>
                  <a:pt x="658391" y="1595"/>
                </a:lnTo>
                <a:lnTo>
                  <a:pt x="665987" y="0"/>
                </a:lnTo>
                <a:lnTo>
                  <a:pt x="673345" y="1595"/>
                </a:lnTo>
                <a:lnTo>
                  <a:pt x="679132" y="5905"/>
                </a:lnTo>
                <a:lnTo>
                  <a:pt x="682918" y="12215"/>
                </a:lnTo>
                <a:lnTo>
                  <a:pt x="684276" y="19812"/>
                </a:lnTo>
                <a:lnTo>
                  <a:pt x="682918" y="27170"/>
                </a:lnTo>
                <a:lnTo>
                  <a:pt x="679132" y="32956"/>
                </a:lnTo>
                <a:lnTo>
                  <a:pt x="673345" y="36742"/>
                </a:lnTo>
                <a:lnTo>
                  <a:pt x="665987" y="38100"/>
                </a:lnTo>
                <a:close/>
              </a:path>
              <a:path w="2997834" h="3548379">
                <a:moveTo>
                  <a:pt x="742187" y="38100"/>
                </a:moveTo>
                <a:lnTo>
                  <a:pt x="734591" y="36742"/>
                </a:lnTo>
                <a:lnTo>
                  <a:pt x="728281" y="32956"/>
                </a:lnTo>
                <a:lnTo>
                  <a:pt x="723971" y="27170"/>
                </a:lnTo>
                <a:lnTo>
                  <a:pt x="722376" y="19812"/>
                </a:lnTo>
                <a:lnTo>
                  <a:pt x="723971" y="12215"/>
                </a:lnTo>
                <a:lnTo>
                  <a:pt x="728281" y="5905"/>
                </a:lnTo>
                <a:lnTo>
                  <a:pt x="734591" y="1595"/>
                </a:lnTo>
                <a:lnTo>
                  <a:pt x="742187" y="0"/>
                </a:lnTo>
                <a:lnTo>
                  <a:pt x="749545" y="1595"/>
                </a:lnTo>
                <a:lnTo>
                  <a:pt x="755332" y="5905"/>
                </a:lnTo>
                <a:lnTo>
                  <a:pt x="759118" y="12215"/>
                </a:lnTo>
                <a:lnTo>
                  <a:pt x="760476" y="19812"/>
                </a:lnTo>
                <a:lnTo>
                  <a:pt x="759118" y="27170"/>
                </a:lnTo>
                <a:lnTo>
                  <a:pt x="755332" y="32956"/>
                </a:lnTo>
                <a:lnTo>
                  <a:pt x="749545" y="36742"/>
                </a:lnTo>
                <a:lnTo>
                  <a:pt x="742187" y="38100"/>
                </a:lnTo>
                <a:close/>
              </a:path>
              <a:path w="2997834" h="3548379">
                <a:moveTo>
                  <a:pt x="818387" y="38100"/>
                </a:moveTo>
                <a:lnTo>
                  <a:pt x="810791" y="36742"/>
                </a:lnTo>
                <a:lnTo>
                  <a:pt x="804481" y="32956"/>
                </a:lnTo>
                <a:lnTo>
                  <a:pt x="800171" y="27170"/>
                </a:lnTo>
                <a:lnTo>
                  <a:pt x="798576" y="19812"/>
                </a:lnTo>
                <a:lnTo>
                  <a:pt x="800171" y="12215"/>
                </a:lnTo>
                <a:lnTo>
                  <a:pt x="804481" y="5905"/>
                </a:lnTo>
                <a:lnTo>
                  <a:pt x="810791" y="1595"/>
                </a:lnTo>
                <a:lnTo>
                  <a:pt x="818387" y="0"/>
                </a:lnTo>
                <a:lnTo>
                  <a:pt x="825745" y="1595"/>
                </a:lnTo>
                <a:lnTo>
                  <a:pt x="831532" y="5905"/>
                </a:lnTo>
                <a:lnTo>
                  <a:pt x="835318" y="12215"/>
                </a:lnTo>
                <a:lnTo>
                  <a:pt x="836676" y="19812"/>
                </a:lnTo>
                <a:lnTo>
                  <a:pt x="835318" y="27170"/>
                </a:lnTo>
                <a:lnTo>
                  <a:pt x="831532" y="32956"/>
                </a:lnTo>
                <a:lnTo>
                  <a:pt x="825745" y="36742"/>
                </a:lnTo>
                <a:lnTo>
                  <a:pt x="818387" y="38100"/>
                </a:lnTo>
                <a:close/>
              </a:path>
              <a:path w="2997834" h="3548379">
                <a:moveTo>
                  <a:pt x="894587" y="38100"/>
                </a:moveTo>
                <a:lnTo>
                  <a:pt x="886991" y="36742"/>
                </a:lnTo>
                <a:lnTo>
                  <a:pt x="880681" y="32956"/>
                </a:lnTo>
                <a:lnTo>
                  <a:pt x="876371" y="27170"/>
                </a:lnTo>
                <a:lnTo>
                  <a:pt x="874776" y="19812"/>
                </a:lnTo>
                <a:lnTo>
                  <a:pt x="876371" y="12215"/>
                </a:lnTo>
                <a:lnTo>
                  <a:pt x="880681" y="5905"/>
                </a:lnTo>
                <a:lnTo>
                  <a:pt x="886991" y="1595"/>
                </a:lnTo>
                <a:lnTo>
                  <a:pt x="894587" y="0"/>
                </a:lnTo>
                <a:lnTo>
                  <a:pt x="901945" y="1595"/>
                </a:lnTo>
                <a:lnTo>
                  <a:pt x="907732" y="5905"/>
                </a:lnTo>
                <a:lnTo>
                  <a:pt x="911518" y="12215"/>
                </a:lnTo>
                <a:lnTo>
                  <a:pt x="912876" y="19812"/>
                </a:lnTo>
                <a:lnTo>
                  <a:pt x="911518" y="27170"/>
                </a:lnTo>
                <a:lnTo>
                  <a:pt x="907732" y="32956"/>
                </a:lnTo>
                <a:lnTo>
                  <a:pt x="901945" y="36742"/>
                </a:lnTo>
                <a:lnTo>
                  <a:pt x="894587" y="38100"/>
                </a:lnTo>
                <a:close/>
              </a:path>
              <a:path w="2997834" h="3548379">
                <a:moveTo>
                  <a:pt x="970787" y="38100"/>
                </a:moveTo>
                <a:lnTo>
                  <a:pt x="963191" y="36742"/>
                </a:lnTo>
                <a:lnTo>
                  <a:pt x="956881" y="32956"/>
                </a:lnTo>
                <a:lnTo>
                  <a:pt x="952571" y="27170"/>
                </a:lnTo>
                <a:lnTo>
                  <a:pt x="950976" y="19812"/>
                </a:lnTo>
                <a:lnTo>
                  <a:pt x="952571" y="12215"/>
                </a:lnTo>
                <a:lnTo>
                  <a:pt x="956881" y="5905"/>
                </a:lnTo>
                <a:lnTo>
                  <a:pt x="963191" y="1595"/>
                </a:lnTo>
                <a:lnTo>
                  <a:pt x="970787" y="0"/>
                </a:lnTo>
                <a:lnTo>
                  <a:pt x="978384" y="1595"/>
                </a:lnTo>
                <a:lnTo>
                  <a:pt x="984694" y="5905"/>
                </a:lnTo>
                <a:lnTo>
                  <a:pt x="989004" y="12215"/>
                </a:lnTo>
                <a:lnTo>
                  <a:pt x="990600" y="19812"/>
                </a:lnTo>
                <a:lnTo>
                  <a:pt x="989004" y="27170"/>
                </a:lnTo>
                <a:lnTo>
                  <a:pt x="984694" y="32956"/>
                </a:lnTo>
                <a:lnTo>
                  <a:pt x="978384" y="36742"/>
                </a:lnTo>
                <a:lnTo>
                  <a:pt x="970787" y="38100"/>
                </a:lnTo>
                <a:close/>
              </a:path>
              <a:path w="2997834" h="3548379">
                <a:moveTo>
                  <a:pt x="1046987" y="38100"/>
                </a:moveTo>
                <a:lnTo>
                  <a:pt x="1039629" y="36742"/>
                </a:lnTo>
                <a:lnTo>
                  <a:pt x="1033843" y="32956"/>
                </a:lnTo>
                <a:lnTo>
                  <a:pt x="1030057" y="27170"/>
                </a:lnTo>
                <a:lnTo>
                  <a:pt x="1028700" y="19812"/>
                </a:lnTo>
                <a:lnTo>
                  <a:pt x="1030057" y="12215"/>
                </a:lnTo>
                <a:lnTo>
                  <a:pt x="1033843" y="5905"/>
                </a:lnTo>
                <a:lnTo>
                  <a:pt x="1039629" y="1595"/>
                </a:lnTo>
                <a:lnTo>
                  <a:pt x="1046987" y="0"/>
                </a:lnTo>
                <a:lnTo>
                  <a:pt x="1054584" y="1595"/>
                </a:lnTo>
                <a:lnTo>
                  <a:pt x="1060894" y="5905"/>
                </a:lnTo>
                <a:lnTo>
                  <a:pt x="1065204" y="12215"/>
                </a:lnTo>
                <a:lnTo>
                  <a:pt x="1066800" y="19812"/>
                </a:lnTo>
                <a:lnTo>
                  <a:pt x="1065204" y="27170"/>
                </a:lnTo>
                <a:lnTo>
                  <a:pt x="1060894" y="32956"/>
                </a:lnTo>
                <a:lnTo>
                  <a:pt x="1054584" y="36742"/>
                </a:lnTo>
                <a:lnTo>
                  <a:pt x="1046987" y="38100"/>
                </a:lnTo>
                <a:close/>
              </a:path>
              <a:path w="2997834" h="3548379">
                <a:moveTo>
                  <a:pt x="1123187" y="38100"/>
                </a:moveTo>
                <a:lnTo>
                  <a:pt x="1115829" y="36742"/>
                </a:lnTo>
                <a:lnTo>
                  <a:pt x="1110043" y="32956"/>
                </a:lnTo>
                <a:lnTo>
                  <a:pt x="1106257" y="27170"/>
                </a:lnTo>
                <a:lnTo>
                  <a:pt x="1104900" y="19812"/>
                </a:lnTo>
                <a:lnTo>
                  <a:pt x="1106257" y="12215"/>
                </a:lnTo>
                <a:lnTo>
                  <a:pt x="1110043" y="5905"/>
                </a:lnTo>
                <a:lnTo>
                  <a:pt x="1115829" y="1595"/>
                </a:lnTo>
                <a:lnTo>
                  <a:pt x="1123187" y="0"/>
                </a:lnTo>
                <a:lnTo>
                  <a:pt x="1130784" y="1595"/>
                </a:lnTo>
                <a:lnTo>
                  <a:pt x="1137094" y="5905"/>
                </a:lnTo>
                <a:lnTo>
                  <a:pt x="1141404" y="12215"/>
                </a:lnTo>
                <a:lnTo>
                  <a:pt x="1143000" y="19812"/>
                </a:lnTo>
                <a:lnTo>
                  <a:pt x="1141404" y="27170"/>
                </a:lnTo>
                <a:lnTo>
                  <a:pt x="1137094" y="32956"/>
                </a:lnTo>
                <a:lnTo>
                  <a:pt x="1130784" y="36742"/>
                </a:lnTo>
                <a:lnTo>
                  <a:pt x="1123187" y="38100"/>
                </a:lnTo>
                <a:close/>
              </a:path>
              <a:path w="2997834" h="3548379">
                <a:moveTo>
                  <a:pt x="1199387" y="38100"/>
                </a:moveTo>
                <a:lnTo>
                  <a:pt x="1192029" y="36742"/>
                </a:lnTo>
                <a:lnTo>
                  <a:pt x="1186243" y="32956"/>
                </a:lnTo>
                <a:lnTo>
                  <a:pt x="1182457" y="27170"/>
                </a:lnTo>
                <a:lnTo>
                  <a:pt x="1181100" y="19812"/>
                </a:lnTo>
                <a:lnTo>
                  <a:pt x="1182457" y="12215"/>
                </a:lnTo>
                <a:lnTo>
                  <a:pt x="1186243" y="5905"/>
                </a:lnTo>
                <a:lnTo>
                  <a:pt x="1192029" y="1595"/>
                </a:lnTo>
                <a:lnTo>
                  <a:pt x="1199387" y="0"/>
                </a:lnTo>
                <a:lnTo>
                  <a:pt x="1206984" y="1595"/>
                </a:lnTo>
                <a:lnTo>
                  <a:pt x="1213294" y="5905"/>
                </a:lnTo>
                <a:lnTo>
                  <a:pt x="1217604" y="12215"/>
                </a:lnTo>
                <a:lnTo>
                  <a:pt x="1219200" y="19812"/>
                </a:lnTo>
                <a:lnTo>
                  <a:pt x="1217604" y="27170"/>
                </a:lnTo>
                <a:lnTo>
                  <a:pt x="1213294" y="32956"/>
                </a:lnTo>
                <a:lnTo>
                  <a:pt x="1206984" y="36742"/>
                </a:lnTo>
                <a:lnTo>
                  <a:pt x="1199387" y="38100"/>
                </a:lnTo>
                <a:close/>
              </a:path>
              <a:path w="2997834" h="3548379">
                <a:moveTo>
                  <a:pt x="1275587" y="38100"/>
                </a:moveTo>
                <a:lnTo>
                  <a:pt x="1268229" y="36742"/>
                </a:lnTo>
                <a:lnTo>
                  <a:pt x="1262443" y="32956"/>
                </a:lnTo>
                <a:lnTo>
                  <a:pt x="1258657" y="27170"/>
                </a:lnTo>
                <a:lnTo>
                  <a:pt x="1257300" y="19812"/>
                </a:lnTo>
                <a:lnTo>
                  <a:pt x="1258657" y="12215"/>
                </a:lnTo>
                <a:lnTo>
                  <a:pt x="1262443" y="5905"/>
                </a:lnTo>
                <a:lnTo>
                  <a:pt x="1268229" y="1595"/>
                </a:lnTo>
                <a:lnTo>
                  <a:pt x="1275587" y="0"/>
                </a:lnTo>
                <a:lnTo>
                  <a:pt x="1283184" y="1595"/>
                </a:lnTo>
                <a:lnTo>
                  <a:pt x="1289494" y="5905"/>
                </a:lnTo>
                <a:lnTo>
                  <a:pt x="1293804" y="12215"/>
                </a:lnTo>
                <a:lnTo>
                  <a:pt x="1295400" y="19812"/>
                </a:lnTo>
                <a:lnTo>
                  <a:pt x="1293804" y="27170"/>
                </a:lnTo>
                <a:lnTo>
                  <a:pt x="1289494" y="32956"/>
                </a:lnTo>
                <a:lnTo>
                  <a:pt x="1283184" y="36742"/>
                </a:lnTo>
                <a:lnTo>
                  <a:pt x="1275587" y="38100"/>
                </a:lnTo>
                <a:close/>
              </a:path>
              <a:path w="2997834" h="3548379">
                <a:moveTo>
                  <a:pt x="1351787" y="38100"/>
                </a:moveTo>
                <a:lnTo>
                  <a:pt x="1344429" y="36742"/>
                </a:lnTo>
                <a:lnTo>
                  <a:pt x="1338643" y="32956"/>
                </a:lnTo>
                <a:lnTo>
                  <a:pt x="1334857" y="27170"/>
                </a:lnTo>
                <a:lnTo>
                  <a:pt x="1333500" y="19812"/>
                </a:lnTo>
                <a:lnTo>
                  <a:pt x="1334857" y="12215"/>
                </a:lnTo>
                <a:lnTo>
                  <a:pt x="1338643" y="5905"/>
                </a:lnTo>
                <a:lnTo>
                  <a:pt x="1344429" y="1595"/>
                </a:lnTo>
                <a:lnTo>
                  <a:pt x="1351787" y="0"/>
                </a:lnTo>
                <a:lnTo>
                  <a:pt x="1359384" y="1595"/>
                </a:lnTo>
                <a:lnTo>
                  <a:pt x="1365694" y="5905"/>
                </a:lnTo>
                <a:lnTo>
                  <a:pt x="1370004" y="12215"/>
                </a:lnTo>
                <a:lnTo>
                  <a:pt x="1371600" y="19812"/>
                </a:lnTo>
                <a:lnTo>
                  <a:pt x="1370004" y="27170"/>
                </a:lnTo>
                <a:lnTo>
                  <a:pt x="1365694" y="32956"/>
                </a:lnTo>
                <a:lnTo>
                  <a:pt x="1359384" y="36742"/>
                </a:lnTo>
                <a:lnTo>
                  <a:pt x="1351787" y="38100"/>
                </a:lnTo>
                <a:close/>
              </a:path>
              <a:path w="2997834" h="3548379">
                <a:moveTo>
                  <a:pt x="1427987" y="38100"/>
                </a:moveTo>
                <a:lnTo>
                  <a:pt x="1420629" y="36742"/>
                </a:lnTo>
                <a:lnTo>
                  <a:pt x="1414843" y="32956"/>
                </a:lnTo>
                <a:lnTo>
                  <a:pt x="1411057" y="27170"/>
                </a:lnTo>
                <a:lnTo>
                  <a:pt x="1409700" y="19812"/>
                </a:lnTo>
                <a:lnTo>
                  <a:pt x="1411057" y="12215"/>
                </a:lnTo>
                <a:lnTo>
                  <a:pt x="1414843" y="5905"/>
                </a:lnTo>
                <a:lnTo>
                  <a:pt x="1420629" y="1595"/>
                </a:lnTo>
                <a:lnTo>
                  <a:pt x="1427987" y="0"/>
                </a:lnTo>
                <a:lnTo>
                  <a:pt x="1435584" y="1595"/>
                </a:lnTo>
                <a:lnTo>
                  <a:pt x="1441894" y="5905"/>
                </a:lnTo>
                <a:lnTo>
                  <a:pt x="1446204" y="12215"/>
                </a:lnTo>
                <a:lnTo>
                  <a:pt x="1447800" y="19812"/>
                </a:lnTo>
                <a:lnTo>
                  <a:pt x="1446204" y="27170"/>
                </a:lnTo>
                <a:lnTo>
                  <a:pt x="1441894" y="32956"/>
                </a:lnTo>
                <a:lnTo>
                  <a:pt x="1435584" y="36742"/>
                </a:lnTo>
                <a:lnTo>
                  <a:pt x="1427987" y="38100"/>
                </a:lnTo>
                <a:close/>
              </a:path>
              <a:path w="2997834" h="3548379">
                <a:moveTo>
                  <a:pt x="1504187" y="38100"/>
                </a:moveTo>
                <a:lnTo>
                  <a:pt x="1496829" y="36742"/>
                </a:lnTo>
                <a:lnTo>
                  <a:pt x="1491043" y="32956"/>
                </a:lnTo>
                <a:lnTo>
                  <a:pt x="1487257" y="27170"/>
                </a:lnTo>
                <a:lnTo>
                  <a:pt x="1485900" y="19812"/>
                </a:lnTo>
                <a:lnTo>
                  <a:pt x="1487257" y="12215"/>
                </a:lnTo>
                <a:lnTo>
                  <a:pt x="1491043" y="5905"/>
                </a:lnTo>
                <a:lnTo>
                  <a:pt x="1496829" y="1595"/>
                </a:lnTo>
                <a:lnTo>
                  <a:pt x="1504187" y="0"/>
                </a:lnTo>
                <a:lnTo>
                  <a:pt x="1511784" y="1595"/>
                </a:lnTo>
                <a:lnTo>
                  <a:pt x="1518094" y="5905"/>
                </a:lnTo>
                <a:lnTo>
                  <a:pt x="1522404" y="12215"/>
                </a:lnTo>
                <a:lnTo>
                  <a:pt x="1524000" y="19812"/>
                </a:lnTo>
                <a:lnTo>
                  <a:pt x="1522404" y="27170"/>
                </a:lnTo>
                <a:lnTo>
                  <a:pt x="1518094" y="32956"/>
                </a:lnTo>
                <a:lnTo>
                  <a:pt x="1511784" y="36742"/>
                </a:lnTo>
                <a:lnTo>
                  <a:pt x="1504187" y="38100"/>
                </a:lnTo>
                <a:close/>
              </a:path>
              <a:path w="2997834" h="3548379">
                <a:moveTo>
                  <a:pt x="1580387" y="38100"/>
                </a:moveTo>
                <a:lnTo>
                  <a:pt x="1573029" y="36742"/>
                </a:lnTo>
                <a:lnTo>
                  <a:pt x="1567243" y="32956"/>
                </a:lnTo>
                <a:lnTo>
                  <a:pt x="1563457" y="27170"/>
                </a:lnTo>
                <a:lnTo>
                  <a:pt x="1562100" y="19812"/>
                </a:lnTo>
                <a:lnTo>
                  <a:pt x="1563457" y="12215"/>
                </a:lnTo>
                <a:lnTo>
                  <a:pt x="1567243" y="5905"/>
                </a:lnTo>
                <a:lnTo>
                  <a:pt x="1573029" y="1595"/>
                </a:lnTo>
                <a:lnTo>
                  <a:pt x="1580387" y="0"/>
                </a:lnTo>
                <a:lnTo>
                  <a:pt x="1587984" y="1595"/>
                </a:lnTo>
                <a:lnTo>
                  <a:pt x="1594294" y="5905"/>
                </a:lnTo>
                <a:lnTo>
                  <a:pt x="1598604" y="12215"/>
                </a:lnTo>
                <a:lnTo>
                  <a:pt x="1600200" y="19812"/>
                </a:lnTo>
                <a:lnTo>
                  <a:pt x="1598604" y="27170"/>
                </a:lnTo>
                <a:lnTo>
                  <a:pt x="1594294" y="32956"/>
                </a:lnTo>
                <a:lnTo>
                  <a:pt x="1587984" y="36742"/>
                </a:lnTo>
                <a:lnTo>
                  <a:pt x="1580387" y="38100"/>
                </a:lnTo>
                <a:close/>
              </a:path>
              <a:path w="2997834" h="3548379">
                <a:moveTo>
                  <a:pt x="1656587" y="38100"/>
                </a:moveTo>
                <a:lnTo>
                  <a:pt x="1649229" y="36742"/>
                </a:lnTo>
                <a:lnTo>
                  <a:pt x="1643443" y="32956"/>
                </a:lnTo>
                <a:lnTo>
                  <a:pt x="1639657" y="27170"/>
                </a:lnTo>
                <a:lnTo>
                  <a:pt x="1638300" y="19812"/>
                </a:lnTo>
                <a:lnTo>
                  <a:pt x="1639657" y="12215"/>
                </a:lnTo>
                <a:lnTo>
                  <a:pt x="1643443" y="5905"/>
                </a:lnTo>
                <a:lnTo>
                  <a:pt x="1649229" y="1595"/>
                </a:lnTo>
                <a:lnTo>
                  <a:pt x="1656587" y="0"/>
                </a:lnTo>
                <a:lnTo>
                  <a:pt x="1664184" y="1595"/>
                </a:lnTo>
                <a:lnTo>
                  <a:pt x="1670494" y="5905"/>
                </a:lnTo>
                <a:lnTo>
                  <a:pt x="1674804" y="12215"/>
                </a:lnTo>
                <a:lnTo>
                  <a:pt x="1676400" y="19812"/>
                </a:lnTo>
                <a:lnTo>
                  <a:pt x="1674804" y="27170"/>
                </a:lnTo>
                <a:lnTo>
                  <a:pt x="1670494" y="32956"/>
                </a:lnTo>
                <a:lnTo>
                  <a:pt x="1664184" y="36742"/>
                </a:lnTo>
                <a:lnTo>
                  <a:pt x="1656587" y="38100"/>
                </a:lnTo>
                <a:close/>
              </a:path>
              <a:path w="2997834" h="3548379">
                <a:moveTo>
                  <a:pt x="1732787" y="38100"/>
                </a:moveTo>
                <a:lnTo>
                  <a:pt x="1725429" y="36742"/>
                </a:lnTo>
                <a:lnTo>
                  <a:pt x="1719643" y="32956"/>
                </a:lnTo>
                <a:lnTo>
                  <a:pt x="1715857" y="27170"/>
                </a:lnTo>
                <a:lnTo>
                  <a:pt x="1714500" y="19812"/>
                </a:lnTo>
                <a:lnTo>
                  <a:pt x="1715857" y="12215"/>
                </a:lnTo>
                <a:lnTo>
                  <a:pt x="1719643" y="5905"/>
                </a:lnTo>
                <a:lnTo>
                  <a:pt x="1725429" y="1595"/>
                </a:lnTo>
                <a:lnTo>
                  <a:pt x="1732787" y="0"/>
                </a:lnTo>
                <a:lnTo>
                  <a:pt x="1740384" y="1595"/>
                </a:lnTo>
                <a:lnTo>
                  <a:pt x="1746694" y="5905"/>
                </a:lnTo>
                <a:lnTo>
                  <a:pt x="1751004" y="12215"/>
                </a:lnTo>
                <a:lnTo>
                  <a:pt x="1752600" y="19812"/>
                </a:lnTo>
                <a:lnTo>
                  <a:pt x="1751004" y="27170"/>
                </a:lnTo>
                <a:lnTo>
                  <a:pt x="1746694" y="32956"/>
                </a:lnTo>
                <a:lnTo>
                  <a:pt x="1740384" y="36742"/>
                </a:lnTo>
                <a:lnTo>
                  <a:pt x="1732787" y="38100"/>
                </a:lnTo>
                <a:close/>
              </a:path>
              <a:path w="2997834" h="3548379">
                <a:moveTo>
                  <a:pt x="1808987" y="38100"/>
                </a:moveTo>
                <a:lnTo>
                  <a:pt x="1801629" y="36742"/>
                </a:lnTo>
                <a:lnTo>
                  <a:pt x="1795843" y="32956"/>
                </a:lnTo>
                <a:lnTo>
                  <a:pt x="1792057" y="27170"/>
                </a:lnTo>
                <a:lnTo>
                  <a:pt x="1790700" y="19812"/>
                </a:lnTo>
                <a:lnTo>
                  <a:pt x="1792057" y="12215"/>
                </a:lnTo>
                <a:lnTo>
                  <a:pt x="1795843" y="5905"/>
                </a:lnTo>
                <a:lnTo>
                  <a:pt x="1801629" y="1595"/>
                </a:lnTo>
                <a:lnTo>
                  <a:pt x="1808987" y="0"/>
                </a:lnTo>
                <a:lnTo>
                  <a:pt x="1816584" y="1595"/>
                </a:lnTo>
                <a:lnTo>
                  <a:pt x="1822894" y="5905"/>
                </a:lnTo>
                <a:lnTo>
                  <a:pt x="1827204" y="12215"/>
                </a:lnTo>
                <a:lnTo>
                  <a:pt x="1828800" y="19812"/>
                </a:lnTo>
                <a:lnTo>
                  <a:pt x="1827204" y="27170"/>
                </a:lnTo>
                <a:lnTo>
                  <a:pt x="1822894" y="32956"/>
                </a:lnTo>
                <a:lnTo>
                  <a:pt x="1816584" y="36742"/>
                </a:lnTo>
                <a:lnTo>
                  <a:pt x="1808987" y="38100"/>
                </a:lnTo>
                <a:close/>
              </a:path>
              <a:path w="2997834" h="3548379">
                <a:moveTo>
                  <a:pt x="1885187" y="38100"/>
                </a:moveTo>
                <a:lnTo>
                  <a:pt x="1877829" y="36742"/>
                </a:lnTo>
                <a:lnTo>
                  <a:pt x="1872043" y="32956"/>
                </a:lnTo>
                <a:lnTo>
                  <a:pt x="1868257" y="27170"/>
                </a:lnTo>
                <a:lnTo>
                  <a:pt x="1866900" y="19812"/>
                </a:lnTo>
                <a:lnTo>
                  <a:pt x="1868257" y="12215"/>
                </a:lnTo>
                <a:lnTo>
                  <a:pt x="1872043" y="5905"/>
                </a:lnTo>
                <a:lnTo>
                  <a:pt x="1877829" y="1595"/>
                </a:lnTo>
                <a:lnTo>
                  <a:pt x="1885187" y="0"/>
                </a:lnTo>
                <a:lnTo>
                  <a:pt x="1892784" y="1595"/>
                </a:lnTo>
                <a:lnTo>
                  <a:pt x="1899094" y="5905"/>
                </a:lnTo>
                <a:lnTo>
                  <a:pt x="1903404" y="12215"/>
                </a:lnTo>
                <a:lnTo>
                  <a:pt x="1905000" y="19812"/>
                </a:lnTo>
                <a:lnTo>
                  <a:pt x="1903404" y="27170"/>
                </a:lnTo>
                <a:lnTo>
                  <a:pt x="1899094" y="32956"/>
                </a:lnTo>
                <a:lnTo>
                  <a:pt x="1892784" y="36742"/>
                </a:lnTo>
                <a:lnTo>
                  <a:pt x="1885187" y="38100"/>
                </a:lnTo>
                <a:close/>
              </a:path>
              <a:path w="2997834" h="3548379">
                <a:moveTo>
                  <a:pt x="1961387" y="38100"/>
                </a:moveTo>
                <a:lnTo>
                  <a:pt x="1954029" y="36742"/>
                </a:lnTo>
                <a:lnTo>
                  <a:pt x="1948243" y="32956"/>
                </a:lnTo>
                <a:lnTo>
                  <a:pt x="1944457" y="27170"/>
                </a:lnTo>
                <a:lnTo>
                  <a:pt x="1943100" y="19812"/>
                </a:lnTo>
                <a:lnTo>
                  <a:pt x="1944457" y="12215"/>
                </a:lnTo>
                <a:lnTo>
                  <a:pt x="1948243" y="5905"/>
                </a:lnTo>
                <a:lnTo>
                  <a:pt x="1954029" y="1595"/>
                </a:lnTo>
                <a:lnTo>
                  <a:pt x="1961387" y="0"/>
                </a:lnTo>
                <a:lnTo>
                  <a:pt x="1968984" y="1595"/>
                </a:lnTo>
                <a:lnTo>
                  <a:pt x="1975294" y="5905"/>
                </a:lnTo>
                <a:lnTo>
                  <a:pt x="1979604" y="12215"/>
                </a:lnTo>
                <a:lnTo>
                  <a:pt x="1981200" y="19812"/>
                </a:lnTo>
                <a:lnTo>
                  <a:pt x="1979604" y="27170"/>
                </a:lnTo>
                <a:lnTo>
                  <a:pt x="1975294" y="32956"/>
                </a:lnTo>
                <a:lnTo>
                  <a:pt x="1968984" y="36742"/>
                </a:lnTo>
                <a:lnTo>
                  <a:pt x="1961387" y="38100"/>
                </a:lnTo>
                <a:close/>
              </a:path>
              <a:path w="2997834" h="3548379">
                <a:moveTo>
                  <a:pt x="2037587" y="38100"/>
                </a:moveTo>
                <a:lnTo>
                  <a:pt x="2030229" y="36742"/>
                </a:lnTo>
                <a:lnTo>
                  <a:pt x="2024443" y="32956"/>
                </a:lnTo>
                <a:lnTo>
                  <a:pt x="2020657" y="27170"/>
                </a:lnTo>
                <a:lnTo>
                  <a:pt x="2019300" y="19812"/>
                </a:lnTo>
                <a:lnTo>
                  <a:pt x="2020657" y="12215"/>
                </a:lnTo>
                <a:lnTo>
                  <a:pt x="2024443" y="5905"/>
                </a:lnTo>
                <a:lnTo>
                  <a:pt x="2030229" y="1595"/>
                </a:lnTo>
                <a:lnTo>
                  <a:pt x="2037587" y="0"/>
                </a:lnTo>
                <a:lnTo>
                  <a:pt x="2045184" y="1595"/>
                </a:lnTo>
                <a:lnTo>
                  <a:pt x="2051494" y="5905"/>
                </a:lnTo>
                <a:lnTo>
                  <a:pt x="2055804" y="12215"/>
                </a:lnTo>
                <a:lnTo>
                  <a:pt x="2057400" y="19812"/>
                </a:lnTo>
                <a:lnTo>
                  <a:pt x="2055804" y="27170"/>
                </a:lnTo>
                <a:lnTo>
                  <a:pt x="2051494" y="32956"/>
                </a:lnTo>
                <a:lnTo>
                  <a:pt x="2045184" y="36742"/>
                </a:lnTo>
                <a:lnTo>
                  <a:pt x="2037587" y="38100"/>
                </a:lnTo>
                <a:close/>
              </a:path>
              <a:path w="2997834" h="3548379">
                <a:moveTo>
                  <a:pt x="2113787" y="38100"/>
                </a:moveTo>
                <a:lnTo>
                  <a:pt x="2106429" y="36742"/>
                </a:lnTo>
                <a:lnTo>
                  <a:pt x="2100643" y="32956"/>
                </a:lnTo>
                <a:lnTo>
                  <a:pt x="2096857" y="27170"/>
                </a:lnTo>
                <a:lnTo>
                  <a:pt x="2095500" y="19812"/>
                </a:lnTo>
                <a:lnTo>
                  <a:pt x="2096857" y="12215"/>
                </a:lnTo>
                <a:lnTo>
                  <a:pt x="2100643" y="5905"/>
                </a:lnTo>
                <a:lnTo>
                  <a:pt x="2106429" y="1595"/>
                </a:lnTo>
                <a:lnTo>
                  <a:pt x="2113787" y="0"/>
                </a:lnTo>
                <a:lnTo>
                  <a:pt x="2121384" y="1595"/>
                </a:lnTo>
                <a:lnTo>
                  <a:pt x="2127694" y="5905"/>
                </a:lnTo>
                <a:lnTo>
                  <a:pt x="2132004" y="12215"/>
                </a:lnTo>
                <a:lnTo>
                  <a:pt x="2133600" y="19812"/>
                </a:lnTo>
                <a:lnTo>
                  <a:pt x="2132004" y="27170"/>
                </a:lnTo>
                <a:lnTo>
                  <a:pt x="2127694" y="32956"/>
                </a:lnTo>
                <a:lnTo>
                  <a:pt x="2121384" y="36742"/>
                </a:lnTo>
                <a:lnTo>
                  <a:pt x="2113787" y="38100"/>
                </a:lnTo>
                <a:close/>
              </a:path>
              <a:path w="2997834" h="3548379">
                <a:moveTo>
                  <a:pt x="2189987" y="38100"/>
                </a:moveTo>
                <a:lnTo>
                  <a:pt x="2182629" y="36742"/>
                </a:lnTo>
                <a:lnTo>
                  <a:pt x="2176843" y="32956"/>
                </a:lnTo>
                <a:lnTo>
                  <a:pt x="2173057" y="27170"/>
                </a:lnTo>
                <a:lnTo>
                  <a:pt x="2171700" y="19812"/>
                </a:lnTo>
                <a:lnTo>
                  <a:pt x="2173057" y="12215"/>
                </a:lnTo>
                <a:lnTo>
                  <a:pt x="2176843" y="5905"/>
                </a:lnTo>
                <a:lnTo>
                  <a:pt x="2182629" y="1595"/>
                </a:lnTo>
                <a:lnTo>
                  <a:pt x="2189987" y="0"/>
                </a:lnTo>
                <a:lnTo>
                  <a:pt x="2197584" y="1595"/>
                </a:lnTo>
                <a:lnTo>
                  <a:pt x="2203894" y="5905"/>
                </a:lnTo>
                <a:lnTo>
                  <a:pt x="2208204" y="12215"/>
                </a:lnTo>
                <a:lnTo>
                  <a:pt x="2209800" y="19812"/>
                </a:lnTo>
                <a:lnTo>
                  <a:pt x="2208204" y="27170"/>
                </a:lnTo>
                <a:lnTo>
                  <a:pt x="2203894" y="32956"/>
                </a:lnTo>
                <a:lnTo>
                  <a:pt x="2197584" y="36742"/>
                </a:lnTo>
                <a:lnTo>
                  <a:pt x="2189987" y="38100"/>
                </a:lnTo>
                <a:close/>
              </a:path>
              <a:path w="2997834" h="3548379">
                <a:moveTo>
                  <a:pt x="2266187" y="38100"/>
                </a:moveTo>
                <a:lnTo>
                  <a:pt x="2259472" y="36742"/>
                </a:lnTo>
                <a:lnTo>
                  <a:pt x="2253615" y="32956"/>
                </a:lnTo>
                <a:lnTo>
                  <a:pt x="2249471" y="27170"/>
                </a:lnTo>
                <a:lnTo>
                  <a:pt x="2247900" y="19812"/>
                </a:lnTo>
                <a:lnTo>
                  <a:pt x="2249471" y="12215"/>
                </a:lnTo>
                <a:lnTo>
                  <a:pt x="2253615" y="5905"/>
                </a:lnTo>
                <a:lnTo>
                  <a:pt x="2259472" y="1595"/>
                </a:lnTo>
                <a:lnTo>
                  <a:pt x="2266187" y="0"/>
                </a:lnTo>
                <a:lnTo>
                  <a:pt x="2273784" y="1595"/>
                </a:lnTo>
                <a:lnTo>
                  <a:pt x="2280094" y="5905"/>
                </a:lnTo>
                <a:lnTo>
                  <a:pt x="2284404" y="12215"/>
                </a:lnTo>
                <a:lnTo>
                  <a:pt x="2286000" y="19812"/>
                </a:lnTo>
                <a:lnTo>
                  <a:pt x="2284404" y="27170"/>
                </a:lnTo>
                <a:lnTo>
                  <a:pt x="2280094" y="32956"/>
                </a:lnTo>
                <a:lnTo>
                  <a:pt x="2273784" y="36742"/>
                </a:lnTo>
                <a:lnTo>
                  <a:pt x="2266187" y="38100"/>
                </a:lnTo>
                <a:close/>
              </a:path>
              <a:path w="2997834" h="3548379">
                <a:moveTo>
                  <a:pt x="2342387" y="38100"/>
                </a:moveTo>
                <a:lnTo>
                  <a:pt x="2335672" y="36742"/>
                </a:lnTo>
                <a:lnTo>
                  <a:pt x="2329815" y="32956"/>
                </a:lnTo>
                <a:lnTo>
                  <a:pt x="2325671" y="27170"/>
                </a:lnTo>
                <a:lnTo>
                  <a:pt x="2324100" y="19812"/>
                </a:lnTo>
                <a:lnTo>
                  <a:pt x="2325671" y="12215"/>
                </a:lnTo>
                <a:lnTo>
                  <a:pt x="2329815" y="5905"/>
                </a:lnTo>
                <a:lnTo>
                  <a:pt x="2335672" y="1595"/>
                </a:lnTo>
                <a:lnTo>
                  <a:pt x="2342387" y="0"/>
                </a:lnTo>
                <a:lnTo>
                  <a:pt x="2349984" y="1595"/>
                </a:lnTo>
                <a:lnTo>
                  <a:pt x="2356294" y="5905"/>
                </a:lnTo>
                <a:lnTo>
                  <a:pt x="2360604" y="12215"/>
                </a:lnTo>
                <a:lnTo>
                  <a:pt x="2362200" y="19812"/>
                </a:lnTo>
                <a:lnTo>
                  <a:pt x="2360604" y="27170"/>
                </a:lnTo>
                <a:lnTo>
                  <a:pt x="2356294" y="32956"/>
                </a:lnTo>
                <a:lnTo>
                  <a:pt x="2349984" y="36742"/>
                </a:lnTo>
                <a:lnTo>
                  <a:pt x="2342387" y="38100"/>
                </a:lnTo>
                <a:close/>
              </a:path>
              <a:path w="2997834" h="3548379">
                <a:moveTo>
                  <a:pt x="2418587" y="38100"/>
                </a:moveTo>
                <a:lnTo>
                  <a:pt x="2411872" y="36742"/>
                </a:lnTo>
                <a:lnTo>
                  <a:pt x="2406015" y="32956"/>
                </a:lnTo>
                <a:lnTo>
                  <a:pt x="2401871" y="27170"/>
                </a:lnTo>
                <a:lnTo>
                  <a:pt x="2400300" y="19812"/>
                </a:lnTo>
                <a:lnTo>
                  <a:pt x="2401871" y="12215"/>
                </a:lnTo>
                <a:lnTo>
                  <a:pt x="2406015" y="5905"/>
                </a:lnTo>
                <a:lnTo>
                  <a:pt x="2411872" y="1595"/>
                </a:lnTo>
                <a:lnTo>
                  <a:pt x="2418587" y="0"/>
                </a:lnTo>
                <a:lnTo>
                  <a:pt x="2426184" y="1595"/>
                </a:lnTo>
                <a:lnTo>
                  <a:pt x="2432494" y="5905"/>
                </a:lnTo>
                <a:lnTo>
                  <a:pt x="2436804" y="12215"/>
                </a:lnTo>
                <a:lnTo>
                  <a:pt x="2438400" y="19812"/>
                </a:lnTo>
                <a:lnTo>
                  <a:pt x="2436804" y="27170"/>
                </a:lnTo>
                <a:lnTo>
                  <a:pt x="2432494" y="32956"/>
                </a:lnTo>
                <a:lnTo>
                  <a:pt x="2426184" y="36742"/>
                </a:lnTo>
                <a:lnTo>
                  <a:pt x="2418587" y="38100"/>
                </a:lnTo>
                <a:close/>
              </a:path>
              <a:path w="2997834" h="3548379">
                <a:moveTo>
                  <a:pt x="2496312" y="38100"/>
                </a:moveTo>
                <a:lnTo>
                  <a:pt x="2494787" y="38100"/>
                </a:lnTo>
                <a:lnTo>
                  <a:pt x="2488072" y="36742"/>
                </a:lnTo>
                <a:lnTo>
                  <a:pt x="2482215" y="32956"/>
                </a:lnTo>
                <a:lnTo>
                  <a:pt x="2478071" y="27170"/>
                </a:lnTo>
                <a:lnTo>
                  <a:pt x="2476500" y="19812"/>
                </a:lnTo>
                <a:lnTo>
                  <a:pt x="2478071" y="12215"/>
                </a:lnTo>
                <a:lnTo>
                  <a:pt x="2482215" y="5905"/>
                </a:lnTo>
                <a:lnTo>
                  <a:pt x="2488072" y="1595"/>
                </a:lnTo>
                <a:lnTo>
                  <a:pt x="2494787" y="0"/>
                </a:lnTo>
                <a:lnTo>
                  <a:pt x="2496312" y="0"/>
                </a:lnTo>
                <a:lnTo>
                  <a:pt x="2503027" y="1595"/>
                </a:lnTo>
                <a:lnTo>
                  <a:pt x="2508884" y="5905"/>
                </a:lnTo>
                <a:lnTo>
                  <a:pt x="2513028" y="12215"/>
                </a:lnTo>
                <a:lnTo>
                  <a:pt x="2514600" y="19812"/>
                </a:lnTo>
                <a:lnTo>
                  <a:pt x="2513028" y="27170"/>
                </a:lnTo>
                <a:lnTo>
                  <a:pt x="2508884" y="32956"/>
                </a:lnTo>
                <a:lnTo>
                  <a:pt x="2503027" y="36742"/>
                </a:lnTo>
                <a:lnTo>
                  <a:pt x="2496312" y="38100"/>
                </a:lnTo>
                <a:close/>
              </a:path>
              <a:path w="2997834" h="3548379">
                <a:moveTo>
                  <a:pt x="2572512" y="38100"/>
                </a:moveTo>
                <a:lnTo>
                  <a:pt x="2564915" y="36742"/>
                </a:lnTo>
                <a:lnTo>
                  <a:pt x="2558605" y="32956"/>
                </a:lnTo>
                <a:lnTo>
                  <a:pt x="2554295" y="27170"/>
                </a:lnTo>
                <a:lnTo>
                  <a:pt x="2552700" y="19812"/>
                </a:lnTo>
                <a:lnTo>
                  <a:pt x="2554295" y="12215"/>
                </a:lnTo>
                <a:lnTo>
                  <a:pt x="2558605" y="5905"/>
                </a:lnTo>
                <a:lnTo>
                  <a:pt x="2564915" y="1595"/>
                </a:lnTo>
                <a:lnTo>
                  <a:pt x="2572512" y="0"/>
                </a:lnTo>
                <a:lnTo>
                  <a:pt x="2579227" y="1595"/>
                </a:lnTo>
                <a:lnTo>
                  <a:pt x="2585084" y="5905"/>
                </a:lnTo>
                <a:lnTo>
                  <a:pt x="2589228" y="12215"/>
                </a:lnTo>
                <a:lnTo>
                  <a:pt x="2590800" y="19812"/>
                </a:lnTo>
                <a:lnTo>
                  <a:pt x="2589228" y="27170"/>
                </a:lnTo>
                <a:lnTo>
                  <a:pt x="2585084" y="32956"/>
                </a:lnTo>
                <a:lnTo>
                  <a:pt x="2579227" y="36742"/>
                </a:lnTo>
                <a:lnTo>
                  <a:pt x="2572512" y="38100"/>
                </a:lnTo>
                <a:close/>
              </a:path>
              <a:path w="2997834" h="3548379">
                <a:moveTo>
                  <a:pt x="2648712" y="38100"/>
                </a:moveTo>
                <a:lnTo>
                  <a:pt x="2641115" y="36742"/>
                </a:lnTo>
                <a:lnTo>
                  <a:pt x="2634805" y="32956"/>
                </a:lnTo>
                <a:lnTo>
                  <a:pt x="2630495" y="27170"/>
                </a:lnTo>
                <a:lnTo>
                  <a:pt x="2628900" y="19812"/>
                </a:lnTo>
                <a:lnTo>
                  <a:pt x="2630495" y="12215"/>
                </a:lnTo>
                <a:lnTo>
                  <a:pt x="2634805" y="5905"/>
                </a:lnTo>
                <a:lnTo>
                  <a:pt x="2641115" y="1595"/>
                </a:lnTo>
                <a:lnTo>
                  <a:pt x="2648712" y="0"/>
                </a:lnTo>
                <a:lnTo>
                  <a:pt x="2655427" y="1595"/>
                </a:lnTo>
                <a:lnTo>
                  <a:pt x="2661284" y="5905"/>
                </a:lnTo>
                <a:lnTo>
                  <a:pt x="2665428" y="12215"/>
                </a:lnTo>
                <a:lnTo>
                  <a:pt x="2667000" y="19812"/>
                </a:lnTo>
                <a:lnTo>
                  <a:pt x="2665428" y="27170"/>
                </a:lnTo>
                <a:lnTo>
                  <a:pt x="2661284" y="32956"/>
                </a:lnTo>
                <a:lnTo>
                  <a:pt x="2655427" y="36742"/>
                </a:lnTo>
                <a:lnTo>
                  <a:pt x="2648712" y="38100"/>
                </a:lnTo>
                <a:close/>
              </a:path>
              <a:path w="2997834" h="3548379">
                <a:moveTo>
                  <a:pt x="2724912" y="38100"/>
                </a:moveTo>
                <a:lnTo>
                  <a:pt x="2717315" y="36742"/>
                </a:lnTo>
                <a:lnTo>
                  <a:pt x="2711005" y="32956"/>
                </a:lnTo>
                <a:lnTo>
                  <a:pt x="2706695" y="27170"/>
                </a:lnTo>
                <a:lnTo>
                  <a:pt x="2705100" y="19812"/>
                </a:lnTo>
                <a:lnTo>
                  <a:pt x="2706695" y="12215"/>
                </a:lnTo>
                <a:lnTo>
                  <a:pt x="2711005" y="5905"/>
                </a:lnTo>
                <a:lnTo>
                  <a:pt x="2717315" y="1595"/>
                </a:lnTo>
                <a:lnTo>
                  <a:pt x="2724912" y="0"/>
                </a:lnTo>
                <a:lnTo>
                  <a:pt x="2731627" y="1595"/>
                </a:lnTo>
                <a:lnTo>
                  <a:pt x="2737484" y="5905"/>
                </a:lnTo>
                <a:lnTo>
                  <a:pt x="2741628" y="12215"/>
                </a:lnTo>
                <a:lnTo>
                  <a:pt x="2743200" y="19812"/>
                </a:lnTo>
                <a:lnTo>
                  <a:pt x="2741628" y="27170"/>
                </a:lnTo>
                <a:lnTo>
                  <a:pt x="2737484" y="32956"/>
                </a:lnTo>
                <a:lnTo>
                  <a:pt x="2731627" y="36742"/>
                </a:lnTo>
                <a:lnTo>
                  <a:pt x="2724912" y="38100"/>
                </a:lnTo>
                <a:close/>
              </a:path>
              <a:path w="2997834" h="3548379">
                <a:moveTo>
                  <a:pt x="2801112" y="38100"/>
                </a:moveTo>
                <a:lnTo>
                  <a:pt x="2793515" y="36742"/>
                </a:lnTo>
                <a:lnTo>
                  <a:pt x="2787205" y="32956"/>
                </a:lnTo>
                <a:lnTo>
                  <a:pt x="2782895" y="27170"/>
                </a:lnTo>
                <a:lnTo>
                  <a:pt x="2781300" y="19812"/>
                </a:lnTo>
                <a:lnTo>
                  <a:pt x="2782895" y="12215"/>
                </a:lnTo>
                <a:lnTo>
                  <a:pt x="2787205" y="5905"/>
                </a:lnTo>
                <a:lnTo>
                  <a:pt x="2793515" y="1595"/>
                </a:lnTo>
                <a:lnTo>
                  <a:pt x="2801112" y="0"/>
                </a:lnTo>
                <a:lnTo>
                  <a:pt x="2808470" y="1595"/>
                </a:lnTo>
                <a:lnTo>
                  <a:pt x="2814256" y="5905"/>
                </a:lnTo>
                <a:lnTo>
                  <a:pt x="2818042" y="12215"/>
                </a:lnTo>
                <a:lnTo>
                  <a:pt x="2819400" y="19812"/>
                </a:lnTo>
                <a:lnTo>
                  <a:pt x="2818042" y="27170"/>
                </a:lnTo>
                <a:lnTo>
                  <a:pt x="2814256" y="32956"/>
                </a:lnTo>
                <a:lnTo>
                  <a:pt x="2808470" y="36742"/>
                </a:lnTo>
                <a:lnTo>
                  <a:pt x="2801112" y="38100"/>
                </a:lnTo>
                <a:close/>
              </a:path>
              <a:path w="2997834" h="3548379">
                <a:moveTo>
                  <a:pt x="2877312" y="38100"/>
                </a:moveTo>
                <a:lnTo>
                  <a:pt x="2869715" y="36742"/>
                </a:lnTo>
                <a:lnTo>
                  <a:pt x="2863405" y="32956"/>
                </a:lnTo>
                <a:lnTo>
                  <a:pt x="2859095" y="27170"/>
                </a:lnTo>
                <a:lnTo>
                  <a:pt x="2857500" y="19812"/>
                </a:lnTo>
                <a:lnTo>
                  <a:pt x="2859095" y="12215"/>
                </a:lnTo>
                <a:lnTo>
                  <a:pt x="2863405" y="5905"/>
                </a:lnTo>
                <a:lnTo>
                  <a:pt x="2869715" y="1595"/>
                </a:lnTo>
                <a:lnTo>
                  <a:pt x="2877312" y="0"/>
                </a:lnTo>
                <a:lnTo>
                  <a:pt x="2884670" y="1595"/>
                </a:lnTo>
                <a:lnTo>
                  <a:pt x="2890456" y="5905"/>
                </a:lnTo>
                <a:lnTo>
                  <a:pt x="2894242" y="12215"/>
                </a:lnTo>
                <a:lnTo>
                  <a:pt x="2895600" y="19812"/>
                </a:lnTo>
                <a:lnTo>
                  <a:pt x="2894242" y="27170"/>
                </a:lnTo>
                <a:lnTo>
                  <a:pt x="2890456" y="32956"/>
                </a:lnTo>
                <a:lnTo>
                  <a:pt x="2884670" y="36742"/>
                </a:lnTo>
                <a:lnTo>
                  <a:pt x="2877312" y="38100"/>
                </a:lnTo>
                <a:close/>
              </a:path>
              <a:path w="2997834" h="3548379">
                <a:moveTo>
                  <a:pt x="2953512" y="38100"/>
                </a:moveTo>
                <a:lnTo>
                  <a:pt x="2945915" y="36742"/>
                </a:lnTo>
                <a:lnTo>
                  <a:pt x="2939605" y="32956"/>
                </a:lnTo>
                <a:lnTo>
                  <a:pt x="2935295" y="27170"/>
                </a:lnTo>
                <a:lnTo>
                  <a:pt x="2933700" y="19812"/>
                </a:lnTo>
                <a:lnTo>
                  <a:pt x="2935295" y="12215"/>
                </a:lnTo>
                <a:lnTo>
                  <a:pt x="2939605" y="5905"/>
                </a:lnTo>
                <a:lnTo>
                  <a:pt x="2945915" y="1595"/>
                </a:lnTo>
                <a:lnTo>
                  <a:pt x="2953512" y="0"/>
                </a:lnTo>
                <a:lnTo>
                  <a:pt x="2960870" y="1595"/>
                </a:lnTo>
                <a:lnTo>
                  <a:pt x="2966656" y="5905"/>
                </a:lnTo>
                <a:lnTo>
                  <a:pt x="2970442" y="12215"/>
                </a:lnTo>
                <a:lnTo>
                  <a:pt x="2971800" y="19812"/>
                </a:lnTo>
                <a:lnTo>
                  <a:pt x="2970442" y="27170"/>
                </a:lnTo>
                <a:lnTo>
                  <a:pt x="2966656" y="32956"/>
                </a:lnTo>
                <a:lnTo>
                  <a:pt x="2960870" y="36742"/>
                </a:lnTo>
                <a:lnTo>
                  <a:pt x="2953512" y="38100"/>
                </a:lnTo>
                <a:close/>
              </a:path>
              <a:path w="2997834" h="3548379">
                <a:moveTo>
                  <a:pt x="2977896" y="89916"/>
                </a:moveTo>
                <a:lnTo>
                  <a:pt x="2970538" y="88320"/>
                </a:lnTo>
                <a:lnTo>
                  <a:pt x="2964751" y="84010"/>
                </a:lnTo>
                <a:lnTo>
                  <a:pt x="2960965" y="77700"/>
                </a:lnTo>
                <a:lnTo>
                  <a:pt x="2959607" y="70104"/>
                </a:lnTo>
                <a:lnTo>
                  <a:pt x="2960965" y="62745"/>
                </a:lnTo>
                <a:lnTo>
                  <a:pt x="2964751" y="56959"/>
                </a:lnTo>
                <a:lnTo>
                  <a:pt x="2970538" y="53173"/>
                </a:lnTo>
                <a:lnTo>
                  <a:pt x="2977896" y="51816"/>
                </a:lnTo>
                <a:lnTo>
                  <a:pt x="2985492" y="53173"/>
                </a:lnTo>
                <a:lnTo>
                  <a:pt x="2991802" y="56959"/>
                </a:lnTo>
                <a:lnTo>
                  <a:pt x="2996112" y="62745"/>
                </a:lnTo>
                <a:lnTo>
                  <a:pt x="2997707" y="70104"/>
                </a:lnTo>
                <a:lnTo>
                  <a:pt x="2996112" y="77700"/>
                </a:lnTo>
                <a:lnTo>
                  <a:pt x="2991802" y="84010"/>
                </a:lnTo>
                <a:lnTo>
                  <a:pt x="2985492" y="88320"/>
                </a:lnTo>
                <a:lnTo>
                  <a:pt x="2977896" y="89916"/>
                </a:lnTo>
                <a:close/>
              </a:path>
              <a:path w="2997834" h="3548379">
                <a:moveTo>
                  <a:pt x="2977896" y="166115"/>
                </a:moveTo>
                <a:lnTo>
                  <a:pt x="2970538" y="164520"/>
                </a:lnTo>
                <a:lnTo>
                  <a:pt x="2964751" y="160210"/>
                </a:lnTo>
                <a:lnTo>
                  <a:pt x="2960965" y="153900"/>
                </a:lnTo>
                <a:lnTo>
                  <a:pt x="2959607" y="146304"/>
                </a:lnTo>
                <a:lnTo>
                  <a:pt x="2960965" y="138945"/>
                </a:lnTo>
                <a:lnTo>
                  <a:pt x="2964751" y="133159"/>
                </a:lnTo>
                <a:lnTo>
                  <a:pt x="2970538" y="129373"/>
                </a:lnTo>
                <a:lnTo>
                  <a:pt x="2977896" y="128015"/>
                </a:lnTo>
                <a:lnTo>
                  <a:pt x="2985492" y="129373"/>
                </a:lnTo>
                <a:lnTo>
                  <a:pt x="2991802" y="133159"/>
                </a:lnTo>
                <a:lnTo>
                  <a:pt x="2996112" y="138945"/>
                </a:lnTo>
                <a:lnTo>
                  <a:pt x="2997707" y="146304"/>
                </a:lnTo>
                <a:lnTo>
                  <a:pt x="2996112" y="153900"/>
                </a:lnTo>
                <a:lnTo>
                  <a:pt x="2991802" y="160210"/>
                </a:lnTo>
                <a:lnTo>
                  <a:pt x="2985492" y="164520"/>
                </a:lnTo>
                <a:lnTo>
                  <a:pt x="2977896" y="166115"/>
                </a:lnTo>
                <a:close/>
              </a:path>
              <a:path w="2997834" h="3548379">
                <a:moveTo>
                  <a:pt x="2977896" y="242315"/>
                </a:moveTo>
                <a:lnTo>
                  <a:pt x="2970538" y="240720"/>
                </a:lnTo>
                <a:lnTo>
                  <a:pt x="2964751" y="236410"/>
                </a:lnTo>
                <a:lnTo>
                  <a:pt x="2960965" y="230100"/>
                </a:lnTo>
                <a:lnTo>
                  <a:pt x="2959607" y="222504"/>
                </a:lnTo>
                <a:lnTo>
                  <a:pt x="2960965" y="215788"/>
                </a:lnTo>
                <a:lnTo>
                  <a:pt x="2964751" y="209930"/>
                </a:lnTo>
                <a:lnTo>
                  <a:pt x="2970538" y="205787"/>
                </a:lnTo>
                <a:lnTo>
                  <a:pt x="2977896" y="204215"/>
                </a:lnTo>
                <a:lnTo>
                  <a:pt x="2985492" y="205787"/>
                </a:lnTo>
                <a:lnTo>
                  <a:pt x="2991802" y="209930"/>
                </a:lnTo>
                <a:lnTo>
                  <a:pt x="2996112" y="215788"/>
                </a:lnTo>
                <a:lnTo>
                  <a:pt x="2997707" y="222504"/>
                </a:lnTo>
                <a:lnTo>
                  <a:pt x="2996112" y="230100"/>
                </a:lnTo>
                <a:lnTo>
                  <a:pt x="2991802" y="236410"/>
                </a:lnTo>
                <a:lnTo>
                  <a:pt x="2985492" y="240720"/>
                </a:lnTo>
                <a:lnTo>
                  <a:pt x="2977896" y="242315"/>
                </a:lnTo>
                <a:close/>
              </a:path>
              <a:path w="2997834" h="3548379">
                <a:moveTo>
                  <a:pt x="2977896" y="318515"/>
                </a:moveTo>
                <a:lnTo>
                  <a:pt x="2970538" y="316920"/>
                </a:lnTo>
                <a:lnTo>
                  <a:pt x="2964751" y="312610"/>
                </a:lnTo>
                <a:lnTo>
                  <a:pt x="2960965" y="306300"/>
                </a:lnTo>
                <a:lnTo>
                  <a:pt x="2959607" y="298704"/>
                </a:lnTo>
                <a:lnTo>
                  <a:pt x="2960965" y="291988"/>
                </a:lnTo>
                <a:lnTo>
                  <a:pt x="2964751" y="286130"/>
                </a:lnTo>
                <a:lnTo>
                  <a:pt x="2970538" y="281987"/>
                </a:lnTo>
                <a:lnTo>
                  <a:pt x="2977896" y="280415"/>
                </a:lnTo>
                <a:lnTo>
                  <a:pt x="2985492" y="281987"/>
                </a:lnTo>
                <a:lnTo>
                  <a:pt x="2991802" y="286130"/>
                </a:lnTo>
                <a:lnTo>
                  <a:pt x="2996112" y="291988"/>
                </a:lnTo>
                <a:lnTo>
                  <a:pt x="2997707" y="298704"/>
                </a:lnTo>
                <a:lnTo>
                  <a:pt x="2996112" y="306300"/>
                </a:lnTo>
                <a:lnTo>
                  <a:pt x="2991802" y="312610"/>
                </a:lnTo>
                <a:lnTo>
                  <a:pt x="2985492" y="316920"/>
                </a:lnTo>
                <a:lnTo>
                  <a:pt x="2977896" y="318515"/>
                </a:lnTo>
                <a:close/>
              </a:path>
              <a:path w="2997834" h="3548379">
                <a:moveTo>
                  <a:pt x="2977896" y="394715"/>
                </a:moveTo>
                <a:lnTo>
                  <a:pt x="2970538" y="393120"/>
                </a:lnTo>
                <a:lnTo>
                  <a:pt x="2964751" y="388810"/>
                </a:lnTo>
                <a:lnTo>
                  <a:pt x="2960965" y="382500"/>
                </a:lnTo>
                <a:lnTo>
                  <a:pt x="2959607" y="374904"/>
                </a:lnTo>
                <a:lnTo>
                  <a:pt x="2960965" y="368188"/>
                </a:lnTo>
                <a:lnTo>
                  <a:pt x="2964751" y="362330"/>
                </a:lnTo>
                <a:lnTo>
                  <a:pt x="2970538" y="358187"/>
                </a:lnTo>
                <a:lnTo>
                  <a:pt x="2977896" y="356615"/>
                </a:lnTo>
                <a:lnTo>
                  <a:pt x="2985492" y="358187"/>
                </a:lnTo>
                <a:lnTo>
                  <a:pt x="2991802" y="362330"/>
                </a:lnTo>
                <a:lnTo>
                  <a:pt x="2996112" y="368188"/>
                </a:lnTo>
                <a:lnTo>
                  <a:pt x="2997707" y="374904"/>
                </a:lnTo>
                <a:lnTo>
                  <a:pt x="2996112" y="382500"/>
                </a:lnTo>
                <a:lnTo>
                  <a:pt x="2991802" y="388810"/>
                </a:lnTo>
                <a:lnTo>
                  <a:pt x="2985492" y="393120"/>
                </a:lnTo>
                <a:lnTo>
                  <a:pt x="2977896" y="394715"/>
                </a:lnTo>
                <a:close/>
              </a:path>
              <a:path w="2997834" h="3548379">
                <a:moveTo>
                  <a:pt x="2977896" y="470915"/>
                </a:moveTo>
                <a:lnTo>
                  <a:pt x="2970538" y="469344"/>
                </a:lnTo>
                <a:lnTo>
                  <a:pt x="2964751" y="465200"/>
                </a:lnTo>
                <a:lnTo>
                  <a:pt x="2960965" y="459343"/>
                </a:lnTo>
                <a:lnTo>
                  <a:pt x="2959607" y="452628"/>
                </a:lnTo>
                <a:lnTo>
                  <a:pt x="2959607" y="451104"/>
                </a:lnTo>
                <a:lnTo>
                  <a:pt x="2960965" y="444388"/>
                </a:lnTo>
                <a:lnTo>
                  <a:pt x="2964751" y="438530"/>
                </a:lnTo>
                <a:lnTo>
                  <a:pt x="2970538" y="434387"/>
                </a:lnTo>
                <a:lnTo>
                  <a:pt x="2977896" y="432815"/>
                </a:lnTo>
                <a:lnTo>
                  <a:pt x="2985492" y="434387"/>
                </a:lnTo>
                <a:lnTo>
                  <a:pt x="2991802" y="438530"/>
                </a:lnTo>
                <a:lnTo>
                  <a:pt x="2996112" y="444388"/>
                </a:lnTo>
                <a:lnTo>
                  <a:pt x="2997707" y="451104"/>
                </a:lnTo>
                <a:lnTo>
                  <a:pt x="2997707" y="452628"/>
                </a:lnTo>
                <a:lnTo>
                  <a:pt x="2996112" y="459343"/>
                </a:lnTo>
                <a:lnTo>
                  <a:pt x="2991802" y="465200"/>
                </a:lnTo>
                <a:lnTo>
                  <a:pt x="2985492" y="469344"/>
                </a:lnTo>
                <a:lnTo>
                  <a:pt x="2977896" y="470915"/>
                </a:lnTo>
                <a:close/>
              </a:path>
              <a:path w="2997834" h="3548379">
                <a:moveTo>
                  <a:pt x="2977896" y="547115"/>
                </a:moveTo>
                <a:lnTo>
                  <a:pt x="2970538" y="545544"/>
                </a:lnTo>
                <a:lnTo>
                  <a:pt x="2964751" y="541400"/>
                </a:lnTo>
                <a:lnTo>
                  <a:pt x="2960965" y="535543"/>
                </a:lnTo>
                <a:lnTo>
                  <a:pt x="2959607" y="528828"/>
                </a:lnTo>
                <a:lnTo>
                  <a:pt x="2960965" y="521231"/>
                </a:lnTo>
                <a:lnTo>
                  <a:pt x="2964751" y="514921"/>
                </a:lnTo>
                <a:lnTo>
                  <a:pt x="2970538" y="510611"/>
                </a:lnTo>
                <a:lnTo>
                  <a:pt x="2977896" y="509015"/>
                </a:lnTo>
                <a:lnTo>
                  <a:pt x="2985492" y="510611"/>
                </a:lnTo>
                <a:lnTo>
                  <a:pt x="2991802" y="514921"/>
                </a:lnTo>
                <a:lnTo>
                  <a:pt x="2996112" y="521231"/>
                </a:lnTo>
                <a:lnTo>
                  <a:pt x="2997707" y="528828"/>
                </a:lnTo>
                <a:lnTo>
                  <a:pt x="2996112" y="535543"/>
                </a:lnTo>
                <a:lnTo>
                  <a:pt x="2991802" y="541400"/>
                </a:lnTo>
                <a:lnTo>
                  <a:pt x="2985492" y="545544"/>
                </a:lnTo>
                <a:lnTo>
                  <a:pt x="2977896" y="547115"/>
                </a:lnTo>
                <a:close/>
              </a:path>
              <a:path w="2997834" h="3548379">
                <a:moveTo>
                  <a:pt x="2977896" y="623315"/>
                </a:moveTo>
                <a:lnTo>
                  <a:pt x="2970538" y="621744"/>
                </a:lnTo>
                <a:lnTo>
                  <a:pt x="2964751" y="617600"/>
                </a:lnTo>
                <a:lnTo>
                  <a:pt x="2960965" y="611743"/>
                </a:lnTo>
                <a:lnTo>
                  <a:pt x="2959607" y="605028"/>
                </a:lnTo>
                <a:lnTo>
                  <a:pt x="2960965" y="597431"/>
                </a:lnTo>
                <a:lnTo>
                  <a:pt x="2964751" y="591121"/>
                </a:lnTo>
                <a:lnTo>
                  <a:pt x="2970538" y="586811"/>
                </a:lnTo>
                <a:lnTo>
                  <a:pt x="2977896" y="585215"/>
                </a:lnTo>
                <a:lnTo>
                  <a:pt x="2985492" y="586811"/>
                </a:lnTo>
                <a:lnTo>
                  <a:pt x="2991802" y="591121"/>
                </a:lnTo>
                <a:lnTo>
                  <a:pt x="2996112" y="597431"/>
                </a:lnTo>
                <a:lnTo>
                  <a:pt x="2997707" y="605028"/>
                </a:lnTo>
                <a:lnTo>
                  <a:pt x="2996112" y="611743"/>
                </a:lnTo>
                <a:lnTo>
                  <a:pt x="2991802" y="617600"/>
                </a:lnTo>
                <a:lnTo>
                  <a:pt x="2985492" y="621744"/>
                </a:lnTo>
                <a:lnTo>
                  <a:pt x="2977896" y="623315"/>
                </a:lnTo>
                <a:close/>
              </a:path>
              <a:path w="2997834" h="3548379">
                <a:moveTo>
                  <a:pt x="2977896" y="699515"/>
                </a:moveTo>
                <a:lnTo>
                  <a:pt x="2970538" y="697944"/>
                </a:lnTo>
                <a:lnTo>
                  <a:pt x="2964751" y="693800"/>
                </a:lnTo>
                <a:lnTo>
                  <a:pt x="2960965" y="687943"/>
                </a:lnTo>
                <a:lnTo>
                  <a:pt x="2959607" y="681228"/>
                </a:lnTo>
                <a:lnTo>
                  <a:pt x="2960965" y="673631"/>
                </a:lnTo>
                <a:lnTo>
                  <a:pt x="2964751" y="667321"/>
                </a:lnTo>
                <a:lnTo>
                  <a:pt x="2970538" y="663011"/>
                </a:lnTo>
                <a:lnTo>
                  <a:pt x="2977896" y="661415"/>
                </a:lnTo>
                <a:lnTo>
                  <a:pt x="2985492" y="663011"/>
                </a:lnTo>
                <a:lnTo>
                  <a:pt x="2991802" y="667321"/>
                </a:lnTo>
                <a:lnTo>
                  <a:pt x="2996112" y="673631"/>
                </a:lnTo>
                <a:lnTo>
                  <a:pt x="2997707" y="681228"/>
                </a:lnTo>
                <a:lnTo>
                  <a:pt x="2996112" y="687943"/>
                </a:lnTo>
                <a:lnTo>
                  <a:pt x="2991802" y="693800"/>
                </a:lnTo>
                <a:lnTo>
                  <a:pt x="2985492" y="697944"/>
                </a:lnTo>
                <a:lnTo>
                  <a:pt x="2977896" y="699515"/>
                </a:lnTo>
                <a:close/>
              </a:path>
              <a:path w="2997834" h="3548379">
                <a:moveTo>
                  <a:pt x="2977896" y="775715"/>
                </a:moveTo>
                <a:lnTo>
                  <a:pt x="2970538" y="774358"/>
                </a:lnTo>
                <a:lnTo>
                  <a:pt x="2964751" y="770572"/>
                </a:lnTo>
                <a:lnTo>
                  <a:pt x="2960965" y="764786"/>
                </a:lnTo>
                <a:lnTo>
                  <a:pt x="2959607" y="757428"/>
                </a:lnTo>
                <a:lnTo>
                  <a:pt x="2960965" y="749831"/>
                </a:lnTo>
                <a:lnTo>
                  <a:pt x="2964751" y="743521"/>
                </a:lnTo>
                <a:lnTo>
                  <a:pt x="2970538" y="739211"/>
                </a:lnTo>
                <a:lnTo>
                  <a:pt x="2977896" y="737615"/>
                </a:lnTo>
                <a:lnTo>
                  <a:pt x="2985492" y="739211"/>
                </a:lnTo>
                <a:lnTo>
                  <a:pt x="2991802" y="743521"/>
                </a:lnTo>
                <a:lnTo>
                  <a:pt x="2996112" y="749831"/>
                </a:lnTo>
                <a:lnTo>
                  <a:pt x="2997707" y="757428"/>
                </a:lnTo>
                <a:lnTo>
                  <a:pt x="2996112" y="764786"/>
                </a:lnTo>
                <a:lnTo>
                  <a:pt x="2991802" y="770572"/>
                </a:lnTo>
                <a:lnTo>
                  <a:pt x="2985492" y="774358"/>
                </a:lnTo>
                <a:lnTo>
                  <a:pt x="2977896" y="775715"/>
                </a:lnTo>
                <a:close/>
              </a:path>
              <a:path w="2997834" h="3548379">
                <a:moveTo>
                  <a:pt x="2977896" y="851915"/>
                </a:moveTo>
                <a:lnTo>
                  <a:pt x="2970538" y="850558"/>
                </a:lnTo>
                <a:lnTo>
                  <a:pt x="2964751" y="846772"/>
                </a:lnTo>
                <a:lnTo>
                  <a:pt x="2960965" y="840986"/>
                </a:lnTo>
                <a:lnTo>
                  <a:pt x="2959607" y="833628"/>
                </a:lnTo>
                <a:lnTo>
                  <a:pt x="2960965" y="826031"/>
                </a:lnTo>
                <a:lnTo>
                  <a:pt x="2964751" y="819721"/>
                </a:lnTo>
                <a:lnTo>
                  <a:pt x="2970538" y="815411"/>
                </a:lnTo>
                <a:lnTo>
                  <a:pt x="2977896" y="813815"/>
                </a:lnTo>
                <a:lnTo>
                  <a:pt x="2985492" y="815411"/>
                </a:lnTo>
                <a:lnTo>
                  <a:pt x="2991802" y="819721"/>
                </a:lnTo>
                <a:lnTo>
                  <a:pt x="2996112" y="826031"/>
                </a:lnTo>
                <a:lnTo>
                  <a:pt x="2997707" y="833628"/>
                </a:lnTo>
                <a:lnTo>
                  <a:pt x="2996112" y="840986"/>
                </a:lnTo>
                <a:lnTo>
                  <a:pt x="2991802" y="846772"/>
                </a:lnTo>
                <a:lnTo>
                  <a:pt x="2985492" y="850558"/>
                </a:lnTo>
                <a:lnTo>
                  <a:pt x="2977896" y="851915"/>
                </a:lnTo>
                <a:close/>
              </a:path>
              <a:path w="2997834" h="3548379">
                <a:moveTo>
                  <a:pt x="2977896" y="928115"/>
                </a:moveTo>
                <a:lnTo>
                  <a:pt x="2970538" y="926758"/>
                </a:lnTo>
                <a:lnTo>
                  <a:pt x="2964751" y="922972"/>
                </a:lnTo>
                <a:lnTo>
                  <a:pt x="2960965" y="917186"/>
                </a:lnTo>
                <a:lnTo>
                  <a:pt x="2959607" y="909828"/>
                </a:lnTo>
                <a:lnTo>
                  <a:pt x="2960965" y="902231"/>
                </a:lnTo>
                <a:lnTo>
                  <a:pt x="2964751" y="895921"/>
                </a:lnTo>
                <a:lnTo>
                  <a:pt x="2970538" y="891611"/>
                </a:lnTo>
                <a:lnTo>
                  <a:pt x="2977896" y="890015"/>
                </a:lnTo>
                <a:lnTo>
                  <a:pt x="2985492" y="891611"/>
                </a:lnTo>
                <a:lnTo>
                  <a:pt x="2991802" y="895921"/>
                </a:lnTo>
                <a:lnTo>
                  <a:pt x="2996112" y="902231"/>
                </a:lnTo>
                <a:lnTo>
                  <a:pt x="2997707" y="909828"/>
                </a:lnTo>
                <a:lnTo>
                  <a:pt x="2996112" y="917186"/>
                </a:lnTo>
                <a:lnTo>
                  <a:pt x="2991802" y="922972"/>
                </a:lnTo>
                <a:lnTo>
                  <a:pt x="2985492" y="926758"/>
                </a:lnTo>
                <a:lnTo>
                  <a:pt x="2977896" y="928115"/>
                </a:lnTo>
                <a:close/>
              </a:path>
              <a:path w="2997834" h="3548379">
                <a:moveTo>
                  <a:pt x="2977896" y="1004315"/>
                </a:moveTo>
                <a:lnTo>
                  <a:pt x="2970538" y="1002958"/>
                </a:lnTo>
                <a:lnTo>
                  <a:pt x="2964751" y="999172"/>
                </a:lnTo>
                <a:lnTo>
                  <a:pt x="2960965" y="993386"/>
                </a:lnTo>
                <a:lnTo>
                  <a:pt x="2959607" y="986028"/>
                </a:lnTo>
                <a:lnTo>
                  <a:pt x="2960965" y="978431"/>
                </a:lnTo>
                <a:lnTo>
                  <a:pt x="2964751" y="972121"/>
                </a:lnTo>
                <a:lnTo>
                  <a:pt x="2970538" y="967811"/>
                </a:lnTo>
                <a:lnTo>
                  <a:pt x="2977896" y="966215"/>
                </a:lnTo>
                <a:lnTo>
                  <a:pt x="2985492" y="967811"/>
                </a:lnTo>
                <a:lnTo>
                  <a:pt x="2991802" y="972121"/>
                </a:lnTo>
                <a:lnTo>
                  <a:pt x="2996112" y="978431"/>
                </a:lnTo>
                <a:lnTo>
                  <a:pt x="2997707" y="986028"/>
                </a:lnTo>
                <a:lnTo>
                  <a:pt x="2996112" y="993386"/>
                </a:lnTo>
                <a:lnTo>
                  <a:pt x="2991802" y="999172"/>
                </a:lnTo>
                <a:lnTo>
                  <a:pt x="2985492" y="1002958"/>
                </a:lnTo>
                <a:lnTo>
                  <a:pt x="2977896" y="1004315"/>
                </a:lnTo>
                <a:close/>
              </a:path>
              <a:path w="2997834" h="3548379">
                <a:moveTo>
                  <a:pt x="2977896" y="1080515"/>
                </a:moveTo>
                <a:lnTo>
                  <a:pt x="2970538" y="1079158"/>
                </a:lnTo>
                <a:lnTo>
                  <a:pt x="2964751" y="1075372"/>
                </a:lnTo>
                <a:lnTo>
                  <a:pt x="2960965" y="1069586"/>
                </a:lnTo>
                <a:lnTo>
                  <a:pt x="2959607" y="1062228"/>
                </a:lnTo>
                <a:lnTo>
                  <a:pt x="2960965" y="1054631"/>
                </a:lnTo>
                <a:lnTo>
                  <a:pt x="2964751" y="1048321"/>
                </a:lnTo>
                <a:lnTo>
                  <a:pt x="2970538" y="1044011"/>
                </a:lnTo>
                <a:lnTo>
                  <a:pt x="2977896" y="1042415"/>
                </a:lnTo>
                <a:lnTo>
                  <a:pt x="2985492" y="1044011"/>
                </a:lnTo>
                <a:lnTo>
                  <a:pt x="2991802" y="1048321"/>
                </a:lnTo>
                <a:lnTo>
                  <a:pt x="2996112" y="1054631"/>
                </a:lnTo>
                <a:lnTo>
                  <a:pt x="2997707" y="1062228"/>
                </a:lnTo>
                <a:lnTo>
                  <a:pt x="2996112" y="1069586"/>
                </a:lnTo>
                <a:lnTo>
                  <a:pt x="2991802" y="1075372"/>
                </a:lnTo>
                <a:lnTo>
                  <a:pt x="2985492" y="1079158"/>
                </a:lnTo>
                <a:lnTo>
                  <a:pt x="2977896" y="1080515"/>
                </a:lnTo>
                <a:close/>
              </a:path>
              <a:path w="2997834" h="3548379">
                <a:moveTo>
                  <a:pt x="2977896" y="1156715"/>
                </a:moveTo>
                <a:lnTo>
                  <a:pt x="2970538" y="1155358"/>
                </a:lnTo>
                <a:lnTo>
                  <a:pt x="2964751" y="1151572"/>
                </a:lnTo>
                <a:lnTo>
                  <a:pt x="2960965" y="1145786"/>
                </a:lnTo>
                <a:lnTo>
                  <a:pt x="2959607" y="1138428"/>
                </a:lnTo>
                <a:lnTo>
                  <a:pt x="2960965" y="1130831"/>
                </a:lnTo>
                <a:lnTo>
                  <a:pt x="2964751" y="1124521"/>
                </a:lnTo>
                <a:lnTo>
                  <a:pt x="2970538" y="1120211"/>
                </a:lnTo>
                <a:lnTo>
                  <a:pt x="2977896" y="1118615"/>
                </a:lnTo>
                <a:lnTo>
                  <a:pt x="2985492" y="1120211"/>
                </a:lnTo>
                <a:lnTo>
                  <a:pt x="2991802" y="1124521"/>
                </a:lnTo>
                <a:lnTo>
                  <a:pt x="2996112" y="1130831"/>
                </a:lnTo>
                <a:lnTo>
                  <a:pt x="2997707" y="1138428"/>
                </a:lnTo>
                <a:lnTo>
                  <a:pt x="2996112" y="1145786"/>
                </a:lnTo>
                <a:lnTo>
                  <a:pt x="2991802" y="1151572"/>
                </a:lnTo>
                <a:lnTo>
                  <a:pt x="2985492" y="1155358"/>
                </a:lnTo>
                <a:lnTo>
                  <a:pt x="2977896" y="1156715"/>
                </a:lnTo>
                <a:close/>
              </a:path>
              <a:path w="2997834" h="3548379">
                <a:moveTo>
                  <a:pt x="2977896" y="1232915"/>
                </a:moveTo>
                <a:lnTo>
                  <a:pt x="2970538" y="1231558"/>
                </a:lnTo>
                <a:lnTo>
                  <a:pt x="2964751" y="1227772"/>
                </a:lnTo>
                <a:lnTo>
                  <a:pt x="2960965" y="1221986"/>
                </a:lnTo>
                <a:lnTo>
                  <a:pt x="2959607" y="1214628"/>
                </a:lnTo>
                <a:lnTo>
                  <a:pt x="2960965" y="1207031"/>
                </a:lnTo>
                <a:lnTo>
                  <a:pt x="2964751" y="1200721"/>
                </a:lnTo>
                <a:lnTo>
                  <a:pt x="2970538" y="1196411"/>
                </a:lnTo>
                <a:lnTo>
                  <a:pt x="2977896" y="1194815"/>
                </a:lnTo>
                <a:lnTo>
                  <a:pt x="2985492" y="1196411"/>
                </a:lnTo>
                <a:lnTo>
                  <a:pt x="2991802" y="1200721"/>
                </a:lnTo>
                <a:lnTo>
                  <a:pt x="2996112" y="1207031"/>
                </a:lnTo>
                <a:lnTo>
                  <a:pt x="2997707" y="1214628"/>
                </a:lnTo>
                <a:lnTo>
                  <a:pt x="2996112" y="1221986"/>
                </a:lnTo>
                <a:lnTo>
                  <a:pt x="2991802" y="1227772"/>
                </a:lnTo>
                <a:lnTo>
                  <a:pt x="2985492" y="1231558"/>
                </a:lnTo>
                <a:lnTo>
                  <a:pt x="2977896" y="1232915"/>
                </a:lnTo>
                <a:close/>
              </a:path>
              <a:path w="2997834" h="3548379">
                <a:moveTo>
                  <a:pt x="2977896" y="1309115"/>
                </a:moveTo>
                <a:lnTo>
                  <a:pt x="2970538" y="1307758"/>
                </a:lnTo>
                <a:lnTo>
                  <a:pt x="2964751" y="1303972"/>
                </a:lnTo>
                <a:lnTo>
                  <a:pt x="2960965" y="1298186"/>
                </a:lnTo>
                <a:lnTo>
                  <a:pt x="2959607" y="1290828"/>
                </a:lnTo>
                <a:lnTo>
                  <a:pt x="2960965" y="1283231"/>
                </a:lnTo>
                <a:lnTo>
                  <a:pt x="2964751" y="1276921"/>
                </a:lnTo>
                <a:lnTo>
                  <a:pt x="2970538" y="1272611"/>
                </a:lnTo>
                <a:lnTo>
                  <a:pt x="2977896" y="1271015"/>
                </a:lnTo>
                <a:lnTo>
                  <a:pt x="2985492" y="1272611"/>
                </a:lnTo>
                <a:lnTo>
                  <a:pt x="2991802" y="1276921"/>
                </a:lnTo>
                <a:lnTo>
                  <a:pt x="2996112" y="1283231"/>
                </a:lnTo>
                <a:lnTo>
                  <a:pt x="2997707" y="1290828"/>
                </a:lnTo>
                <a:lnTo>
                  <a:pt x="2996112" y="1298186"/>
                </a:lnTo>
                <a:lnTo>
                  <a:pt x="2991802" y="1303972"/>
                </a:lnTo>
                <a:lnTo>
                  <a:pt x="2985492" y="1307758"/>
                </a:lnTo>
                <a:lnTo>
                  <a:pt x="2977896" y="1309115"/>
                </a:lnTo>
                <a:close/>
              </a:path>
              <a:path w="2997834" h="3548379">
                <a:moveTo>
                  <a:pt x="2977896" y="1385315"/>
                </a:moveTo>
                <a:lnTo>
                  <a:pt x="2970538" y="1383958"/>
                </a:lnTo>
                <a:lnTo>
                  <a:pt x="2964751" y="1380172"/>
                </a:lnTo>
                <a:lnTo>
                  <a:pt x="2960965" y="1374386"/>
                </a:lnTo>
                <a:lnTo>
                  <a:pt x="2959607" y="1367028"/>
                </a:lnTo>
                <a:lnTo>
                  <a:pt x="2960965" y="1359431"/>
                </a:lnTo>
                <a:lnTo>
                  <a:pt x="2964751" y="1353121"/>
                </a:lnTo>
                <a:lnTo>
                  <a:pt x="2970538" y="1348811"/>
                </a:lnTo>
                <a:lnTo>
                  <a:pt x="2977896" y="1347215"/>
                </a:lnTo>
                <a:lnTo>
                  <a:pt x="2985492" y="1348811"/>
                </a:lnTo>
                <a:lnTo>
                  <a:pt x="2991802" y="1353121"/>
                </a:lnTo>
                <a:lnTo>
                  <a:pt x="2996112" y="1359431"/>
                </a:lnTo>
                <a:lnTo>
                  <a:pt x="2997707" y="1367028"/>
                </a:lnTo>
                <a:lnTo>
                  <a:pt x="2996112" y="1374386"/>
                </a:lnTo>
                <a:lnTo>
                  <a:pt x="2991802" y="1380172"/>
                </a:lnTo>
                <a:lnTo>
                  <a:pt x="2985492" y="1383958"/>
                </a:lnTo>
                <a:lnTo>
                  <a:pt x="2977896" y="1385315"/>
                </a:lnTo>
                <a:close/>
              </a:path>
              <a:path w="2997834" h="3548379">
                <a:moveTo>
                  <a:pt x="2977896" y="1461515"/>
                </a:moveTo>
                <a:lnTo>
                  <a:pt x="2970538" y="1460158"/>
                </a:lnTo>
                <a:lnTo>
                  <a:pt x="2964751" y="1456372"/>
                </a:lnTo>
                <a:lnTo>
                  <a:pt x="2960965" y="1450586"/>
                </a:lnTo>
                <a:lnTo>
                  <a:pt x="2959607" y="1443228"/>
                </a:lnTo>
                <a:lnTo>
                  <a:pt x="2960965" y="1435631"/>
                </a:lnTo>
                <a:lnTo>
                  <a:pt x="2964751" y="1429321"/>
                </a:lnTo>
                <a:lnTo>
                  <a:pt x="2970538" y="1425011"/>
                </a:lnTo>
                <a:lnTo>
                  <a:pt x="2977896" y="1423415"/>
                </a:lnTo>
                <a:lnTo>
                  <a:pt x="2985492" y="1425011"/>
                </a:lnTo>
                <a:lnTo>
                  <a:pt x="2991802" y="1429321"/>
                </a:lnTo>
                <a:lnTo>
                  <a:pt x="2996112" y="1435631"/>
                </a:lnTo>
                <a:lnTo>
                  <a:pt x="2997707" y="1443228"/>
                </a:lnTo>
                <a:lnTo>
                  <a:pt x="2996112" y="1450586"/>
                </a:lnTo>
                <a:lnTo>
                  <a:pt x="2991802" y="1456372"/>
                </a:lnTo>
                <a:lnTo>
                  <a:pt x="2985492" y="1460158"/>
                </a:lnTo>
                <a:lnTo>
                  <a:pt x="2977896" y="1461515"/>
                </a:lnTo>
                <a:close/>
              </a:path>
              <a:path w="2997834" h="3548379">
                <a:moveTo>
                  <a:pt x="2977896" y="1537715"/>
                </a:moveTo>
                <a:lnTo>
                  <a:pt x="2970538" y="1536358"/>
                </a:lnTo>
                <a:lnTo>
                  <a:pt x="2964751" y="1532572"/>
                </a:lnTo>
                <a:lnTo>
                  <a:pt x="2960965" y="1526786"/>
                </a:lnTo>
                <a:lnTo>
                  <a:pt x="2959607" y="1519428"/>
                </a:lnTo>
                <a:lnTo>
                  <a:pt x="2960965" y="1511831"/>
                </a:lnTo>
                <a:lnTo>
                  <a:pt x="2964751" y="1505521"/>
                </a:lnTo>
                <a:lnTo>
                  <a:pt x="2970538" y="1501211"/>
                </a:lnTo>
                <a:lnTo>
                  <a:pt x="2977896" y="1499615"/>
                </a:lnTo>
                <a:lnTo>
                  <a:pt x="2985492" y="1501211"/>
                </a:lnTo>
                <a:lnTo>
                  <a:pt x="2991802" y="1505521"/>
                </a:lnTo>
                <a:lnTo>
                  <a:pt x="2996112" y="1511831"/>
                </a:lnTo>
                <a:lnTo>
                  <a:pt x="2997707" y="1519428"/>
                </a:lnTo>
                <a:lnTo>
                  <a:pt x="2996112" y="1526786"/>
                </a:lnTo>
                <a:lnTo>
                  <a:pt x="2991802" y="1532572"/>
                </a:lnTo>
                <a:lnTo>
                  <a:pt x="2985492" y="1536358"/>
                </a:lnTo>
                <a:lnTo>
                  <a:pt x="2977896" y="1537715"/>
                </a:lnTo>
                <a:close/>
              </a:path>
              <a:path w="2997834" h="3548379">
                <a:moveTo>
                  <a:pt x="2977896" y="1613915"/>
                </a:moveTo>
                <a:lnTo>
                  <a:pt x="2970538" y="1612558"/>
                </a:lnTo>
                <a:lnTo>
                  <a:pt x="2964751" y="1608772"/>
                </a:lnTo>
                <a:lnTo>
                  <a:pt x="2960965" y="1602986"/>
                </a:lnTo>
                <a:lnTo>
                  <a:pt x="2959607" y="1595628"/>
                </a:lnTo>
                <a:lnTo>
                  <a:pt x="2960965" y="1588031"/>
                </a:lnTo>
                <a:lnTo>
                  <a:pt x="2964751" y="1581721"/>
                </a:lnTo>
                <a:lnTo>
                  <a:pt x="2970538" y="1577411"/>
                </a:lnTo>
                <a:lnTo>
                  <a:pt x="2977896" y="1575815"/>
                </a:lnTo>
                <a:lnTo>
                  <a:pt x="2985492" y="1577411"/>
                </a:lnTo>
                <a:lnTo>
                  <a:pt x="2991802" y="1581721"/>
                </a:lnTo>
                <a:lnTo>
                  <a:pt x="2996112" y="1588031"/>
                </a:lnTo>
                <a:lnTo>
                  <a:pt x="2997707" y="1595628"/>
                </a:lnTo>
                <a:lnTo>
                  <a:pt x="2996112" y="1602986"/>
                </a:lnTo>
                <a:lnTo>
                  <a:pt x="2991802" y="1608772"/>
                </a:lnTo>
                <a:lnTo>
                  <a:pt x="2985492" y="1612558"/>
                </a:lnTo>
                <a:lnTo>
                  <a:pt x="2977896" y="1613915"/>
                </a:lnTo>
                <a:close/>
              </a:path>
              <a:path w="2997834" h="3548379">
                <a:moveTo>
                  <a:pt x="2977896" y="1690115"/>
                </a:moveTo>
                <a:lnTo>
                  <a:pt x="2970538" y="1688758"/>
                </a:lnTo>
                <a:lnTo>
                  <a:pt x="2964751" y="1684972"/>
                </a:lnTo>
                <a:lnTo>
                  <a:pt x="2960965" y="1679186"/>
                </a:lnTo>
                <a:lnTo>
                  <a:pt x="2959607" y="1671828"/>
                </a:lnTo>
                <a:lnTo>
                  <a:pt x="2960965" y="1664231"/>
                </a:lnTo>
                <a:lnTo>
                  <a:pt x="2964751" y="1657921"/>
                </a:lnTo>
                <a:lnTo>
                  <a:pt x="2970538" y="1653611"/>
                </a:lnTo>
                <a:lnTo>
                  <a:pt x="2977896" y="1652015"/>
                </a:lnTo>
                <a:lnTo>
                  <a:pt x="2985492" y="1653611"/>
                </a:lnTo>
                <a:lnTo>
                  <a:pt x="2991802" y="1657921"/>
                </a:lnTo>
                <a:lnTo>
                  <a:pt x="2996112" y="1664231"/>
                </a:lnTo>
                <a:lnTo>
                  <a:pt x="2997707" y="1671828"/>
                </a:lnTo>
                <a:lnTo>
                  <a:pt x="2996112" y="1679186"/>
                </a:lnTo>
                <a:lnTo>
                  <a:pt x="2991802" y="1684972"/>
                </a:lnTo>
                <a:lnTo>
                  <a:pt x="2985492" y="1688758"/>
                </a:lnTo>
                <a:lnTo>
                  <a:pt x="2977896" y="1690115"/>
                </a:lnTo>
                <a:close/>
              </a:path>
              <a:path w="2997834" h="3548379">
                <a:moveTo>
                  <a:pt x="2977896" y="1766315"/>
                </a:moveTo>
                <a:lnTo>
                  <a:pt x="2970538" y="1764958"/>
                </a:lnTo>
                <a:lnTo>
                  <a:pt x="2964751" y="1761172"/>
                </a:lnTo>
                <a:lnTo>
                  <a:pt x="2960965" y="1755386"/>
                </a:lnTo>
                <a:lnTo>
                  <a:pt x="2959607" y="1748028"/>
                </a:lnTo>
                <a:lnTo>
                  <a:pt x="2960965" y="1740431"/>
                </a:lnTo>
                <a:lnTo>
                  <a:pt x="2964751" y="1734121"/>
                </a:lnTo>
                <a:lnTo>
                  <a:pt x="2970538" y="1729811"/>
                </a:lnTo>
                <a:lnTo>
                  <a:pt x="2977896" y="1728215"/>
                </a:lnTo>
                <a:lnTo>
                  <a:pt x="2985492" y="1729811"/>
                </a:lnTo>
                <a:lnTo>
                  <a:pt x="2991802" y="1734121"/>
                </a:lnTo>
                <a:lnTo>
                  <a:pt x="2996112" y="1740431"/>
                </a:lnTo>
                <a:lnTo>
                  <a:pt x="2997707" y="1748028"/>
                </a:lnTo>
                <a:lnTo>
                  <a:pt x="2996112" y="1755386"/>
                </a:lnTo>
                <a:lnTo>
                  <a:pt x="2991802" y="1761172"/>
                </a:lnTo>
                <a:lnTo>
                  <a:pt x="2985492" y="1764958"/>
                </a:lnTo>
                <a:lnTo>
                  <a:pt x="2977896" y="1766315"/>
                </a:lnTo>
                <a:close/>
              </a:path>
              <a:path w="2997834" h="3548379">
                <a:moveTo>
                  <a:pt x="2977896" y="1842515"/>
                </a:moveTo>
                <a:lnTo>
                  <a:pt x="2970538" y="1841158"/>
                </a:lnTo>
                <a:lnTo>
                  <a:pt x="2964751" y="1837372"/>
                </a:lnTo>
                <a:lnTo>
                  <a:pt x="2960965" y="1831586"/>
                </a:lnTo>
                <a:lnTo>
                  <a:pt x="2959607" y="1824228"/>
                </a:lnTo>
                <a:lnTo>
                  <a:pt x="2960965" y="1816631"/>
                </a:lnTo>
                <a:lnTo>
                  <a:pt x="2964751" y="1810321"/>
                </a:lnTo>
                <a:lnTo>
                  <a:pt x="2970538" y="1806011"/>
                </a:lnTo>
                <a:lnTo>
                  <a:pt x="2977896" y="1804415"/>
                </a:lnTo>
                <a:lnTo>
                  <a:pt x="2985492" y="1806011"/>
                </a:lnTo>
                <a:lnTo>
                  <a:pt x="2991802" y="1810321"/>
                </a:lnTo>
                <a:lnTo>
                  <a:pt x="2996112" y="1816631"/>
                </a:lnTo>
                <a:lnTo>
                  <a:pt x="2997707" y="1824228"/>
                </a:lnTo>
                <a:lnTo>
                  <a:pt x="2996112" y="1831586"/>
                </a:lnTo>
                <a:lnTo>
                  <a:pt x="2991802" y="1837372"/>
                </a:lnTo>
                <a:lnTo>
                  <a:pt x="2985492" y="1841158"/>
                </a:lnTo>
                <a:lnTo>
                  <a:pt x="2977896" y="1842515"/>
                </a:lnTo>
                <a:close/>
              </a:path>
              <a:path w="2997834" h="3548379">
                <a:moveTo>
                  <a:pt x="2977896" y="1918715"/>
                </a:moveTo>
                <a:lnTo>
                  <a:pt x="2970538" y="1917358"/>
                </a:lnTo>
                <a:lnTo>
                  <a:pt x="2964751" y="1913572"/>
                </a:lnTo>
                <a:lnTo>
                  <a:pt x="2960965" y="1907786"/>
                </a:lnTo>
                <a:lnTo>
                  <a:pt x="2959607" y="1900428"/>
                </a:lnTo>
                <a:lnTo>
                  <a:pt x="2960965" y="1892831"/>
                </a:lnTo>
                <a:lnTo>
                  <a:pt x="2964751" y="1886521"/>
                </a:lnTo>
                <a:lnTo>
                  <a:pt x="2970538" y="1882211"/>
                </a:lnTo>
                <a:lnTo>
                  <a:pt x="2977896" y="1880615"/>
                </a:lnTo>
                <a:lnTo>
                  <a:pt x="2985492" y="1882211"/>
                </a:lnTo>
                <a:lnTo>
                  <a:pt x="2991802" y="1886521"/>
                </a:lnTo>
                <a:lnTo>
                  <a:pt x="2996112" y="1892831"/>
                </a:lnTo>
                <a:lnTo>
                  <a:pt x="2997707" y="1900428"/>
                </a:lnTo>
                <a:lnTo>
                  <a:pt x="2996112" y="1907786"/>
                </a:lnTo>
                <a:lnTo>
                  <a:pt x="2991802" y="1913572"/>
                </a:lnTo>
                <a:lnTo>
                  <a:pt x="2985492" y="1917358"/>
                </a:lnTo>
                <a:lnTo>
                  <a:pt x="2977896" y="1918715"/>
                </a:lnTo>
                <a:close/>
              </a:path>
              <a:path w="2997834" h="3548379">
                <a:moveTo>
                  <a:pt x="2977896" y="1996439"/>
                </a:moveTo>
                <a:lnTo>
                  <a:pt x="2970538" y="1994844"/>
                </a:lnTo>
                <a:lnTo>
                  <a:pt x="2964751" y="1990534"/>
                </a:lnTo>
                <a:lnTo>
                  <a:pt x="2960965" y="1984224"/>
                </a:lnTo>
                <a:lnTo>
                  <a:pt x="2959607" y="1976628"/>
                </a:lnTo>
                <a:lnTo>
                  <a:pt x="2960965" y="1969031"/>
                </a:lnTo>
                <a:lnTo>
                  <a:pt x="2964751" y="1962721"/>
                </a:lnTo>
                <a:lnTo>
                  <a:pt x="2970538" y="1958411"/>
                </a:lnTo>
                <a:lnTo>
                  <a:pt x="2977896" y="1956815"/>
                </a:lnTo>
                <a:lnTo>
                  <a:pt x="2985492" y="1958411"/>
                </a:lnTo>
                <a:lnTo>
                  <a:pt x="2991802" y="1962721"/>
                </a:lnTo>
                <a:lnTo>
                  <a:pt x="2996112" y="1969031"/>
                </a:lnTo>
                <a:lnTo>
                  <a:pt x="2997707" y="1976628"/>
                </a:lnTo>
                <a:lnTo>
                  <a:pt x="2996112" y="1984224"/>
                </a:lnTo>
                <a:lnTo>
                  <a:pt x="2991802" y="1990534"/>
                </a:lnTo>
                <a:lnTo>
                  <a:pt x="2985492" y="1994844"/>
                </a:lnTo>
                <a:lnTo>
                  <a:pt x="2977896" y="1996439"/>
                </a:lnTo>
                <a:close/>
              </a:path>
              <a:path w="2997834" h="3548379">
                <a:moveTo>
                  <a:pt x="2977896" y="2072639"/>
                </a:moveTo>
                <a:lnTo>
                  <a:pt x="2970538" y="2071044"/>
                </a:lnTo>
                <a:lnTo>
                  <a:pt x="2964751" y="2066734"/>
                </a:lnTo>
                <a:lnTo>
                  <a:pt x="2960965" y="2060424"/>
                </a:lnTo>
                <a:lnTo>
                  <a:pt x="2959607" y="2052828"/>
                </a:lnTo>
                <a:lnTo>
                  <a:pt x="2960965" y="2045469"/>
                </a:lnTo>
                <a:lnTo>
                  <a:pt x="2964751" y="2039683"/>
                </a:lnTo>
                <a:lnTo>
                  <a:pt x="2970538" y="2035897"/>
                </a:lnTo>
                <a:lnTo>
                  <a:pt x="2977896" y="2034539"/>
                </a:lnTo>
                <a:lnTo>
                  <a:pt x="2985492" y="2035897"/>
                </a:lnTo>
                <a:lnTo>
                  <a:pt x="2991802" y="2039683"/>
                </a:lnTo>
                <a:lnTo>
                  <a:pt x="2996112" y="2045469"/>
                </a:lnTo>
                <a:lnTo>
                  <a:pt x="2997707" y="2052828"/>
                </a:lnTo>
                <a:lnTo>
                  <a:pt x="2996112" y="2060424"/>
                </a:lnTo>
                <a:lnTo>
                  <a:pt x="2991802" y="2066734"/>
                </a:lnTo>
                <a:lnTo>
                  <a:pt x="2985492" y="2071044"/>
                </a:lnTo>
                <a:lnTo>
                  <a:pt x="2977896" y="2072639"/>
                </a:lnTo>
                <a:close/>
              </a:path>
              <a:path w="2997834" h="3548379">
                <a:moveTo>
                  <a:pt x="2977896" y="2148839"/>
                </a:moveTo>
                <a:lnTo>
                  <a:pt x="2970538" y="2147244"/>
                </a:lnTo>
                <a:lnTo>
                  <a:pt x="2964751" y="2142934"/>
                </a:lnTo>
                <a:lnTo>
                  <a:pt x="2960965" y="2136624"/>
                </a:lnTo>
                <a:lnTo>
                  <a:pt x="2959607" y="2129028"/>
                </a:lnTo>
                <a:lnTo>
                  <a:pt x="2960965" y="2121669"/>
                </a:lnTo>
                <a:lnTo>
                  <a:pt x="2964751" y="2115883"/>
                </a:lnTo>
                <a:lnTo>
                  <a:pt x="2970538" y="2112097"/>
                </a:lnTo>
                <a:lnTo>
                  <a:pt x="2977896" y="2110739"/>
                </a:lnTo>
                <a:lnTo>
                  <a:pt x="2985492" y="2112097"/>
                </a:lnTo>
                <a:lnTo>
                  <a:pt x="2991802" y="2115883"/>
                </a:lnTo>
                <a:lnTo>
                  <a:pt x="2996112" y="2121669"/>
                </a:lnTo>
                <a:lnTo>
                  <a:pt x="2997707" y="2129028"/>
                </a:lnTo>
                <a:lnTo>
                  <a:pt x="2996112" y="2136624"/>
                </a:lnTo>
                <a:lnTo>
                  <a:pt x="2991802" y="2142934"/>
                </a:lnTo>
                <a:lnTo>
                  <a:pt x="2985492" y="2147244"/>
                </a:lnTo>
                <a:lnTo>
                  <a:pt x="2977896" y="2148839"/>
                </a:lnTo>
                <a:close/>
              </a:path>
              <a:path w="2997834" h="3548379">
                <a:moveTo>
                  <a:pt x="2977896" y="2225039"/>
                </a:moveTo>
                <a:lnTo>
                  <a:pt x="2970538" y="2223444"/>
                </a:lnTo>
                <a:lnTo>
                  <a:pt x="2964751" y="2219134"/>
                </a:lnTo>
                <a:lnTo>
                  <a:pt x="2960965" y="2212824"/>
                </a:lnTo>
                <a:lnTo>
                  <a:pt x="2959607" y="2205228"/>
                </a:lnTo>
                <a:lnTo>
                  <a:pt x="2960965" y="2197869"/>
                </a:lnTo>
                <a:lnTo>
                  <a:pt x="2964751" y="2192083"/>
                </a:lnTo>
                <a:lnTo>
                  <a:pt x="2970538" y="2188297"/>
                </a:lnTo>
                <a:lnTo>
                  <a:pt x="2977896" y="2186939"/>
                </a:lnTo>
                <a:lnTo>
                  <a:pt x="2985492" y="2188297"/>
                </a:lnTo>
                <a:lnTo>
                  <a:pt x="2991802" y="2192083"/>
                </a:lnTo>
                <a:lnTo>
                  <a:pt x="2996112" y="2197869"/>
                </a:lnTo>
                <a:lnTo>
                  <a:pt x="2997707" y="2205228"/>
                </a:lnTo>
                <a:lnTo>
                  <a:pt x="2996112" y="2212824"/>
                </a:lnTo>
                <a:lnTo>
                  <a:pt x="2991802" y="2219134"/>
                </a:lnTo>
                <a:lnTo>
                  <a:pt x="2985492" y="2223444"/>
                </a:lnTo>
                <a:lnTo>
                  <a:pt x="2977896" y="2225039"/>
                </a:lnTo>
                <a:close/>
              </a:path>
              <a:path w="2997834" h="3548379">
                <a:moveTo>
                  <a:pt x="2977896" y="2301239"/>
                </a:moveTo>
                <a:lnTo>
                  <a:pt x="2970538" y="2299644"/>
                </a:lnTo>
                <a:lnTo>
                  <a:pt x="2964751" y="2295334"/>
                </a:lnTo>
                <a:lnTo>
                  <a:pt x="2960965" y="2289024"/>
                </a:lnTo>
                <a:lnTo>
                  <a:pt x="2959607" y="2281428"/>
                </a:lnTo>
                <a:lnTo>
                  <a:pt x="2960965" y="2274069"/>
                </a:lnTo>
                <a:lnTo>
                  <a:pt x="2964751" y="2268283"/>
                </a:lnTo>
                <a:lnTo>
                  <a:pt x="2970538" y="2264497"/>
                </a:lnTo>
                <a:lnTo>
                  <a:pt x="2977896" y="2263139"/>
                </a:lnTo>
                <a:lnTo>
                  <a:pt x="2985492" y="2264497"/>
                </a:lnTo>
                <a:lnTo>
                  <a:pt x="2991802" y="2268283"/>
                </a:lnTo>
                <a:lnTo>
                  <a:pt x="2996112" y="2274069"/>
                </a:lnTo>
                <a:lnTo>
                  <a:pt x="2997707" y="2281428"/>
                </a:lnTo>
                <a:lnTo>
                  <a:pt x="2996112" y="2289024"/>
                </a:lnTo>
                <a:lnTo>
                  <a:pt x="2991802" y="2295334"/>
                </a:lnTo>
                <a:lnTo>
                  <a:pt x="2985492" y="2299644"/>
                </a:lnTo>
                <a:lnTo>
                  <a:pt x="2977896" y="2301239"/>
                </a:lnTo>
                <a:close/>
              </a:path>
              <a:path w="2997834" h="3548379">
                <a:moveTo>
                  <a:pt x="2977896" y="2377439"/>
                </a:moveTo>
                <a:lnTo>
                  <a:pt x="2970538" y="2375844"/>
                </a:lnTo>
                <a:lnTo>
                  <a:pt x="2964751" y="2371534"/>
                </a:lnTo>
                <a:lnTo>
                  <a:pt x="2960965" y="2365224"/>
                </a:lnTo>
                <a:lnTo>
                  <a:pt x="2959607" y="2357628"/>
                </a:lnTo>
                <a:lnTo>
                  <a:pt x="2960965" y="2350269"/>
                </a:lnTo>
                <a:lnTo>
                  <a:pt x="2964751" y="2344483"/>
                </a:lnTo>
                <a:lnTo>
                  <a:pt x="2970538" y="2340697"/>
                </a:lnTo>
                <a:lnTo>
                  <a:pt x="2977896" y="2339339"/>
                </a:lnTo>
                <a:lnTo>
                  <a:pt x="2985492" y="2340697"/>
                </a:lnTo>
                <a:lnTo>
                  <a:pt x="2991802" y="2344483"/>
                </a:lnTo>
                <a:lnTo>
                  <a:pt x="2996112" y="2350269"/>
                </a:lnTo>
                <a:lnTo>
                  <a:pt x="2997707" y="2357628"/>
                </a:lnTo>
                <a:lnTo>
                  <a:pt x="2996112" y="2365224"/>
                </a:lnTo>
                <a:lnTo>
                  <a:pt x="2991802" y="2371534"/>
                </a:lnTo>
                <a:lnTo>
                  <a:pt x="2985492" y="2375844"/>
                </a:lnTo>
                <a:lnTo>
                  <a:pt x="2977896" y="2377439"/>
                </a:lnTo>
                <a:close/>
              </a:path>
              <a:path w="2997834" h="3548379">
                <a:moveTo>
                  <a:pt x="2977896" y="2453639"/>
                </a:moveTo>
                <a:lnTo>
                  <a:pt x="2970538" y="2452044"/>
                </a:lnTo>
                <a:lnTo>
                  <a:pt x="2964751" y="2447734"/>
                </a:lnTo>
                <a:lnTo>
                  <a:pt x="2960965" y="2441424"/>
                </a:lnTo>
                <a:lnTo>
                  <a:pt x="2959607" y="2433828"/>
                </a:lnTo>
                <a:lnTo>
                  <a:pt x="2960965" y="2426469"/>
                </a:lnTo>
                <a:lnTo>
                  <a:pt x="2964751" y="2420683"/>
                </a:lnTo>
                <a:lnTo>
                  <a:pt x="2970538" y="2416897"/>
                </a:lnTo>
                <a:lnTo>
                  <a:pt x="2977896" y="2415539"/>
                </a:lnTo>
                <a:lnTo>
                  <a:pt x="2985492" y="2416897"/>
                </a:lnTo>
                <a:lnTo>
                  <a:pt x="2991802" y="2420683"/>
                </a:lnTo>
                <a:lnTo>
                  <a:pt x="2996112" y="2426469"/>
                </a:lnTo>
                <a:lnTo>
                  <a:pt x="2997707" y="2433828"/>
                </a:lnTo>
                <a:lnTo>
                  <a:pt x="2996112" y="2441424"/>
                </a:lnTo>
                <a:lnTo>
                  <a:pt x="2991802" y="2447734"/>
                </a:lnTo>
                <a:lnTo>
                  <a:pt x="2985492" y="2452044"/>
                </a:lnTo>
                <a:lnTo>
                  <a:pt x="2977896" y="2453639"/>
                </a:lnTo>
                <a:close/>
              </a:path>
              <a:path w="2997834" h="3548379">
                <a:moveTo>
                  <a:pt x="2977896" y="2529839"/>
                </a:moveTo>
                <a:lnTo>
                  <a:pt x="2970538" y="2528244"/>
                </a:lnTo>
                <a:lnTo>
                  <a:pt x="2964751" y="2523934"/>
                </a:lnTo>
                <a:lnTo>
                  <a:pt x="2960965" y="2517624"/>
                </a:lnTo>
                <a:lnTo>
                  <a:pt x="2959607" y="2510028"/>
                </a:lnTo>
                <a:lnTo>
                  <a:pt x="2960965" y="2502669"/>
                </a:lnTo>
                <a:lnTo>
                  <a:pt x="2964751" y="2496883"/>
                </a:lnTo>
                <a:lnTo>
                  <a:pt x="2970538" y="2493097"/>
                </a:lnTo>
                <a:lnTo>
                  <a:pt x="2977896" y="2491739"/>
                </a:lnTo>
                <a:lnTo>
                  <a:pt x="2985492" y="2493097"/>
                </a:lnTo>
                <a:lnTo>
                  <a:pt x="2991802" y="2496883"/>
                </a:lnTo>
                <a:lnTo>
                  <a:pt x="2996112" y="2502669"/>
                </a:lnTo>
                <a:lnTo>
                  <a:pt x="2997707" y="2510028"/>
                </a:lnTo>
                <a:lnTo>
                  <a:pt x="2996112" y="2517624"/>
                </a:lnTo>
                <a:lnTo>
                  <a:pt x="2991802" y="2523934"/>
                </a:lnTo>
                <a:lnTo>
                  <a:pt x="2985492" y="2528244"/>
                </a:lnTo>
                <a:lnTo>
                  <a:pt x="2977896" y="2529839"/>
                </a:lnTo>
                <a:close/>
              </a:path>
              <a:path w="2997834" h="3548379">
                <a:moveTo>
                  <a:pt x="2977896" y="2606040"/>
                </a:moveTo>
                <a:lnTo>
                  <a:pt x="2970538" y="2604444"/>
                </a:lnTo>
                <a:lnTo>
                  <a:pt x="2964751" y="2600134"/>
                </a:lnTo>
                <a:lnTo>
                  <a:pt x="2960965" y="2593824"/>
                </a:lnTo>
                <a:lnTo>
                  <a:pt x="2959607" y="2586228"/>
                </a:lnTo>
                <a:lnTo>
                  <a:pt x="2960965" y="2578870"/>
                </a:lnTo>
                <a:lnTo>
                  <a:pt x="2964751" y="2573083"/>
                </a:lnTo>
                <a:lnTo>
                  <a:pt x="2970538" y="2569297"/>
                </a:lnTo>
                <a:lnTo>
                  <a:pt x="2977896" y="2567940"/>
                </a:lnTo>
                <a:lnTo>
                  <a:pt x="2985492" y="2569297"/>
                </a:lnTo>
                <a:lnTo>
                  <a:pt x="2991802" y="2573083"/>
                </a:lnTo>
                <a:lnTo>
                  <a:pt x="2996112" y="2578870"/>
                </a:lnTo>
                <a:lnTo>
                  <a:pt x="2997707" y="2586228"/>
                </a:lnTo>
                <a:lnTo>
                  <a:pt x="2996112" y="2593824"/>
                </a:lnTo>
                <a:lnTo>
                  <a:pt x="2991802" y="2600134"/>
                </a:lnTo>
                <a:lnTo>
                  <a:pt x="2985492" y="2604444"/>
                </a:lnTo>
                <a:lnTo>
                  <a:pt x="2977896" y="2606040"/>
                </a:lnTo>
                <a:close/>
              </a:path>
              <a:path w="2997834" h="3548379">
                <a:moveTo>
                  <a:pt x="2977896" y="2682240"/>
                </a:moveTo>
                <a:lnTo>
                  <a:pt x="2970538" y="2680644"/>
                </a:lnTo>
                <a:lnTo>
                  <a:pt x="2964751" y="2676334"/>
                </a:lnTo>
                <a:lnTo>
                  <a:pt x="2960965" y="2670024"/>
                </a:lnTo>
                <a:lnTo>
                  <a:pt x="2959607" y="2662428"/>
                </a:lnTo>
                <a:lnTo>
                  <a:pt x="2960965" y="2655070"/>
                </a:lnTo>
                <a:lnTo>
                  <a:pt x="2964751" y="2649283"/>
                </a:lnTo>
                <a:lnTo>
                  <a:pt x="2970538" y="2645497"/>
                </a:lnTo>
                <a:lnTo>
                  <a:pt x="2977896" y="2644140"/>
                </a:lnTo>
                <a:lnTo>
                  <a:pt x="2985492" y="2645497"/>
                </a:lnTo>
                <a:lnTo>
                  <a:pt x="2991802" y="2649283"/>
                </a:lnTo>
                <a:lnTo>
                  <a:pt x="2996112" y="2655070"/>
                </a:lnTo>
                <a:lnTo>
                  <a:pt x="2997707" y="2662428"/>
                </a:lnTo>
                <a:lnTo>
                  <a:pt x="2996112" y="2670024"/>
                </a:lnTo>
                <a:lnTo>
                  <a:pt x="2991802" y="2676334"/>
                </a:lnTo>
                <a:lnTo>
                  <a:pt x="2985492" y="2680644"/>
                </a:lnTo>
                <a:lnTo>
                  <a:pt x="2977896" y="2682240"/>
                </a:lnTo>
                <a:close/>
              </a:path>
              <a:path w="2997834" h="3548379">
                <a:moveTo>
                  <a:pt x="2977896" y="2758440"/>
                </a:moveTo>
                <a:lnTo>
                  <a:pt x="2970538" y="2756844"/>
                </a:lnTo>
                <a:lnTo>
                  <a:pt x="2964751" y="2752534"/>
                </a:lnTo>
                <a:lnTo>
                  <a:pt x="2960965" y="2746224"/>
                </a:lnTo>
                <a:lnTo>
                  <a:pt x="2959607" y="2738628"/>
                </a:lnTo>
                <a:lnTo>
                  <a:pt x="2960965" y="2731270"/>
                </a:lnTo>
                <a:lnTo>
                  <a:pt x="2964751" y="2725483"/>
                </a:lnTo>
                <a:lnTo>
                  <a:pt x="2970538" y="2721697"/>
                </a:lnTo>
                <a:lnTo>
                  <a:pt x="2977896" y="2720340"/>
                </a:lnTo>
                <a:lnTo>
                  <a:pt x="2985492" y="2721697"/>
                </a:lnTo>
                <a:lnTo>
                  <a:pt x="2991802" y="2725483"/>
                </a:lnTo>
                <a:lnTo>
                  <a:pt x="2996112" y="2731270"/>
                </a:lnTo>
                <a:lnTo>
                  <a:pt x="2997707" y="2738628"/>
                </a:lnTo>
                <a:lnTo>
                  <a:pt x="2996112" y="2746224"/>
                </a:lnTo>
                <a:lnTo>
                  <a:pt x="2991802" y="2752534"/>
                </a:lnTo>
                <a:lnTo>
                  <a:pt x="2985492" y="2756844"/>
                </a:lnTo>
                <a:lnTo>
                  <a:pt x="2977896" y="2758440"/>
                </a:lnTo>
                <a:close/>
              </a:path>
              <a:path w="2997834" h="3548379">
                <a:moveTo>
                  <a:pt x="2977896" y="2834640"/>
                </a:moveTo>
                <a:lnTo>
                  <a:pt x="2970538" y="2833044"/>
                </a:lnTo>
                <a:lnTo>
                  <a:pt x="2964751" y="2828734"/>
                </a:lnTo>
                <a:lnTo>
                  <a:pt x="2960965" y="2822424"/>
                </a:lnTo>
                <a:lnTo>
                  <a:pt x="2959607" y="2814828"/>
                </a:lnTo>
                <a:lnTo>
                  <a:pt x="2960965" y="2807470"/>
                </a:lnTo>
                <a:lnTo>
                  <a:pt x="2964751" y="2801683"/>
                </a:lnTo>
                <a:lnTo>
                  <a:pt x="2970538" y="2797897"/>
                </a:lnTo>
                <a:lnTo>
                  <a:pt x="2977896" y="2796540"/>
                </a:lnTo>
                <a:lnTo>
                  <a:pt x="2985492" y="2797897"/>
                </a:lnTo>
                <a:lnTo>
                  <a:pt x="2991802" y="2801683"/>
                </a:lnTo>
                <a:lnTo>
                  <a:pt x="2996112" y="2807470"/>
                </a:lnTo>
                <a:lnTo>
                  <a:pt x="2997707" y="2814828"/>
                </a:lnTo>
                <a:lnTo>
                  <a:pt x="2996112" y="2822424"/>
                </a:lnTo>
                <a:lnTo>
                  <a:pt x="2991802" y="2828734"/>
                </a:lnTo>
                <a:lnTo>
                  <a:pt x="2985492" y="2833044"/>
                </a:lnTo>
                <a:lnTo>
                  <a:pt x="2977896" y="2834640"/>
                </a:lnTo>
                <a:close/>
              </a:path>
              <a:path w="2997834" h="3548379">
                <a:moveTo>
                  <a:pt x="2977896" y="2910840"/>
                </a:moveTo>
                <a:lnTo>
                  <a:pt x="2970538" y="2909244"/>
                </a:lnTo>
                <a:lnTo>
                  <a:pt x="2964751" y="2904934"/>
                </a:lnTo>
                <a:lnTo>
                  <a:pt x="2960965" y="2898624"/>
                </a:lnTo>
                <a:lnTo>
                  <a:pt x="2959607" y="2891028"/>
                </a:lnTo>
                <a:lnTo>
                  <a:pt x="2960965" y="2883670"/>
                </a:lnTo>
                <a:lnTo>
                  <a:pt x="2964751" y="2877883"/>
                </a:lnTo>
                <a:lnTo>
                  <a:pt x="2970538" y="2874097"/>
                </a:lnTo>
                <a:lnTo>
                  <a:pt x="2977896" y="2872740"/>
                </a:lnTo>
                <a:lnTo>
                  <a:pt x="2985492" y="2874097"/>
                </a:lnTo>
                <a:lnTo>
                  <a:pt x="2991802" y="2877883"/>
                </a:lnTo>
                <a:lnTo>
                  <a:pt x="2996112" y="2883670"/>
                </a:lnTo>
                <a:lnTo>
                  <a:pt x="2997707" y="2891028"/>
                </a:lnTo>
                <a:lnTo>
                  <a:pt x="2996112" y="2898624"/>
                </a:lnTo>
                <a:lnTo>
                  <a:pt x="2991802" y="2904934"/>
                </a:lnTo>
                <a:lnTo>
                  <a:pt x="2985492" y="2909244"/>
                </a:lnTo>
                <a:lnTo>
                  <a:pt x="2977896" y="2910840"/>
                </a:lnTo>
                <a:close/>
              </a:path>
              <a:path w="2997834" h="3548379">
                <a:moveTo>
                  <a:pt x="2977896" y="2987040"/>
                </a:moveTo>
                <a:lnTo>
                  <a:pt x="2970538" y="2985444"/>
                </a:lnTo>
                <a:lnTo>
                  <a:pt x="2964751" y="2981134"/>
                </a:lnTo>
                <a:lnTo>
                  <a:pt x="2960965" y="2974824"/>
                </a:lnTo>
                <a:lnTo>
                  <a:pt x="2959607" y="2967228"/>
                </a:lnTo>
                <a:lnTo>
                  <a:pt x="2960965" y="2959870"/>
                </a:lnTo>
                <a:lnTo>
                  <a:pt x="2964751" y="2954083"/>
                </a:lnTo>
                <a:lnTo>
                  <a:pt x="2970538" y="2950297"/>
                </a:lnTo>
                <a:lnTo>
                  <a:pt x="2977896" y="2948940"/>
                </a:lnTo>
                <a:lnTo>
                  <a:pt x="2985492" y="2950297"/>
                </a:lnTo>
                <a:lnTo>
                  <a:pt x="2991802" y="2954083"/>
                </a:lnTo>
                <a:lnTo>
                  <a:pt x="2996112" y="2959870"/>
                </a:lnTo>
                <a:lnTo>
                  <a:pt x="2997707" y="2967228"/>
                </a:lnTo>
                <a:lnTo>
                  <a:pt x="2996112" y="2974824"/>
                </a:lnTo>
                <a:lnTo>
                  <a:pt x="2991802" y="2981134"/>
                </a:lnTo>
                <a:lnTo>
                  <a:pt x="2985492" y="2985444"/>
                </a:lnTo>
                <a:lnTo>
                  <a:pt x="2977896" y="2987040"/>
                </a:lnTo>
                <a:close/>
              </a:path>
              <a:path w="2997834" h="3548379">
                <a:moveTo>
                  <a:pt x="2977896" y="3063240"/>
                </a:moveTo>
                <a:lnTo>
                  <a:pt x="2970538" y="3061644"/>
                </a:lnTo>
                <a:lnTo>
                  <a:pt x="2964751" y="3057334"/>
                </a:lnTo>
                <a:lnTo>
                  <a:pt x="2960965" y="3051024"/>
                </a:lnTo>
                <a:lnTo>
                  <a:pt x="2959607" y="3043428"/>
                </a:lnTo>
                <a:lnTo>
                  <a:pt x="2960965" y="3036070"/>
                </a:lnTo>
                <a:lnTo>
                  <a:pt x="2964751" y="3030283"/>
                </a:lnTo>
                <a:lnTo>
                  <a:pt x="2970538" y="3026497"/>
                </a:lnTo>
                <a:lnTo>
                  <a:pt x="2977896" y="3025140"/>
                </a:lnTo>
                <a:lnTo>
                  <a:pt x="2985492" y="3026497"/>
                </a:lnTo>
                <a:lnTo>
                  <a:pt x="2991802" y="3030283"/>
                </a:lnTo>
                <a:lnTo>
                  <a:pt x="2996112" y="3036070"/>
                </a:lnTo>
                <a:lnTo>
                  <a:pt x="2997707" y="3043428"/>
                </a:lnTo>
                <a:lnTo>
                  <a:pt x="2996112" y="3051024"/>
                </a:lnTo>
                <a:lnTo>
                  <a:pt x="2991802" y="3057334"/>
                </a:lnTo>
                <a:lnTo>
                  <a:pt x="2985492" y="3061644"/>
                </a:lnTo>
                <a:lnTo>
                  <a:pt x="2977896" y="3063240"/>
                </a:lnTo>
                <a:close/>
              </a:path>
              <a:path w="2997834" h="3548379">
                <a:moveTo>
                  <a:pt x="2977896" y="3139440"/>
                </a:moveTo>
                <a:lnTo>
                  <a:pt x="2970538" y="3137844"/>
                </a:lnTo>
                <a:lnTo>
                  <a:pt x="2964751" y="3133534"/>
                </a:lnTo>
                <a:lnTo>
                  <a:pt x="2960965" y="3127224"/>
                </a:lnTo>
                <a:lnTo>
                  <a:pt x="2959607" y="3119628"/>
                </a:lnTo>
                <a:lnTo>
                  <a:pt x="2960965" y="3112270"/>
                </a:lnTo>
                <a:lnTo>
                  <a:pt x="2964751" y="3106483"/>
                </a:lnTo>
                <a:lnTo>
                  <a:pt x="2970538" y="3102697"/>
                </a:lnTo>
                <a:lnTo>
                  <a:pt x="2977896" y="3101340"/>
                </a:lnTo>
                <a:lnTo>
                  <a:pt x="2985492" y="3102697"/>
                </a:lnTo>
                <a:lnTo>
                  <a:pt x="2991802" y="3106483"/>
                </a:lnTo>
                <a:lnTo>
                  <a:pt x="2996112" y="3112270"/>
                </a:lnTo>
                <a:lnTo>
                  <a:pt x="2997707" y="3119628"/>
                </a:lnTo>
                <a:lnTo>
                  <a:pt x="2996112" y="3127224"/>
                </a:lnTo>
                <a:lnTo>
                  <a:pt x="2991802" y="3133534"/>
                </a:lnTo>
                <a:lnTo>
                  <a:pt x="2985492" y="3137844"/>
                </a:lnTo>
                <a:lnTo>
                  <a:pt x="2977896" y="3139440"/>
                </a:lnTo>
                <a:close/>
              </a:path>
              <a:path w="2997834" h="3548379">
                <a:moveTo>
                  <a:pt x="2977896" y="3215640"/>
                </a:moveTo>
                <a:lnTo>
                  <a:pt x="2970538" y="3214044"/>
                </a:lnTo>
                <a:lnTo>
                  <a:pt x="2964751" y="3209734"/>
                </a:lnTo>
                <a:lnTo>
                  <a:pt x="2960965" y="3203424"/>
                </a:lnTo>
                <a:lnTo>
                  <a:pt x="2959607" y="3195828"/>
                </a:lnTo>
                <a:lnTo>
                  <a:pt x="2960965" y="3188470"/>
                </a:lnTo>
                <a:lnTo>
                  <a:pt x="2964751" y="3182683"/>
                </a:lnTo>
                <a:lnTo>
                  <a:pt x="2970538" y="3178897"/>
                </a:lnTo>
                <a:lnTo>
                  <a:pt x="2977896" y="3177540"/>
                </a:lnTo>
                <a:lnTo>
                  <a:pt x="2985492" y="3178897"/>
                </a:lnTo>
                <a:lnTo>
                  <a:pt x="2991802" y="3182683"/>
                </a:lnTo>
                <a:lnTo>
                  <a:pt x="2996112" y="3188470"/>
                </a:lnTo>
                <a:lnTo>
                  <a:pt x="2997707" y="3195828"/>
                </a:lnTo>
                <a:lnTo>
                  <a:pt x="2996112" y="3203424"/>
                </a:lnTo>
                <a:lnTo>
                  <a:pt x="2991802" y="3209734"/>
                </a:lnTo>
                <a:lnTo>
                  <a:pt x="2985492" y="3214044"/>
                </a:lnTo>
                <a:lnTo>
                  <a:pt x="2977896" y="3215640"/>
                </a:lnTo>
                <a:close/>
              </a:path>
              <a:path w="2997834" h="3548379">
                <a:moveTo>
                  <a:pt x="2977896" y="3291840"/>
                </a:moveTo>
                <a:lnTo>
                  <a:pt x="2970538" y="3290244"/>
                </a:lnTo>
                <a:lnTo>
                  <a:pt x="2964751" y="3285934"/>
                </a:lnTo>
                <a:lnTo>
                  <a:pt x="2960965" y="3279624"/>
                </a:lnTo>
                <a:lnTo>
                  <a:pt x="2959607" y="3272028"/>
                </a:lnTo>
                <a:lnTo>
                  <a:pt x="2960965" y="3265312"/>
                </a:lnTo>
                <a:lnTo>
                  <a:pt x="2964751" y="3259455"/>
                </a:lnTo>
                <a:lnTo>
                  <a:pt x="2970538" y="3255311"/>
                </a:lnTo>
                <a:lnTo>
                  <a:pt x="2977896" y="3253740"/>
                </a:lnTo>
                <a:lnTo>
                  <a:pt x="2985492" y="3255311"/>
                </a:lnTo>
                <a:lnTo>
                  <a:pt x="2991802" y="3259455"/>
                </a:lnTo>
                <a:lnTo>
                  <a:pt x="2996112" y="3265312"/>
                </a:lnTo>
                <a:lnTo>
                  <a:pt x="2997707" y="3272028"/>
                </a:lnTo>
                <a:lnTo>
                  <a:pt x="2996112" y="3279624"/>
                </a:lnTo>
                <a:lnTo>
                  <a:pt x="2991802" y="3285934"/>
                </a:lnTo>
                <a:lnTo>
                  <a:pt x="2985492" y="3290244"/>
                </a:lnTo>
                <a:lnTo>
                  <a:pt x="2977896" y="3291840"/>
                </a:lnTo>
                <a:close/>
              </a:path>
              <a:path w="2997834" h="3548379">
                <a:moveTo>
                  <a:pt x="2977896" y="3368040"/>
                </a:moveTo>
                <a:lnTo>
                  <a:pt x="2970538" y="3366444"/>
                </a:lnTo>
                <a:lnTo>
                  <a:pt x="2964751" y="3362134"/>
                </a:lnTo>
                <a:lnTo>
                  <a:pt x="2960965" y="3355824"/>
                </a:lnTo>
                <a:lnTo>
                  <a:pt x="2959607" y="3348228"/>
                </a:lnTo>
                <a:lnTo>
                  <a:pt x="2960965" y="3341512"/>
                </a:lnTo>
                <a:lnTo>
                  <a:pt x="2964751" y="3335655"/>
                </a:lnTo>
                <a:lnTo>
                  <a:pt x="2970538" y="3331511"/>
                </a:lnTo>
                <a:lnTo>
                  <a:pt x="2977896" y="3329940"/>
                </a:lnTo>
                <a:lnTo>
                  <a:pt x="2985492" y="3331511"/>
                </a:lnTo>
                <a:lnTo>
                  <a:pt x="2991802" y="3335655"/>
                </a:lnTo>
                <a:lnTo>
                  <a:pt x="2996112" y="3341512"/>
                </a:lnTo>
                <a:lnTo>
                  <a:pt x="2997707" y="3348228"/>
                </a:lnTo>
                <a:lnTo>
                  <a:pt x="2996112" y="3355824"/>
                </a:lnTo>
                <a:lnTo>
                  <a:pt x="2991802" y="3362134"/>
                </a:lnTo>
                <a:lnTo>
                  <a:pt x="2985492" y="3366444"/>
                </a:lnTo>
                <a:lnTo>
                  <a:pt x="2977896" y="3368040"/>
                </a:lnTo>
                <a:close/>
              </a:path>
              <a:path w="2997834" h="3548379">
                <a:moveTo>
                  <a:pt x="2977896" y="3444240"/>
                </a:moveTo>
                <a:lnTo>
                  <a:pt x="2970538" y="3442644"/>
                </a:lnTo>
                <a:lnTo>
                  <a:pt x="2964751" y="3438334"/>
                </a:lnTo>
                <a:lnTo>
                  <a:pt x="2960965" y="3432024"/>
                </a:lnTo>
                <a:lnTo>
                  <a:pt x="2959607" y="3424428"/>
                </a:lnTo>
                <a:lnTo>
                  <a:pt x="2960965" y="3417712"/>
                </a:lnTo>
                <a:lnTo>
                  <a:pt x="2964751" y="3411855"/>
                </a:lnTo>
                <a:lnTo>
                  <a:pt x="2970538" y="3407711"/>
                </a:lnTo>
                <a:lnTo>
                  <a:pt x="2977896" y="3406140"/>
                </a:lnTo>
                <a:lnTo>
                  <a:pt x="2985492" y="3407711"/>
                </a:lnTo>
                <a:lnTo>
                  <a:pt x="2991802" y="3411855"/>
                </a:lnTo>
                <a:lnTo>
                  <a:pt x="2996112" y="3417712"/>
                </a:lnTo>
                <a:lnTo>
                  <a:pt x="2997707" y="3424428"/>
                </a:lnTo>
                <a:lnTo>
                  <a:pt x="2996112" y="3432024"/>
                </a:lnTo>
                <a:lnTo>
                  <a:pt x="2991802" y="3438334"/>
                </a:lnTo>
                <a:lnTo>
                  <a:pt x="2985492" y="3442644"/>
                </a:lnTo>
                <a:lnTo>
                  <a:pt x="2977896" y="3444240"/>
                </a:lnTo>
                <a:close/>
              </a:path>
              <a:path w="2997834" h="3548379">
                <a:moveTo>
                  <a:pt x="2977896" y="3520440"/>
                </a:moveTo>
                <a:lnTo>
                  <a:pt x="2970538" y="3518868"/>
                </a:lnTo>
                <a:lnTo>
                  <a:pt x="2964751" y="3514725"/>
                </a:lnTo>
                <a:lnTo>
                  <a:pt x="2960965" y="3508867"/>
                </a:lnTo>
                <a:lnTo>
                  <a:pt x="2959607" y="3502151"/>
                </a:lnTo>
                <a:lnTo>
                  <a:pt x="2959607" y="3500628"/>
                </a:lnTo>
                <a:lnTo>
                  <a:pt x="2960965" y="3493912"/>
                </a:lnTo>
                <a:lnTo>
                  <a:pt x="2964751" y="3488055"/>
                </a:lnTo>
                <a:lnTo>
                  <a:pt x="2970538" y="3483911"/>
                </a:lnTo>
                <a:lnTo>
                  <a:pt x="2977896" y="3482340"/>
                </a:lnTo>
                <a:lnTo>
                  <a:pt x="2985492" y="3483911"/>
                </a:lnTo>
                <a:lnTo>
                  <a:pt x="2991802" y="3488055"/>
                </a:lnTo>
                <a:lnTo>
                  <a:pt x="2996112" y="3493912"/>
                </a:lnTo>
                <a:lnTo>
                  <a:pt x="2997707" y="3500628"/>
                </a:lnTo>
                <a:lnTo>
                  <a:pt x="2997707" y="3502151"/>
                </a:lnTo>
                <a:lnTo>
                  <a:pt x="2996112" y="3508867"/>
                </a:lnTo>
                <a:lnTo>
                  <a:pt x="2991802" y="3514725"/>
                </a:lnTo>
                <a:lnTo>
                  <a:pt x="2985492" y="3518868"/>
                </a:lnTo>
                <a:lnTo>
                  <a:pt x="2977896" y="3520440"/>
                </a:lnTo>
                <a:close/>
              </a:path>
              <a:path w="2997834" h="3548379">
                <a:moveTo>
                  <a:pt x="2929128" y="3547872"/>
                </a:moveTo>
                <a:lnTo>
                  <a:pt x="2921531" y="3546276"/>
                </a:lnTo>
                <a:lnTo>
                  <a:pt x="2915221" y="3541966"/>
                </a:lnTo>
                <a:lnTo>
                  <a:pt x="2910911" y="3535656"/>
                </a:lnTo>
                <a:lnTo>
                  <a:pt x="2909316" y="3528060"/>
                </a:lnTo>
                <a:lnTo>
                  <a:pt x="2910911" y="3520702"/>
                </a:lnTo>
                <a:lnTo>
                  <a:pt x="2915221" y="3514915"/>
                </a:lnTo>
                <a:lnTo>
                  <a:pt x="2921531" y="3511129"/>
                </a:lnTo>
                <a:lnTo>
                  <a:pt x="2929128" y="3509772"/>
                </a:lnTo>
                <a:lnTo>
                  <a:pt x="2936486" y="3511129"/>
                </a:lnTo>
                <a:lnTo>
                  <a:pt x="2942272" y="3514915"/>
                </a:lnTo>
                <a:lnTo>
                  <a:pt x="2946058" y="3520702"/>
                </a:lnTo>
                <a:lnTo>
                  <a:pt x="2947416" y="3528060"/>
                </a:lnTo>
                <a:lnTo>
                  <a:pt x="2946058" y="3535656"/>
                </a:lnTo>
                <a:lnTo>
                  <a:pt x="2942272" y="3541966"/>
                </a:lnTo>
                <a:lnTo>
                  <a:pt x="2936486" y="3546276"/>
                </a:lnTo>
                <a:lnTo>
                  <a:pt x="2929128" y="3547872"/>
                </a:lnTo>
                <a:close/>
              </a:path>
              <a:path w="2997834" h="3548379">
                <a:moveTo>
                  <a:pt x="2852928" y="3547872"/>
                </a:moveTo>
                <a:lnTo>
                  <a:pt x="2845331" y="3546276"/>
                </a:lnTo>
                <a:lnTo>
                  <a:pt x="2839021" y="3541966"/>
                </a:lnTo>
                <a:lnTo>
                  <a:pt x="2834711" y="3535656"/>
                </a:lnTo>
                <a:lnTo>
                  <a:pt x="2833116" y="3528060"/>
                </a:lnTo>
                <a:lnTo>
                  <a:pt x="2834711" y="3520702"/>
                </a:lnTo>
                <a:lnTo>
                  <a:pt x="2839021" y="3514915"/>
                </a:lnTo>
                <a:lnTo>
                  <a:pt x="2845331" y="3511129"/>
                </a:lnTo>
                <a:lnTo>
                  <a:pt x="2852928" y="3509772"/>
                </a:lnTo>
                <a:lnTo>
                  <a:pt x="2860286" y="3511129"/>
                </a:lnTo>
                <a:lnTo>
                  <a:pt x="2866072" y="3514915"/>
                </a:lnTo>
                <a:lnTo>
                  <a:pt x="2869858" y="3520702"/>
                </a:lnTo>
                <a:lnTo>
                  <a:pt x="2871216" y="3528060"/>
                </a:lnTo>
                <a:lnTo>
                  <a:pt x="2869858" y="3535656"/>
                </a:lnTo>
                <a:lnTo>
                  <a:pt x="2866072" y="3541966"/>
                </a:lnTo>
                <a:lnTo>
                  <a:pt x="2860286" y="3546276"/>
                </a:lnTo>
                <a:lnTo>
                  <a:pt x="2852928" y="3547872"/>
                </a:lnTo>
                <a:close/>
              </a:path>
              <a:path w="2997834" h="3548379">
                <a:moveTo>
                  <a:pt x="2776728" y="3547872"/>
                </a:moveTo>
                <a:lnTo>
                  <a:pt x="2769131" y="3546276"/>
                </a:lnTo>
                <a:lnTo>
                  <a:pt x="2762821" y="3541966"/>
                </a:lnTo>
                <a:lnTo>
                  <a:pt x="2758511" y="3535656"/>
                </a:lnTo>
                <a:lnTo>
                  <a:pt x="2756916" y="3528060"/>
                </a:lnTo>
                <a:lnTo>
                  <a:pt x="2758511" y="3520702"/>
                </a:lnTo>
                <a:lnTo>
                  <a:pt x="2762821" y="3514915"/>
                </a:lnTo>
                <a:lnTo>
                  <a:pt x="2769131" y="3511129"/>
                </a:lnTo>
                <a:lnTo>
                  <a:pt x="2776728" y="3509772"/>
                </a:lnTo>
                <a:lnTo>
                  <a:pt x="2784086" y="3511129"/>
                </a:lnTo>
                <a:lnTo>
                  <a:pt x="2789872" y="3514915"/>
                </a:lnTo>
                <a:lnTo>
                  <a:pt x="2793658" y="3520702"/>
                </a:lnTo>
                <a:lnTo>
                  <a:pt x="2795016" y="3528060"/>
                </a:lnTo>
                <a:lnTo>
                  <a:pt x="2793658" y="3535656"/>
                </a:lnTo>
                <a:lnTo>
                  <a:pt x="2789872" y="3541966"/>
                </a:lnTo>
                <a:lnTo>
                  <a:pt x="2784086" y="3546276"/>
                </a:lnTo>
                <a:lnTo>
                  <a:pt x="2776728" y="3547872"/>
                </a:lnTo>
                <a:close/>
              </a:path>
              <a:path w="2997834" h="3548379">
                <a:moveTo>
                  <a:pt x="2700528" y="3547872"/>
                </a:moveTo>
                <a:lnTo>
                  <a:pt x="2692931" y="3546276"/>
                </a:lnTo>
                <a:lnTo>
                  <a:pt x="2686621" y="3541966"/>
                </a:lnTo>
                <a:lnTo>
                  <a:pt x="2682311" y="3535656"/>
                </a:lnTo>
                <a:lnTo>
                  <a:pt x="2680716" y="3528060"/>
                </a:lnTo>
                <a:lnTo>
                  <a:pt x="2682311" y="3520702"/>
                </a:lnTo>
                <a:lnTo>
                  <a:pt x="2686621" y="3514915"/>
                </a:lnTo>
                <a:lnTo>
                  <a:pt x="2692931" y="3511129"/>
                </a:lnTo>
                <a:lnTo>
                  <a:pt x="2700528" y="3509772"/>
                </a:lnTo>
                <a:lnTo>
                  <a:pt x="2707886" y="3511129"/>
                </a:lnTo>
                <a:lnTo>
                  <a:pt x="2713672" y="3514915"/>
                </a:lnTo>
                <a:lnTo>
                  <a:pt x="2717458" y="3520702"/>
                </a:lnTo>
                <a:lnTo>
                  <a:pt x="2718816" y="3528060"/>
                </a:lnTo>
                <a:lnTo>
                  <a:pt x="2717458" y="3535656"/>
                </a:lnTo>
                <a:lnTo>
                  <a:pt x="2713672" y="3541966"/>
                </a:lnTo>
                <a:lnTo>
                  <a:pt x="2707886" y="3546276"/>
                </a:lnTo>
                <a:lnTo>
                  <a:pt x="2700528" y="3547872"/>
                </a:lnTo>
                <a:close/>
              </a:path>
              <a:path w="2997834" h="3548379">
                <a:moveTo>
                  <a:pt x="2624328" y="3547872"/>
                </a:moveTo>
                <a:lnTo>
                  <a:pt x="2616731" y="3546276"/>
                </a:lnTo>
                <a:lnTo>
                  <a:pt x="2610421" y="3541966"/>
                </a:lnTo>
                <a:lnTo>
                  <a:pt x="2606111" y="3535656"/>
                </a:lnTo>
                <a:lnTo>
                  <a:pt x="2604516" y="3528060"/>
                </a:lnTo>
                <a:lnTo>
                  <a:pt x="2606111" y="3520702"/>
                </a:lnTo>
                <a:lnTo>
                  <a:pt x="2610421" y="3514915"/>
                </a:lnTo>
                <a:lnTo>
                  <a:pt x="2616731" y="3511129"/>
                </a:lnTo>
                <a:lnTo>
                  <a:pt x="2624328" y="3509772"/>
                </a:lnTo>
                <a:lnTo>
                  <a:pt x="2631686" y="3511129"/>
                </a:lnTo>
                <a:lnTo>
                  <a:pt x="2637472" y="3514915"/>
                </a:lnTo>
                <a:lnTo>
                  <a:pt x="2641258" y="3520702"/>
                </a:lnTo>
                <a:lnTo>
                  <a:pt x="2642616" y="3528060"/>
                </a:lnTo>
                <a:lnTo>
                  <a:pt x="2641258" y="3535656"/>
                </a:lnTo>
                <a:lnTo>
                  <a:pt x="2637472" y="3541966"/>
                </a:lnTo>
                <a:lnTo>
                  <a:pt x="2631686" y="3546276"/>
                </a:lnTo>
                <a:lnTo>
                  <a:pt x="2624328" y="3547872"/>
                </a:lnTo>
                <a:close/>
              </a:path>
              <a:path w="2997834" h="3548379">
                <a:moveTo>
                  <a:pt x="2548128" y="3547872"/>
                </a:moveTo>
                <a:lnTo>
                  <a:pt x="2540531" y="3546276"/>
                </a:lnTo>
                <a:lnTo>
                  <a:pt x="2534221" y="3541966"/>
                </a:lnTo>
                <a:lnTo>
                  <a:pt x="2529911" y="3535656"/>
                </a:lnTo>
                <a:lnTo>
                  <a:pt x="2528316" y="3528060"/>
                </a:lnTo>
                <a:lnTo>
                  <a:pt x="2529911" y="3520702"/>
                </a:lnTo>
                <a:lnTo>
                  <a:pt x="2534221" y="3514915"/>
                </a:lnTo>
                <a:lnTo>
                  <a:pt x="2540531" y="3511129"/>
                </a:lnTo>
                <a:lnTo>
                  <a:pt x="2548128" y="3509772"/>
                </a:lnTo>
                <a:lnTo>
                  <a:pt x="2555486" y="3511129"/>
                </a:lnTo>
                <a:lnTo>
                  <a:pt x="2561272" y="3514915"/>
                </a:lnTo>
                <a:lnTo>
                  <a:pt x="2565058" y="3520702"/>
                </a:lnTo>
                <a:lnTo>
                  <a:pt x="2566416" y="3528060"/>
                </a:lnTo>
                <a:lnTo>
                  <a:pt x="2565058" y="3535656"/>
                </a:lnTo>
                <a:lnTo>
                  <a:pt x="2561272" y="3541966"/>
                </a:lnTo>
                <a:lnTo>
                  <a:pt x="2555486" y="3546276"/>
                </a:lnTo>
                <a:lnTo>
                  <a:pt x="2548128" y="3547872"/>
                </a:lnTo>
                <a:close/>
              </a:path>
              <a:path w="2997834" h="3548379">
                <a:moveTo>
                  <a:pt x="2471928" y="3547872"/>
                </a:moveTo>
                <a:lnTo>
                  <a:pt x="2464331" y="3546276"/>
                </a:lnTo>
                <a:lnTo>
                  <a:pt x="2458021" y="3541966"/>
                </a:lnTo>
                <a:lnTo>
                  <a:pt x="2453711" y="3535656"/>
                </a:lnTo>
                <a:lnTo>
                  <a:pt x="2452116" y="3528060"/>
                </a:lnTo>
                <a:lnTo>
                  <a:pt x="2453711" y="3520702"/>
                </a:lnTo>
                <a:lnTo>
                  <a:pt x="2458021" y="3514915"/>
                </a:lnTo>
                <a:lnTo>
                  <a:pt x="2464331" y="3511129"/>
                </a:lnTo>
                <a:lnTo>
                  <a:pt x="2471928" y="3509772"/>
                </a:lnTo>
                <a:lnTo>
                  <a:pt x="2479286" y="3511129"/>
                </a:lnTo>
                <a:lnTo>
                  <a:pt x="2485072" y="3514915"/>
                </a:lnTo>
                <a:lnTo>
                  <a:pt x="2488858" y="3520702"/>
                </a:lnTo>
                <a:lnTo>
                  <a:pt x="2490216" y="3528060"/>
                </a:lnTo>
                <a:lnTo>
                  <a:pt x="2488858" y="3535656"/>
                </a:lnTo>
                <a:lnTo>
                  <a:pt x="2485072" y="3541966"/>
                </a:lnTo>
                <a:lnTo>
                  <a:pt x="2479286" y="3546276"/>
                </a:lnTo>
                <a:lnTo>
                  <a:pt x="2471928" y="3547872"/>
                </a:lnTo>
                <a:close/>
              </a:path>
              <a:path w="2997834" h="3548379">
                <a:moveTo>
                  <a:pt x="2395728" y="3547872"/>
                </a:moveTo>
                <a:lnTo>
                  <a:pt x="2388131" y="3546276"/>
                </a:lnTo>
                <a:lnTo>
                  <a:pt x="2381821" y="3541966"/>
                </a:lnTo>
                <a:lnTo>
                  <a:pt x="2377511" y="3535656"/>
                </a:lnTo>
                <a:lnTo>
                  <a:pt x="2375916" y="3528060"/>
                </a:lnTo>
                <a:lnTo>
                  <a:pt x="2377511" y="3520702"/>
                </a:lnTo>
                <a:lnTo>
                  <a:pt x="2381821" y="3514915"/>
                </a:lnTo>
                <a:lnTo>
                  <a:pt x="2388131" y="3511129"/>
                </a:lnTo>
                <a:lnTo>
                  <a:pt x="2395728" y="3509772"/>
                </a:lnTo>
                <a:lnTo>
                  <a:pt x="2403086" y="3511129"/>
                </a:lnTo>
                <a:lnTo>
                  <a:pt x="2408872" y="3514915"/>
                </a:lnTo>
                <a:lnTo>
                  <a:pt x="2412658" y="3520702"/>
                </a:lnTo>
                <a:lnTo>
                  <a:pt x="2414016" y="3528060"/>
                </a:lnTo>
                <a:lnTo>
                  <a:pt x="2412658" y="3535656"/>
                </a:lnTo>
                <a:lnTo>
                  <a:pt x="2408872" y="3541966"/>
                </a:lnTo>
                <a:lnTo>
                  <a:pt x="2403086" y="3546276"/>
                </a:lnTo>
                <a:lnTo>
                  <a:pt x="2395728" y="3547872"/>
                </a:lnTo>
                <a:close/>
              </a:path>
              <a:path w="2997834" h="3548379">
                <a:moveTo>
                  <a:pt x="2319528" y="3547872"/>
                </a:moveTo>
                <a:lnTo>
                  <a:pt x="2311931" y="3546276"/>
                </a:lnTo>
                <a:lnTo>
                  <a:pt x="2305621" y="3541966"/>
                </a:lnTo>
                <a:lnTo>
                  <a:pt x="2301311" y="3535656"/>
                </a:lnTo>
                <a:lnTo>
                  <a:pt x="2299716" y="3528060"/>
                </a:lnTo>
                <a:lnTo>
                  <a:pt x="2301311" y="3520702"/>
                </a:lnTo>
                <a:lnTo>
                  <a:pt x="2305621" y="3514915"/>
                </a:lnTo>
                <a:lnTo>
                  <a:pt x="2311931" y="3511129"/>
                </a:lnTo>
                <a:lnTo>
                  <a:pt x="2319528" y="3509772"/>
                </a:lnTo>
                <a:lnTo>
                  <a:pt x="2326886" y="3511129"/>
                </a:lnTo>
                <a:lnTo>
                  <a:pt x="2332672" y="3514915"/>
                </a:lnTo>
                <a:lnTo>
                  <a:pt x="2336458" y="3520702"/>
                </a:lnTo>
                <a:lnTo>
                  <a:pt x="2337816" y="3528060"/>
                </a:lnTo>
                <a:lnTo>
                  <a:pt x="2336458" y="3535656"/>
                </a:lnTo>
                <a:lnTo>
                  <a:pt x="2332672" y="3541966"/>
                </a:lnTo>
                <a:lnTo>
                  <a:pt x="2326886" y="3546276"/>
                </a:lnTo>
                <a:lnTo>
                  <a:pt x="2319528" y="3547872"/>
                </a:lnTo>
                <a:close/>
              </a:path>
              <a:path w="2997834" h="3548379">
                <a:moveTo>
                  <a:pt x="2243328" y="3547872"/>
                </a:moveTo>
                <a:lnTo>
                  <a:pt x="2235731" y="3546276"/>
                </a:lnTo>
                <a:lnTo>
                  <a:pt x="2229421" y="3541966"/>
                </a:lnTo>
                <a:lnTo>
                  <a:pt x="2225111" y="3535656"/>
                </a:lnTo>
                <a:lnTo>
                  <a:pt x="2223516" y="3528060"/>
                </a:lnTo>
                <a:lnTo>
                  <a:pt x="2225111" y="3520702"/>
                </a:lnTo>
                <a:lnTo>
                  <a:pt x="2229421" y="3514915"/>
                </a:lnTo>
                <a:lnTo>
                  <a:pt x="2235731" y="3511129"/>
                </a:lnTo>
                <a:lnTo>
                  <a:pt x="2243328" y="3509772"/>
                </a:lnTo>
                <a:lnTo>
                  <a:pt x="2250686" y="3511129"/>
                </a:lnTo>
                <a:lnTo>
                  <a:pt x="2256472" y="3514915"/>
                </a:lnTo>
                <a:lnTo>
                  <a:pt x="2260258" y="3520702"/>
                </a:lnTo>
                <a:lnTo>
                  <a:pt x="2261616" y="3528060"/>
                </a:lnTo>
                <a:lnTo>
                  <a:pt x="2260258" y="3535656"/>
                </a:lnTo>
                <a:lnTo>
                  <a:pt x="2256472" y="3541966"/>
                </a:lnTo>
                <a:lnTo>
                  <a:pt x="2250686" y="3546276"/>
                </a:lnTo>
                <a:lnTo>
                  <a:pt x="2243328" y="3547872"/>
                </a:lnTo>
                <a:close/>
              </a:path>
              <a:path w="2997834" h="3548379">
                <a:moveTo>
                  <a:pt x="2167128" y="3547872"/>
                </a:moveTo>
                <a:lnTo>
                  <a:pt x="2159531" y="3546276"/>
                </a:lnTo>
                <a:lnTo>
                  <a:pt x="2153221" y="3541966"/>
                </a:lnTo>
                <a:lnTo>
                  <a:pt x="2148911" y="3535656"/>
                </a:lnTo>
                <a:lnTo>
                  <a:pt x="2147316" y="3528060"/>
                </a:lnTo>
                <a:lnTo>
                  <a:pt x="2148911" y="3520702"/>
                </a:lnTo>
                <a:lnTo>
                  <a:pt x="2153221" y="3514915"/>
                </a:lnTo>
                <a:lnTo>
                  <a:pt x="2159531" y="3511129"/>
                </a:lnTo>
                <a:lnTo>
                  <a:pt x="2167128" y="3509772"/>
                </a:lnTo>
                <a:lnTo>
                  <a:pt x="2174486" y="3511129"/>
                </a:lnTo>
                <a:lnTo>
                  <a:pt x="2180272" y="3514915"/>
                </a:lnTo>
                <a:lnTo>
                  <a:pt x="2184058" y="3520702"/>
                </a:lnTo>
                <a:lnTo>
                  <a:pt x="2185416" y="3528060"/>
                </a:lnTo>
                <a:lnTo>
                  <a:pt x="2184058" y="3535656"/>
                </a:lnTo>
                <a:lnTo>
                  <a:pt x="2180272" y="3541966"/>
                </a:lnTo>
                <a:lnTo>
                  <a:pt x="2174486" y="3546276"/>
                </a:lnTo>
                <a:lnTo>
                  <a:pt x="2167128" y="3547872"/>
                </a:lnTo>
                <a:close/>
              </a:path>
              <a:path w="2997834" h="3548379">
                <a:moveTo>
                  <a:pt x="2090928" y="3547872"/>
                </a:moveTo>
                <a:lnTo>
                  <a:pt x="2083331" y="3546276"/>
                </a:lnTo>
                <a:lnTo>
                  <a:pt x="2077021" y="3541966"/>
                </a:lnTo>
                <a:lnTo>
                  <a:pt x="2072711" y="3535656"/>
                </a:lnTo>
                <a:lnTo>
                  <a:pt x="2071116" y="3528060"/>
                </a:lnTo>
                <a:lnTo>
                  <a:pt x="2072711" y="3520702"/>
                </a:lnTo>
                <a:lnTo>
                  <a:pt x="2077021" y="3514915"/>
                </a:lnTo>
                <a:lnTo>
                  <a:pt x="2083331" y="3511129"/>
                </a:lnTo>
                <a:lnTo>
                  <a:pt x="2090928" y="3509772"/>
                </a:lnTo>
                <a:lnTo>
                  <a:pt x="2097643" y="3511129"/>
                </a:lnTo>
                <a:lnTo>
                  <a:pt x="2103500" y="3514915"/>
                </a:lnTo>
                <a:lnTo>
                  <a:pt x="2107644" y="3520702"/>
                </a:lnTo>
                <a:lnTo>
                  <a:pt x="2109216" y="3528060"/>
                </a:lnTo>
                <a:lnTo>
                  <a:pt x="2107644" y="3535656"/>
                </a:lnTo>
                <a:lnTo>
                  <a:pt x="2103500" y="3541966"/>
                </a:lnTo>
                <a:lnTo>
                  <a:pt x="2097643" y="3546276"/>
                </a:lnTo>
                <a:lnTo>
                  <a:pt x="2090928" y="3547872"/>
                </a:lnTo>
                <a:close/>
              </a:path>
              <a:path w="2997834" h="3548379">
                <a:moveTo>
                  <a:pt x="2014728" y="3547872"/>
                </a:moveTo>
                <a:lnTo>
                  <a:pt x="2007131" y="3546276"/>
                </a:lnTo>
                <a:lnTo>
                  <a:pt x="2000821" y="3541966"/>
                </a:lnTo>
                <a:lnTo>
                  <a:pt x="1996511" y="3535656"/>
                </a:lnTo>
                <a:lnTo>
                  <a:pt x="1994916" y="3528060"/>
                </a:lnTo>
                <a:lnTo>
                  <a:pt x="1996511" y="3520702"/>
                </a:lnTo>
                <a:lnTo>
                  <a:pt x="2000821" y="3514915"/>
                </a:lnTo>
                <a:lnTo>
                  <a:pt x="2007131" y="3511129"/>
                </a:lnTo>
                <a:lnTo>
                  <a:pt x="2014728" y="3509772"/>
                </a:lnTo>
                <a:lnTo>
                  <a:pt x="2021443" y="3511129"/>
                </a:lnTo>
                <a:lnTo>
                  <a:pt x="2027300" y="3514915"/>
                </a:lnTo>
                <a:lnTo>
                  <a:pt x="2031444" y="3520702"/>
                </a:lnTo>
                <a:lnTo>
                  <a:pt x="2033016" y="3528060"/>
                </a:lnTo>
                <a:lnTo>
                  <a:pt x="2031444" y="3535656"/>
                </a:lnTo>
                <a:lnTo>
                  <a:pt x="2027300" y="3541966"/>
                </a:lnTo>
                <a:lnTo>
                  <a:pt x="2021443" y="3546276"/>
                </a:lnTo>
                <a:lnTo>
                  <a:pt x="2014728" y="3547872"/>
                </a:lnTo>
                <a:close/>
              </a:path>
              <a:path w="2997834" h="3548379">
                <a:moveTo>
                  <a:pt x="1938528" y="3547872"/>
                </a:moveTo>
                <a:lnTo>
                  <a:pt x="1930931" y="3546276"/>
                </a:lnTo>
                <a:lnTo>
                  <a:pt x="1924621" y="3541966"/>
                </a:lnTo>
                <a:lnTo>
                  <a:pt x="1920311" y="3535656"/>
                </a:lnTo>
                <a:lnTo>
                  <a:pt x="1918716" y="3528060"/>
                </a:lnTo>
                <a:lnTo>
                  <a:pt x="1920311" y="3520702"/>
                </a:lnTo>
                <a:lnTo>
                  <a:pt x="1924621" y="3514915"/>
                </a:lnTo>
                <a:lnTo>
                  <a:pt x="1930931" y="3511129"/>
                </a:lnTo>
                <a:lnTo>
                  <a:pt x="1938528" y="3509772"/>
                </a:lnTo>
                <a:lnTo>
                  <a:pt x="1945243" y="3511129"/>
                </a:lnTo>
                <a:lnTo>
                  <a:pt x="1951100" y="3514915"/>
                </a:lnTo>
                <a:lnTo>
                  <a:pt x="1955244" y="3520702"/>
                </a:lnTo>
                <a:lnTo>
                  <a:pt x="1956816" y="3528060"/>
                </a:lnTo>
                <a:lnTo>
                  <a:pt x="1955244" y="3535656"/>
                </a:lnTo>
                <a:lnTo>
                  <a:pt x="1951100" y="3541966"/>
                </a:lnTo>
                <a:lnTo>
                  <a:pt x="1945243" y="3546276"/>
                </a:lnTo>
                <a:lnTo>
                  <a:pt x="1938528" y="3547872"/>
                </a:lnTo>
                <a:close/>
              </a:path>
              <a:path w="2997834" h="3548379">
                <a:moveTo>
                  <a:pt x="1862328" y="3547872"/>
                </a:moveTo>
                <a:lnTo>
                  <a:pt x="1860803" y="3547872"/>
                </a:lnTo>
                <a:lnTo>
                  <a:pt x="1854088" y="3546276"/>
                </a:lnTo>
                <a:lnTo>
                  <a:pt x="1848231" y="3541966"/>
                </a:lnTo>
                <a:lnTo>
                  <a:pt x="1844087" y="3535656"/>
                </a:lnTo>
                <a:lnTo>
                  <a:pt x="1842516" y="3528060"/>
                </a:lnTo>
                <a:lnTo>
                  <a:pt x="1844087" y="3520702"/>
                </a:lnTo>
                <a:lnTo>
                  <a:pt x="1848231" y="3514915"/>
                </a:lnTo>
                <a:lnTo>
                  <a:pt x="1854088" y="3511129"/>
                </a:lnTo>
                <a:lnTo>
                  <a:pt x="1860803" y="3509772"/>
                </a:lnTo>
                <a:lnTo>
                  <a:pt x="1862328" y="3509772"/>
                </a:lnTo>
                <a:lnTo>
                  <a:pt x="1869043" y="3511129"/>
                </a:lnTo>
                <a:lnTo>
                  <a:pt x="1874900" y="3514915"/>
                </a:lnTo>
                <a:lnTo>
                  <a:pt x="1879044" y="3520702"/>
                </a:lnTo>
                <a:lnTo>
                  <a:pt x="1880616" y="3528060"/>
                </a:lnTo>
                <a:lnTo>
                  <a:pt x="1879044" y="3535656"/>
                </a:lnTo>
                <a:lnTo>
                  <a:pt x="1874900" y="3541966"/>
                </a:lnTo>
                <a:lnTo>
                  <a:pt x="1869043" y="3546276"/>
                </a:lnTo>
                <a:lnTo>
                  <a:pt x="1862328" y="3547872"/>
                </a:lnTo>
                <a:close/>
              </a:path>
              <a:path w="2997834" h="3548379">
                <a:moveTo>
                  <a:pt x="1784603" y="3547872"/>
                </a:moveTo>
                <a:lnTo>
                  <a:pt x="1777888" y="3546276"/>
                </a:lnTo>
                <a:lnTo>
                  <a:pt x="1772031" y="3541966"/>
                </a:lnTo>
                <a:lnTo>
                  <a:pt x="1767887" y="3535656"/>
                </a:lnTo>
                <a:lnTo>
                  <a:pt x="1766316" y="3528060"/>
                </a:lnTo>
                <a:lnTo>
                  <a:pt x="1767887" y="3520702"/>
                </a:lnTo>
                <a:lnTo>
                  <a:pt x="1772031" y="3514915"/>
                </a:lnTo>
                <a:lnTo>
                  <a:pt x="1777888" y="3511129"/>
                </a:lnTo>
                <a:lnTo>
                  <a:pt x="1784603" y="3509772"/>
                </a:lnTo>
                <a:lnTo>
                  <a:pt x="1792200" y="3511129"/>
                </a:lnTo>
                <a:lnTo>
                  <a:pt x="1798510" y="3514915"/>
                </a:lnTo>
                <a:lnTo>
                  <a:pt x="1802820" y="3520702"/>
                </a:lnTo>
                <a:lnTo>
                  <a:pt x="1804416" y="3528060"/>
                </a:lnTo>
                <a:lnTo>
                  <a:pt x="1802820" y="3535656"/>
                </a:lnTo>
                <a:lnTo>
                  <a:pt x="1798510" y="3541966"/>
                </a:lnTo>
                <a:lnTo>
                  <a:pt x="1792200" y="3546276"/>
                </a:lnTo>
                <a:lnTo>
                  <a:pt x="1784603" y="3547872"/>
                </a:lnTo>
                <a:close/>
              </a:path>
              <a:path w="2997834" h="3548379">
                <a:moveTo>
                  <a:pt x="1708403" y="3547872"/>
                </a:moveTo>
                <a:lnTo>
                  <a:pt x="1701688" y="3546276"/>
                </a:lnTo>
                <a:lnTo>
                  <a:pt x="1695831" y="3541966"/>
                </a:lnTo>
                <a:lnTo>
                  <a:pt x="1691687" y="3535656"/>
                </a:lnTo>
                <a:lnTo>
                  <a:pt x="1690116" y="3528060"/>
                </a:lnTo>
                <a:lnTo>
                  <a:pt x="1691687" y="3520702"/>
                </a:lnTo>
                <a:lnTo>
                  <a:pt x="1695831" y="3514915"/>
                </a:lnTo>
                <a:lnTo>
                  <a:pt x="1701688" y="3511129"/>
                </a:lnTo>
                <a:lnTo>
                  <a:pt x="1708403" y="3509772"/>
                </a:lnTo>
                <a:lnTo>
                  <a:pt x="1716000" y="3511129"/>
                </a:lnTo>
                <a:lnTo>
                  <a:pt x="1722310" y="3514915"/>
                </a:lnTo>
                <a:lnTo>
                  <a:pt x="1726620" y="3520702"/>
                </a:lnTo>
                <a:lnTo>
                  <a:pt x="1728216" y="3528060"/>
                </a:lnTo>
                <a:lnTo>
                  <a:pt x="1726620" y="3535656"/>
                </a:lnTo>
                <a:lnTo>
                  <a:pt x="1722310" y="3541966"/>
                </a:lnTo>
                <a:lnTo>
                  <a:pt x="1716000" y="3546276"/>
                </a:lnTo>
                <a:lnTo>
                  <a:pt x="1708403" y="3547872"/>
                </a:lnTo>
                <a:close/>
              </a:path>
              <a:path w="2997834" h="3548379">
                <a:moveTo>
                  <a:pt x="1632203" y="3547872"/>
                </a:moveTo>
                <a:lnTo>
                  <a:pt x="1625488" y="3546276"/>
                </a:lnTo>
                <a:lnTo>
                  <a:pt x="1619631" y="3541966"/>
                </a:lnTo>
                <a:lnTo>
                  <a:pt x="1615487" y="3535656"/>
                </a:lnTo>
                <a:lnTo>
                  <a:pt x="1613916" y="3528060"/>
                </a:lnTo>
                <a:lnTo>
                  <a:pt x="1615487" y="3520702"/>
                </a:lnTo>
                <a:lnTo>
                  <a:pt x="1619631" y="3514915"/>
                </a:lnTo>
                <a:lnTo>
                  <a:pt x="1625488" y="3511129"/>
                </a:lnTo>
                <a:lnTo>
                  <a:pt x="1632203" y="3509772"/>
                </a:lnTo>
                <a:lnTo>
                  <a:pt x="1639800" y="3511129"/>
                </a:lnTo>
                <a:lnTo>
                  <a:pt x="1646110" y="3514915"/>
                </a:lnTo>
                <a:lnTo>
                  <a:pt x="1650420" y="3520702"/>
                </a:lnTo>
                <a:lnTo>
                  <a:pt x="1652016" y="3528060"/>
                </a:lnTo>
                <a:lnTo>
                  <a:pt x="1650420" y="3535656"/>
                </a:lnTo>
                <a:lnTo>
                  <a:pt x="1646110" y="3541966"/>
                </a:lnTo>
                <a:lnTo>
                  <a:pt x="1639800" y="3546276"/>
                </a:lnTo>
                <a:lnTo>
                  <a:pt x="1632203" y="3547872"/>
                </a:lnTo>
                <a:close/>
              </a:path>
              <a:path w="2997834" h="3548379">
                <a:moveTo>
                  <a:pt x="1556003" y="3547872"/>
                </a:moveTo>
                <a:lnTo>
                  <a:pt x="1548645" y="3546276"/>
                </a:lnTo>
                <a:lnTo>
                  <a:pt x="1542859" y="3541966"/>
                </a:lnTo>
                <a:lnTo>
                  <a:pt x="1539073" y="3535656"/>
                </a:lnTo>
                <a:lnTo>
                  <a:pt x="1537716" y="3528060"/>
                </a:lnTo>
                <a:lnTo>
                  <a:pt x="1539073" y="3520702"/>
                </a:lnTo>
                <a:lnTo>
                  <a:pt x="1542859" y="3514915"/>
                </a:lnTo>
                <a:lnTo>
                  <a:pt x="1548645" y="3511129"/>
                </a:lnTo>
                <a:lnTo>
                  <a:pt x="1556003" y="3509772"/>
                </a:lnTo>
                <a:lnTo>
                  <a:pt x="1563600" y="3511129"/>
                </a:lnTo>
                <a:lnTo>
                  <a:pt x="1569910" y="3514915"/>
                </a:lnTo>
                <a:lnTo>
                  <a:pt x="1574220" y="3520702"/>
                </a:lnTo>
                <a:lnTo>
                  <a:pt x="1575816" y="3528060"/>
                </a:lnTo>
                <a:lnTo>
                  <a:pt x="1574220" y="3535656"/>
                </a:lnTo>
                <a:lnTo>
                  <a:pt x="1569910" y="3541966"/>
                </a:lnTo>
                <a:lnTo>
                  <a:pt x="1563600" y="3546276"/>
                </a:lnTo>
                <a:lnTo>
                  <a:pt x="1556003" y="3547872"/>
                </a:lnTo>
                <a:close/>
              </a:path>
              <a:path w="2997834" h="3548379">
                <a:moveTo>
                  <a:pt x="1479803" y="3547872"/>
                </a:moveTo>
                <a:lnTo>
                  <a:pt x="1472445" y="3546276"/>
                </a:lnTo>
                <a:lnTo>
                  <a:pt x="1466659" y="3541966"/>
                </a:lnTo>
                <a:lnTo>
                  <a:pt x="1462873" y="3535656"/>
                </a:lnTo>
                <a:lnTo>
                  <a:pt x="1461516" y="3528060"/>
                </a:lnTo>
                <a:lnTo>
                  <a:pt x="1462873" y="3520702"/>
                </a:lnTo>
                <a:lnTo>
                  <a:pt x="1466659" y="3514915"/>
                </a:lnTo>
                <a:lnTo>
                  <a:pt x="1472445" y="3511129"/>
                </a:lnTo>
                <a:lnTo>
                  <a:pt x="1479803" y="3509772"/>
                </a:lnTo>
                <a:lnTo>
                  <a:pt x="1487400" y="3511129"/>
                </a:lnTo>
                <a:lnTo>
                  <a:pt x="1493710" y="3514915"/>
                </a:lnTo>
                <a:lnTo>
                  <a:pt x="1498020" y="3520702"/>
                </a:lnTo>
                <a:lnTo>
                  <a:pt x="1499616" y="3528060"/>
                </a:lnTo>
                <a:lnTo>
                  <a:pt x="1498020" y="3535656"/>
                </a:lnTo>
                <a:lnTo>
                  <a:pt x="1493710" y="3541966"/>
                </a:lnTo>
                <a:lnTo>
                  <a:pt x="1487400" y="3546276"/>
                </a:lnTo>
                <a:lnTo>
                  <a:pt x="1479803" y="3547872"/>
                </a:lnTo>
                <a:close/>
              </a:path>
              <a:path w="2997834" h="3548379">
                <a:moveTo>
                  <a:pt x="1403603" y="3547872"/>
                </a:moveTo>
                <a:lnTo>
                  <a:pt x="1396245" y="3546276"/>
                </a:lnTo>
                <a:lnTo>
                  <a:pt x="1390459" y="3541966"/>
                </a:lnTo>
                <a:lnTo>
                  <a:pt x="1386673" y="3535656"/>
                </a:lnTo>
                <a:lnTo>
                  <a:pt x="1385316" y="3528060"/>
                </a:lnTo>
                <a:lnTo>
                  <a:pt x="1386673" y="3520702"/>
                </a:lnTo>
                <a:lnTo>
                  <a:pt x="1390459" y="3514915"/>
                </a:lnTo>
                <a:lnTo>
                  <a:pt x="1396245" y="3511129"/>
                </a:lnTo>
                <a:lnTo>
                  <a:pt x="1403603" y="3509772"/>
                </a:lnTo>
                <a:lnTo>
                  <a:pt x="1411200" y="3511129"/>
                </a:lnTo>
                <a:lnTo>
                  <a:pt x="1417510" y="3514915"/>
                </a:lnTo>
                <a:lnTo>
                  <a:pt x="1421820" y="3520702"/>
                </a:lnTo>
                <a:lnTo>
                  <a:pt x="1423416" y="3528060"/>
                </a:lnTo>
                <a:lnTo>
                  <a:pt x="1421820" y="3535656"/>
                </a:lnTo>
                <a:lnTo>
                  <a:pt x="1417510" y="3541966"/>
                </a:lnTo>
                <a:lnTo>
                  <a:pt x="1411200" y="3546276"/>
                </a:lnTo>
                <a:lnTo>
                  <a:pt x="1403603" y="3547872"/>
                </a:lnTo>
                <a:close/>
              </a:path>
              <a:path w="2997834" h="3548379">
                <a:moveTo>
                  <a:pt x="1327403" y="3547872"/>
                </a:moveTo>
                <a:lnTo>
                  <a:pt x="1320045" y="3546276"/>
                </a:lnTo>
                <a:lnTo>
                  <a:pt x="1314259" y="3541966"/>
                </a:lnTo>
                <a:lnTo>
                  <a:pt x="1310473" y="3535656"/>
                </a:lnTo>
                <a:lnTo>
                  <a:pt x="1309116" y="3528060"/>
                </a:lnTo>
                <a:lnTo>
                  <a:pt x="1310473" y="3520702"/>
                </a:lnTo>
                <a:lnTo>
                  <a:pt x="1314259" y="3514915"/>
                </a:lnTo>
                <a:lnTo>
                  <a:pt x="1320045" y="3511129"/>
                </a:lnTo>
                <a:lnTo>
                  <a:pt x="1327403" y="3509772"/>
                </a:lnTo>
                <a:lnTo>
                  <a:pt x="1335000" y="3511129"/>
                </a:lnTo>
                <a:lnTo>
                  <a:pt x="1341310" y="3514915"/>
                </a:lnTo>
                <a:lnTo>
                  <a:pt x="1345620" y="3520702"/>
                </a:lnTo>
                <a:lnTo>
                  <a:pt x="1347216" y="3528060"/>
                </a:lnTo>
                <a:lnTo>
                  <a:pt x="1345620" y="3535656"/>
                </a:lnTo>
                <a:lnTo>
                  <a:pt x="1341310" y="3541966"/>
                </a:lnTo>
                <a:lnTo>
                  <a:pt x="1335000" y="3546276"/>
                </a:lnTo>
                <a:lnTo>
                  <a:pt x="1327403" y="3547872"/>
                </a:lnTo>
                <a:close/>
              </a:path>
              <a:path w="2997834" h="3548379">
                <a:moveTo>
                  <a:pt x="1251203" y="3547872"/>
                </a:moveTo>
                <a:lnTo>
                  <a:pt x="1243845" y="3546276"/>
                </a:lnTo>
                <a:lnTo>
                  <a:pt x="1238059" y="3541966"/>
                </a:lnTo>
                <a:lnTo>
                  <a:pt x="1234273" y="3535656"/>
                </a:lnTo>
                <a:lnTo>
                  <a:pt x="1232916" y="3528060"/>
                </a:lnTo>
                <a:lnTo>
                  <a:pt x="1234273" y="3520702"/>
                </a:lnTo>
                <a:lnTo>
                  <a:pt x="1238059" y="3514915"/>
                </a:lnTo>
                <a:lnTo>
                  <a:pt x="1243845" y="3511129"/>
                </a:lnTo>
                <a:lnTo>
                  <a:pt x="1251203" y="3509772"/>
                </a:lnTo>
                <a:lnTo>
                  <a:pt x="1258800" y="3511129"/>
                </a:lnTo>
                <a:lnTo>
                  <a:pt x="1265110" y="3514915"/>
                </a:lnTo>
                <a:lnTo>
                  <a:pt x="1269420" y="3520702"/>
                </a:lnTo>
                <a:lnTo>
                  <a:pt x="1271016" y="3528060"/>
                </a:lnTo>
                <a:lnTo>
                  <a:pt x="1269420" y="3535656"/>
                </a:lnTo>
                <a:lnTo>
                  <a:pt x="1265110" y="3541966"/>
                </a:lnTo>
                <a:lnTo>
                  <a:pt x="1258800" y="3546276"/>
                </a:lnTo>
                <a:lnTo>
                  <a:pt x="1251203" y="3547872"/>
                </a:lnTo>
                <a:close/>
              </a:path>
              <a:path w="2997834" h="3548379">
                <a:moveTo>
                  <a:pt x="1175003" y="3547872"/>
                </a:moveTo>
                <a:lnTo>
                  <a:pt x="1167645" y="3546276"/>
                </a:lnTo>
                <a:lnTo>
                  <a:pt x="1161859" y="3541966"/>
                </a:lnTo>
                <a:lnTo>
                  <a:pt x="1158073" y="3535656"/>
                </a:lnTo>
                <a:lnTo>
                  <a:pt x="1156716" y="3528060"/>
                </a:lnTo>
                <a:lnTo>
                  <a:pt x="1158073" y="3520702"/>
                </a:lnTo>
                <a:lnTo>
                  <a:pt x="1161859" y="3514915"/>
                </a:lnTo>
                <a:lnTo>
                  <a:pt x="1167645" y="3511129"/>
                </a:lnTo>
                <a:lnTo>
                  <a:pt x="1175003" y="3509772"/>
                </a:lnTo>
                <a:lnTo>
                  <a:pt x="1182600" y="3511129"/>
                </a:lnTo>
                <a:lnTo>
                  <a:pt x="1188910" y="3514915"/>
                </a:lnTo>
                <a:lnTo>
                  <a:pt x="1193220" y="3520702"/>
                </a:lnTo>
                <a:lnTo>
                  <a:pt x="1194816" y="3528060"/>
                </a:lnTo>
                <a:lnTo>
                  <a:pt x="1193220" y="3535656"/>
                </a:lnTo>
                <a:lnTo>
                  <a:pt x="1188910" y="3541966"/>
                </a:lnTo>
                <a:lnTo>
                  <a:pt x="1182600" y="3546276"/>
                </a:lnTo>
                <a:lnTo>
                  <a:pt x="1175003" y="3547872"/>
                </a:lnTo>
                <a:close/>
              </a:path>
              <a:path w="2997834" h="3548379">
                <a:moveTo>
                  <a:pt x="1098803" y="3547872"/>
                </a:moveTo>
                <a:lnTo>
                  <a:pt x="1091445" y="3546276"/>
                </a:lnTo>
                <a:lnTo>
                  <a:pt x="1085659" y="3541966"/>
                </a:lnTo>
                <a:lnTo>
                  <a:pt x="1081873" y="3535656"/>
                </a:lnTo>
                <a:lnTo>
                  <a:pt x="1080516" y="3528060"/>
                </a:lnTo>
                <a:lnTo>
                  <a:pt x="1081873" y="3520702"/>
                </a:lnTo>
                <a:lnTo>
                  <a:pt x="1085659" y="3514915"/>
                </a:lnTo>
                <a:lnTo>
                  <a:pt x="1091445" y="3511129"/>
                </a:lnTo>
                <a:lnTo>
                  <a:pt x="1098803" y="3509772"/>
                </a:lnTo>
                <a:lnTo>
                  <a:pt x="1106400" y="3511129"/>
                </a:lnTo>
                <a:lnTo>
                  <a:pt x="1112710" y="3514915"/>
                </a:lnTo>
                <a:lnTo>
                  <a:pt x="1117020" y="3520702"/>
                </a:lnTo>
                <a:lnTo>
                  <a:pt x="1118616" y="3528060"/>
                </a:lnTo>
                <a:lnTo>
                  <a:pt x="1117020" y="3535656"/>
                </a:lnTo>
                <a:lnTo>
                  <a:pt x="1112710" y="3541966"/>
                </a:lnTo>
                <a:lnTo>
                  <a:pt x="1106400" y="3546276"/>
                </a:lnTo>
                <a:lnTo>
                  <a:pt x="1098803" y="3547872"/>
                </a:lnTo>
                <a:close/>
              </a:path>
              <a:path w="2997834" h="3548379">
                <a:moveTo>
                  <a:pt x="1022603" y="3547872"/>
                </a:moveTo>
                <a:lnTo>
                  <a:pt x="1015245" y="3546276"/>
                </a:lnTo>
                <a:lnTo>
                  <a:pt x="1009459" y="3541966"/>
                </a:lnTo>
                <a:lnTo>
                  <a:pt x="1005673" y="3535656"/>
                </a:lnTo>
                <a:lnTo>
                  <a:pt x="1004316" y="3528060"/>
                </a:lnTo>
                <a:lnTo>
                  <a:pt x="1005673" y="3520702"/>
                </a:lnTo>
                <a:lnTo>
                  <a:pt x="1009459" y="3514915"/>
                </a:lnTo>
                <a:lnTo>
                  <a:pt x="1015245" y="3511129"/>
                </a:lnTo>
                <a:lnTo>
                  <a:pt x="1022603" y="3509772"/>
                </a:lnTo>
                <a:lnTo>
                  <a:pt x="1030200" y="3511129"/>
                </a:lnTo>
                <a:lnTo>
                  <a:pt x="1036510" y="3514915"/>
                </a:lnTo>
                <a:lnTo>
                  <a:pt x="1040820" y="3520702"/>
                </a:lnTo>
                <a:lnTo>
                  <a:pt x="1042416" y="3528060"/>
                </a:lnTo>
                <a:lnTo>
                  <a:pt x="1040820" y="3535656"/>
                </a:lnTo>
                <a:lnTo>
                  <a:pt x="1036510" y="3541966"/>
                </a:lnTo>
                <a:lnTo>
                  <a:pt x="1030200" y="3546276"/>
                </a:lnTo>
                <a:lnTo>
                  <a:pt x="1022603" y="3547872"/>
                </a:lnTo>
                <a:close/>
              </a:path>
              <a:path w="2997834" h="3548379">
                <a:moveTo>
                  <a:pt x="946403" y="3547872"/>
                </a:moveTo>
                <a:lnTo>
                  <a:pt x="939045" y="3546276"/>
                </a:lnTo>
                <a:lnTo>
                  <a:pt x="933259" y="3541966"/>
                </a:lnTo>
                <a:lnTo>
                  <a:pt x="929473" y="3535656"/>
                </a:lnTo>
                <a:lnTo>
                  <a:pt x="928116" y="3528060"/>
                </a:lnTo>
                <a:lnTo>
                  <a:pt x="929473" y="3520702"/>
                </a:lnTo>
                <a:lnTo>
                  <a:pt x="933259" y="3514915"/>
                </a:lnTo>
                <a:lnTo>
                  <a:pt x="939045" y="3511129"/>
                </a:lnTo>
                <a:lnTo>
                  <a:pt x="946403" y="3509772"/>
                </a:lnTo>
                <a:lnTo>
                  <a:pt x="954000" y="3511129"/>
                </a:lnTo>
                <a:lnTo>
                  <a:pt x="960310" y="3514915"/>
                </a:lnTo>
                <a:lnTo>
                  <a:pt x="964620" y="3520702"/>
                </a:lnTo>
                <a:lnTo>
                  <a:pt x="966216" y="3528060"/>
                </a:lnTo>
                <a:lnTo>
                  <a:pt x="964620" y="3535656"/>
                </a:lnTo>
                <a:lnTo>
                  <a:pt x="960310" y="3541966"/>
                </a:lnTo>
                <a:lnTo>
                  <a:pt x="954000" y="3546276"/>
                </a:lnTo>
                <a:lnTo>
                  <a:pt x="946403" y="3547872"/>
                </a:lnTo>
                <a:close/>
              </a:path>
              <a:path w="2997834" h="3548379">
                <a:moveTo>
                  <a:pt x="870203" y="3547872"/>
                </a:moveTo>
                <a:lnTo>
                  <a:pt x="862845" y="3546276"/>
                </a:lnTo>
                <a:lnTo>
                  <a:pt x="857059" y="3541966"/>
                </a:lnTo>
                <a:lnTo>
                  <a:pt x="853273" y="3535656"/>
                </a:lnTo>
                <a:lnTo>
                  <a:pt x="851916" y="3528060"/>
                </a:lnTo>
                <a:lnTo>
                  <a:pt x="853273" y="3520702"/>
                </a:lnTo>
                <a:lnTo>
                  <a:pt x="857059" y="3514915"/>
                </a:lnTo>
                <a:lnTo>
                  <a:pt x="862845" y="3511129"/>
                </a:lnTo>
                <a:lnTo>
                  <a:pt x="870203" y="3509772"/>
                </a:lnTo>
                <a:lnTo>
                  <a:pt x="877800" y="3511129"/>
                </a:lnTo>
                <a:lnTo>
                  <a:pt x="884110" y="3514915"/>
                </a:lnTo>
                <a:lnTo>
                  <a:pt x="888420" y="3520702"/>
                </a:lnTo>
                <a:lnTo>
                  <a:pt x="890016" y="3528060"/>
                </a:lnTo>
                <a:lnTo>
                  <a:pt x="888420" y="3535656"/>
                </a:lnTo>
                <a:lnTo>
                  <a:pt x="884110" y="3541966"/>
                </a:lnTo>
                <a:lnTo>
                  <a:pt x="877800" y="3546276"/>
                </a:lnTo>
                <a:lnTo>
                  <a:pt x="870203" y="3547872"/>
                </a:lnTo>
                <a:close/>
              </a:path>
              <a:path w="2997834" h="3548379">
                <a:moveTo>
                  <a:pt x="794003" y="3547872"/>
                </a:moveTo>
                <a:lnTo>
                  <a:pt x="786645" y="3546276"/>
                </a:lnTo>
                <a:lnTo>
                  <a:pt x="780859" y="3541966"/>
                </a:lnTo>
                <a:lnTo>
                  <a:pt x="777073" y="3535656"/>
                </a:lnTo>
                <a:lnTo>
                  <a:pt x="775716" y="3528060"/>
                </a:lnTo>
                <a:lnTo>
                  <a:pt x="777073" y="3520702"/>
                </a:lnTo>
                <a:lnTo>
                  <a:pt x="780859" y="3514915"/>
                </a:lnTo>
                <a:lnTo>
                  <a:pt x="786645" y="3511129"/>
                </a:lnTo>
                <a:lnTo>
                  <a:pt x="794003" y="3509772"/>
                </a:lnTo>
                <a:lnTo>
                  <a:pt x="801600" y="3511129"/>
                </a:lnTo>
                <a:lnTo>
                  <a:pt x="807910" y="3514915"/>
                </a:lnTo>
                <a:lnTo>
                  <a:pt x="812220" y="3520702"/>
                </a:lnTo>
                <a:lnTo>
                  <a:pt x="813816" y="3528060"/>
                </a:lnTo>
                <a:lnTo>
                  <a:pt x="812220" y="3535656"/>
                </a:lnTo>
                <a:lnTo>
                  <a:pt x="807910" y="3541966"/>
                </a:lnTo>
                <a:lnTo>
                  <a:pt x="801600" y="3546276"/>
                </a:lnTo>
                <a:lnTo>
                  <a:pt x="794003" y="3547872"/>
                </a:lnTo>
                <a:close/>
              </a:path>
              <a:path w="2997834" h="3548379">
                <a:moveTo>
                  <a:pt x="717803" y="3547872"/>
                </a:moveTo>
                <a:lnTo>
                  <a:pt x="710445" y="3546276"/>
                </a:lnTo>
                <a:lnTo>
                  <a:pt x="704659" y="3541966"/>
                </a:lnTo>
                <a:lnTo>
                  <a:pt x="700873" y="3535656"/>
                </a:lnTo>
                <a:lnTo>
                  <a:pt x="699516" y="3528060"/>
                </a:lnTo>
                <a:lnTo>
                  <a:pt x="700873" y="3520702"/>
                </a:lnTo>
                <a:lnTo>
                  <a:pt x="704659" y="3514915"/>
                </a:lnTo>
                <a:lnTo>
                  <a:pt x="710445" y="3511129"/>
                </a:lnTo>
                <a:lnTo>
                  <a:pt x="717803" y="3509772"/>
                </a:lnTo>
                <a:lnTo>
                  <a:pt x="725400" y="3511129"/>
                </a:lnTo>
                <a:lnTo>
                  <a:pt x="731710" y="3514915"/>
                </a:lnTo>
                <a:lnTo>
                  <a:pt x="736020" y="3520702"/>
                </a:lnTo>
                <a:lnTo>
                  <a:pt x="737616" y="3528060"/>
                </a:lnTo>
                <a:lnTo>
                  <a:pt x="736020" y="3535656"/>
                </a:lnTo>
                <a:lnTo>
                  <a:pt x="731710" y="3541966"/>
                </a:lnTo>
                <a:lnTo>
                  <a:pt x="725400" y="3546276"/>
                </a:lnTo>
                <a:lnTo>
                  <a:pt x="717803" y="3547872"/>
                </a:lnTo>
                <a:close/>
              </a:path>
              <a:path w="2997834" h="3548379">
                <a:moveTo>
                  <a:pt x="641603" y="3547872"/>
                </a:moveTo>
                <a:lnTo>
                  <a:pt x="634245" y="3546276"/>
                </a:lnTo>
                <a:lnTo>
                  <a:pt x="628459" y="3541966"/>
                </a:lnTo>
                <a:lnTo>
                  <a:pt x="624673" y="3535656"/>
                </a:lnTo>
                <a:lnTo>
                  <a:pt x="623316" y="3528060"/>
                </a:lnTo>
                <a:lnTo>
                  <a:pt x="624673" y="3520702"/>
                </a:lnTo>
                <a:lnTo>
                  <a:pt x="628459" y="3514915"/>
                </a:lnTo>
                <a:lnTo>
                  <a:pt x="634245" y="3511129"/>
                </a:lnTo>
                <a:lnTo>
                  <a:pt x="641603" y="3509772"/>
                </a:lnTo>
                <a:lnTo>
                  <a:pt x="649200" y="3511129"/>
                </a:lnTo>
                <a:lnTo>
                  <a:pt x="655510" y="3514915"/>
                </a:lnTo>
                <a:lnTo>
                  <a:pt x="659820" y="3520702"/>
                </a:lnTo>
                <a:lnTo>
                  <a:pt x="661416" y="3528060"/>
                </a:lnTo>
                <a:lnTo>
                  <a:pt x="659820" y="3535656"/>
                </a:lnTo>
                <a:lnTo>
                  <a:pt x="655510" y="3541966"/>
                </a:lnTo>
                <a:lnTo>
                  <a:pt x="649200" y="3546276"/>
                </a:lnTo>
                <a:lnTo>
                  <a:pt x="641603" y="3547872"/>
                </a:lnTo>
                <a:close/>
              </a:path>
              <a:path w="2997834" h="3548379">
                <a:moveTo>
                  <a:pt x="565403" y="3547872"/>
                </a:moveTo>
                <a:lnTo>
                  <a:pt x="558045" y="3546276"/>
                </a:lnTo>
                <a:lnTo>
                  <a:pt x="552259" y="3541966"/>
                </a:lnTo>
                <a:lnTo>
                  <a:pt x="548473" y="3535656"/>
                </a:lnTo>
                <a:lnTo>
                  <a:pt x="547116" y="3528060"/>
                </a:lnTo>
                <a:lnTo>
                  <a:pt x="548473" y="3520702"/>
                </a:lnTo>
                <a:lnTo>
                  <a:pt x="552259" y="3514915"/>
                </a:lnTo>
                <a:lnTo>
                  <a:pt x="558045" y="3511129"/>
                </a:lnTo>
                <a:lnTo>
                  <a:pt x="565403" y="3509772"/>
                </a:lnTo>
                <a:lnTo>
                  <a:pt x="573000" y="3511129"/>
                </a:lnTo>
                <a:lnTo>
                  <a:pt x="579310" y="3514915"/>
                </a:lnTo>
                <a:lnTo>
                  <a:pt x="583620" y="3520702"/>
                </a:lnTo>
                <a:lnTo>
                  <a:pt x="585216" y="3528060"/>
                </a:lnTo>
                <a:lnTo>
                  <a:pt x="583620" y="3535656"/>
                </a:lnTo>
                <a:lnTo>
                  <a:pt x="579310" y="3541966"/>
                </a:lnTo>
                <a:lnTo>
                  <a:pt x="573000" y="3546276"/>
                </a:lnTo>
                <a:lnTo>
                  <a:pt x="565403" y="3547872"/>
                </a:lnTo>
                <a:close/>
              </a:path>
              <a:path w="2997834" h="3548379">
                <a:moveTo>
                  <a:pt x="489203" y="3547872"/>
                </a:moveTo>
                <a:lnTo>
                  <a:pt x="481845" y="3546276"/>
                </a:lnTo>
                <a:lnTo>
                  <a:pt x="476059" y="3541966"/>
                </a:lnTo>
                <a:lnTo>
                  <a:pt x="472273" y="3535656"/>
                </a:lnTo>
                <a:lnTo>
                  <a:pt x="470916" y="3528060"/>
                </a:lnTo>
                <a:lnTo>
                  <a:pt x="472273" y="3520702"/>
                </a:lnTo>
                <a:lnTo>
                  <a:pt x="476059" y="3514915"/>
                </a:lnTo>
                <a:lnTo>
                  <a:pt x="481845" y="3511129"/>
                </a:lnTo>
                <a:lnTo>
                  <a:pt x="489203" y="3509772"/>
                </a:lnTo>
                <a:lnTo>
                  <a:pt x="496800" y="3511129"/>
                </a:lnTo>
                <a:lnTo>
                  <a:pt x="503110" y="3514915"/>
                </a:lnTo>
                <a:lnTo>
                  <a:pt x="507420" y="3520702"/>
                </a:lnTo>
                <a:lnTo>
                  <a:pt x="509016" y="3528060"/>
                </a:lnTo>
                <a:lnTo>
                  <a:pt x="507420" y="3535656"/>
                </a:lnTo>
                <a:lnTo>
                  <a:pt x="503110" y="3541966"/>
                </a:lnTo>
                <a:lnTo>
                  <a:pt x="496800" y="3546276"/>
                </a:lnTo>
                <a:lnTo>
                  <a:pt x="489203" y="3547872"/>
                </a:lnTo>
                <a:close/>
              </a:path>
              <a:path w="2997834" h="3548379">
                <a:moveTo>
                  <a:pt x="413003" y="3547872"/>
                </a:moveTo>
                <a:lnTo>
                  <a:pt x="405645" y="3546276"/>
                </a:lnTo>
                <a:lnTo>
                  <a:pt x="399859" y="3541966"/>
                </a:lnTo>
                <a:lnTo>
                  <a:pt x="396073" y="3535656"/>
                </a:lnTo>
                <a:lnTo>
                  <a:pt x="394716" y="3528060"/>
                </a:lnTo>
                <a:lnTo>
                  <a:pt x="396073" y="3520702"/>
                </a:lnTo>
                <a:lnTo>
                  <a:pt x="399859" y="3514915"/>
                </a:lnTo>
                <a:lnTo>
                  <a:pt x="405645" y="3511129"/>
                </a:lnTo>
                <a:lnTo>
                  <a:pt x="413003" y="3509772"/>
                </a:lnTo>
                <a:lnTo>
                  <a:pt x="420600" y="3511129"/>
                </a:lnTo>
                <a:lnTo>
                  <a:pt x="426910" y="3514915"/>
                </a:lnTo>
                <a:lnTo>
                  <a:pt x="431220" y="3520702"/>
                </a:lnTo>
                <a:lnTo>
                  <a:pt x="432816" y="3528060"/>
                </a:lnTo>
                <a:lnTo>
                  <a:pt x="431220" y="3535656"/>
                </a:lnTo>
                <a:lnTo>
                  <a:pt x="426910" y="3541966"/>
                </a:lnTo>
                <a:lnTo>
                  <a:pt x="420600" y="3546276"/>
                </a:lnTo>
                <a:lnTo>
                  <a:pt x="413003" y="3547872"/>
                </a:lnTo>
                <a:close/>
              </a:path>
              <a:path w="2997834" h="3548379">
                <a:moveTo>
                  <a:pt x="336803" y="3547872"/>
                </a:moveTo>
                <a:lnTo>
                  <a:pt x="329207" y="3546276"/>
                </a:lnTo>
                <a:lnTo>
                  <a:pt x="322897" y="3541966"/>
                </a:lnTo>
                <a:lnTo>
                  <a:pt x="318587" y="3535656"/>
                </a:lnTo>
                <a:lnTo>
                  <a:pt x="316991" y="3528060"/>
                </a:lnTo>
                <a:lnTo>
                  <a:pt x="318587" y="3520702"/>
                </a:lnTo>
                <a:lnTo>
                  <a:pt x="322897" y="3514915"/>
                </a:lnTo>
                <a:lnTo>
                  <a:pt x="329207" y="3511129"/>
                </a:lnTo>
                <a:lnTo>
                  <a:pt x="336803" y="3509772"/>
                </a:lnTo>
                <a:lnTo>
                  <a:pt x="344400" y="3511129"/>
                </a:lnTo>
                <a:lnTo>
                  <a:pt x="350710" y="3514915"/>
                </a:lnTo>
                <a:lnTo>
                  <a:pt x="355020" y="3520702"/>
                </a:lnTo>
                <a:lnTo>
                  <a:pt x="356616" y="3528060"/>
                </a:lnTo>
                <a:lnTo>
                  <a:pt x="355020" y="3535656"/>
                </a:lnTo>
                <a:lnTo>
                  <a:pt x="350710" y="3541966"/>
                </a:lnTo>
                <a:lnTo>
                  <a:pt x="344400" y="3546276"/>
                </a:lnTo>
                <a:lnTo>
                  <a:pt x="336803" y="3547872"/>
                </a:lnTo>
                <a:close/>
              </a:path>
              <a:path w="2997834" h="3548379">
                <a:moveTo>
                  <a:pt x="260603" y="3547872"/>
                </a:moveTo>
                <a:lnTo>
                  <a:pt x="253007" y="3546276"/>
                </a:lnTo>
                <a:lnTo>
                  <a:pt x="246697" y="3541966"/>
                </a:lnTo>
                <a:lnTo>
                  <a:pt x="242387" y="3535656"/>
                </a:lnTo>
                <a:lnTo>
                  <a:pt x="240791" y="3528060"/>
                </a:lnTo>
                <a:lnTo>
                  <a:pt x="242387" y="3520702"/>
                </a:lnTo>
                <a:lnTo>
                  <a:pt x="246697" y="3514915"/>
                </a:lnTo>
                <a:lnTo>
                  <a:pt x="253007" y="3511129"/>
                </a:lnTo>
                <a:lnTo>
                  <a:pt x="260603" y="3509772"/>
                </a:lnTo>
                <a:lnTo>
                  <a:pt x="267962" y="3511129"/>
                </a:lnTo>
                <a:lnTo>
                  <a:pt x="273748" y="3514915"/>
                </a:lnTo>
                <a:lnTo>
                  <a:pt x="277534" y="3520702"/>
                </a:lnTo>
                <a:lnTo>
                  <a:pt x="278891" y="3528060"/>
                </a:lnTo>
                <a:lnTo>
                  <a:pt x="277534" y="3535656"/>
                </a:lnTo>
                <a:lnTo>
                  <a:pt x="273748" y="3541966"/>
                </a:lnTo>
                <a:lnTo>
                  <a:pt x="267962" y="3546276"/>
                </a:lnTo>
                <a:lnTo>
                  <a:pt x="260603" y="3547872"/>
                </a:lnTo>
                <a:close/>
              </a:path>
              <a:path w="2997834" h="3548379">
                <a:moveTo>
                  <a:pt x="184403" y="3547872"/>
                </a:moveTo>
                <a:lnTo>
                  <a:pt x="176807" y="3546276"/>
                </a:lnTo>
                <a:lnTo>
                  <a:pt x="170497" y="3541966"/>
                </a:lnTo>
                <a:lnTo>
                  <a:pt x="166187" y="3535656"/>
                </a:lnTo>
                <a:lnTo>
                  <a:pt x="164591" y="3528060"/>
                </a:lnTo>
                <a:lnTo>
                  <a:pt x="166187" y="3520702"/>
                </a:lnTo>
                <a:lnTo>
                  <a:pt x="170497" y="3514915"/>
                </a:lnTo>
                <a:lnTo>
                  <a:pt x="176807" y="3511129"/>
                </a:lnTo>
                <a:lnTo>
                  <a:pt x="184403" y="3509772"/>
                </a:lnTo>
                <a:lnTo>
                  <a:pt x="191762" y="3511129"/>
                </a:lnTo>
                <a:lnTo>
                  <a:pt x="197548" y="3514915"/>
                </a:lnTo>
                <a:lnTo>
                  <a:pt x="201334" y="3520702"/>
                </a:lnTo>
                <a:lnTo>
                  <a:pt x="202691" y="3528060"/>
                </a:lnTo>
                <a:lnTo>
                  <a:pt x="201334" y="3535656"/>
                </a:lnTo>
                <a:lnTo>
                  <a:pt x="197548" y="3541966"/>
                </a:lnTo>
                <a:lnTo>
                  <a:pt x="191762" y="3546276"/>
                </a:lnTo>
                <a:lnTo>
                  <a:pt x="184403" y="3547872"/>
                </a:lnTo>
                <a:close/>
              </a:path>
              <a:path w="2997834" h="3548379">
                <a:moveTo>
                  <a:pt x="108203" y="3547872"/>
                </a:moveTo>
                <a:lnTo>
                  <a:pt x="100607" y="3546276"/>
                </a:lnTo>
                <a:lnTo>
                  <a:pt x="94297" y="3541966"/>
                </a:lnTo>
                <a:lnTo>
                  <a:pt x="89987" y="3535656"/>
                </a:lnTo>
                <a:lnTo>
                  <a:pt x="88391" y="3528060"/>
                </a:lnTo>
                <a:lnTo>
                  <a:pt x="89987" y="3520702"/>
                </a:lnTo>
                <a:lnTo>
                  <a:pt x="94297" y="3514915"/>
                </a:lnTo>
                <a:lnTo>
                  <a:pt x="100607" y="3511129"/>
                </a:lnTo>
                <a:lnTo>
                  <a:pt x="108203" y="3509772"/>
                </a:lnTo>
                <a:lnTo>
                  <a:pt x="115562" y="3511129"/>
                </a:lnTo>
                <a:lnTo>
                  <a:pt x="121348" y="3514915"/>
                </a:lnTo>
                <a:lnTo>
                  <a:pt x="125134" y="3520702"/>
                </a:lnTo>
                <a:lnTo>
                  <a:pt x="126491" y="3528060"/>
                </a:lnTo>
                <a:lnTo>
                  <a:pt x="125134" y="3535656"/>
                </a:lnTo>
                <a:lnTo>
                  <a:pt x="121348" y="3541966"/>
                </a:lnTo>
                <a:lnTo>
                  <a:pt x="115562" y="3546276"/>
                </a:lnTo>
                <a:lnTo>
                  <a:pt x="108203" y="3547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51015" y="5344715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向积</a:t>
            </a:r>
            <a:r>
              <a:rPr dirty="0" sz="2400">
                <a:latin typeface="宋体"/>
                <a:cs typeface="宋体"/>
              </a:rPr>
              <a:t>分电路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112" y="2378963"/>
            <a:ext cx="3467100" cy="3508375"/>
          </a:xfrm>
          <a:custGeom>
            <a:avLst/>
            <a:gdLst/>
            <a:ahLst/>
            <a:cxnLst/>
            <a:rect l="l" t="t" r="r" b="b"/>
            <a:pathLst>
              <a:path w="3467100" h="3508375">
                <a:moveTo>
                  <a:pt x="0" y="0"/>
                </a:moveTo>
                <a:lnTo>
                  <a:pt x="3467099" y="0"/>
                </a:lnTo>
                <a:lnTo>
                  <a:pt x="3467099" y="3508248"/>
                </a:lnTo>
                <a:lnTo>
                  <a:pt x="0" y="350824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6300" y="2360676"/>
            <a:ext cx="3505200" cy="3546475"/>
          </a:xfrm>
          <a:custGeom>
            <a:avLst/>
            <a:gdLst/>
            <a:ahLst/>
            <a:cxnLst/>
            <a:rect l="l" t="t" r="r" b="b"/>
            <a:pathLst>
              <a:path w="3505200" h="3546475">
                <a:moveTo>
                  <a:pt x="19812" y="3508247"/>
                </a:moveTo>
                <a:lnTo>
                  <a:pt x="12215" y="3506652"/>
                </a:lnTo>
                <a:lnTo>
                  <a:pt x="5905" y="3502342"/>
                </a:lnTo>
                <a:lnTo>
                  <a:pt x="1595" y="3496032"/>
                </a:lnTo>
                <a:lnTo>
                  <a:pt x="0" y="3488436"/>
                </a:lnTo>
                <a:lnTo>
                  <a:pt x="1595" y="3481078"/>
                </a:lnTo>
                <a:lnTo>
                  <a:pt x="5905" y="3475291"/>
                </a:lnTo>
                <a:lnTo>
                  <a:pt x="12215" y="3471505"/>
                </a:lnTo>
                <a:lnTo>
                  <a:pt x="19812" y="3470147"/>
                </a:lnTo>
                <a:lnTo>
                  <a:pt x="27170" y="3471505"/>
                </a:lnTo>
                <a:lnTo>
                  <a:pt x="32956" y="3475291"/>
                </a:lnTo>
                <a:lnTo>
                  <a:pt x="36742" y="3481078"/>
                </a:lnTo>
                <a:lnTo>
                  <a:pt x="38100" y="3488436"/>
                </a:lnTo>
                <a:lnTo>
                  <a:pt x="36742" y="3496032"/>
                </a:lnTo>
                <a:lnTo>
                  <a:pt x="32956" y="3502342"/>
                </a:lnTo>
                <a:lnTo>
                  <a:pt x="27170" y="3506652"/>
                </a:lnTo>
                <a:lnTo>
                  <a:pt x="19812" y="3508247"/>
                </a:lnTo>
                <a:close/>
              </a:path>
              <a:path w="3505200" h="3546475">
                <a:moveTo>
                  <a:pt x="56387" y="3546347"/>
                </a:moveTo>
                <a:lnTo>
                  <a:pt x="49029" y="3544752"/>
                </a:lnTo>
                <a:lnTo>
                  <a:pt x="43243" y="3540442"/>
                </a:lnTo>
                <a:lnTo>
                  <a:pt x="39457" y="3534132"/>
                </a:lnTo>
                <a:lnTo>
                  <a:pt x="38100" y="3526536"/>
                </a:lnTo>
                <a:lnTo>
                  <a:pt x="39457" y="3519178"/>
                </a:lnTo>
                <a:lnTo>
                  <a:pt x="43243" y="3513391"/>
                </a:lnTo>
                <a:lnTo>
                  <a:pt x="49029" y="3509605"/>
                </a:lnTo>
                <a:lnTo>
                  <a:pt x="56387" y="3508247"/>
                </a:lnTo>
                <a:lnTo>
                  <a:pt x="63984" y="3509605"/>
                </a:lnTo>
                <a:lnTo>
                  <a:pt x="70294" y="3513391"/>
                </a:lnTo>
                <a:lnTo>
                  <a:pt x="74604" y="3519178"/>
                </a:lnTo>
                <a:lnTo>
                  <a:pt x="76200" y="3526536"/>
                </a:lnTo>
                <a:lnTo>
                  <a:pt x="74604" y="3534132"/>
                </a:lnTo>
                <a:lnTo>
                  <a:pt x="70294" y="3540442"/>
                </a:lnTo>
                <a:lnTo>
                  <a:pt x="63984" y="3544752"/>
                </a:lnTo>
                <a:lnTo>
                  <a:pt x="56387" y="3546347"/>
                </a:lnTo>
                <a:close/>
              </a:path>
              <a:path w="3505200" h="3546475">
                <a:moveTo>
                  <a:pt x="19812" y="3432047"/>
                </a:moveTo>
                <a:lnTo>
                  <a:pt x="12215" y="3430452"/>
                </a:lnTo>
                <a:lnTo>
                  <a:pt x="5905" y="3426142"/>
                </a:lnTo>
                <a:lnTo>
                  <a:pt x="1595" y="3419832"/>
                </a:lnTo>
                <a:lnTo>
                  <a:pt x="0" y="3412236"/>
                </a:lnTo>
                <a:lnTo>
                  <a:pt x="1595" y="3404878"/>
                </a:lnTo>
                <a:lnTo>
                  <a:pt x="5905" y="3399091"/>
                </a:lnTo>
                <a:lnTo>
                  <a:pt x="12215" y="3395305"/>
                </a:lnTo>
                <a:lnTo>
                  <a:pt x="19812" y="3393947"/>
                </a:lnTo>
                <a:lnTo>
                  <a:pt x="27170" y="3395305"/>
                </a:lnTo>
                <a:lnTo>
                  <a:pt x="32956" y="3399091"/>
                </a:lnTo>
                <a:lnTo>
                  <a:pt x="36742" y="3404878"/>
                </a:lnTo>
                <a:lnTo>
                  <a:pt x="38100" y="3412236"/>
                </a:lnTo>
                <a:lnTo>
                  <a:pt x="36742" y="3419832"/>
                </a:lnTo>
                <a:lnTo>
                  <a:pt x="32956" y="3426142"/>
                </a:lnTo>
                <a:lnTo>
                  <a:pt x="27170" y="3430452"/>
                </a:lnTo>
                <a:lnTo>
                  <a:pt x="19812" y="3432047"/>
                </a:lnTo>
                <a:close/>
              </a:path>
              <a:path w="3505200" h="3546475">
                <a:moveTo>
                  <a:pt x="19812" y="3355847"/>
                </a:moveTo>
                <a:lnTo>
                  <a:pt x="12215" y="3354252"/>
                </a:lnTo>
                <a:lnTo>
                  <a:pt x="5905" y="3349942"/>
                </a:lnTo>
                <a:lnTo>
                  <a:pt x="1595" y="3343632"/>
                </a:lnTo>
                <a:lnTo>
                  <a:pt x="0" y="3336036"/>
                </a:lnTo>
                <a:lnTo>
                  <a:pt x="1595" y="3328678"/>
                </a:lnTo>
                <a:lnTo>
                  <a:pt x="5905" y="3322891"/>
                </a:lnTo>
                <a:lnTo>
                  <a:pt x="12215" y="3319105"/>
                </a:lnTo>
                <a:lnTo>
                  <a:pt x="19812" y="3317747"/>
                </a:lnTo>
                <a:lnTo>
                  <a:pt x="27170" y="3319105"/>
                </a:lnTo>
                <a:lnTo>
                  <a:pt x="32956" y="3322891"/>
                </a:lnTo>
                <a:lnTo>
                  <a:pt x="36742" y="3328678"/>
                </a:lnTo>
                <a:lnTo>
                  <a:pt x="38100" y="3336036"/>
                </a:lnTo>
                <a:lnTo>
                  <a:pt x="36742" y="3343632"/>
                </a:lnTo>
                <a:lnTo>
                  <a:pt x="32956" y="3349942"/>
                </a:lnTo>
                <a:lnTo>
                  <a:pt x="27170" y="3354252"/>
                </a:lnTo>
                <a:lnTo>
                  <a:pt x="19812" y="3355847"/>
                </a:lnTo>
                <a:close/>
              </a:path>
              <a:path w="3505200" h="3546475">
                <a:moveTo>
                  <a:pt x="19812" y="3279647"/>
                </a:moveTo>
                <a:lnTo>
                  <a:pt x="12215" y="3278052"/>
                </a:lnTo>
                <a:lnTo>
                  <a:pt x="5905" y="3273742"/>
                </a:lnTo>
                <a:lnTo>
                  <a:pt x="1595" y="3267432"/>
                </a:lnTo>
                <a:lnTo>
                  <a:pt x="0" y="3259836"/>
                </a:lnTo>
                <a:lnTo>
                  <a:pt x="1595" y="3252478"/>
                </a:lnTo>
                <a:lnTo>
                  <a:pt x="5905" y="3246691"/>
                </a:lnTo>
                <a:lnTo>
                  <a:pt x="12215" y="3242905"/>
                </a:lnTo>
                <a:lnTo>
                  <a:pt x="19812" y="3241547"/>
                </a:lnTo>
                <a:lnTo>
                  <a:pt x="27170" y="3242905"/>
                </a:lnTo>
                <a:lnTo>
                  <a:pt x="32956" y="3246691"/>
                </a:lnTo>
                <a:lnTo>
                  <a:pt x="36742" y="3252478"/>
                </a:lnTo>
                <a:lnTo>
                  <a:pt x="38100" y="3259836"/>
                </a:lnTo>
                <a:lnTo>
                  <a:pt x="36742" y="3267432"/>
                </a:lnTo>
                <a:lnTo>
                  <a:pt x="32956" y="3273742"/>
                </a:lnTo>
                <a:lnTo>
                  <a:pt x="27170" y="3278052"/>
                </a:lnTo>
                <a:lnTo>
                  <a:pt x="19812" y="3279647"/>
                </a:lnTo>
                <a:close/>
              </a:path>
              <a:path w="3505200" h="3546475">
                <a:moveTo>
                  <a:pt x="19812" y="3203447"/>
                </a:moveTo>
                <a:lnTo>
                  <a:pt x="12215" y="3201852"/>
                </a:lnTo>
                <a:lnTo>
                  <a:pt x="5905" y="3197542"/>
                </a:lnTo>
                <a:lnTo>
                  <a:pt x="1595" y="3191232"/>
                </a:lnTo>
                <a:lnTo>
                  <a:pt x="0" y="3183636"/>
                </a:lnTo>
                <a:lnTo>
                  <a:pt x="1595" y="3176278"/>
                </a:lnTo>
                <a:lnTo>
                  <a:pt x="5905" y="3170491"/>
                </a:lnTo>
                <a:lnTo>
                  <a:pt x="12215" y="3166705"/>
                </a:lnTo>
                <a:lnTo>
                  <a:pt x="19812" y="3165347"/>
                </a:lnTo>
                <a:lnTo>
                  <a:pt x="27170" y="3166705"/>
                </a:lnTo>
                <a:lnTo>
                  <a:pt x="32956" y="3170491"/>
                </a:lnTo>
                <a:lnTo>
                  <a:pt x="36742" y="3176278"/>
                </a:lnTo>
                <a:lnTo>
                  <a:pt x="38100" y="3183636"/>
                </a:lnTo>
                <a:lnTo>
                  <a:pt x="36742" y="3191232"/>
                </a:lnTo>
                <a:lnTo>
                  <a:pt x="32956" y="3197542"/>
                </a:lnTo>
                <a:lnTo>
                  <a:pt x="27170" y="3201852"/>
                </a:lnTo>
                <a:lnTo>
                  <a:pt x="19812" y="3203447"/>
                </a:lnTo>
                <a:close/>
              </a:path>
              <a:path w="3505200" h="3546475">
                <a:moveTo>
                  <a:pt x="19812" y="3127247"/>
                </a:moveTo>
                <a:lnTo>
                  <a:pt x="12215" y="3125652"/>
                </a:lnTo>
                <a:lnTo>
                  <a:pt x="5905" y="3121342"/>
                </a:lnTo>
                <a:lnTo>
                  <a:pt x="1595" y="3115032"/>
                </a:lnTo>
                <a:lnTo>
                  <a:pt x="0" y="3107436"/>
                </a:lnTo>
                <a:lnTo>
                  <a:pt x="1595" y="3100078"/>
                </a:lnTo>
                <a:lnTo>
                  <a:pt x="5905" y="3094291"/>
                </a:lnTo>
                <a:lnTo>
                  <a:pt x="12215" y="3090505"/>
                </a:lnTo>
                <a:lnTo>
                  <a:pt x="19812" y="3089147"/>
                </a:lnTo>
                <a:lnTo>
                  <a:pt x="27170" y="3090505"/>
                </a:lnTo>
                <a:lnTo>
                  <a:pt x="32956" y="3094291"/>
                </a:lnTo>
                <a:lnTo>
                  <a:pt x="36742" y="3100078"/>
                </a:lnTo>
                <a:lnTo>
                  <a:pt x="38100" y="3107436"/>
                </a:lnTo>
                <a:lnTo>
                  <a:pt x="36742" y="3115032"/>
                </a:lnTo>
                <a:lnTo>
                  <a:pt x="32956" y="3121342"/>
                </a:lnTo>
                <a:lnTo>
                  <a:pt x="27170" y="3125652"/>
                </a:lnTo>
                <a:lnTo>
                  <a:pt x="19812" y="3127247"/>
                </a:lnTo>
                <a:close/>
              </a:path>
              <a:path w="3505200" h="3546475">
                <a:moveTo>
                  <a:pt x="19812" y="3051047"/>
                </a:moveTo>
                <a:lnTo>
                  <a:pt x="12215" y="3049452"/>
                </a:lnTo>
                <a:lnTo>
                  <a:pt x="5905" y="3045142"/>
                </a:lnTo>
                <a:lnTo>
                  <a:pt x="1595" y="3038832"/>
                </a:lnTo>
                <a:lnTo>
                  <a:pt x="0" y="3031236"/>
                </a:lnTo>
                <a:lnTo>
                  <a:pt x="1595" y="3023878"/>
                </a:lnTo>
                <a:lnTo>
                  <a:pt x="5905" y="3018091"/>
                </a:lnTo>
                <a:lnTo>
                  <a:pt x="12215" y="3014305"/>
                </a:lnTo>
                <a:lnTo>
                  <a:pt x="19812" y="3012947"/>
                </a:lnTo>
                <a:lnTo>
                  <a:pt x="27170" y="3014305"/>
                </a:lnTo>
                <a:lnTo>
                  <a:pt x="32956" y="3018091"/>
                </a:lnTo>
                <a:lnTo>
                  <a:pt x="36742" y="3023878"/>
                </a:lnTo>
                <a:lnTo>
                  <a:pt x="38100" y="3031236"/>
                </a:lnTo>
                <a:lnTo>
                  <a:pt x="36742" y="3038832"/>
                </a:lnTo>
                <a:lnTo>
                  <a:pt x="32956" y="3045142"/>
                </a:lnTo>
                <a:lnTo>
                  <a:pt x="27170" y="3049452"/>
                </a:lnTo>
                <a:lnTo>
                  <a:pt x="19812" y="3051047"/>
                </a:lnTo>
                <a:close/>
              </a:path>
              <a:path w="3505200" h="3546475">
                <a:moveTo>
                  <a:pt x="19812" y="2974847"/>
                </a:moveTo>
                <a:lnTo>
                  <a:pt x="12215" y="2973252"/>
                </a:lnTo>
                <a:lnTo>
                  <a:pt x="5905" y="2968942"/>
                </a:lnTo>
                <a:lnTo>
                  <a:pt x="1595" y="2962632"/>
                </a:lnTo>
                <a:lnTo>
                  <a:pt x="0" y="2955036"/>
                </a:lnTo>
                <a:lnTo>
                  <a:pt x="1595" y="2947678"/>
                </a:lnTo>
                <a:lnTo>
                  <a:pt x="5905" y="2941891"/>
                </a:lnTo>
                <a:lnTo>
                  <a:pt x="12215" y="2938105"/>
                </a:lnTo>
                <a:lnTo>
                  <a:pt x="19812" y="2936747"/>
                </a:lnTo>
                <a:lnTo>
                  <a:pt x="27170" y="2938105"/>
                </a:lnTo>
                <a:lnTo>
                  <a:pt x="32956" y="2941891"/>
                </a:lnTo>
                <a:lnTo>
                  <a:pt x="36742" y="2947678"/>
                </a:lnTo>
                <a:lnTo>
                  <a:pt x="38100" y="2955036"/>
                </a:lnTo>
                <a:lnTo>
                  <a:pt x="36742" y="2962632"/>
                </a:lnTo>
                <a:lnTo>
                  <a:pt x="32956" y="2968942"/>
                </a:lnTo>
                <a:lnTo>
                  <a:pt x="27170" y="2973252"/>
                </a:lnTo>
                <a:lnTo>
                  <a:pt x="19812" y="2974847"/>
                </a:lnTo>
                <a:close/>
              </a:path>
              <a:path w="3505200" h="3546475">
                <a:moveTo>
                  <a:pt x="19812" y="2898647"/>
                </a:moveTo>
                <a:lnTo>
                  <a:pt x="12215" y="2897052"/>
                </a:lnTo>
                <a:lnTo>
                  <a:pt x="5905" y="2892742"/>
                </a:lnTo>
                <a:lnTo>
                  <a:pt x="1595" y="2886432"/>
                </a:lnTo>
                <a:lnTo>
                  <a:pt x="0" y="2878836"/>
                </a:lnTo>
                <a:lnTo>
                  <a:pt x="1595" y="2871478"/>
                </a:lnTo>
                <a:lnTo>
                  <a:pt x="5905" y="2865691"/>
                </a:lnTo>
                <a:lnTo>
                  <a:pt x="12215" y="2861905"/>
                </a:lnTo>
                <a:lnTo>
                  <a:pt x="19812" y="2860547"/>
                </a:lnTo>
                <a:lnTo>
                  <a:pt x="27170" y="2861905"/>
                </a:lnTo>
                <a:lnTo>
                  <a:pt x="32956" y="2865691"/>
                </a:lnTo>
                <a:lnTo>
                  <a:pt x="36742" y="2871478"/>
                </a:lnTo>
                <a:lnTo>
                  <a:pt x="38100" y="2878836"/>
                </a:lnTo>
                <a:lnTo>
                  <a:pt x="36742" y="2886432"/>
                </a:lnTo>
                <a:lnTo>
                  <a:pt x="32956" y="2892742"/>
                </a:lnTo>
                <a:lnTo>
                  <a:pt x="27170" y="2897052"/>
                </a:lnTo>
                <a:lnTo>
                  <a:pt x="19812" y="2898647"/>
                </a:lnTo>
                <a:close/>
              </a:path>
              <a:path w="3505200" h="3546475">
                <a:moveTo>
                  <a:pt x="19812" y="2822447"/>
                </a:moveTo>
                <a:lnTo>
                  <a:pt x="12215" y="2820852"/>
                </a:lnTo>
                <a:lnTo>
                  <a:pt x="5905" y="2816542"/>
                </a:lnTo>
                <a:lnTo>
                  <a:pt x="1595" y="2810232"/>
                </a:lnTo>
                <a:lnTo>
                  <a:pt x="0" y="2802636"/>
                </a:lnTo>
                <a:lnTo>
                  <a:pt x="1595" y="2795040"/>
                </a:lnTo>
                <a:lnTo>
                  <a:pt x="5905" y="2788729"/>
                </a:lnTo>
                <a:lnTo>
                  <a:pt x="12215" y="2784419"/>
                </a:lnTo>
                <a:lnTo>
                  <a:pt x="19812" y="2782824"/>
                </a:lnTo>
                <a:lnTo>
                  <a:pt x="27170" y="2784419"/>
                </a:lnTo>
                <a:lnTo>
                  <a:pt x="32956" y="2788729"/>
                </a:lnTo>
                <a:lnTo>
                  <a:pt x="36742" y="2795040"/>
                </a:lnTo>
                <a:lnTo>
                  <a:pt x="38100" y="2802636"/>
                </a:lnTo>
                <a:lnTo>
                  <a:pt x="36742" y="2810232"/>
                </a:lnTo>
                <a:lnTo>
                  <a:pt x="32956" y="2816542"/>
                </a:lnTo>
                <a:lnTo>
                  <a:pt x="27170" y="2820852"/>
                </a:lnTo>
                <a:lnTo>
                  <a:pt x="19812" y="2822447"/>
                </a:lnTo>
                <a:close/>
              </a:path>
              <a:path w="3505200" h="3546475">
                <a:moveTo>
                  <a:pt x="19812" y="2744724"/>
                </a:moveTo>
                <a:lnTo>
                  <a:pt x="12215" y="2743366"/>
                </a:lnTo>
                <a:lnTo>
                  <a:pt x="5905" y="2739580"/>
                </a:lnTo>
                <a:lnTo>
                  <a:pt x="1595" y="2733794"/>
                </a:lnTo>
                <a:lnTo>
                  <a:pt x="0" y="2726436"/>
                </a:lnTo>
                <a:lnTo>
                  <a:pt x="1595" y="2718840"/>
                </a:lnTo>
                <a:lnTo>
                  <a:pt x="5905" y="2712529"/>
                </a:lnTo>
                <a:lnTo>
                  <a:pt x="12215" y="2708219"/>
                </a:lnTo>
                <a:lnTo>
                  <a:pt x="19812" y="2706624"/>
                </a:lnTo>
                <a:lnTo>
                  <a:pt x="27170" y="2708219"/>
                </a:lnTo>
                <a:lnTo>
                  <a:pt x="32956" y="2712529"/>
                </a:lnTo>
                <a:lnTo>
                  <a:pt x="36742" y="2718840"/>
                </a:lnTo>
                <a:lnTo>
                  <a:pt x="38100" y="2726436"/>
                </a:lnTo>
                <a:lnTo>
                  <a:pt x="36742" y="2733794"/>
                </a:lnTo>
                <a:lnTo>
                  <a:pt x="32956" y="2739580"/>
                </a:lnTo>
                <a:lnTo>
                  <a:pt x="27170" y="2743366"/>
                </a:lnTo>
                <a:lnTo>
                  <a:pt x="19812" y="2744724"/>
                </a:lnTo>
                <a:close/>
              </a:path>
              <a:path w="3505200" h="3546475">
                <a:moveTo>
                  <a:pt x="19812" y="2668524"/>
                </a:moveTo>
                <a:lnTo>
                  <a:pt x="12215" y="2667166"/>
                </a:lnTo>
                <a:lnTo>
                  <a:pt x="5905" y="2663380"/>
                </a:lnTo>
                <a:lnTo>
                  <a:pt x="1595" y="2657594"/>
                </a:lnTo>
                <a:lnTo>
                  <a:pt x="0" y="2650236"/>
                </a:lnTo>
                <a:lnTo>
                  <a:pt x="1595" y="2642640"/>
                </a:lnTo>
                <a:lnTo>
                  <a:pt x="5905" y="2636329"/>
                </a:lnTo>
                <a:lnTo>
                  <a:pt x="12215" y="2632019"/>
                </a:lnTo>
                <a:lnTo>
                  <a:pt x="19812" y="2630424"/>
                </a:lnTo>
                <a:lnTo>
                  <a:pt x="27170" y="2632019"/>
                </a:lnTo>
                <a:lnTo>
                  <a:pt x="32956" y="2636329"/>
                </a:lnTo>
                <a:lnTo>
                  <a:pt x="36742" y="2642640"/>
                </a:lnTo>
                <a:lnTo>
                  <a:pt x="38100" y="2650236"/>
                </a:lnTo>
                <a:lnTo>
                  <a:pt x="36742" y="2657594"/>
                </a:lnTo>
                <a:lnTo>
                  <a:pt x="32956" y="2663380"/>
                </a:lnTo>
                <a:lnTo>
                  <a:pt x="27170" y="2667166"/>
                </a:lnTo>
                <a:lnTo>
                  <a:pt x="19812" y="2668524"/>
                </a:lnTo>
                <a:close/>
              </a:path>
              <a:path w="3505200" h="3546475">
                <a:moveTo>
                  <a:pt x="19812" y="2592324"/>
                </a:moveTo>
                <a:lnTo>
                  <a:pt x="12215" y="2590966"/>
                </a:lnTo>
                <a:lnTo>
                  <a:pt x="5905" y="2587180"/>
                </a:lnTo>
                <a:lnTo>
                  <a:pt x="1595" y="2581394"/>
                </a:lnTo>
                <a:lnTo>
                  <a:pt x="0" y="2574036"/>
                </a:lnTo>
                <a:lnTo>
                  <a:pt x="1595" y="2566440"/>
                </a:lnTo>
                <a:lnTo>
                  <a:pt x="5905" y="2560129"/>
                </a:lnTo>
                <a:lnTo>
                  <a:pt x="12215" y="2555819"/>
                </a:lnTo>
                <a:lnTo>
                  <a:pt x="19812" y="2554224"/>
                </a:lnTo>
                <a:lnTo>
                  <a:pt x="27170" y="2555819"/>
                </a:lnTo>
                <a:lnTo>
                  <a:pt x="32956" y="2560129"/>
                </a:lnTo>
                <a:lnTo>
                  <a:pt x="36742" y="2566440"/>
                </a:lnTo>
                <a:lnTo>
                  <a:pt x="38100" y="2574036"/>
                </a:lnTo>
                <a:lnTo>
                  <a:pt x="36742" y="2581394"/>
                </a:lnTo>
                <a:lnTo>
                  <a:pt x="32956" y="2587180"/>
                </a:lnTo>
                <a:lnTo>
                  <a:pt x="27170" y="2590966"/>
                </a:lnTo>
                <a:lnTo>
                  <a:pt x="19812" y="2592324"/>
                </a:lnTo>
                <a:close/>
              </a:path>
              <a:path w="3505200" h="3546475">
                <a:moveTo>
                  <a:pt x="19812" y="2516124"/>
                </a:moveTo>
                <a:lnTo>
                  <a:pt x="12215" y="2514766"/>
                </a:lnTo>
                <a:lnTo>
                  <a:pt x="5905" y="2510980"/>
                </a:lnTo>
                <a:lnTo>
                  <a:pt x="1595" y="2505194"/>
                </a:lnTo>
                <a:lnTo>
                  <a:pt x="0" y="2497835"/>
                </a:lnTo>
                <a:lnTo>
                  <a:pt x="1595" y="2490239"/>
                </a:lnTo>
                <a:lnTo>
                  <a:pt x="5905" y="2483929"/>
                </a:lnTo>
                <a:lnTo>
                  <a:pt x="12215" y="2479619"/>
                </a:lnTo>
                <a:lnTo>
                  <a:pt x="19812" y="2478024"/>
                </a:lnTo>
                <a:lnTo>
                  <a:pt x="27170" y="2479619"/>
                </a:lnTo>
                <a:lnTo>
                  <a:pt x="32956" y="2483929"/>
                </a:lnTo>
                <a:lnTo>
                  <a:pt x="36742" y="2490239"/>
                </a:lnTo>
                <a:lnTo>
                  <a:pt x="38100" y="2497835"/>
                </a:lnTo>
                <a:lnTo>
                  <a:pt x="36742" y="2505194"/>
                </a:lnTo>
                <a:lnTo>
                  <a:pt x="32956" y="2510980"/>
                </a:lnTo>
                <a:lnTo>
                  <a:pt x="27170" y="2514766"/>
                </a:lnTo>
                <a:lnTo>
                  <a:pt x="19812" y="2516124"/>
                </a:lnTo>
                <a:close/>
              </a:path>
              <a:path w="3505200" h="3546475">
                <a:moveTo>
                  <a:pt x="19812" y="2439924"/>
                </a:moveTo>
                <a:lnTo>
                  <a:pt x="12215" y="2438566"/>
                </a:lnTo>
                <a:lnTo>
                  <a:pt x="5905" y="2434780"/>
                </a:lnTo>
                <a:lnTo>
                  <a:pt x="1595" y="2428994"/>
                </a:lnTo>
                <a:lnTo>
                  <a:pt x="0" y="2421635"/>
                </a:lnTo>
                <a:lnTo>
                  <a:pt x="1595" y="2414039"/>
                </a:lnTo>
                <a:lnTo>
                  <a:pt x="5905" y="2407729"/>
                </a:lnTo>
                <a:lnTo>
                  <a:pt x="12215" y="2403419"/>
                </a:lnTo>
                <a:lnTo>
                  <a:pt x="19812" y="2401824"/>
                </a:lnTo>
                <a:lnTo>
                  <a:pt x="27170" y="2403419"/>
                </a:lnTo>
                <a:lnTo>
                  <a:pt x="32956" y="2407729"/>
                </a:lnTo>
                <a:lnTo>
                  <a:pt x="36742" y="2414039"/>
                </a:lnTo>
                <a:lnTo>
                  <a:pt x="38100" y="2421635"/>
                </a:lnTo>
                <a:lnTo>
                  <a:pt x="36742" y="2428994"/>
                </a:lnTo>
                <a:lnTo>
                  <a:pt x="32956" y="2434780"/>
                </a:lnTo>
                <a:lnTo>
                  <a:pt x="27170" y="2438566"/>
                </a:lnTo>
                <a:lnTo>
                  <a:pt x="19812" y="2439924"/>
                </a:lnTo>
                <a:close/>
              </a:path>
              <a:path w="3505200" h="3546475">
                <a:moveTo>
                  <a:pt x="19812" y="2363724"/>
                </a:moveTo>
                <a:lnTo>
                  <a:pt x="12215" y="2362366"/>
                </a:lnTo>
                <a:lnTo>
                  <a:pt x="5905" y="2358580"/>
                </a:lnTo>
                <a:lnTo>
                  <a:pt x="1595" y="2352794"/>
                </a:lnTo>
                <a:lnTo>
                  <a:pt x="0" y="2345435"/>
                </a:lnTo>
                <a:lnTo>
                  <a:pt x="1595" y="2337839"/>
                </a:lnTo>
                <a:lnTo>
                  <a:pt x="5905" y="2331529"/>
                </a:lnTo>
                <a:lnTo>
                  <a:pt x="12215" y="2327219"/>
                </a:lnTo>
                <a:lnTo>
                  <a:pt x="19812" y="2325624"/>
                </a:lnTo>
                <a:lnTo>
                  <a:pt x="27170" y="2327219"/>
                </a:lnTo>
                <a:lnTo>
                  <a:pt x="32956" y="2331529"/>
                </a:lnTo>
                <a:lnTo>
                  <a:pt x="36742" y="2337839"/>
                </a:lnTo>
                <a:lnTo>
                  <a:pt x="38100" y="2345435"/>
                </a:lnTo>
                <a:lnTo>
                  <a:pt x="36742" y="2352794"/>
                </a:lnTo>
                <a:lnTo>
                  <a:pt x="32956" y="2358580"/>
                </a:lnTo>
                <a:lnTo>
                  <a:pt x="27170" y="2362366"/>
                </a:lnTo>
                <a:lnTo>
                  <a:pt x="19812" y="2363724"/>
                </a:lnTo>
                <a:close/>
              </a:path>
              <a:path w="3505200" h="3546475">
                <a:moveTo>
                  <a:pt x="19812" y="2287524"/>
                </a:moveTo>
                <a:lnTo>
                  <a:pt x="12215" y="2286166"/>
                </a:lnTo>
                <a:lnTo>
                  <a:pt x="5905" y="2282380"/>
                </a:lnTo>
                <a:lnTo>
                  <a:pt x="1595" y="2276594"/>
                </a:lnTo>
                <a:lnTo>
                  <a:pt x="0" y="2269235"/>
                </a:lnTo>
                <a:lnTo>
                  <a:pt x="1595" y="2261639"/>
                </a:lnTo>
                <a:lnTo>
                  <a:pt x="5905" y="2255329"/>
                </a:lnTo>
                <a:lnTo>
                  <a:pt x="12215" y="2251019"/>
                </a:lnTo>
                <a:lnTo>
                  <a:pt x="19812" y="2249424"/>
                </a:lnTo>
                <a:lnTo>
                  <a:pt x="27170" y="2251019"/>
                </a:lnTo>
                <a:lnTo>
                  <a:pt x="32956" y="2255329"/>
                </a:lnTo>
                <a:lnTo>
                  <a:pt x="36742" y="2261639"/>
                </a:lnTo>
                <a:lnTo>
                  <a:pt x="38100" y="2269235"/>
                </a:lnTo>
                <a:lnTo>
                  <a:pt x="36742" y="2276594"/>
                </a:lnTo>
                <a:lnTo>
                  <a:pt x="32956" y="2282380"/>
                </a:lnTo>
                <a:lnTo>
                  <a:pt x="27170" y="2286166"/>
                </a:lnTo>
                <a:lnTo>
                  <a:pt x="19812" y="2287524"/>
                </a:lnTo>
                <a:close/>
              </a:path>
              <a:path w="3505200" h="3546475">
                <a:moveTo>
                  <a:pt x="19812" y="2211324"/>
                </a:moveTo>
                <a:lnTo>
                  <a:pt x="12215" y="2209966"/>
                </a:lnTo>
                <a:lnTo>
                  <a:pt x="5905" y="2206180"/>
                </a:lnTo>
                <a:lnTo>
                  <a:pt x="1595" y="2200394"/>
                </a:lnTo>
                <a:lnTo>
                  <a:pt x="0" y="2193035"/>
                </a:lnTo>
                <a:lnTo>
                  <a:pt x="1595" y="2185439"/>
                </a:lnTo>
                <a:lnTo>
                  <a:pt x="5905" y="2179129"/>
                </a:lnTo>
                <a:lnTo>
                  <a:pt x="12215" y="2174819"/>
                </a:lnTo>
                <a:lnTo>
                  <a:pt x="19812" y="2173224"/>
                </a:lnTo>
                <a:lnTo>
                  <a:pt x="27170" y="2174819"/>
                </a:lnTo>
                <a:lnTo>
                  <a:pt x="32956" y="2179129"/>
                </a:lnTo>
                <a:lnTo>
                  <a:pt x="36742" y="2185439"/>
                </a:lnTo>
                <a:lnTo>
                  <a:pt x="38100" y="2193035"/>
                </a:lnTo>
                <a:lnTo>
                  <a:pt x="36742" y="2200394"/>
                </a:lnTo>
                <a:lnTo>
                  <a:pt x="32956" y="2206180"/>
                </a:lnTo>
                <a:lnTo>
                  <a:pt x="27170" y="2209966"/>
                </a:lnTo>
                <a:lnTo>
                  <a:pt x="19812" y="2211324"/>
                </a:lnTo>
                <a:close/>
              </a:path>
              <a:path w="3505200" h="3546475">
                <a:moveTo>
                  <a:pt x="19812" y="2135124"/>
                </a:moveTo>
                <a:lnTo>
                  <a:pt x="12215" y="2133766"/>
                </a:lnTo>
                <a:lnTo>
                  <a:pt x="5905" y="2129980"/>
                </a:lnTo>
                <a:lnTo>
                  <a:pt x="1595" y="2124194"/>
                </a:lnTo>
                <a:lnTo>
                  <a:pt x="0" y="2116835"/>
                </a:lnTo>
                <a:lnTo>
                  <a:pt x="1595" y="2109239"/>
                </a:lnTo>
                <a:lnTo>
                  <a:pt x="5905" y="2102929"/>
                </a:lnTo>
                <a:lnTo>
                  <a:pt x="12215" y="2098619"/>
                </a:lnTo>
                <a:lnTo>
                  <a:pt x="19812" y="2097024"/>
                </a:lnTo>
                <a:lnTo>
                  <a:pt x="27170" y="2098619"/>
                </a:lnTo>
                <a:lnTo>
                  <a:pt x="32956" y="2102929"/>
                </a:lnTo>
                <a:lnTo>
                  <a:pt x="36742" y="2109239"/>
                </a:lnTo>
                <a:lnTo>
                  <a:pt x="38100" y="2116835"/>
                </a:lnTo>
                <a:lnTo>
                  <a:pt x="36742" y="2124194"/>
                </a:lnTo>
                <a:lnTo>
                  <a:pt x="32956" y="2129980"/>
                </a:lnTo>
                <a:lnTo>
                  <a:pt x="27170" y="2133766"/>
                </a:lnTo>
                <a:lnTo>
                  <a:pt x="19812" y="2135124"/>
                </a:lnTo>
                <a:close/>
              </a:path>
              <a:path w="3505200" h="3546475">
                <a:moveTo>
                  <a:pt x="19812" y="2058924"/>
                </a:moveTo>
                <a:lnTo>
                  <a:pt x="12215" y="2057566"/>
                </a:lnTo>
                <a:lnTo>
                  <a:pt x="5905" y="2053780"/>
                </a:lnTo>
                <a:lnTo>
                  <a:pt x="1595" y="2047994"/>
                </a:lnTo>
                <a:lnTo>
                  <a:pt x="0" y="2040635"/>
                </a:lnTo>
                <a:lnTo>
                  <a:pt x="1595" y="2033039"/>
                </a:lnTo>
                <a:lnTo>
                  <a:pt x="5905" y="2026729"/>
                </a:lnTo>
                <a:lnTo>
                  <a:pt x="12215" y="2022419"/>
                </a:lnTo>
                <a:lnTo>
                  <a:pt x="19812" y="2020824"/>
                </a:lnTo>
                <a:lnTo>
                  <a:pt x="27170" y="2022419"/>
                </a:lnTo>
                <a:lnTo>
                  <a:pt x="32956" y="2026729"/>
                </a:lnTo>
                <a:lnTo>
                  <a:pt x="36742" y="2033039"/>
                </a:lnTo>
                <a:lnTo>
                  <a:pt x="38100" y="2040635"/>
                </a:lnTo>
                <a:lnTo>
                  <a:pt x="36742" y="2047994"/>
                </a:lnTo>
                <a:lnTo>
                  <a:pt x="32956" y="2053780"/>
                </a:lnTo>
                <a:lnTo>
                  <a:pt x="27170" y="2057566"/>
                </a:lnTo>
                <a:lnTo>
                  <a:pt x="19812" y="2058924"/>
                </a:lnTo>
                <a:close/>
              </a:path>
              <a:path w="3505200" h="3546475">
                <a:moveTo>
                  <a:pt x="19812" y="1982724"/>
                </a:moveTo>
                <a:lnTo>
                  <a:pt x="12215" y="1981366"/>
                </a:lnTo>
                <a:lnTo>
                  <a:pt x="5905" y="1977580"/>
                </a:lnTo>
                <a:lnTo>
                  <a:pt x="1595" y="1971794"/>
                </a:lnTo>
                <a:lnTo>
                  <a:pt x="0" y="1964435"/>
                </a:lnTo>
                <a:lnTo>
                  <a:pt x="1595" y="1956839"/>
                </a:lnTo>
                <a:lnTo>
                  <a:pt x="5905" y="1950529"/>
                </a:lnTo>
                <a:lnTo>
                  <a:pt x="12215" y="1946219"/>
                </a:lnTo>
                <a:lnTo>
                  <a:pt x="19812" y="1944624"/>
                </a:lnTo>
                <a:lnTo>
                  <a:pt x="27170" y="1946219"/>
                </a:lnTo>
                <a:lnTo>
                  <a:pt x="32956" y="1950529"/>
                </a:lnTo>
                <a:lnTo>
                  <a:pt x="36742" y="1956839"/>
                </a:lnTo>
                <a:lnTo>
                  <a:pt x="38100" y="1964435"/>
                </a:lnTo>
                <a:lnTo>
                  <a:pt x="36742" y="1971794"/>
                </a:lnTo>
                <a:lnTo>
                  <a:pt x="32956" y="1977580"/>
                </a:lnTo>
                <a:lnTo>
                  <a:pt x="27170" y="1981366"/>
                </a:lnTo>
                <a:lnTo>
                  <a:pt x="19812" y="1982724"/>
                </a:lnTo>
                <a:close/>
              </a:path>
              <a:path w="3505200" h="3546475">
                <a:moveTo>
                  <a:pt x="19812" y="1906524"/>
                </a:moveTo>
                <a:lnTo>
                  <a:pt x="12215" y="1905166"/>
                </a:lnTo>
                <a:lnTo>
                  <a:pt x="5905" y="1901380"/>
                </a:lnTo>
                <a:lnTo>
                  <a:pt x="1595" y="1895594"/>
                </a:lnTo>
                <a:lnTo>
                  <a:pt x="0" y="1888235"/>
                </a:lnTo>
                <a:lnTo>
                  <a:pt x="1595" y="1880639"/>
                </a:lnTo>
                <a:lnTo>
                  <a:pt x="5905" y="1874329"/>
                </a:lnTo>
                <a:lnTo>
                  <a:pt x="12215" y="1870019"/>
                </a:lnTo>
                <a:lnTo>
                  <a:pt x="19812" y="1868424"/>
                </a:lnTo>
                <a:lnTo>
                  <a:pt x="27170" y="1870019"/>
                </a:lnTo>
                <a:lnTo>
                  <a:pt x="32956" y="1874329"/>
                </a:lnTo>
                <a:lnTo>
                  <a:pt x="36742" y="1880639"/>
                </a:lnTo>
                <a:lnTo>
                  <a:pt x="38100" y="1888235"/>
                </a:lnTo>
                <a:lnTo>
                  <a:pt x="36742" y="1895594"/>
                </a:lnTo>
                <a:lnTo>
                  <a:pt x="32956" y="1901380"/>
                </a:lnTo>
                <a:lnTo>
                  <a:pt x="27170" y="1905166"/>
                </a:lnTo>
                <a:lnTo>
                  <a:pt x="19812" y="1906524"/>
                </a:lnTo>
                <a:close/>
              </a:path>
              <a:path w="3505200" h="3546475">
                <a:moveTo>
                  <a:pt x="19812" y="1830324"/>
                </a:moveTo>
                <a:lnTo>
                  <a:pt x="12215" y="1828966"/>
                </a:lnTo>
                <a:lnTo>
                  <a:pt x="5905" y="1825180"/>
                </a:lnTo>
                <a:lnTo>
                  <a:pt x="1595" y="1819394"/>
                </a:lnTo>
                <a:lnTo>
                  <a:pt x="0" y="1812035"/>
                </a:lnTo>
                <a:lnTo>
                  <a:pt x="1595" y="1804439"/>
                </a:lnTo>
                <a:lnTo>
                  <a:pt x="5905" y="1798129"/>
                </a:lnTo>
                <a:lnTo>
                  <a:pt x="12215" y="1793819"/>
                </a:lnTo>
                <a:lnTo>
                  <a:pt x="19812" y="1792224"/>
                </a:lnTo>
                <a:lnTo>
                  <a:pt x="27170" y="1793819"/>
                </a:lnTo>
                <a:lnTo>
                  <a:pt x="32956" y="1798129"/>
                </a:lnTo>
                <a:lnTo>
                  <a:pt x="36742" y="1804439"/>
                </a:lnTo>
                <a:lnTo>
                  <a:pt x="38100" y="1812035"/>
                </a:lnTo>
                <a:lnTo>
                  <a:pt x="36742" y="1819394"/>
                </a:lnTo>
                <a:lnTo>
                  <a:pt x="32956" y="1825180"/>
                </a:lnTo>
                <a:lnTo>
                  <a:pt x="27170" y="1828966"/>
                </a:lnTo>
                <a:lnTo>
                  <a:pt x="19812" y="1830324"/>
                </a:lnTo>
                <a:close/>
              </a:path>
              <a:path w="3505200" h="3546475">
                <a:moveTo>
                  <a:pt x="19812" y="1754124"/>
                </a:moveTo>
                <a:lnTo>
                  <a:pt x="12215" y="1752766"/>
                </a:lnTo>
                <a:lnTo>
                  <a:pt x="5905" y="1748980"/>
                </a:lnTo>
                <a:lnTo>
                  <a:pt x="1595" y="1743194"/>
                </a:lnTo>
                <a:lnTo>
                  <a:pt x="0" y="1735835"/>
                </a:lnTo>
                <a:lnTo>
                  <a:pt x="1595" y="1728239"/>
                </a:lnTo>
                <a:lnTo>
                  <a:pt x="5905" y="1721929"/>
                </a:lnTo>
                <a:lnTo>
                  <a:pt x="12215" y="1717619"/>
                </a:lnTo>
                <a:lnTo>
                  <a:pt x="19812" y="1716024"/>
                </a:lnTo>
                <a:lnTo>
                  <a:pt x="27170" y="1717619"/>
                </a:lnTo>
                <a:lnTo>
                  <a:pt x="32956" y="1721929"/>
                </a:lnTo>
                <a:lnTo>
                  <a:pt x="36742" y="1728239"/>
                </a:lnTo>
                <a:lnTo>
                  <a:pt x="38100" y="1735835"/>
                </a:lnTo>
                <a:lnTo>
                  <a:pt x="36742" y="1743194"/>
                </a:lnTo>
                <a:lnTo>
                  <a:pt x="32956" y="1748980"/>
                </a:lnTo>
                <a:lnTo>
                  <a:pt x="27170" y="1752766"/>
                </a:lnTo>
                <a:lnTo>
                  <a:pt x="19812" y="1754124"/>
                </a:lnTo>
                <a:close/>
              </a:path>
              <a:path w="3505200" h="3546475">
                <a:moveTo>
                  <a:pt x="19812" y="1677924"/>
                </a:moveTo>
                <a:lnTo>
                  <a:pt x="12215" y="1676566"/>
                </a:lnTo>
                <a:lnTo>
                  <a:pt x="5905" y="1672780"/>
                </a:lnTo>
                <a:lnTo>
                  <a:pt x="1595" y="1666994"/>
                </a:lnTo>
                <a:lnTo>
                  <a:pt x="0" y="1659635"/>
                </a:lnTo>
                <a:lnTo>
                  <a:pt x="1595" y="1652039"/>
                </a:lnTo>
                <a:lnTo>
                  <a:pt x="5905" y="1645729"/>
                </a:lnTo>
                <a:lnTo>
                  <a:pt x="12215" y="1641419"/>
                </a:lnTo>
                <a:lnTo>
                  <a:pt x="19812" y="1639824"/>
                </a:lnTo>
                <a:lnTo>
                  <a:pt x="27170" y="1641419"/>
                </a:lnTo>
                <a:lnTo>
                  <a:pt x="32956" y="1645729"/>
                </a:lnTo>
                <a:lnTo>
                  <a:pt x="36742" y="1652039"/>
                </a:lnTo>
                <a:lnTo>
                  <a:pt x="38100" y="1659635"/>
                </a:lnTo>
                <a:lnTo>
                  <a:pt x="36742" y="1666994"/>
                </a:lnTo>
                <a:lnTo>
                  <a:pt x="32956" y="1672780"/>
                </a:lnTo>
                <a:lnTo>
                  <a:pt x="27170" y="1676566"/>
                </a:lnTo>
                <a:lnTo>
                  <a:pt x="19812" y="1677924"/>
                </a:lnTo>
                <a:close/>
              </a:path>
              <a:path w="3505200" h="3546475">
                <a:moveTo>
                  <a:pt x="19812" y="1601724"/>
                </a:moveTo>
                <a:lnTo>
                  <a:pt x="12215" y="1600366"/>
                </a:lnTo>
                <a:lnTo>
                  <a:pt x="5905" y="1596580"/>
                </a:lnTo>
                <a:lnTo>
                  <a:pt x="1595" y="1590794"/>
                </a:lnTo>
                <a:lnTo>
                  <a:pt x="0" y="1583435"/>
                </a:lnTo>
                <a:lnTo>
                  <a:pt x="1595" y="1575839"/>
                </a:lnTo>
                <a:lnTo>
                  <a:pt x="5905" y="1569529"/>
                </a:lnTo>
                <a:lnTo>
                  <a:pt x="12215" y="1565219"/>
                </a:lnTo>
                <a:lnTo>
                  <a:pt x="19812" y="1563624"/>
                </a:lnTo>
                <a:lnTo>
                  <a:pt x="27170" y="1565219"/>
                </a:lnTo>
                <a:lnTo>
                  <a:pt x="32956" y="1569529"/>
                </a:lnTo>
                <a:lnTo>
                  <a:pt x="36742" y="1575839"/>
                </a:lnTo>
                <a:lnTo>
                  <a:pt x="38100" y="1583435"/>
                </a:lnTo>
                <a:lnTo>
                  <a:pt x="36742" y="1590794"/>
                </a:lnTo>
                <a:lnTo>
                  <a:pt x="32956" y="1596580"/>
                </a:lnTo>
                <a:lnTo>
                  <a:pt x="27170" y="1600366"/>
                </a:lnTo>
                <a:lnTo>
                  <a:pt x="19812" y="1601724"/>
                </a:lnTo>
                <a:close/>
              </a:path>
              <a:path w="3505200" h="3546475">
                <a:moveTo>
                  <a:pt x="19812" y="1525524"/>
                </a:moveTo>
                <a:lnTo>
                  <a:pt x="12215" y="1523952"/>
                </a:lnTo>
                <a:lnTo>
                  <a:pt x="5905" y="1519809"/>
                </a:lnTo>
                <a:lnTo>
                  <a:pt x="1595" y="1513951"/>
                </a:lnTo>
                <a:lnTo>
                  <a:pt x="0" y="1507235"/>
                </a:lnTo>
                <a:lnTo>
                  <a:pt x="1595" y="1499639"/>
                </a:lnTo>
                <a:lnTo>
                  <a:pt x="5905" y="1493329"/>
                </a:lnTo>
                <a:lnTo>
                  <a:pt x="12215" y="1489019"/>
                </a:lnTo>
                <a:lnTo>
                  <a:pt x="19812" y="1487424"/>
                </a:lnTo>
                <a:lnTo>
                  <a:pt x="27170" y="1489019"/>
                </a:lnTo>
                <a:lnTo>
                  <a:pt x="32956" y="1493329"/>
                </a:lnTo>
                <a:lnTo>
                  <a:pt x="36742" y="1499639"/>
                </a:lnTo>
                <a:lnTo>
                  <a:pt x="38100" y="1507235"/>
                </a:lnTo>
                <a:lnTo>
                  <a:pt x="36742" y="1513951"/>
                </a:lnTo>
                <a:lnTo>
                  <a:pt x="32956" y="1519809"/>
                </a:lnTo>
                <a:lnTo>
                  <a:pt x="27170" y="1523952"/>
                </a:lnTo>
                <a:lnTo>
                  <a:pt x="19812" y="1525524"/>
                </a:lnTo>
                <a:close/>
              </a:path>
              <a:path w="3505200" h="3546475">
                <a:moveTo>
                  <a:pt x="19812" y="1449324"/>
                </a:moveTo>
                <a:lnTo>
                  <a:pt x="12215" y="1447752"/>
                </a:lnTo>
                <a:lnTo>
                  <a:pt x="5905" y="1443609"/>
                </a:lnTo>
                <a:lnTo>
                  <a:pt x="1595" y="1437751"/>
                </a:lnTo>
                <a:lnTo>
                  <a:pt x="0" y="1431035"/>
                </a:lnTo>
                <a:lnTo>
                  <a:pt x="1595" y="1423439"/>
                </a:lnTo>
                <a:lnTo>
                  <a:pt x="5905" y="1417129"/>
                </a:lnTo>
                <a:lnTo>
                  <a:pt x="12215" y="1412819"/>
                </a:lnTo>
                <a:lnTo>
                  <a:pt x="19812" y="1411224"/>
                </a:lnTo>
                <a:lnTo>
                  <a:pt x="27170" y="1412819"/>
                </a:lnTo>
                <a:lnTo>
                  <a:pt x="32956" y="1417129"/>
                </a:lnTo>
                <a:lnTo>
                  <a:pt x="36742" y="1423439"/>
                </a:lnTo>
                <a:lnTo>
                  <a:pt x="38100" y="1431035"/>
                </a:lnTo>
                <a:lnTo>
                  <a:pt x="36742" y="1437751"/>
                </a:lnTo>
                <a:lnTo>
                  <a:pt x="32956" y="1443609"/>
                </a:lnTo>
                <a:lnTo>
                  <a:pt x="27170" y="1447752"/>
                </a:lnTo>
                <a:lnTo>
                  <a:pt x="19812" y="1449324"/>
                </a:lnTo>
                <a:close/>
              </a:path>
              <a:path w="3505200" h="3546475">
                <a:moveTo>
                  <a:pt x="19812" y="1373124"/>
                </a:moveTo>
                <a:lnTo>
                  <a:pt x="12215" y="1371552"/>
                </a:lnTo>
                <a:lnTo>
                  <a:pt x="5905" y="1367409"/>
                </a:lnTo>
                <a:lnTo>
                  <a:pt x="1595" y="1361551"/>
                </a:lnTo>
                <a:lnTo>
                  <a:pt x="0" y="1354835"/>
                </a:lnTo>
                <a:lnTo>
                  <a:pt x="1595" y="1347239"/>
                </a:lnTo>
                <a:lnTo>
                  <a:pt x="5905" y="1340929"/>
                </a:lnTo>
                <a:lnTo>
                  <a:pt x="12215" y="1336619"/>
                </a:lnTo>
                <a:lnTo>
                  <a:pt x="19812" y="1335024"/>
                </a:lnTo>
                <a:lnTo>
                  <a:pt x="27170" y="1336619"/>
                </a:lnTo>
                <a:lnTo>
                  <a:pt x="32956" y="1340929"/>
                </a:lnTo>
                <a:lnTo>
                  <a:pt x="36742" y="1347239"/>
                </a:lnTo>
                <a:lnTo>
                  <a:pt x="38100" y="1354835"/>
                </a:lnTo>
                <a:lnTo>
                  <a:pt x="36742" y="1361551"/>
                </a:lnTo>
                <a:lnTo>
                  <a:pt x="32956" y="1367409"/>
                </a:lnTo>
                <a:lnTo>
                  <a:pt x="27170" y="1371552"/>
                </a:lnTo>
                <a:lnTo>
                  <a:pt x="19812" y="1373124"/>
                </a:lnTo>
                <a:close/>
              </a:path>
              <a:path w="3505200" h="3546475">
                <a:moveTo>
                  <a:pt x="19812" y="1296924"/>
                </a:moveTo>
                <a:lnTo>
                  <a:pt x="12215" y="1295352"/>
                </a:lnTo>
                <a:lnTo>
                  <a:pt x="5905" y="1291209"/>
                </a:lnTo>
                <a:lnTo>
                  <a:pt x="1595" y="1285351"/>
                </a:lnTo>
                <a:lnTo>
                  <a:pt x="0" y="1278635"/>
                </a:lnTo>
                <a:lnTo>
                  <a:pt x="0" y="1277112"/>
                </a:lnTo>
                <a:lnTo>
                  <a:pt x="1595" y="1270396"/>
                </a:lnTo>
                <a:lnTo>
                  <a:pt x="5905" y="1264539"/>
                </a:lnTo>
                <a:lnTo>
                  <a:pt x="12215" y="1260395"/>
                </a:lnTo>
                <a:lnTo>
                  <a:pt x="19812" y="1258824"/>
                </a:lnTo>
                <a:lnTo>
                  <a:pt x="27170" y="1260395"/>
                </a:lnTo>
                <a:lnTo>
                  <a:pt x="32956" y="1264539"/>
                </a:lnTo>
                <a:lnTo>
                  <a:pt x="36742" y="1270396"/>
                </a:lnTo>
                <a:lnTo>
                  <a:pt x="38100" y="1277112"/>
                </a:lnTo>
                <a:lnTo>
                  <a:pt x="38100" y="1278635"/>
                </a:lnTo>
                <a:lnTo>
                  <a:pt x="36742" y="1285351"/>
                </a:lnTo>
                <a:lnTo>
                  <a:pt x="32956" y="1291209"/>
                </a:lnTo>
                <a:lnTo>
                  <a:pt x="27170" y="1295352"/>
                </a:lnTo>
                <a:lnTo>
                  <a:pt x="19812" y="1296924"/>
                </a:lnTo>
                <a:close/>
              </a:path>
              <a:path w="3505200" h="3546475">
                <a:moveTo>
                  <a:pt x="19812" y="1220724"/>
                </a:moveTo>
                <a:lnTo>
                  <a:pt x="12215" y="1219128"/>
                </a:lnTo>
                <a:lnTo>
                  <a:pt x="5905" y="1214818"/>
                </a:lnTo>
                <a:lnTo>
                  <a:pt x="1595" y="1208508"/>
                </a:lnTo>
                <a:lnTo>
                  <a:pt x="0" y="1200912"/>
                </a:lnTo>
                <a:lnTo>
                  <a:pt x="1595" y="1194196"/>
                </a:lnTo>
                <a:lnTo>
                  <a:pt x="5905" y="1188339"/>
                </a:lnTo>
                <a:lnTo>
                  <a:pt x="12215" y="1184195"/>
                </a:lnTo>
                <a:lnTo>
                  <a:pt x="19812" y="1182624"/>
                </a:lnTo>
                <a:lnTo>
                  <a:pt x="27170" y="1184195"/>
                </a:lnTo>
                <a:lnTo>
                  <a:pt x="32956" y="1188339"/>
                </a:lnTo>
                <a:lnTo>
                  <a:pt x="36742" y="1194196"/>
                </a:lnTo>
                <a:lnTo>
                  <a:pt x="38100" y="1200912"/>
                </a:lnTo>
                <a:lnTo>
                  <a:pt x="36742" y="1208508"/>
                </a:lnTo>
                <a:lnTo>
                  <a:pt x="32956" y="1214818"/>
                </a:lnTo>
                <a:lnTo>
                  <a:pt x="27170" y="1219128"/>
                </a:lnTo>
                <a:lnTo>
                  <a:pt x="19812" y="1220724"/>
                </a:lnTo>
                <a:close/>
              </a:path>
              <a:path w="3505200" h="3546475">
                <a:moveTo>
                  <a:pt x="19812" y="1144524"/>
                </a:moveTo>
                <a:lnTo>
                  <a:pt x="12215" y="1142928"/>
                </a:lnTo>
                <a:lnTo>
                  <a:pt x="5905" y="1138618"/>
                </a:lnTo>
                <a:lnTo>
                  <a:pt x="1595" y="1132308"/>
                </a:lnTo>
                <a:lnTo>
                  <a:pt x="0" y="1124712"/>
                </a:lnTo>
                <a:lnTo>
                  <a:pt x="1595" y="1117996"/>
                </a:lnTo>
                <a:lnTo>
                  <a:pt x="5905" y="1112139"/>
                </a:lnTo>
                <a:lnTo>
                  <a:pt x="12215" y="1107995"/>
                </a:lnTo>
                <a:lnTo>
                  <a:pt x="19812" y="1106424"/>
                </a:lnTo>
                <a:lnTo>
                  <a:pt x="27170" y="1107995"/>
                </a:lnTo>
                <a:lnTo>
                  <a:pt x="32956" y="1112139"/>
                </a:lnTo>
                <a:lnTo>
                  <a:pt x="36742" y="1117996"/>
                </a:lnTo>
                <a:lnTo>
                  <a:pt x="38100" y="1124712"/>
                </a:lnTo>
                <a:lnTo>
                  <a:pt x="36742" y="1132308"/>
                </a:lnTo>
                <a:lnTo>
                  <a:pt x="32956" y="1138618"/>
                </a:lnTo>
                <a:lnTo>
                  <a:pt x="27170" y="1142928"/>
                </a:lnTo>
                <a:lnTo>
                  <a:pt x="19812" y="1144524"/>
                </a:lnTo>
                <a:close/>
              </a:path>
              <a:path w="3505200" h="3546475">
                <a:moveTo>
                  <a:pt x="19812" y="1068324"/>
                </a:moveTo>
                <a:lnTo>
                  <a:pt x="12215" y="1066728"/>
                </a:lnTo>
                <a:lnTo>
                  <a:pt x="5905" y="1062418"/>
                </a:lnTo>
                <a:lnTo>
                  <a:pt x="1595" y="1056108"/>
                </a:lnTo>
                <a:lnTo>
                  <a:pt x="0" y="1048512"/>
                </a:lnTo>
                <a:lnTo>
                  <a:pt x="1595" y="1041796"/>
                </a:lnTo>
                <a:lnTo>
                  <a:pt x="5905" y="1035939"/>
                </a:lnTo>
                <a:lnTo>
                  <a:pt x="12215" y="1031795"/>
                </a:lnTo>
                <a:lnTo>
                  <a:pt x="19812" y="1030224"/>
                </a:lnTo>
                <a:lnTo>
                  <a:pt x="27170" y="1031795"/>
                </a:lnTo>
                <a:lnTo>
                  <a:pt x="32956" y="1035939"/>
                </a:lnTo>
                <a:lnTo>
                  <a:pt x="36742" y="1041796"/>
                </a:lnTo>
                <a:lnTo>
                  <a:pt x="38100" y="1048512"/>
                </a:lnTo>
                <a:lnTo>
                  <a:pt x="36742" y="1056108"/>
                </a:lnTo>
                <a:lnTo>
                  <a:pt x="32956" y="1062418"/>
                </a:lnTo>
                <a:lnTo>
                  <a:pt x="27170" y="1066728"/>
                </a:lnTo>
                <a:lnTo>
                  <a:pt x="19812" y="1068324"/>
                </a:lnTo>
                <a:close/>
              </a:path>
              <a:path w="3505200" h="3546475">
                <a:moveTo>
                  <a:pt x="19812" y="992124"/>
                </a:moveTo>
                <a:lnTo>
                  <a:pt x="12215" y="990528"/>
                </a:lnTo>
                <a:lnTo>
                  <a:pt x="5905" y="986218"/>
                </a:lnTo>
                <a:lnTo>
                  <a:pt x="1595" y="979908"/>
                </a:lnTo>
                <a:lnTo>
                  <a:pt x="0" y="972312"/>
                </a:lnTo>
                <a:lnTo>
                  <a:pt x="1595" y="964953"/>
                </a:lnTo>
                <a:lnTo>
                  <a:pt x="5905" y="959167"/>
                </a:lnTo>
                <a:lnTo>
                  <a:pt x="12215" y="955381"/>
                </a:lnTo>
                <a:lnTo>
                  <a:pt x="19812" y="954024"/>
                </a:lnTo>
                <a:lnTo>
                  <a:pt x="27170" y="955381"/>
                </a:lnTo>
                <a:lnTo>
                  <a:pt x="32956" y="959167"/>
                </a:lnTo>
                <a:lnTo>
                  <a:pt x="36742" y="964953"/>
                </a:lnTo>
                <a:lnTo>
                  <a:pt x="38100" y="972312"/>
                </a:lnTo>
                <a:lnTo>
                  <a:pt x="36742" y="979908"/>
                </a:lnTo>
                <a:lnTo>
                  <a:pt x="32956" y="986218"/>
                </a:lnTo>
                <a:lnTo>
                  <a:pt x="27170" y="990528"/>
                </a:lnTo>
                <a:lnTo>
                  <a:pt x="19812" y="992124"/>
                </a:lnTo>
                <a:close/>
              </a:path>
              <a:path w="3505200" h="3546475">
                <a:moveTo>
                  <a:pt x="19812" y="915924"/>
                </a:moveTo>
                <a:lnTo>
                  <a:pt x="12215" y="914328"/>
                </a:lnTo>
                <a:lnTo>
                  <a:pt x="5905" y="910018"/>
                </a:lnTo>
                <a:lnTo>
                  <a:pt x="1595" y="903708"/>
                </a:lnTo>
                <a:lnTo>
                  <a:pt x="0" y="896112"/>
                </a:lnTo>
                <a:lnTo>
                  <a:pt x="1595" y="888753"/>
                </a:lnTo>
                <a:lnTo>
                  <a:pt x="5905" y="882967"/>
                </a:lnTo>
                <a:lnTo>
                  <a:pt x="12215" y="879181"/>
                </a:lnTo>
                <a:lnTo>
                  <a:pt x="19812" y="877824"/>
                </a:lnTo>
                <a:lnTo>
                  <a:pt x="27170" y="879181"/>
                </a:lnTo>
                <a:lnTo>
                  <a:pt x="32956" y="882967"/>
                </a:lnTo>
                <a:lnTo>
                  <a:pt x="36742" y="888753"/>
                </a:lnTo>
                <a:lnTo>
                  <a:pt x="38100" y="896112"/>
                </a:lnTo>
                <a:lnTo>
                  <a:pt x="36742" y="903708"/>
                </a:lnTo>
                <a:lnTo>
                  <a:pt x="32956" y="910018"/>
                </a:lnTo>
                <a:lnTo>
                  <a:pt x="27170" y="914328"/>
                </a:lnTo>
                <a:lnTo>
                  <a:pt x="19812" y="915924"/>
                </a:lnTo>
                <a:close/>
              </a:path>
              <a:path w="3505200" h="3546475">
                <a:moveTo>
                  <a:pt x="19812" y="839724"/>
                </a:moveTo>
                <a:lnTo>
                  <a:pt x="12215" y="838128"/>
                </a:lnTo>
                <a:lnTo>
                  <a:pt x="5905" y="833818"/>
                </a:lnTo>
                <a:lnTo>
                  <a:pt x="1595" y="827508"/>
                </a:lnTo>
                <a:lnTo>
                  <a:pt x="0" y="819912"/>
                </a:lnTo>
                <a:lnTo>
                  <a:pt x="1595" y="812553"/>
                </a:lnTo>
                <a:lnTo>
                  <a:pt x="5905" y="806767"/>
                </a:lnTo>
                <a:lnTo>
                  <a:pt x="12215" y="802981"/>
                </a:lnTo>
                <a:lnTo>
                  <a:pt x="19812" y="801624"/>
                </a:lnTo>
                <a:lnTo>
                  <a:pt x="27170" y="802981"/>
                </a:lnTo>
                <a:lnTo>
                  <a:pt x="32956" y="806767"/>
                </a:lnTo>
                <a:lnTo>
                  <a:pt x="36742" y="812553"/>
                </a:lnTo>
                <a:lnTo>
                  <a:pt x="38100" y="819912"/>
                </a:lnTo>
                <a:lnTo>
                  <a:pt x="36742" y="827508"/>
                </a:lnTo>
                <a:lnTo>
                  <a:pt x="32956" y="833818"/>
                </a:lnTo>
                <a:lnTo>
                  <a:pt x="27170" y="838128"/>
                </a:lnTo>
                <a:lnTo>
                  <a:pt x="19812" y="839724"/>
                </a:lnTo>
                <a:close/>
              </a:path>
              <a:path w="3505200" h="3546475">
                <a:moveTo>
                  <a:pt x="19812" y="763524"/>
                </a:moveTo>
                <a:lnTo>
                  <a:pt x="12215" y="761928"/>
                </a:lnTo>
                <a:lnTo>
                  <a:pt x="5905" y="757618"/>
                </a:lnTo>
                <a:lnTo>
                  <a:pt x="1595" y="751308"/>
                </a:lnTo>
                <a:lnTo>
                  <a:pt x="0" y="743712"/>
                </a:lnTo>
                <a:lnTo>
                  <a:pt x="1595" y="736353"/>
                </a:lnTo>
                <a:lnTo>
                  <a:pt x="5905" y="730567"/>
                </a:lnTo>
                <a:lnTo>
                  <a:pt x="12215" y="726781"/>
                </a:lnTo>
                <a:lnTo>
                  <a:pt x="19812" y="725424"/>
                </a:lnTo>
                <a:lnTo>
                  <a:pt x="27170" y="726781"/>
                </a:lnTo>
                <a:lnTo>
                  <a:pt x="32956" y="730567"/>
                </a:lnTo>
                <a:lnTo>
                  <a:pt x="36742" y="736353"/>
                </a:lnTo>
                <a:lnTo>
                  <a:pt x="38100" y="743712"/>
                </a:lnTo>
                <a:lnTo>
                  <a:pt x="36742" y="751308"/>
                </a:lnTo>
                <a:lnTo>
                  <a:pt x="32956" y="757618"/>
                </a:lnTo>
                <a:lnTo>
                  <a:pt x="27170" y="761928"/>
                </a:lnTo>
                <a:lnTo>
                  <a:pt x="19812" y="763524"/>
                </a:lnTo>
                <a:close/>
              </a:path>
              <a:path w="3505200" h="3546475">
                <a:moveTo>
                  <a:pt x="19812" y="687324"/>
                </a:moveTo>
                <a:lnTo>
                  <a:pt x="12215" y="685728"/>
                </a:lnTo>
                <a:lnTo>
                  <a:pt x="5905" y="681418"/>
                </a:lnTo>
                <a:lnTo>
                  <a:pt x="1595" y="675108"/>
                </a:lnTo>
                <a:lnTo>
                  <a:pt x="0" y="667512"/>
                </a:lnTo>
                <a:lnTo>
                  <a:pt x="1595" y="660153"/>
                </a:lnTo>
                <a:lnTo>
                  <a:pt x="5905" y="654367"/>
                </a:lnTo>
                <a:lnTo>
                  <a:pt x="12215" y="650581"/>
                </a:lnTo>
                <a:lnTo>
                  <a:pt x="19812" y="649224"/>
                </a:lnTo>
                <a:lnTo>
                  <a:pt x="27170" y="650581"/>
                </a:lnTo>
                <a:lnTo>
                  <a:pt x="32956" y="654367"/>
                </a:lnTo>
                <a:lnTo>
                  <a:pt x="36742" y="660153"/>
                </a:lnTo>
                <a:lnTo>
                  <a:pt x="38100" y="667512"/>
                </a:lnTo>
                <a:lnTo>
                  <a:pt x="36742" y="675108"/>
                </a:lnTo>
                <a:lnTo>
                  <a:pt x="32956" y="681418"/>
                </a:lnTo>
                <a:lnTo>
                  <a:pt x="27170" y="685728"/>
                </a:lnTo>
                <a:lnTo>
                  <a:pt x="19812" y="687324"/>
                </a:lnTo>
                <a:close/>
              </a:path>
              <a:path w="3505200" h="3546475">
                <a:moveTo>
                  <a:pt x="19812" y="611124"/>
                </a:moveTo>
                <a:lnTo>
                  <a:pt x="12215" y="609528"/>
                </a:lnTo>
                <a:lnTo>
                  <a:pt x="5905" y="605218"/>
                </a:lnTo>
                <a:lnTo>
                  <a:pt x="1595" y="598908"/>
                </a:lnTo>
                <a:lnTo>
                  <a:pt x="0" y="591312"/>
                </a:lnTo>
                <a:lnTo>
                  <a:pt x="1595" y="583953"/>
                </a:lnTo>
                <a:lnTo>
                  <a:pt x="5905" y="578167"/>
                </a:lnTo>
                <a:lnTo>
                  <a:pt x="12215" y="574381"/>
                </a:lnTo>
                <a:lnTo>
                  <a:pt x="19812" y="573024"/>
                </a:lnTo>
                <a:lnTo>
                  <a:pt x="27170" y="574381"/>
                </a:lnTo>
                <a:lnTo>
                  <a:pt x="32956" y="578167"/>
                </a:lnTo>
                <a:lnTo>
                  <a:pt x="36742" y="583953"/>
                </a:lnTo>
                <a:lnTo>
                  <a:pt x="38100" y="591312"/>
                </a:lnTo>
                <a:lnTo>
                  <a:pt x="36742" y="598908"/>
                </a:lnTo>
                <a:lnTo>
                  <a:pt x="32956" y="605218"/>
                </a:lnTo>
                <a:lnTo>
                  <a:pt x="27170" y="609528"/>
                </a:lnTo>
                <a:lnTo>
                  <a:pt x="19812" y="611124"/>
                </a:lnTo>
                <a:close/>
              </a:path>
              <a:path w="3505200" h="3546475">
                <a:moveTo>
                  <a:pt x="19812" y="534924"/>
                </a:moveTo>
                <a:lnTo>
                  <a:pt x="12215" y="533328"/>
                </a:lnTo>
                <a:lnTo>
                  <a:pt x="5905" y="529018"/>
                </a:lnTo>
                <a:lnTo>
                  <a:pt x="1595" y="522708"/>
                </a:lnTo>
                <a:lnTo>
                  <a:pt x="0" y="515112"/>
                </a:lnTo>
                <a:lnTo>
                  <a:pt x="1595" y="507753"/>
                </a:lnTo>
                <a:lnTo>
                  <a:pt x="5905" y="501967"/>
                </a:lnTo>
                <a:lnTo>
                  <a:pt x="12215" y="498181"/>
                </a:lnTo>
                <a:lnTo>
                  <a:pt x="19812" y="496824"/>
                </a:lnTo>
                <a:lnTo>
                  <a:pt x="27170" y="498181"/>
                </a:lnTo>
                <a:lnTo>
                  <a:pt x="32956" y="501967"/>
                </a:lnTo>
                <a:lnTo>
                  <a:pt x="36742" y="507753"/>
                </a:lnTo>
                <a:lnTo>
                  <a:pt x="38100" y="515112"/>
                </a:lnTo>
                <a:lnTo>
                  <a:pt x="36742" y="522708"/>
                </a:lnTo>
                <a:lnTo>
                  <a:pt x="32956" y="529018"/>
                </a:lnTo>
                <a:lnTo>
                  <a:pt x="27170" y="533328"/>
                </a:lnTo>
                <a:lnTo>
                  <a:pt x="19812" y="534924"/>
                </a:lnTo>
                <a:close/>
              </a:path>
              <a:path w="3505200" h="3546475">
                <a:moveTo>
                  <a:pt x="19812" y="458724"/>
                </a:moveTo>
                <a:lnTo>
                  <a:pt x="12215" y="457128"/>
                </a:lnTo>
                <a:lnTo>
                  <a:pt x="5905" y="452818"/>
                </a:lnTo>
                <a:lnTo>
                  <a:pt x="1595" y="446508"/>
                </a:lnTo>
                <a:lnTo>
                  <a:pt x="0" y="438912"/>
                </a:lnTo>
                <a:lnTo>
                  <a:pt x="1595" y="431553"/>
                </a:lnTo>
                <a:lnTo>
                  <a:pt x="5905" y="425767"/>
                </a:lnTo>
                <a:lnTo>
                  <a:pt x="12215" y="421981"/>
                </a:lnTo>
                <a:lnTo>
                  <a:pt x="19812" y="420624"/>
                </a:lnTo>
                <a:lnTo>
                  <a:pt x="27170" y="421981"/>
                </a:lnTo>
                <a:lnTo>
                  <a:pt x="32956" y="425767"/>
                </a:lnTo>
                <a:lnTo>
                  <a:pt x="36742" y="431553"/>
                </a:lnTo>
                <a:lnTo>
                  <a:pt x="38100" y="438912"/>
                </a:lnTo>
                <a:lnTo>
                  <a:pt x="36742" y="446508"/>
                </a:lnTo>
                <a:lnTo>
                  <a:pt x="32956" y="452818"/>
                </a:lnTo>
                <a:lnTo>
                  <a:pt x="27170" y="457128"/>
                </a:lnTo>
                <a:lnTo>
                  <a:pt x="19812" y="458724"/>
                </a:lnTo>
                <a:close/>
              </a:path>
              <a:path w="3505200" h="3546475">
                <a:moveTo>
                  <a:pt x="19812" y="382524"/>
                </a:moveTo>
                <a:lnTo>
                  <a:pt x="12215" y="380928"/>
                </a:lnTo>
                <a:lnTo>
                  <a:pt x="5905" y="376618"/>
                </a:lnTo>
                <a:lnTo>
                  <a:pt x="1595" y="370308"/>
                </a:lnTo>
                <a:lnTo>
                  <a:pt x="0" y="362712"/>
                </a:lnTo>
                <a:lnTo>
                  <a:pt x="1595" y="355353"/>
                </a:lnTo>
                <a:lnTo>
                  <a:pt x="5905" y="349567"/>
                </a:lnTo>
                <a:lnTo>
                  <a:pt x="12215" y="345781"/>
                </a:lnTo>
                <a:lnTo>
                  <a:pt x="19812" y="344424"/>
                </a:lnTo>
                <a:lnTo>
                  <a:pt x="27170" y="345781"/>
                </a:lnTo>
                <a:lnTo>
                  <a:pt x="32956" y="349567"/>
                </a:lnTo>
                <a:lnTo>
                  <a:pt x="36742" y="355353"/>
                </a:lnTo>
                <a:lnTo>
                  <a:pt x="38100" y="362712"/>
                </a:lnTo>
                <a:lnTo>
                  <a:pt x="36742" y="370308"/>
                </a:lnTo>
                <a:lnTo>
                  <a:pt x="32956" y="376618"/>
                </a:lnTo>
                <a:lnTo>
                  <a:pt x="27170" y="380928"/>
                </a:lnTo>
                <a:lnTo>
                  <a:pt x="19812" y="382524"/>
                </a:lnTo>
                <a:close/>
              </a:path>
              <a:path w="3505200" h="3546475">
                <a:moveTo>
                  <a:pt x="19812" y="306324"/>
                </a:moveTo>
                <a:lnTo>
                  <a:pt x="12215" y="304728"/>
                </a:lnTo>
                <a:lnTo>
                  <a:pt x="5905" y="300418"/>
                </a:lnTo>
                <a:lnTo>
                  <a:pt x="1595" y="294108"/>
                </a:lnTo>
                <a:lnTo>
                  <a:pt x="0" y="286512"/>
                </a:lnTo>
                <a:lnTo>
                  <a:pt x="1595" y="279153"/>
                </a:lnTo>
                <a:lnTo>
                  <a:pt x="5905" y="273367"/>
                </a:lnTo>
                <a:lnTo>
                  <a:pt x="12215" y="269581"/>
                </a:lnTo>
                <a:lnTo>
                  <a:pt x="19812" y="268224"/>
                </a:lnTo>
                <a:lnTo>
                  <a:pt x="27170" y="269581"/>
                </a:lnTo>
                <a:lnTo>
                  <a:pt x="32956" y="273367"/>
                </a:lnTo>
                <a:lnTo>
                  <a:pt x="36742" y="279153"/>
                </a:lnTo>
                <a:lnTo>
                  <a:pt x="38100" y="286512"/>
                </a:lnTo>
                <a:lnTo>
                  <a:pt x="36742" y="294108"/>
                </a:lnTo>
                <a:lnTo>
                  <a:pt x="32956" y="300418"/>
                </a:lnTo>
                <a:lnTo>
                  <a:pt x="27170" y="304728"/>
                </a:lnTo>
                <a:lnTo>
                  <a:pt x="19812" y="306324"/>
                </a:lnTo>
                <a:close/>
              </a:path>
              <a:path w="3505200" h="3546475">
                <a:moveTo>
                  <a:pt x="19812" y="230124"/>
                </a:moveTo>
                <a:lnTo>
                  <a:pt x="12215" y="228528"/>
                </a:lnTo>
                <a:lnTo>
                  <a:pt x="5905" y="224218"/>
                </a:lnTo>
                <a:lnTo>
                  <a:pt x="1595" y="217908"/>
                </a:lnTo>
                <a:lnTo>
                  <a:pt x="0" y="210312"/>
                </a:lnTo>
                <a:lnTo>
                  <a:pt x="1595" y="202953"/>
                </a:lnTo>
                <a:lnTo>
                  <a:pt x="5905" y="197167"/>
                </a:lnTo>
                <a:lnTo>
                  <a:pt x="12215" y="193381"/>
                </a:lnTo>
                <a:lnTo>
                  <a:pt x="19812" y="192024"/>
                </a:lnTo>
                <a:lnTo>
                  <a:pt x="27170" y="193381"/>
                </a:lnTo>
                <a:lnTo>
                  <a:pt x="32956" y="197167"/>
                </a:lnTo>
                <a:lnTo>
                  <a:pt x="36742" y="202953"/>
                </a:lnTo>
                <a:lnTo>
                  <a:pt x="38100" y="210312"/>
                </a:lnTo>
                <a:lnTo>
                  <a:pt x="36742" y="217908"/>
                </a:lnTo>
                <a:lnTo>
                  <a:pt x="32956" y="224218"/>
                </a:lnTo>
                <a:lnTo>
                  <a:pt x="27170" y="228528"/>
                </a:lnTo>
                <a:lnTo>
                  <a:pt x="19812" y="230124"/>
                </a:lnTo>
                <a:close/>
              </a:path>
              <a:path w="3505200" h="3546475">
                <a:moveTo>
                  <a:pt x="19812" y="153924"/>
                </a:moveTo>
                <a:lnTo>
                  <a:pt x="12215" y="152328"/>
                </a:lnTo>
                <a:lnTo>
                  <a:pt x="5905" y="148018"/>
                </a:lnTo>
                <a:lnTo>
                  <a:pt x="1595" y="141708"/>
                </a:lnTo>
                <a:lnTo>
                  <a:pt x="0" y="134112"/>
                </a:lnTo>
                <a:lnTo>
                  <a:pt x="1595" y="126753"/>
                </a:lnTo>
                <a:lnTo>
                  <a:pt x="5905" y="120967"/>
                </a:lnTo>
                <a:lnTo>
                  <a:pt x="12215" y="117181"/>
                </a:lnTo>
                <a:lnTo>
                  <a:pt x="19812" y="115824"/>
                </a:lnTo>
                <a:lnTo>
                  <a:pt x="27170" y="117181"/>
                </a:lnTo>
                <a:lnTo>
                  <a:pt x="32956" y="120967"/>
                </a:lnTo>
                <a:lnTo>
                  <a:pt x="36742" y="126753"/>
                </a:lnTo>
                <a:lnTo>
                  <a:pt x="38100" y="134112"/>
                </a:lnTo>
                <a:lnTo>
                  <a:pt x="36742" y="141708"/>
                </a:lnTo>
                <a:lnTo>
                  <a:pt x="32956" y="148018"/>
                </a:lnTo>
                <a:lnTo>
                  <a:pt x="27170" y="152328"/>
                </a:lnTo>
                <a:lnTo>
                  <a:pt x="19812" y="153924"/>
                </a:lnTo>
                <a:close/>
              </a:path>
              <a:path w="3505200" h="3546475">
                <a:moveTo>
                  <a:pt x="19812" y="77724"/>
                </a:moveTo>
                <a:lnTo>
                  <a:pt x="12215" y="76128"/>
                </a:lnTo>
                <a:lnTo>
                  <a:pt x="5905" y="71818"/>
                </a:lnTo>
                <a:lnTo>
                  <a:pt x="1595" y="65508"/>
                </a:lnTo>
                <a:lnTo>
                  <a:pt x="0" y="57912"/>
                </a:lnTo>
                <a:lnTo>
                  <a:pt x="1595" y="50553"/>
                </a:lnTo>
                <a:lnTo>
                  <a:pt x="5905" y="44767"/>
                </a:lnTo>
                <a:lnTo>
                  <a:pt x="12215" y="40981"/>
                </a:lnTo>
                <a:lnTo>
                  <a:pt x="19812" y="39624"/>
                </a:lnTo>
                <a:lnTo>
                  <a:pt x="27170" y="40981"/>
                </a:lnTo>
                <a:lnTo>
                  <a:pt x="32956" y="44767"/>
                </a:lnTo>
                <a:lnTo>
                  <a:pt x="36742" y="50553"/>
                </a:lnTo>
                <a:lnTo>
                  <a:pt x="38100" y="57912"/>
                </a:lnTo>
                <a:lnTo>
                  <a:pt x="36742" y="65508"/>
                </a:lnTo>
                <a:lnTo>
                  <a:pt x="32956" y="71818"/>
                </a:lnTo>
                <a:lnTo>
                  <a:pt x="27170" y="76128"/>
                </a:lnTo>
                <a:lnTo>
                  <a:pt x="19812" y="77724"/>
                </a:lnTo>
                <a:close/>
              </a:path>
              <a:path w="3505200" h="3546475">
                <a:moveTo>
                  <a:pt x="56387" y="38100"/>
                </a:moveTo>
                <a:lnTo>
                  <a:pt x="48791" y="36504"/>
                </a:lnTo>
                <a:lnTo>
                  <a:pt x="42481" y="32194"/>
                </a:lnTo>
                <a:lnTo>
                  <a:pt x="38171" y="25884"/>
                </a:lnTo>
                <a:lnTo>
                  <a:pt x="36575" y="18287"/>
                </a:lnTo>
                <a:lnTo>
                  <a:pt x="38171" y="10929"/>
                </a:lnTo>
                <a:lnTo>
                  <a:pt x="42481" y="5143"/>
                </a:lnTo>
                <a:lnTo>
                  <a:pt x="48791" y="1357"/>
                </a:lnTo>
                <a:lnTo>
                  <a:pt x="56387" y="0"/>
                </a:lnTo>
                <a:lnTo>
                  <a:pt x="63746" y="1357"/>
                </a:lnTo>
                <a:lnTo>
                  <a:pt x="69532" y="5143"/>
                </a:lnTo>
                <a:lnTo>
                  <a:pt x="73318" y="10929"/>
                </a:lnTo>
                <a:lnTo>
                  <a:pt x="74675" y="18287"/>
                </a:lnTo>
                <a:lnTo>
                  <a:pt x="73318" y="25884"/>
                </a:lnTo>
                <a:lnTo>
                  <a:pt x="69532" y="32194"/>
                </a:lnTo>
                <a:lnTo>
                  <a:pt x="63746" y="36504"/>
                </a:lnTo>
                <a:lnTo>
                  <a:pt x="56387" y="38100"/>
                </a:lnTo>
                <a:close/>
              </a:path>
              <a:path w="3505200" h="3546475">
                <a:moveTo>
                  <a:pt x="132587" y="38100"/>
                </a:moveTo>
                <a:lnTo>
                  <a:pt x="124991" y="36504"/>
                </a:lnTo>
                <a:lnTo>
                  <a:pt x="118681" y="32194"/>
                </a:lnTo>
                <a:lnTo>
                  <a:pt x="114371" y="25884"/>
                </a:lnTo>
                <a:lnTo>
                  <a:pt x="112775" y="18287"/>
                </a:lnTo>
                <a:lnTo>
                  <a:pt x="114371" y="10929"/>
                </a:lnTo>
                <a:lnTo>
                  <a:pt x="118681" y="5143"/>
                </a:lnTo>
                <a:lnTo>
                  <a:pt x="124991" y="1357"/>
                </a:lnTo>
                <a:lnTo>
                  <a:pt x="132587" y="0"/>
                </a:lnTo>
                <a:lnTo>
                  <a:pt x="139946" y="1357"/>
                </a:lnTo>
                <a:lnTo>
                  <a:pt x="145732" y="5143"/>
                </a:lnTo>
                <a:lnTo>
                  <a:pt x="149518" y="10929"/>
                </a:lnTo>
                <a:lnTo>
                  <a:pt x="150875" y="18287"/>
                </a:lnTo>
                <a:lnTo>
                  <a:pt x="149518" y="25884"/>
                </a:lnTo>
                <a:lnTo>
                  <a:pt x="145732" y="32194"/>
                </a:lnTo>
                <a:lnTo>
                  <a:pt x="139946" y="36504"/>
                </a:lnTo>
                <a:lnTo>
                  <a:pt x="132587" y="38100"/>
                </a:lnTo>
                <a:close/>
              </a:path>
              <a:path w="3505200" h="3546475">
                <a:moveTo>
                  <a:pt x="208787" y="38100"/>
                </a:moveTo>
                <a:lnTo>
                  <a:pt x="201191" y="36504"/>
                </a:lnTo>
                <a:lnTo>
                  <a:pt x="194881" y="32194"/>
                </a:lnTo>
                <a:lnTo>
                  <a:pt x="190571" y="25884"/>
                </a:lnTo>
                <a:lnTo>
                  <a:pt x="188975" y="18287"/>
                </a:lnTo>
                <a:lnTo>
                  <a:pt x="190571" y="10929"/>
                </a:lnTo>
                <a:lnTo>
                  <a:pt x="194881" y="5143"/>
                </a:lnTo>
                <a:lnTo>
                  <a:pt x="201191" y="1357"/>
                </a:lnTo>
                <a:lnTo>
                  <a:pt x="208787" y="0"/>
                </a:lnTo>
                <a:lnTo>
                  <a:pt x="216146" y="1357"/>
                </a:lnTo>
                <a:lnTo>
                  <a:pt x="221932" y="5143"/>
                </a:lnTo>
                <a:lnTo>
                  <a:pt x="225718" y="10929"/>
                </a:lnTo>
                <a:lnTo>
                  <a:pt x="227075" y="18287"/>
                </a:lnTo>
                <a:lnTo>
                  <a:pt x="225718" y="25884"/>
                </a:lnTo>
                <a:lnTo>
                  <a:pt x="221932" y="32194"/>
                </a:lnTo>
                <a:lnTo>
                  <a:pt x="216146" y="36504"/>
                </a:lnTo>
                <a:lnTo>
                  <a:pt x="208787" y="38100"/>
                </a:lnTo>
                <a:close/>
              </a:path>
              <a:path w="3505200" h="3546475">
                <a:moveTo>
                  <a:pt x="284987" y="38100"/>
                </a:moveTo>
                <a:lnTo>
                  <a:pt x="277391" y="36504"/>
                </a:lnTo>
                <a:lnTo>
                  <a:pt x="271081" y="32194"/>
                </a:lnTo>
                <a:lnTo>
                  <a:pt x="266771" y="25884"/>
                </a:lnTo>
                <a:lnTo>
                  <a:pt x="265175" y="18287"/>
                </a:lnTo>
                <a:lnTo>
                  <a:pt x="266771" y="10929"/>
                </a:lnTo>
                <a:lnTo>
                  <a:pt x="271081" y="5143"/>
                </a:lnTo>
                <a:lnTo>
                  <a:pt x="277391" y="1357"/>
                </a:lnTo>
                <a:lnTo>
                  <a:pt x="284987" y="0"/>
                </a:lnTo>
                <a:lnTo>
                  <a:pt x="292346" y="1357"/>
                </a:lnTo>
                <a:lnTo>
                  <a:pt x="298132" y="5143"/>
                </a:lnTo>
                <a:lnTo>
                  <a:pt x="301918" y="10929"/>
                </a:lnTo>
                <a:lnTo>
                  <a:pt x="303275" y="18287"/>
                </a:lnTo>
                <a:lnTo>
                  <a:pt x="301918" y="25884"/>
                </a:lnTo>
                <a:lnTo>
                  <a:pt x="298132" y="32194"/>
                </a:lnTo>
                <a:lnTo>
                  <a:pt x="292346" y="36504"/>
                </a:lnTo>
                <a:lnTo>
                  <a:pt x="284987" y="38100"/>
                </a:lnTo>
                <a:close/>
              </a:path>
              <a:path w="3505200" h="3546475">
                <a:moveTo>
                  <a:pt x="361187" y="38100"/>
                </a:moveTo>
                <a:lnTo>
                  <a:pt x="353591" y="36504"/>
                </a:lnTo>
                <a:lnTo>
                  <a:pt x="347281" y="32194"/>
                </a:lnTo>
                <a:lnTo>
                  <a:pt x="342971" y="25884"/>
                </a:lnTo>
                <a:lnTo>
                  <a:pt x="341375" y="18287"/>
                </a:lnTo>
                <a:lnTo>
                  <a:pt x="342971" y="10929"/>
                </a:lnTo>
                <a:lnTo>
                  <a:pt x="347281" y="5143"/>
                </a:lnTo>
                <a:lnTo>
                  <a:pt x="353591" y="1357"/>
                </a:lnTo>
                <a:lnTo>
                  <a:pt x="361187" y="0"/>
                </a:lnTo>
                <a:lnTo>
                  <a:pt x="368546" y="1357"/>
                </a:lnTo>
                <a:lnTo>
                  <a:pt x="374332" y="5143"/>
                </a:lnTo>
                <a:lnTo>
                  <a:pt x="378118" y="10929"/>
                </a:lnTo>
                <a:lnTo>
                  <a:pt x="379475" y="18287"/>
                </a:lnTo>
                <a:lnTo>
                  <a:pt x="378118" y="25884"/>
                </a:lnTo>
                <a:lnTo>
                  <a:pt x="374332" y="32194"/>
                </a:lnTo>
                <a:lnTo>
                  <a:pt x="368546" y="36504"/>
                </a:lnTo>
                <a:lnTo>
                  <a:pt x="361187" y="38100"/>
                </a:lnTo>
                <a:close/>
              </a:path>
              <a:path w="3505200" h="3546475">
                <a:moveTo>
                  <a:pt x="437387" y="38100"/>
                </a:moveTo>
                <a:lnTo>
                  <a:pt x="429791" y="36504"/>
                </a:lnTo>
                <a:lnTo>
                  <a:pt x="423481" y="32194"/>
                </a:lnTo>
                <a:lnTo>
                  <a:pt x="419171" y="25884"/>
                </a:lnTo>
                <a:lnTo>
                  <a:pt x="417575" y="18287"/>
                </a:lnTo>
                <a:lnTo>
                  <a:pt x="419171" y="10929"/>
                </a:lnTo>
                <a:lnTo>
                  <a:pt x="423481" y="5143"/>
                </a:lnTo>
                <a:lnTo>
                  <a:pt x="429791" y="1357"/>
                </a:lnTo>
                <a:lnTo>
                  <a:pt x="437387" y="0"/>
                </a:lnTo>
                <a:lnTo>
                  <a:pt x="444746" y="1357"/>
                </a:lnTo>
                <a:lnTo>
                  <a:pt x="450532" y="5143"/>
                </a:lnTo>
                <a:lnTo>
                  <a:pt x="454318" y="10929"/>
                </a:lnTo>
                <a:lnTo>
                  <a:pt x="455675" y="18287"/>
                </a:lnTo>
                <a:lnTo>
                  <a:pt x="454318" y="25884"/>
                </a:lnTo>
                <a:lnTo>
                  <a:pt x="450532" y="32194"/>
                </a:lnTo>
                <a:lnTo>
                  <a:pt x="444746" y="36504"/>
                </a:lnTo>
                <a:lnTo>
                  <a:pt x="437387" y="38100"/>
                </a:lnTo>
                <a:close/>
              </a:path>
              <a:path w="3505200" h="3546475">
                <a:moveTo>
                  <a:pt x="513587" y="38100"/>
                </a:moveTo>
                <a:lnTo>
                  <a:pt x="505991" y="36504"/>
                </a:lnTo>
                <a:lnTo>
                  <a:pt x="499681" y="32194"/>
                </a:lnTo>
                <a:lnTo>
                  <a:pt x="495371" y="25884"/>
                </a:lnTo>
                <a:lnTo>
                  <a:pt x="493775" y="18287"/>
                </a:lnTo>
                <a:lnTo>
                  <a:pt x="495371" y="10929"/>
                </a:lnTo>
                <a:lnTo>
                  <a:pt x="499681" y="5143"/>
                </a:lnTo>
                <a:lnTo>
                  <a:pt x="505991" y="1357"/>
                </a:lnTo>
                <a:lnTo>
                  <a:pt x="513587" y="0"/>
                </a:lnTo>
                <a:lnTo>
                  <a:pt x="520946" y="1357"/>
                </a:lnTo>
                <a:lnTo>
                  <a:pt x="526732" y="5143"/>
                </a:lnTo>
                <a:lnTo>
                  <a:pt x="530518" y="10929"/>
                </a:lnTo>
                <a:lnTo>
                  <a:pt x="531875" y="18287"/>
                </a:lnTo>
                <a:lnTo>
                  <a:pt x="530518" y="25884"/>
                </a:lnTo>
                <a:lnTo>
                  <a:pt x="526732" y="32194"/>
                </a:lnTo>
                <a:lnTo>
                  <a:pt x="520946" y="36504"/>
                </a:lnTo>
                <a:lnTo>
                  <a:pt x="513587" y="38100"/>
                </a:lnTo>
                <a:close/>
              </a:path>
              <a:path w="3505200" h="3546475">
                <a:moveTo>
                  <a:pt x="589787" y="38100"/>
                </a:moveTo>
                <a:lnTo>
                  <a:pt x="582191" y="36504"/>
                </a:lnTo>
                <a:lnTo>
                  <a:pt x="575881" y="32194"/>
                </a:lnTo>
                <a:lnTo>
                  <a:pt x="571571" y="25884"/>
                </a:lnTo>
                <a:lnTo>
                  <a:pt x="569975" y="18287"/>
                </a:lnTo>
                <a:lnTo>
                  <a:pt x="571571" y="10929"/>
                </a:lnTo>
                <a:lnTo>
                  <a:pt x="575881" y="5143"/>
                </a:lnTo>
                <a:lnTo>
                  <a:pt x="582191" y="1357"/>
                </a:lnTo>
                <a:lnTo>
                  <a:pt x="589787" y="0"/>
                </a:lnTo>
                <a:lnTo>
                  <a:pt x="597384" y="1357"/>
                </a:lnTo>
                <a:lnTo>
                  <a:pt x="603694" y="5143"/>
                </a:lnTo>
                <a:lnTo>
                  <a:pt x="608004" y="10929"/>
                </a:lnTo>
                <a:lnTo>
                  <a:pt x="609600" y="18287"/>
                </a:lnTo>
                <a:lnTo>
                  <a:pt x="608004" y="25884"/>
                </a:lnTo>
                <a:lnTo>
                  <a:pt x="603694" y="32194"/>
                </a:lnTo>
                <a:lnTo>
                  <a:pt x="597384" y="36504"/>
                </a:lnTo>
                <a:lnTo>
                  <a:pt x="589787" y="38100"/>
                </a:lnTo>
                <a:close/>
              </a:path>
              <a:path w="3505200" h="3546475">
                <a:moveTo>
                  <a:pt x="665987" y="38100"/>
                </a:moveTo>
                <a:lnTo>
                  <a:pt x="658629" y="36504"/>
                </a:lnTo>
                <a:lnTo>
                  <a:pt x="652843" y="32194"/>
                </a:lnTo>
                <a:lnTo>
                  <a:pt x="649057" y="25884"/>
                </a:lnTo>
                <a:lnTo>
                  <a:pt x="647700" y="18287"/>
                </a:lnTo>
                <a:lnTo>
                  <a:pt x="649057" y="10929"/>
                </a:lnTo>
                <a:lnTo>
                  <a:pt x="652843" y="5143"/>
                </a:lnTo>
                <a:lnTo>
                  <a:pt x="658629" y="1357"/>
                </a:lnTo>
                <a:lnTo>
                  <a:pt x="665987" y="0"/>
                </a:lnTo>
                <a:lnTo>
                  <a:pt x="673584" y="1357"/>
                </a:lnTo>
                <a:lnTo>
                  <a:pt x="679894" y="5143"/>
                </a:lnTo>
                <a:lnTo>
                  <a:pt x="684204" y="10929"/>
                </a:lnTo>
                <a:lnTo>
                  <a:pt x="685800" y="18287"/>
                </a:lnTo>
                <a:lnTo>
                  <a:pt x="684204" y="25884"/>
                </a:lnTo>
                <a:lnTo>
                  <a:pt x="679894" y="32194"/>
                </a:lnTo>
                <a:lnTo>
                  <a:pt x="673584" y="36504"/>
                </a:lnTo>
                <a:lnTo>
                  <a:pt x="665987" y="38100"/>
                </a:lnTo>
                <a:close/>
              </a:path>
              <a:path w="3505200" h="3546475">
                <a:moveTo>
                  <a:pt x="742187" y="38100"/>
                </a:moveTo>
                <a:lnTo>
                  <a:pt x="734829" y="36504"/>
                </a:lnTo>
                <a:lnTo>
                  <a:pt x="729043" y="32194"/>
                </a:lnTo>
                <a:lnTo>
                  <a:pt x="725257" y="25884"/>
                </a:lnTo>
                <a:lnTo>
                  <a:pt x="723900" y="18287"/>
                </a:lnTo>
                <a:lnTo>
                  <a:pt x="725257" y="10929"/>
                </a:lnTo>
                <a:lnTo>
                  <a:pt x="729043" y="5143"/>
                </a:lnTo>
                <a:lnTo>
                  <a:pt x="734829" y="1357"/>
                </a:lnTo>
                <a:lnTo>
                  <a:pt x="742187" y="0"/>
                </a:lnTo>
                <a:lnTo>
                  <a:pt x="749784" y="1357"/>
                </a:lnTo>
                <a:lnTo>
                  <a:pt x="756094" y="5143"/>
                </a:lnTo>
                <a:lnTo>
                  <a:pt x="760404" y="10929"/>
                </a:lnTo>
                <a:lnTo>
                  <a:pt x="762000" y="18287"/>
                </a:lnTo>
                <a:lnTo>
                  <a:pt x="760404" y="25884"/>
                </a:lnTo>
                <a:lnTo>
                  <a:pt x="756094" y="32194"/>
                </a:lnTo>
                <a:lnTo>
                  <a:pt x="749784" y="36504"/>
                </a:lnTo>
                <a:lnTo>
                  <a:pt x="742187" y="38100"/>
                </a:lnTo>
                <a:close/>
              </a:path>
              <a:path w="3505200" h="3546475">
                <a:moveTo>
                  <a:pt x="818387" y="38100"/>
                </a:moveTo>
                <a:lnTo>
                  <a:pt x="811029" y="36504"/>
                </a:lnTo>
                <a:lnTo>
                  <a:pt x="805243" y="32194"/>
                </a:lnTo>
                <a:lnTo>
                  <a:pt x="801457" y="25884"/>
                </a:lnTo>
                <a:lnTo>
                  <a:pt x="800100" y="18287"/>
                </a:lnTo>
                <a:lnTo>
                  <a:pt x="801457" y="10929"/>
                </a:lnTo>
                <a:lnTo>
                  <a:pt x="805243" y="5143"/>
                </a:lnTo>
                <a:lnTo>
                  <a:pt x="811029" y="1357"/>
                </a:lnTo>
                <a:lnTo>
                  <a:pt x="818387" y="0"/>
                </a:lnTo>
                <a:lnTo>
                  <a:pt x="825984" y="1357"/>
                </a:lnTo>
                <a:lnTo>
                  <a:pt x="832294" y="5143"/>
                </a:lnTo>
                <a:lnTo>
                  <a:pt x="836604" y="10929"/>
                </a:lnTo>
                <a:lnTo>
                  <a:pt x="838200" y="18287"/>
                </a:lnTo>
                <a:lnTo>
                  <a:pt x="836604" y="25884"/>
                </a:lnTo>
                <a:lnTo>
                  <a:pt x="832294" y="32194"/>
                </a:lnTo>
                <a:lnTo>
                  <a:pt x="825984" y="36504"/>
                </a:lnTo>
                <a:lnTo>
                  <a:pt x="818387" y="38100"/>
                </a:lnTo>
                <a:close/>
              </a:path>
              <a:path w="3505200" h="3546475">
                <a:moveTo>
                  <a:pt x="894587" y="38100"/>
                </a:moveTo>
                <a:lnTo>
                  <a:pt x="887229" y="36504"/>
                </a:lnTo>
                <a:lnTo>
                  <a:pt x="881443" y="32194"/>
                </a:lnTo>
                <a:lnTo>
                  <a:pt x="877657" y="25884"/>
                </a:lnTo>
                <a:lnTo>
                  <a:pt x="876300" y="18287"/>
                </a:lnTo>
                <a:lnTo>
                  <a:pt x="877657" y="10929"/>
                </a:lnTo>
                <a:lnTo>
                  <a:pt x="881443" y="5143"/>
                </a:lnTo>
                <a:lnTo>
                  <a:pt x="887229" y="1357"/>
                </a:lnTo>
                <a:lnTo>
                  <a:pt x="894587" y="0"/>
                </a:lnTo>
                <a:lnTo>
                  <a:pt x="902184" y="1357"/>
                </a:lnTo>
                <a:lnTo>
                  <a:pt x="908494" y="5143"/>
                </a:lnTo>
                <a:lnTo>
                  <a:pt x="912804" y="10929"/>
                </a:lnTo>
                <a:lnTo>
                  <a:pt x="914400" y="18287"/>
                </a:lnTo>
                <a:lnTo>
                  <a:pt x="912804" y="25884"/>
                </a:lnTo>
                <a:lnTo>
                  <a:pt x="908494" y="32194"/>
                </a:lnTo>
                <a:lnTo>
                  <a:pt x="902184" y="36504"/>
                </a:lnTo>
                <a:lnTo>
                  <a:pt x="894587" y="38100"/>
                </a:lnTo>
                <a:close/>
              </a:path>
              <a:path w="3505200" h="3546475">
                <a:moveTo>
                  <a:pt x="970787" y="38100"/>
                </a:moveTo>
                <a:lnTo>
                  <a:pt x="963429" y="36504"/>
                </a:lnTo>
                <a:lnTo>
                  <a:pt x="957643" y="32194"/>
                </a:lnTo>
                <a:lnTo>
                  <a:pt x="953857" y="25884"/>
                </a:lnTo>
                <a:lnTo>
                  <a:pt x="952500" y="18287"/>
                </a:lnTo>
                <a:lnTo>
                  <a:pt x="953857" y="10929"/>
                </a:lnTo>
                <a:lnTo>
                  <a:pt x="957643" y="5143"/>
                </a:lnTo>
                <a:lnTo>
                  <a:pt x="963429" y="1357"/>
                </a:lnTo>
                <a:lnTo>
                  <a:pt x="970787" y="0"/>
                </a:lnTo>
                <a:lnTo>
                  <a:pt x="978384" y="1357"/>
                </a:lnTo>
                <a:lnTo>
                  <a:pt x="984694" y="5143"/>
                </a:lnTo>
                <a:lnTo>
                  <a:pt x="989004" y="10929"/>
                </a:lnTo>
                <a:lnTo>
                  <a:pt x="990600" y="18287"/>
                </a:lnTo>
                <a:lnTo>
                  <a:pt x="989004" y="25884"/>
                </a:lnTo>
                <a:lnTo>
                  <a:pt x="984694" y="32194"/>
                </a:lnTo>
                <a:lnTo>
                  <a:pt x="978384" y="36504"/>
                </a:lnTo>
                <a:lnTo>
                  <a:pt x="970787" y="38100"/>
                </a:lnTo>
                <a:close/>
              </a:path>
              <a:path w="3505200" h="3546475">
                <a:moveTo>
                  <a:pt x="1046987" y="38100"/>
                </a:moveTo>
                <a:lnTo>
                  <a:pt x="1039629" y="36504"/>
                </a:lnTo>
                <a:lnTo>
                  <a:pt x="1033843" y="32194"/>
                </a:lnTo>
                <a:lnTo>
                  <a:pt x="1030057" y="25884"/>
                </a:lnTo>
                <a:lnTo>
                  <a:pt x="1028700" y="18287"/>
                </a:lnTo>
                <a:lnTo>
                  <a:pt x="1030057" y="10929"/>
                </a:lnTo>
                <a:lnTo>
                  <a:pt x="1033843" y="5143"/>
                </a:lnTo>
                <a:lnTo>
                  <a:pt x="1039629" y="1357"/>
                </a:lnTo>
                <a:lnTo>
                  <a:pt x="1046987" y="0"/>
                </a:lnTo>
                <a:lnTo>
                  <a:pt x="1054584" y="1357"/>
                </a:lnTo>
                <a:lnTo>
                  <a:pt x="1060894" y="5143"/>
                </a:lnTo>
                <a:lnTo>
                  <a:pt x="1065204" y="10929"/>
                </a:lnTo>
                <a:lnTo>
                  <a:pt x="1066800" y="18287"/>
                </a:lnTo>
                <a:lnTo>
                  <a:pt x="1065204" y="25884"/>
                </a:lnTo>
                <a:lnTo>
                  <a:pt x="1060894" y="32194"/>
                </a:lnTo>
                <a:lnTo>
                  <a:pt x="1054584" y="36504"/>
                </a:lnTo>
                <a:lnTo>
                  <a:pt x="1046987" y="38100"/>
                </a:lnTo>
                <a:close/>
              </a:path>
              <a:path w="3505200" h="3546475">
                <a:moveTo>
                  <a:pt x="1123187" y="38100"/>
                </a:moveTo>
                <a:lnTo>
                  <a:pt x="1115829" y="36504"/>
                </a:lnTo>
                <a:lnTo>
                  <a:pt x="1110043" y="32194"/>
                </a:lnTo>
                <a:lnTo>
                  <a:pt x="1106257" y="25884"/>
                </a:lnTo>
                <a:lnTo>
                  <a:pt x="1104900" y="18287"/>
                </a:lnTo>
                <a:lnTo>
                  <a:pt x="1106257" y="10929"/>
                </a:lnTo>
                <a:lnTo>
                  <a:pt x="1110043" y="5143"/>
                </a:lnTo>
                <a:lnTo>
                  <a:pt x="1115829" y="1357"/>
                </a:lnTo>
                <a:lnTo>
                  <a:pt x="1123187" y="0"/>
                </a:lnTo>
                <a:lnTo>
                  <a:pt x="1130784" y="1357"/>
                </a:lnTo>
                <a:lnTo>
                  <a:pt x="1137094" y="5143"/>
                </a:lnTo>
                <a:lnTo>
                  <a:pt x="1141404" y="10929"/>
                </a:lnTo>
                <a:lnTo>
                  <a:pt x="1143000" y="18287"/>
                </a:lnTo>
                <a:lnTo>
                  <a:pt x="1141404" y="25884"/>
                </a:lnTo>
                <a:lnTo>
                  <a:pt x="1137094" y="32194"/>
                </a:lnTo>
                <a:lnTo>
                  <a:pt x="1130784" y="36504"/>
                </a:lnTo>
                <a:lnTo>
                  <a:pt x="1123187" y="38100"/>
                </a:lnTo>
                <a:close/>
              </a:path>
              <a:path w="3505200" h="3546475">
                <a:moveTo>
                  <a:pt x="1199387" y="38100"/>
                </a:moveTo>
                <a:lnTo>
                  <a:pt x="1192029" y="36504"/>
                </a:lnTo>
                <a:lnTo>
                  <a:pt x="1186243" y="32194"/>
                </a:lnTo>
                <a:lnTo>
                  <a:pt x="1182457" y="25884"/>
                </a:lnTo>
                <a:lnTo>
                  <a:pt x="1181100" y="18287"/>
                </a:lnTo>
                <a:lnTo>
                  <a:pt x="1182457" y="10929"/>
                </a:lnTo>
                <a:lnTo>
                  <a:pt x="1186243" y="5143"/>
                </a:lnTo>
                <a:lnTo>
                  <a:pt x="1192029" y="1357"/>
                </a:lnTo>
                <a:lnTo>
                  <a:pt x="1199387" y="0"/>
                </a:lnTo>
                <a:lnTo>
                  <a:pt x="1206984" y="1357"/>
                </a:lnTo>
                <a:lnTo>
                  <a:pt x="1213294" y="5143"/>
                </a:lnTo>
                <a:lnTo>
                  <a:pt x="1217604" y="10929"/>
                </a:lnTo>
                <a:lnTo>
                  <a:pt x="1219200" y="18287"/>
                </a:lnTo>
                <a:lnTo>
                  <a:pt x="1217604" y="25884"/>
                </a:lnTo>
                <a:lnTo>
                  <a:pt x="1213294" y="32194"/>
                </a:lnTo>
                <a:lnTo>
                  <a:pt x="1206984" y="36504"/>
                </a:lnTo>
                <a:lnTo>
                  <a:pt x="1199387" y="38100"/>
                </a:lnTo>
                <a:close/>
              </a:path>
              <a:path w="3505200" h="3546475">
                <a:moveTo>
                  <a:pt x="1275587" y="38100"/>
                </a:moveTo>
                <a:lnTo>
                  <a:pt x="1268229" y="36504"/>
                </a:lnTo>
                <a:lnTo>
                  <a:pt x="1262443" y="32194"/>
                </a:lnTo>
                <a:lnTo>
                  <a:pt x="1258657" y="25884"/>
                </a:lnTo>
                <a:lnTo>
                  <a:pt x="1257300" y="18287"/>
                </a:lnTo>
                <a:lnTo>
                  <a:pt x="1258657" y="10929"/>
                </a:lnTo>
                <a:lnTo>
                  <a:pt x="1262443" y="5143"/>
                </a:lnTo>
                <a:lnTo>
                  <a:pt x="1268229" y="1357"/>
                </a:lnTo>
                <a:lnTo>
                  <a:pt x="1275587" y="0"/>
                </a:lnTo>
                <a:lnTo>
                  <a:pt x="1283184" y="1357"/>
                </a:lnTo>
                <a:lnTo>
                  <a:pt x="1289494" y="5143"/>
                </a:lnTo>
                <a:lnTo>
                  <a:pt x="1293804" y="10929"/>
                </a:lnTo>
                <a:lnTo>
                  <a:pt x="1295400" y="18287"/>
                </a:lnTo>
                <a:lnTo>
                  <a:pt x="1293804" y="25884"/>
                </a:lnTo>
                <a:lnTo>
                  <a:pt x="1289494" y="32194"/>
                </a:lnTo>
                <a:lnTo>
                  <a:pt x="1283184" y="36504"/>
                </a:lnTo>
                <a:lnTo>
                  <a:pt x="1275587" y="38100"/>
                </a:lnTo>
                <a:close/>
              </a:path>
              <a:path w="3505200" h="3546475">
                <a:moveTo>
                  <a:pt x="1351787" y="38100"/>
                </a:moveTo>
                <a:lnTo>
                  <a:pt x="1344429" y="36504"/>
                </a:lnTo>
                <a:lnTo>
                  <a:pt x="1338643" y="32194"/>
                </a:lnTo>
                <a:lnTo>
                  <a:pt x="1334857" y="25884"/>
                </a:lnTo>
                <a:lnTo>
                  <a:pt x="1333500" y="18287"/>
                </a:lnTo>
                <a:lnTo>
                  <a:pt x="1334857" y="10929"/>
                </a:lnTo>
                <a:lnTo>
                  <a:pt x="1338643" y="5143"/>
                </a:lnTo>
                <a:lnTo>
                  <a:pt x="1344429" y="1357"/>
                </a:lnTo>
                <a:lnTo>
                  <a:pt x="1351787" y="0"/>
                </a:lnTo>
                <a:lnTo>
                  <a:pt x="1359384" y="1357"/>
                </a:lnTo>
                <a:lnTo>
                  <a:pt x="1365694" y="5143"/>
                </a:lnTo>
                <a:lnTo>
                  <a:pt x="1370004" y="10929"/>
                </a:lnTo>
                <a:lnTo>
                  <a:pt x="1371600" y="18287"/>
                </a:lnTo>
                <a:lnTo>
                  <a:pt x="1370004" y="25884"/>
                </a:lnTo>
                <a:lnTo>
                  <a:pt x="1365694" y="32194"/>
                </a:lnTo>
                <a:lnTo>
                  <a:pt x="1359384" y="36504"/>
                </a:lnTo>
                <a:lnTo>
                  <a:pt x="1351787" y="38100"/>
                </a:lnTo>
                <a:close/>
              </a:path>
              <a:path w="3505200" h="3546475">
                <a:moveTo>
                  <a:pt x="1427987" y="38100"/>
                </a:moveTo>
                <a:lnTo>
                  <a:pt x="1420629" y="36504"/>
                </a:lnTo>
                <a:lnTo>
                  <a:pt x="1414843" y="32194"/>
                </a:lnTo>
                <a:lnTo>
                  <a:pt x="1411057" y="25884"/>
                </a:lnTo>
                <a:lnTo>
                  <a:pt x="1409700" y="18287"/>
                </a:lnTo>
                <a:lnTo>
                  <a:pt x="1411057" y="10929"/>
                </a:lnTo>
                <a:lnTo>
                  <a:pt x="1414843" y="5143"/>
                </a:lnTo>
                <a:lnTo>
                  <a:pt x="1420629" y="1357"/>
                </a:lnTo>
                <a:lnTo>
                  <a:pt x="1427987" y="0"/>
                </a:lnTo>
                <a:lnTo>
                  <a:pt x="1435584" y="1357"/>
                </a:lnTo>
                <a:lnTo>
                  <a:pt x="1441894" y="5143"/>
                </a:lnTo>
                <a:lnTo>
                  <a:pt x="1446204" y="10929"/>
                </a:lnTo>
                <a:lnTo>
                  <a:pt x="1447800" y="18287"/>
                </a:lnTo>
                <a:lnTo>
                  <a:pt x="1446204" y="25884"/>
                </a:lnTo>
                <a:lnTo>
                  <a:pt x="1441894" y="32194"/>
                </a:lnTo>
                <a:lnTo>
                  <a:pt x="1435584" y="36504"/>
                </a:lnTo>
                <a:lnTo>
                  <a:pt x="1427987" y="38100"/>
                </a:lnTo>
                <a:close/>
              </a:path>
              <a:path w="3505200" h="3546475">
                <a:moveTo>
                  <a:pt x="1504187" y="38100"/>
                </a:moveTo>
                <a:lnTo>
                  <a:pt x="1496829" y="36504"/>
                </a:lnTo>
                <a:lnTo>
                  <a:pt x="1491043" y="32194"/>
                </a:lnTo>
                <a:lnTo>
                  <a:pt x="1487257" y="25884"/>
                </a:lnTo>
                <a:lnTo>
                  <a:pt x="1485900" y="18287"/>
                </a:lnTo>
                <a:lnTo>
                  <a:pt x="1487257" y="10929"/>
                </a:lnTo>
                <a:lnTo>
                  <a:pt x="1491043" y="5143"/>
                </a:lnTo>
                <a:lnTo>
                  <a:pt x="1496829" y="1357"/>
                </a:lnTo>
                <a:lnTo>
                  <a:pt x="1504187" y="0"/>
                </a:lnTo>
                <a:lnTo>
                  <a:pt x="1511784" y="1357"/>
                </a:lnTo>
                <a:lnTo>
                  <a:pt x="1518094" y="5143"/>
                </a:lnTo>
                <a:lnTo>
                  <a:pt x="1522404" y="10929"/>
                </a:lnTo>
                <a:lnTo>
                  <a:pt x="1524000" y="18287"/>
                </a:lnTo>
                <a:lnTo>
                  <a:pt x="1522404" y="25884"/>
                </a:lnTo>
                <a:lnTo>
                  <a:pt x="1518094" y="32194"/>
                </a:lnTo>
                <a:lnTo>
                  <a:pt x="1511784" y="36504"/>
                </a:lnTo>
                <a:lnTo>
                  <a:pt x="1504187" y="38100"/>
                </a:lnTo>
                <a:close/>
              </a:path>
              <a:path w="3505200" h="3546475">
                <a:moveTo>
                  <a:pt x="1580388" y="38100"/>
                </a:moveTo>
                <a:lnTo>
                  <a:pt x="1573029" y="36504"/>
                </a:lnTo>
                <a:lnTo>
                  <a:pt x="1567243" y="32194"/>
                </a:lnTo>
                <a:lnTo>
                  <a:pt x="1563457" y="25884"/>
                </a:lnTo>
                <a:lnTo>
                  <a:pt x="1562100" y="18287"/>
                </a:lnTo>
                <a:lnTo>
                  <a:pt x="1563457" y="10929"/>
                </a:lnTo>
                <a:lnTo>
                  <a:pt x="1567243" y="5143"/>
                </a:lnTo>
                <a:lnTo>
                  <a:pt x="1573029" y="1357"/>
                </a:lnTo>
                <a:lnTo>
                  <a:pt x="1580388" y="0"/>
                </a:lnTo>
                <a:lnTo>
                  <a:pt x="1587984" y="1357"/>
                </a:lnTo>
                <a:lnTo>
                  <a:pt x="1594294" y="5143"/>
                </a:lnTo>
                <a:lnTo>
                  <a:pt x="1598604" y="10929"/>
                </a:lnTo>
                <a:lnTo>
                  <a:pt x="1600200" y="18287"/>
                </a:lnTo>
                <a:lnTo>
                  <a:pt x="1598604" y="25884"/>
                </a:lnTo>
                <a:lnTo>
                  <a:pt x="1594294" y="32194"/>
                </a:lnTo>
                <a:lnTo>
                  <a:pt x="1587984" y="36504"/>
                </a:lnTo>
                <a:lnTo>
                  <a:pt x="1580388" y="38100"/>
                </a:lnTo>
                <a:close/>
              </a:path>
              <a:path w="3505200" h="3546475">
                <a:moveTo>
                  <a:pt x="1656588" y="38100"/>
                </a:moveTo>
                <a:lnTo>
                  <a:pt x="1649229" y="36504"/>
                </a:lnTo>
                <a:lnTo>
                  <a:pt x="1643443" y="32194"/>
                </a:lnTo>
                <a:lnTo>
                  <a:pt x="1639657" y="25884"/>
                </a:lnTo>
                <a:lnTo>
                  <a:pt x="1638300" y="18287"/>
                </a:lnTo>
                <a:lnTo>
                  <a:pt x="1639657" y="10929"/>
                </a:lnTo>
                <a:lnTo>
                  <a:pt x="1643443" y="5143"/>
                </a:lnTo>
                <a:lnTo>
                  <a:pt x="1649229" y="1357"/>
                </a:lnTo>
                <a:lnTo>
                  <a:pt x="1656588" y="0"/>
                </a:lnTo>
                <a:lnTo>
                  <a:pt x="1664184" y="1357"/>
                </a:lnTo>
                <a:lnTo>
                  <a:pt x="1670494" y="5143"/>
                </a:lnTo>
                <a:lnTo>
                  <a:pt x="1674804" y="10929"/>
                </a:lnTo>
                <a:lnTo>
                  <a:pt x="1676400" y="18287"/>
                </a:lnTo>
                <a:lnTo>
                  <a:pt x="1674804" y="25884"/>
                </a:lnTo>
                <a:lnTo>
                  <a:pt x="1670494" y="32194"/>
                </a:lnTo>
                <a:lnTo>
                  <a:pt x="1664184" y="36504"/>
                </a:lnTo>
                <a:lnTo>
                  <a:pt x="1656588" y="38100"/>
                </a:lnTo>
                <a:close/>
              </a:path>
              <a:path w="3505200" h="3546475">
                <a:moveTo>
                  <a:pt x="1732788" y="38100"/>
                </a:moveTo>
                <a:lnTo>
                  <a:pt x="1725429" y="36504"/>
                </a:lnTo>
                <a:lnTo>
                  <a:pt x="1719643" y="32194"/>
                </a:lnTo>
                <a:lnTo>
                  <a:pt x="1715857" y="25884"/>
                </a:lnTo>
                <a:lnTo>
                  <a:pt x="1714500" y="18287"/>
                </a:lnTo>
                <a:lnTo>
                  <a:pt x="1715857" y="10929"/>
                </a:lnTo>
                <a:lnTo>
                  <a:pt x="1719643" y="5143"/>
                </a:lnTo>
                <a:lnTo>
                  <a:pt x="1725429" y="1357"/>
                </a:lnTo>
                <a:lnTo>
                  <a:pt x="1732788" y="0"/>
                </a:lnTo>
                <a:lnTo>
                  <a:pt x="1740384" y="1357"/>
                </a:lnTo>
                <a:lnTo>
                  <a:pt x="1746694" y="5143"/>
                </a:lnTo>
                <a:lnTo>
                  <a:pt x="1751004" y="10929"/>
                </a:lnTo>
                <a:lnTo>
                  <a:pt x="1752600" y="18287"/>
                </a:lnTo>
                <a:lnTo>
                  <a:pt x="1751004" y="25884"/>
                </a:lnTo>
                <a:lnTo>
                  <a:pt x="1746694" y="32194"/>
                </a:lnTo>
                <a:lnTo>
                  <a:pt x="1740384" y="36504"/>
                </a:lnTo>
                <a:lnTo>
                  <a:pt x="1732788" y="38100"/>
                </a:lnTo>
                <a:close/>
              </a:path>
              <a:path w="3505200" h="3546475">
                <a:moveTo>
                  <a:pt x="1808988" y="38100"/>
                </a:moveTo>
                <a:lnTo>
                  <a:pt x="1801629" y="36504"/>
                </a:lnTo>
                <a:lnTo>
                  <a:pt x="1795843" y="32194"/>
                </a:lnTo>
                <a:lnTo>
                  <a:pt x="1792057" y="25884"/>
                </a:lnTo>
                <a:lnTo>
                  <a:pt x="1790700" y="18287"/>
                </a:lnTo>
                <a:lnTo>
                  <a:pt x="1792057" y="10929"/>
                </a:lnTo>
                <a:lnTo>
                  <a:pt x="1795843" y="5143"/>
                </a:lnTo>
                <a:lnTo>
                  <a:pt x="1801629" y="1357"/>
                </a:lnTo>
                <a:lnTo>
                  <a:pt x="1808988" y="0"/>
                </a:lnTo>
                <a:lnTo>
                  <a:pt x="1816584" y="1357"/>
                </a:lnTo>
                <a:lnTo>
                  <a:pt x="1822894" y="5143"/>
                </a:lnTo>
                <a:lnTo>
                  <a:pt x="1827204" y="10929"/>
                </a:lnTo>
                <a:lnTo>
                  <a:pt x="1828800" y="18287"/>
                </a:lnTo>
                <a:lnTo>
                  <a:pt x="1827204" y="25884"/>
                </a:lnTo>
                <a:lnTo>
                  <a:pt x="1822894" y="32194"/>
                </a:lnTo>
                <a:lnTo>
                  <a:pt x="1816584" y="36504"/>
                </a:lnTo>
                <a:lnTo>
                  <a:pt x="1808988" y="38100"/>
                </a:lnTo>
                <a:close/>
              </a:path>
              <a:path w="3505200" h="3546475">
                <a:moveTo>
                  <a:pt x="1885188" y="38100"/>
                </a:moveTo>
                <a:lnTo>
                  <a:pt x="1878472" y="36504"/>
                </a:lnTo>
                <a:lnTo>
                  <a:pt x="1872614" y="32194"/>
                </a:lnTo>
                <a:lnTo>
                  <a:pt x="1868471" y="25884"/>
                </a:lnTo>
                <a:lnTo>
                  <a:pt x="1866900" y="18287"/>
                </a:lnTo>
                <a:lnTo>
                  <a:pt x="1868471" y="10929"/>
                </a:lnTo>
                <a:lnTo>
                  <a:pt x="1872614" y="5143"/>
                </a:lnTo>
                <a:lnTo>
                  <a:pt x="1878472" y="1357"/>
                </a:lnTo>
                <a:lnTo>
                  <a:pt x="1885188" y="0"/>
                </a:lnTo>
                <a:lnTo>
                  <a:pt x="1892784" y="1357"/>
                </a:lnTo>
                <a:lnTo>
                  <a:pt x="1899094" y="5143"/>
                </a:lnTo>
                <a:lnTo>
                  <a:pt x="1903404" y="10929"/>
                </a:lnTo>
                <a:lnTo>
                  <a:pt x="1905000" y="18287"/>
                </a:lnTo>
                <a:lnTo>
                  <a:pt x="1903404" y="25884"/>
                </a:lnTo>
                <a:lnTo>
                  <a:pt x="1899094" y="32194"/>
                </a:lnTo>
                <a:lnTo>
                  <a:pt x="1892784" y="36504"/>
                </a:lnTo>
                <a:lnTo>
                  <a:pt x="1885188" y="38100"/>
                </a:lnTo>
                <a:close/>
              </a:path>
              <a:path w="3505200" h="3546475">
                <a:moveTo>
                  <a:pt x="1961388" y="38100"/>
                </a:moveTo>
                <a:lnTo>
                  <a:pt x="1954672" y="36504"/>
                </a:lnTo>
                <a:lnTo>
                  <a:pt x="1948814" y="32194"/>
                </a:lnTo>
                <a:lnTo>
                  <a:pt x="1944671" y="25884"/>
                </a:lnTo>
                <a:lnTo>
                  <a:pt x="1943100" y="18287"/>
                </a:lnTo>
                <a:lnTo>
                  <a:pt x="1944671" y="10929"/>
                </a:lnTo>
                <a:lnTo>
                  <a:pt x="1948814" y="5143"/>
                </a:lnTo>
                <a:lnTo>
                  <a:pt x="1954672" y="1357"/>
                </a:lnTo>
                <a:lnTo>
                  <a:pt x="1961388" y="0"/>
                </a:lnTo>
                <a:lnTo>
                  <a:pt x="1968984" y="1357"/>
                </a:lnTo>
                <a:lnTo>
                  <a:pt x="1975294" y="5143"/>
                </a:lnTo>
                <a:lnTo>
                  <a:pt x="1979604" y="10929"/>
                </a:lnTo>
                <a:lnTo>
                  <a:pt x="1981200" y="18287"/>
                </a:lnTo>
                <a:lnTo>
                  <a:pt x="1979604" y="25884"/>
                </a:lnTo>
                <a:lnTo>
                  <a:pt x="1975294" y="32194"/>
                </a:lnTo>
                <a:lnTo>
                  <a:pt x="1968984" y="36504"/>
                </a:lnTo>
                <a:lnTo>
                  <a:pt x="1961388" y="38100"/>
                </a:lnTo>
                <a:close/>
              </a:path>
              <a:path w="3505200" h="3546475">
                <a:moveTo>
                  <a:pt x="2037588" y="38100"/>
                </a:moveTo>
                <a:lnTo>
                  <a:pt x="2030872" y="36504"/>
                </a:lnTo>
                <a:lnTo>
                  <a:pt x="2025014" y="32194"/>
                </a:lnTo>
                <a:lnTo>
                  <a:pt x="2020871" y="25884"/>
                </a:lnTo>
                <a:lnTo>
                  <a:pt x="2019300" y="18287"/>
                </a:lnTo>
                <a:lnTo>
                  <a:pt x="2020871" y="10929"/>
                </a:lnTo>
                <a:lnTo>
                  <a:pt x="2025014" y="5143"/>
                </a:lnTo>
                <a:lnTo>
                  <a:pt x="2030872" y="1357"/>
                </a:lnTo>
                <a:lnTo>
                  <a:pt x="2037588" y="0"/>
                </a:lnTo>
                <a:lnTo>
                  <a:pt x="2045184" y="1357"/>
                </a:lnTo>
                <a:lnTo>
                  <a:pt x="2051494" y="5143"/>
                </a:lnTo>
                <a:lnTo>
                  <a:pt x="2055804" y="10929"/>
                </a:lnTo>
                <a:lnTo>
                  <a:pt x="2057400" y="18287"/>
                </a:lnTo>
                <a:lnTo>
                  <a:pt x="2055804" y="25884"/>
                </a:lnTo>
                <a:lnTo>
                  <a:pt x="2051494" y="32194"/>
                </a:lnTo>
                <a:lnTo>
                  <a:pt x="2045184" y="36504"/>
                </a:lnTo>
                <a:lnTo>
                  <a:pt x="2037588" y="38100"/>
                </a:lnTo>
                <a:close/>
              </a:path>
              <a:path w="3505200" h="3546475">
                <a:moveTo>
                  <a:pt x="2115311" y="38100"/>
                </a:moveTo>
                <a:lnTo>
                  <a:pt x="2113788" y="38100"/>
                </a:lnTo>
                <a:lnTo>
                  <a:pt x="2107072" y="36504"/>
                </a:lnTo>
                <a:lnTo>
                  <a:pt x="2101214" y="32194"/>
                </a:lnTo>
                <a:lnTo>
                  <a:pt x="2097071" y="25884"/>
                </a:lnTo>
                <a:lnTo>
                  <a:pt x="2095500" y="18287"/>
                </a:lnTo>
                <a:lnTo>
                  <a:pt x="2097071" y="10929"/>
                </a:lnTo>
                <a:lnTo>
                  <a:pt x="2101214" y="5143"/>
                </a:lnTo>
                <a:lnTo>
                  <a:pt x="2107072" y="1357"/>
                </a:lnTo>
                <a:lnTo>
                  <a:pt x="2113788" y="0"/>
                </a:lnTo>
                <a:lnTo>
                  <a:pt x="2115311" y="0"/>
                </a:lnTo>
                <a:lnTo>
                  <a:pt x="2122027" y="1357"/>
                </a:lnTo>
                <a:lnTo>
                  <a:pt x="2127885" y="5143"/>
                </a:lnTo>
                <a:lnTo>
                  <a:pt x="2132028" y="10929"/>
                </a:lnTo>
                <a:lnTo>
                  <a:pt x="2133600" y="18287"/>
                </a:lnTo>
                <a:lnTo>
                  <a:pt x="2132028" y="25884"/>
                </a:lnTo>
                <a:lnTo>
                  <a:pt x="2127885" y="32194"/>
                </a:lnTo>
                <a:lnTo>
                  <a:pt x="2122027" y="36504"/>
                </a:lnTo>
                <a:lnTo>
                  <a:pt x="2115311" y="38100"/>
                </a:lnTo>
                <a:close/>
              </a:path>
              <a:path w="3505200" h="3546475">
                <a:moveTo>
                  <a:pt x="2191511" y="38100"/>
                </a:moveTo>
                <a:lnTo>
                  <a:pt x="2183915" y="36504"/>
                </a:lnTo>
                <a:lnTo>
                  <a:pt x="2177605" y="32194"/>
                </a:lnTo>
                <a:lnTo>
                  <a:pt x="2173295" y="25884"/>
                </a:lnTo>
                <a:lnTo>
                  <a:pt x="2171700" y="18287"/>
                </a:lnTo>
                <a:lnTo>
                  <a:pt x="2173295" y="10929"/>
                </a:lnTo>
                <a:lnTo>
                  <a:pt x="2177605" y="5143"/>
                </a:lnTo>
                <a:lnTo>
                  <a:pt x="2183915" y="1357"/>
                </a:lnTo>
                <a:lnTo>
                  <a:pt x="2191511" y="0"/>
                </a:lnTo>
                <a:lnTo>
                  <a:pt x="2198227" y="1357"/>
                </a:lnTo>
                <a:lnTo>
                  <a:pt x="2204085" y="5143"/>
                </a:lnTo>
                <a:lnTo>
                  <a:pt x="2208228" y="10929"/>
                </a:lnTo>
                <a:lnTo>
                  <a:pt x="2209800" y="18287"/>
                </a:lnTo>
                <a:lnTo>
                  <a:pt x="2208228" y="25884"/>
                </a:lnTo>
                <a:lnTo>
                  <a:pt x="2204085" y="32194"/>
                </a:lnTo>
                <a:lnTo>
                  <a:pt x="2198227" y="36504"/>
                </a:lnTo>
                <a:lnTo>
                  <a:pt x="2191511" y="38100"/>
                </a:lnTo>
                <a:close/>
              </a:path>
              <a:path w="3505200" h="3546475">
                <a:moveTo>
                  <a:pt x="2267711" y="38100"/>
                </a:moveTo>
                <a:lnTo>
                  <a:pt x="2260115" y="36504"/>
                </a:lnTo>
                <a:lnTo>
                  <a:pt x="2253805" y="32194"/>
                </a:lnTo>
                <a:lnTo>
                  <a:pt x="2249495" y="25884"/>
                </a:lnTo>
                <a:lnTo>
                  <a:pt x="2247900" y="18287"/>
                </a:lnTo>
                <a:lnTo>
                  <a:pt x="2249495" y="10929"/>
                </a:lnTo>
                <a:lnTo>
                  <a:pt x="2253805" y="5143"/>
                </a:lnTo>
                <a:lnTo>
                  <a:pt x="2260115" y="1357"/>
                </a:lnTo>
                <a:lnTo>
                  <a:pt x="2267711" y="0"/>
                </a:lnTo>
                <a:lnTo>
                  <a:pt x="2274427" y="1357"/>
                </a:lnTo>
                <a:lnTo>
                  <a:pt x="2280285" y="5143"/>
                </a:lnTo>
                <a:lnTo>
                  <a:pt x="2284428" y="10929"/>
                </a:lnTo>
                <a:lnTo>
                  <a:pt x="2286000" y="18287"/>
                </a:lnTo>
                <a:lnTo>
                  <a:pt x="2284428" y="25884"/>
                </a:lnTo>
                <a:lnTo>
                  <a:pt x="2280285" y="32194"/>
                </a:lnTo>
                <a:lnTo>
                  <a:pt x="2274427" y="36504"/>
                </a:lnTo>
                <a:lnTo>
                  <a:pt x="2267711" y="38100"/>
                </a:lnTo>
                <a:close/>
              </a:path>
              <a:path w="3505200" h="3546475">
                <a:moveTo>
                  <a:pt x="2343911" y="38100"/>
                </a:moveTo>
                <a:lnTo>
                  <a:pt x="2336315" y="36504"/>
                </a:lnTo>
                <a:lnTo>
                  <a:pt x="2330005" y="32194"/>
                </a:lnTo>
                <a:lnTo>
                  <a:pt x="2325695" y="25884"/>
                </a:lnTo>
                <a:lnTo>
                  <a:pt x="2324100" y="18287"/>
                </a:lnTo>
                <a:lnTo>
                  <a:pt x="2325695" y="10929"/>
                </a:lnTo>
                <a:lnTo>
                  <a:pt x="2330005" y="5143"/>
                </a:lnTo>
                <a:lnTo>
                  <a:pt x="2336315" y="1357"/>
                </a:lnTo>
                <a:lnTo>
                  <a:pt x="2343911" y="0"/>
                </a:lnTo>
                <a:lnTo>
                  <a:pt x="2351270" y="1357"/>
                </a:lnTo>
                <a:lnTo>
                  <a:pt x="2357056" y="5143"/>
                </a:lnTo>
                <a:lnTo>
                  <a:pt x="2360842" y="10929"/>
                </a:lnTo>
                <a:lnTo>
                  <a:pt x="2362200" y="18287"/>
                </a:lnTo>
                <a:lnTo>
                  <a:pt x="2360842" y="25884"/>
                </a:lnTo>
                <a:lnTo>
                  <a:pt x="2357056" y="32194"/>
                </a:lnTo>
                <a:lnTo>
                  <a:pt x="2351270" y="36504"/>
                </a:lnTo>
                <a:lnTo>
                  <a:pt x="2343911" y="38100"/>
                </a:lnTo>
                <a:close/>
              </a:path>
              <a:path w="3505200" h="3546475">
                <a:moveTo>
                  <a:pt x="2420111" y="38100"/>
                </a:moveTo>
                <a:lnTo>
                  <a:pt x="2412515" y="36504"/>
                </a:lnTo>
                <a:lnTo>
                  <a:pt x="2406205" y="32194"/>
                </a:lnTo>
                <a:lnTo>
                  <a:pt x="2401895" y="25884"/>
                </a:lnTo>
                <a:lnTo>
                  <a:pt x="2400300" y="18287"/>
                </a:lnTo>
                <a:lnTo>
                  <a:pt x="2401895" y="10929"/>
                </a:lnTo>
                <a:lnTo>
                  <a:pt x="2406205" y="5143"/>
                </a:lnTo>
                <a:lnTo>
                  <a:pt x="2412515" y="1357"/>
                </a:lnTo>
                <a:lnTo>
                  <a:pt x="2420111" y="0"/>
                </a:lnTo>
                <a:lnTo>
                  <a:pt x="2427470" y="1357"/>
                </a:lnTo>
                <a:lnTo>
                  <a:pt x="2433256" y="5143"/>
                </a:lnTo>
                <a:lnTo>
                  <a:pt x="2437042" y="10929"/>
                </a:lnTo>
                <a:lnTo>
                  <a:pt x="2438400" y="18287"/>
                </a:lnTo>
                <a:lnTo>
                  <a:pt x="2437042" y="25884"/>
                </a:lnTo>
                <a:lnTo>
                  <a:pt x="2433256" y="32194"/>
                </a:lnTo>
                <a:lnTo>
                  <a:pt x="2427470" y="36504"/>
                </a:lnTo>
                <a:lnTo>
                  <a:pt x="2420111" y="38100"/>
                </a:lnTo>
                <a:close/>
              </a:path>
              <a:path w="3505200" h="3546475">
                <a:moveTo>
                  <a:pt x="2496311" y="38100"/>
                </a:moveTo>
                <a:lnTo>
                  <a:pt x="2488715" y="36504"/>
                </a:lnTo>
                <a:lnTo>
                  <a:pt x="2482405" y="32194"/>
                </a:lnTo>
                <a:lnTo>
                  <a:pt x="2478095" y="25884"/>
                </a:lnTo>
                <a:lnTo>
                  <a:pt x="2476500" y="18287"/>
                </a:lnTo>
                <a:lnTo>
                  <a:pt x="2478095" y="10929"/>
                </a:lnTo>
                <a:lnTo>
                  <a:pt x="2482405" y="5143"/>
                </a:lnTo>
                <a:lnTo>
                  <a:pt x="2488715" y="1357"/>
                </a:lnTo>
                <a:lnTo>
                  <a:pt x="2496311" y="0"/>
                </a:lnTo>
                <a:lnTo>
                  <a:pt x="2503670" y="1357"/>
                </a:lnTo>
                <a:lnTo>
                  <a:pt x="2509456" y="5143"/>
                </a:lnTo>
                <a:lnTo>
                  <a:pt x="2513242" y="10929"/>
                </a:lnTo>
                <a:lnTo>
                  <a:pt x="2514600" y="18287"/>
                </a:lnTo>
                <a:lnTo>
                  <a:pt x="2513242" y="25884"/>
                </a:lnTo>
                <a:lnTo>
                  <a:pt x="2509456" y="32194"/>
                </a:lnTo>
                <a:lnTo>
                  <a:pt x="2503670" y="36504"/>
                </a:lnTo>
                <a:lnTo>
                  <a:pt x="2496311" y="38100"/>
                </a:lnTo>
                <a:close/>
              </a:path>
              <a:path w="3505200" h="3546475">
                <a:moveTo>
                  <a:pt x="2572511" y="38100"/>
                </a:moveTo>
                <a:lnTo>
                  <a:pt x="2564915" y="36504"/>
                </a:lnTo>
                <a:lnTo>
                  <a:pt x="2558605" y="32194"/>
                </a:lnTo>
                <a:lnTo>
                  <a:pt x="2554295" y="25884"/>
                </a:lnTo>
                <a:lnTo>
                  <a:pt x="2552700" y="18287"/>
                </a:lnTo>
                <a:lnTo>
                  <a:pt x="2554295" y="10929"/>
                </a:lnTo>
                <a:lnTo>
                  <a:pt x="2558605" y="5143"/>
                </a:lnTo>
                <a:lnTo>
                  <a:pt x="2564915" y="1357"/>
                </a:lnTo>
                <a:lnTo>
                  <a:pt x="2572511" y="0"/>
                </a:lnTo>
                <a:lnTo>
                  <a:pt x="2579870" y="1357"/>
                </a:lnTo>
                <a:lnTo>
                  <a:pt x="2585656" y="5143"/>
                </a:lnTo>
                <a:lnTo>
                  <a:pt x="2589442" y="10929"/>
                </a:lnTo>
                <a:lnTo>
                  <a:pt x="2590800" y="18287"/>
                </a:lnTo>
                <a:lnTo>
                  <a:pt x="2589442" y="25884"/>
                </a:lnTo>
                <a:lnTo>
                  <a:pt x="2585656" y="32194"/>
                </a:lnTo>
                <a:lnTo>
                  <a:pt x="2579870" y="36504"/>
                </a:lnTo>
                <a:lnTo>
                  <a:pt x="2572511" y="38100"/>
                </a:lnTo>
                <a:close/>
              </a:path>
              <a:path w="3505200" h="3546475">
                <a:moveTo>
                  <a:pt x="2648711" y="38100"/>
                </a:moveTo>
                <a:lnTo>
                  <a:pt x="2641115" y="36504"/>
                </a:lnTo>
                <a:lnTo>
                  <a:pt x="2634805" y="32194"/>
                </a:lnTo>
                <a:lnTo>
                  <a:pt x="2630495" y="25884"/>
                </a:lnTo>
                <a:lnTo>
                  <a:pt x="2628900" y="18287"/>
                </a:lnTo>
                <a:lnTo>
                  <a:pt x="2630495" y="10929"/>
                </a:lnTo>
                <a:lnTo>
                  <a:pt x="2634805" y="5143"/>
                </a:lnTo>
                <a:lnTo>
                  <a:pt x="2641115" y="1357"/>
                </a:lnTo>
                <a:lnTo>
                  <a:pt x="2648711" y="0"/>
                </a:lnTo>
                <a:lnTo>
                  <a:pt x="2656070" y="1357"/>
                </a:lnTo>
                <a:lnTo>
                  <a:pt x="2661856" y="5143"/>
                </a:lnTo>
                <a:lnTo>
                  <a:pt x="2665642" y="10929"/>
                </a:lnTo>
                <a:lnTo>
                  <a:pt x="2667000" y="18287"/>
                </a:lnTo>
                <a:lnTo>
                  <a:pt x="2665642" y="25884"/>
                </a:lnTo>
                <a:lnTo>
                  <a:pt x="2661856" y="32194"/>
                </a:lnTo>
                <a:lnTo>
                  <a:pt x="2656070" y="36504"/>
                </a:lnTo>
                <a:lnTo>
                  <a:pt x="2648711" y="38100"/>
                </a:lnTo>
                <a:close/>
              </a:path>
              <a:path w="3505200" h="3546475">
                <a:moveTo>
                  <a:pt x="2724911" y="38100"/>
                </a:moveTo>
                <a:lnTo>
                  <a:pt x="2717315" y="36504"/>
                </a:lnTo>
                <a:lnTo>
                  <a:pt x="2711005" y="32194"/>
                </a:lnTo>
                <a:lnTo>
                  <a:pt x="2706695" y="25884"/>
                </a:lnTo>
                <a:lnTo>
                  <a:pt x="2705100" y="18287"/>
                </a:lnTo>
                <a:lnTo>
                  <a:pt x="2706695" y="10929"/>
                </a:lnTo>
                <a:lnTo>
                  <a:pt x="2711005" y="5143"/>
                </a:lnTo>
                <a:lnTo>
                  <a:pt x="2717315" y="1357"/>
                </a:lnTo>
                <a:lnTo>
                  <a:pt x="2724911" y="0"/>
                </a:lnTo>
                <a:lnTo>
                  <a:pt x="2732270" y="1357"/>
                </a:lnTo>
                <a:lnTo>
                  <a:pt x="2738056" y="5143"/>
                </a:lnTo>
                <a:lnTo>
                  <a:pt x="2741842" y="10929"/>
                </a:lnTo>
                <a:lnTo>
                  <a:pt x="2743200" y="18287"/>
                </a:lnTo>
                <a:lnTo>
                  <a:pt x="2741842" y="25884"/>
                </a:lnTo>
                <a:lnTo>
                  <a:pt x="2738056" y="32194"/>
                </a:lnTo>
                <a:lnTo>
                  <a:pt x="2732270" y="36504"/>
                </a:lnTo>
                <a:lnTo>
                  <a:pt x="2724911" y="38100"/>
                </a:lnTo>
                <a:close/>
              </a:path>
              <a:path w="3505200" h="3546475">
                <a:moveTo>
                  <a:pt x="2801111" y="38100"/>
                </a:moveTo>
                <a:lnTo>
                  <a:pt x="2793515" y="36504"/>
                </a:lnTo>
                <a:lnTo>
                  <a:pt x="2787205" y="32194"/>
                </a:lnTo>
                <a:lnTo>
                  <a:pt x="2782895" y="25884"/>
                </a:lnTo>
                <a:lnTo>
                  <a:pt x="2781300" y="18287"/>
                </a:lnTo>
                <a:lnTo>
                  <a:pt x="2782895" y="10929"/>
                </a:lnTo>
                <a:lnTo>
                  <a:pt x="2787205" y="5143"/>
                </a:lnTo>
                <a:lnTo>
                  <a:pt x="2793515" y="1357"/>
                </a:lnTo>
                <a:lnTo>
                  <a:pt x="2801111" y="0"/>
                </a:lnTo>
                <a:lnTo>
                  <a:pt x="2808470" y="1357"/>
                </a:lnTo>
                <a:lnTo>
                  <a:pt x="2814256" y="5143"/>
                </a:lnTo>
                <a:lnTo>
                  <a:pt x="2818042" y="10929"/>
                </a:lnTo>
                <a:lnTo>
                  <a:pt x="2819400" y="18287"/>
                </a:lnTo>
                <a:lnTo>
                  <a:pt x="2818042" y="25884"/>
                </a:lnTo>
                <a:lnTo>
                  <a:pt x="2814256" y="32194"/>
                </a:lnTo>
                <a:lnTo>
                  <a:pt x="2808470" y="36504"/>
                </a:lnTo>
                <a:lnTo>
                  <a:pt x="2801111" y="38100"/>
                </a:lnTo>
                <a:close/>
              </a:path>
              <a:path w="3505200" h="3546475">
                <a:moveTo>
                  <a:pt x="2877311" y="38100"/>
                </a:moveTo>
                <a:lnTo>
                  <a:pt x="2869715" y="36504"/>
                </a:lnTo>
                <a:lnTo>
                  <a:pt x="2863405" y="32194"/>
                </a:lnTo>
                <a:lnTo>
                  <a:pt x="2859095" y="25884"/>
                </a:lnTo>
                <a:lnTo>
                  <a:pt x="2857500" y="18287"/>
                </a:lnTo>
                <a:lnTo>
                  <a:pt x="2859095" y="10929"/>
                </a:lnTo>
                <a:lnTo>
                  <a:pt x="2863405" y="5143"/>
                </a:lnTo>
                <a:lnTo>
                  <a:pt x="2869715" y="1357"/>
                </a:lnTo>
                <a:lnTo>
                  <a:pt x="2877311" y="0"/>
                </a:lnTo>
                <a:lnTo>
                  <a:pt x="2884670" y="1357"/>
                </a:lnTo>
                <a:lnTo>
                  <a:pt x="2890456" y="5143"/>
                </a:lnTo>
                <a:lnTo>
                  <a:pt x="2894242" y="10929"/>
                </a:lnTo>
                <a:lnTo>
                  <a:pt x="2895600" y="18287"/>
                </a:lnTo>
                <a:lnTo>
                  <a:pt x="2894242" y="25884"/>
                </a:lnTo>
                <a:lnTo>
                  <a:pt x="2890456" y="32194"/>
                </a:lnTo>
                <a:lnTo>
                  <a:pt x="2884670" y="36504"/>
                </a:lnTo>
                <a:lnTo>
                  <a:pt x="2877311" y="38100"/>
                </a:lnTo>
                <a:close/>
              </a:path>
              <a:path w="3505200" h="3546475">
                <a:moveTo>
                  <a:pt x="2953511" y="38100"/>
                </a:moveTo>
                <a:lnTo>
                  <a:pt x="2945915" y="36504"/>
                </a:lnTo>
                <a:lnTo>
                  <a:pt x="2939605" y="32194"/>
                </a:lnTo>
                <a:lnTo>
                  <a:pt x="2935295" y="25884"/>
                </a:lnTo>
                <a:lnTo>
                  <a:pt x="2933700" y="18287"/>
                </a:lnTo>
                <a:lnTo>
                  <a:pt x="2935295" y="10929"/>
                </a:lnTo>
                <a:lnTo>
                  <a:pt x="2939605" y="5143"/>
                </a:lnTo>
                <a:lnTo>
                  <a:pt x="2945915" y="1357"/>
                </a:lnTo>
                <a:lnTo>
                  <a:pt x="2953511" y="0"/>
                </a:lnTo>
                <a:lnTo>
                  <a:pt x="2960870" y="1357"/>
                </a:lnTo>
                <a:lnTo>
                  <a:pt x="2966656" y="5143"/>
                </a:lnTo>
                <a:lnTo>
                  <a:pt x="2970442" y="10929"/>
                </a:lnTo>
                <a:lnTo>
                  <a:pt x="2971800" y="18287"/>
                </a:lnTo>
                <a:lnTo>
                  <a:pt x="2970442" y="25884"/>
                </a:lnTo>
                <a:lnTo>
                  <a:pt x="2966656" y="32194"/>
                </a:lnTo>
                <a:lnTo>
                  <a:pt x="2960870" y="36504"/>
                </a:lnTo>
                <a:lnTo>
                  <a:pt x="2953511" y="38100"/>
                </a:lnTo>
                <a:close/>
              </a:path>
              <a:path w="3505200" h="3546475">
                <a:moveTo>
                  <a:pt x="3029711" y="38100"/>
                </a:moveTo>
                <a:lnTo>
                  <a:pt x="3022115" y="36504"/>
                </a:lnTo>
                <a:lnTo>
                  <a:pt x="3015805" y="32194"/>
                </a:lnTo>
                <a:lnTo>
                  <a:pt x="3011495" y="25884"/>
                </a:lnTo>
                <a:lnTo>
                  <a:pt x="3009900" y="18287"/>
                </a:lnTo>
                <a:lnTo>
                  <a:pt x="3011495" y="10929"/>
                </a:lnTo>
                <a:lnTo>
                  <a:pt x="3015805" y="5143"/>
                </a:lnTo>
                <a:lnTo>
                  <a:pt x="3022115" y="1357"/>
                </a:lnTo>
                <a:lnTo>
                  <a:pt x="3029711" y="0"/>
                </a:lnTo>
                <a:lnTo>
                  <a:pt x="3037070" y="1357"/>
                </a:lnTo>
                <a:lnTo>
                  <a:pt x="3042856" y="5143"/>
                </a:lnTo>
                <a:lnTo>
                  <a:pt x="3046642" y="10929"/>
                </a:lnTo>
                <a:lnTo>
                  <a:pt x="3048000" y="18287"/>
                </a:lnTo>
                <a:lnTo>
                  <a:pt x="3046642" y="25884"/>
                </a:lnTo>
                <a:lnTo>
                  <a:pt x="3042856" y="32194"/>
                </a:lnTo>
                <a:lnTo>
                  <a:pt x="3037070" y="36504"/>
                </a:lnTo>
                <a:lnTo>
                  <a:pt x="3029711" y="38100"/>
                </a:lnTo>
                <a:close/>
              </a:path>
              <a:path w="3505200" h="3546475">
                <a:moveTo>
                  <a:pt x="3105911" y="38100"/>
                </a:moveTo>
                <a:lnTo>
                  <a:pt x="3098315" y="36504"/>
                </a:lnTo>
                <a:lnTo>
                  <a:pt x="3092005" y="32194"/>
                </a:lnTo>
                <a:lnTo>
                  <a:pt x="3087695" y="25884"/>
                </a:lnTo>
                <a:lnTo>
                  <a:pt x="3086100" y="18287"/>
                </a:lnTo>
                <a:lnTo>
                  <a:pt x="3087695" y="10929"/>
                </a:lnTo>
                <a:lnTo>
                  <a:pt x="3092005" y="5143"/>
                </a:lnTo>
                <a:lnTo>
                  <a:pt x="3098315" y="1357"/>
                </a:lnTo>
                <a:lnTo>
                  <a:pt x="3105911" y="0"/>
                </a:lnTo>
                <a:lnTo>
                  <a:pt x="3113270" y="1357"/>
                </a:lnTo>
                <a:lnTo>
                  <a:pt x="3119056" y="5143"/>
                </a:lnTo>
                <a:lnTo>
                  <a:pt x="3122842" y="10929"/>
                </a:lnTo>
                <a:lnTo>
                  <a:pt x="3124200" y="18287"/>
                </a:lnTo>
                <a:lnTo>
                  <a:pt x="3122842" y="25884"/>
                </a:lnTo>
                <a:lnTo>
                  <a:pt x="3119056" y="32194"/>
                </a:lnTo>
                <a:lnTo>
                  <a:pt x="3113270" y="36504"/>
                </a:lnTo>
                <a:lnTo>
                  <a:pt x="3105911" y="38100"/>
                </a:lnTo>
                <a:close/>
              </a:path>
              <a:path w="3505200" h="3546475">
                <a:moveTo>
                  <a:pt x="3182111" y="38100"/>
                </a:moveTo>
                <a:lnTo>
                  <a:pt x="3174515" y="36504"/>
                </a:lnTo>
                <a:lnTo>
                  <a:pt x="3168205" y="32194"/>
                </a:lnTo>
                <a:lnTo>
                  <a:pt x="3163895" y="25884"/>
                </a:lnTo>
                <a:lnTo>
                  <a:pt x="3162300" y="18287"/>
                </a:lnTo>
                <a:lnTo>
                  <a:pt x="3163895" y="10929"/>
                </a:lnTo>
                <a:lnTo>
                  <a:pt x="3168205" y="5143"/>
                </a:lnTo>
                <a:lnTo>
                  <a:pt x="3174515" y="1357"/>
                </a:lnTo>
                <a:lnTo>
                  <a:pt x="3182111" y="0"/>
                </a:lnTo>
                <a:lnTo>
                  <a:pt x="3189470" y="1357"/>
                </a:lnTo>
                <a:lnTo>
                  <a:pt x="3195256" y="5143"/>
                </a:lnTo>
                <a:lnTo>
                  <a:pt x="3199042" y="10929"/>
                </a:lnTo>
                <a:lnTo>
                  <a:pt x="3200400" y="18287"/>
                </a:lnTo>
                <a:lnTo>
                  <a:pt x="3199042" y="25884"/>
                </a:lnTo>
                <a:lnTo>
                  <a:pt x="3195256" y="32194"/>
                </a:lnTo>
                <a:lnTo>
                  <a:pt x="3189470" y="36504"/>
                </a:lnTo>
                <a:lnTo>
                  <a:pt x="3182111" y="38100"/>
                </a:lnTo>
                <a:close/>
              </a:path>
              <a:path w="3505200" h="3546475">
                <a:moveTo>
                  <a:pt x="3258311" y="38100"/>
                </a:moveTo>
                <a:lnTo>
                  <a:pt x="3250715" y="36504"/>
                </a:lnTo>
                <a:lnTo>
                  <a:pt x="3244405" y="32194"/>
                </a:lnTo>
                <a:lnTo>
                  <a:pt x="3240095" y="25884"/>
                </a:lnTo>
                <a:lnTo>
                  <a:pt x="3238500" y="18287"/>
                </a:lnTo>
                <a:lnTo>
                  <a:pt x="3240095" y="10929"/>
                </a:lnTo>
                <a:lnTo>
                  <a:pt x="3244405" y="5143"/>
                </a:lnTo>
                <a:lnTo>
                  <a:pt x="3250715" y="1357"/>
                </a:lnTo>
                <a:lnTo>
                  <a:pt x="3258311" y="0"/>
                </a:lnTo>
                <a:lnTo>
                  <a:pt x="3265670" y="1357"/>
                </a:lnTo>
                <a:lnTo>
                  <a:pt x="3271456" y="5143"/>
                </a:lnTo>
                <a:lnTo>
                  <a:pt x="3275242" y="10929"/>
                </a:lnTo>
                <a:lnTo>
                  <a:pt x="3276600" y="18287"/>
                </a:lnTo>
                <a:lnTo>
                  <a:pt x="3275242" y="25884"/>
                </a:lnTo>
                <a:lnTo>
                  <a:pt x="3271456" y="32194"/>
                </a:lnTo>
                <a:lnTo>
                  <a:pt x="3265670" y="36504"/>
                </a:lnTo>
                <a:lnTo>
                  <a:pt x="3258311" y="38100"/>
                </a:lnTo>
                <a:close/>
              </a:path>
              <a:path w="3505200" h="3546475">
                <a:moveTo>
                  <a:pt x="3334511" y="38100"/>
                </a:moveTo>
                <a:lnTo>
                  <a:pt x="3326915" y="36504"/>
                </a:lnTo>
                <a:lnTo>
                  <a:pt x="3320605" y="32194"/>
                </a:lnTo>
                <a:lnTo>
                  <a:pt x="3316295" y="25884"/>
                </a:lnTo>
                <a:lnTo>
                  <a:pt x="3314700" y="18287"/>
                </a:lnTo>
                <a:lnTo>
                  <a:pt x="3316295" y="10929"/>
                </a:lnTo>
                <a:lnTo>
                  <a:pt x="3320605" y="5143"/>
                </a:lnTo>
                <a:lnTo>
                  <a:pt x="3326915" y="1357"/>
                </a:lnTo>
                <a:lnTo>
                  <a:pt x="3334511" y="0"/>
                </a:lnTo>
                <a:lnTo>
                  <a:pt x="3341870" y="1357"/>
                </a:lnTo>
                <a:lnTo>
                  <a:pt x="3347656" y="5143"/>
                </a:lnTo>
                <a:lnTo>
                  <a:pt x="3351442" y="10929"/>
                </a:lnTo>
                <a:lnTo>
                  <a:pt x="3352800" y="18287"/>
                </a:lnTo>
                <a:lnTo>
                  <a:pt x="3351442" y="25884"/>
                </a:lnTo>
                <a:lnTo>
                  <a:pt x="3347656" y="32194"/>
                </a:lnTo>
                <a:lnTo>
                  <a:pt x="3341870" y="36504"/>
                </a:lnTo>
                <a:lnTo>
                  <a:pt x="3334511" y="38100"/>
                </a:lnTo>
                <a:close/>
              </a:path>
              <a:path w="3505200" h="3546475">
                <a:moveTo>
                  <a:pt x="3410711" y="38100"/>
                </a:moveTo>
                <a:lnTo>
                  <a:pt x="3403115" y="36504"/>
                </a:lnTo>
                <a:lnTo>
                  <a:pt x="3396805" y="32194"/>
                </a:lnTo>
                <a:lnTo>
                  <a:pt x="3392495" y="25884"/>
                </a:lnTo>
                <a:lnTo>
                  <a:pt x="3390900" y="18287"/>
                </a:lnTo>
                <a:lnTo>
                  <a:pt x="3392495" y="10929"/>
                </a:lnTo>
                <a:lnTo>
                  <a:pt x="3396805" y="5143"/>
                </a:lnTo>
                <a:lnTo>
                  <a:pt x="3403115" y="1357"/>
                </a:lnTo>
                <a:lnTo>
                  <a:pt x="3410711" y="0"/>
                </a:lnTo>
                <a:lnTo>
                  <a:pt x="3418070" y="1357"/>
                </a:lnTo>
                <a:lnTo>
                  <a:pt x="3423856" y="5143"/>
                </a:lnTo>
                <a:lnTo>
                  <a:pt x="3427642" y="10929"/>
                </a:lnTo>
                <a:lnTo>
                  <a:pt x="3429000" y="18287"/>
                </a:lnTo>
                <a:lnTo>
                  <a:pt x="3427642" y="25884"/>
                </a:lnTo>
                <a:lnTo>
                  <a:pt x="3423856" y="32194"/>
                </a:lnTo>
                <a:lnTo>
                  <a:pt x="3418070" y="36504"/>
                </a:lnTo>
                <a:lnTo>
                  <a:pt x="3410711" y="38100"/>
                </a:lnTo>
                <a:close/>
              </a:path>
              <a:path w="3505200" h="3546475">
                <a:moveTo>
                  <a:pt x="3486911" y="38100"/>
                </a:moveTo>
                <a:lnTo>
                  <a:pt x="3479315" y="36504"/>
                </a:lnTo>
                <a:lnTo>
                  <a:pt x="3473005" y="32194"/>
                </a:lnTo>
                <a:lnTo>
                  <a:pt x="3468695" y="25884"/>
                </a:lnTo>
                <a:lnTo>
                  <a:pt x="3467100" y="18287"/>
                </a:lnTo>
                <a:lnTo>
                  <a:pt x="3468695" y="11572"/>
                </a:lnTo>
                <a:lnTo>
                  <a:pt x="3473005" y="5715"/>
                </a:lnTo>
                <a:lnTo>
                  <a:pt x="3479315" y="1571"/>
                </a:lnTo>
                <a:lnTo>
                  <a:pt x="3486911" y="0"/>
                </a:lnTo>
                <a:lnTo>
                  <a:pt x="3494270" y="1571"/>
                </a:lnTo>
                <a:lnTo>
                  <a:pt x="3500056" y="5715"/>
                </a:lnTo>
                <a:lnTo>
                  <a:pt x="3503842" y="11572"/>
                </a:lnTo>
                <a:lnTo>
                  <a:pt x="3505200" y="18287"/>
                </a:lnTo>
                <a:lnTo>
                  <a:pt x="3503842" y="25884"/>
                </a:lnTo>
                <a:lnTo>
                  <a:pt x="3500056" y="32194"/>
                </a:lnTo>
                <a:lnTo>
                  <a:pt x="3494270" y="36504"/>
                </a:lnTo>
                <a:lnTo>
                  <a:pt x="3486911" y="38100"/>
                </a:lnTo>
                <a:close/>
              </a:path>
              <a:path w="3505200" h="3546475">
                <a:moveTo>
                  <a:pt x="3486911" y="114300"/>
                </a:moveTo>
                <a:lnTo>
                  <a:pt x="3479315" y="112728"/>
                </a:lnTo>
                <a:lnTo>
                  <a:pt x="3473005" y="108585"/>
                </a:lnTo>
                <a:lnTo>
                  <a:pt x="3468695" y="102727"/>
                </a:lnTo>
                <a:lnTo>
                  <a:pt x="3467100" y="96012"/>
                </a:lnTo>
                <a:lnTo>
                  <a:pt x="3467100" y="94488"/>
                </a:lnTo>
                <a:lnTo>
                  <a:pt x="3468695" y="87772"/>
                </a:lnTo>
                <a:lnTo>
                  <a:pt x="3473005" y="81914"/>
                </a:lnTo>
                <a:lnTo>
                  <a:pt x="3479315" y="77771"/>
                </a:lnTo>
                <a:lnTo>
                  <a:pt x="3486911" y="76200"/>
                </a:lnTo>
                <a:lnTo>
                  <a:pt x="3494270" y="77771"/>
                </a:lnTo>
                <a:lnTo>
                  <a:pt x="3500056" y="81914"/>
                </a:lnTo>
                <a:lnTo>
                  <a:pt x="3503842" y="87772"/>
                </a:lnTo>
                <a:lnTo>
                  <a:pt x="3505200" y="94488"/>
                </a:lnTo>
                <a:lnTo>
                  <a:pt x="3505200" y="96012"/>
                </a:lnTo>
                <a:lnTo>
                  <a:pt x="3503842" y="102727"/>
                </a:lnTo>
                <a:lnTo>
                  <a:pt x="3500056" y="108585"/>
                </a:lnTo>
                <a:lnTo>
                  <a:pt x="3494270" y="112728"/>
                </a:lnTo>
                <a:lnTo>
                  <a:pt x="3486911" y="114300"/>
                </a:lnTo>
                <a:close/>
              </a:path>
              <a:path w="3505200" h="3546475">
                <a:moveTo>
                  <a:pt x="3486911" y="190500"/>
                </a:moveTo>
                <a:lnTo>
                  <a:pt x="3479315" y="188928"/>
                </a:lnTo>
                <a:lnTo>
                  <a:pt x="3473005" y="184785"/>
                </a:lnTo>
                <a:lnTo>
                  <a:pt x="3468695" y="178927"/>
                </a:lnTo>
                <a:lnTo>
                  <a:pt x="3467100" y="172212"/>
                </a:lnTo>
                <a:lnTo>
                  <a:pt x="3468695" y="164615"/>
                </a:lnTo>
                <a:lnTo>
                  <a:pt x="3473005" y="158305"/>
                </a:lnTo>
                <a:lnTo>
                  <a:pt x="3479315" y="153995"/>
                </a:lnTo>
                <a:lnTo>
                  <a:pt x="3486911" y="152400"/>
                </a:lnTo>
                <a:lnTo>
                  <a:pt x="3494270" y="153995"/>
                </a:lnTo>
                <a:lnTo>
                  <a:pt x="3500056" y="158305"/>
                </a:lnTo>
                <a:lnTo>
                  <a:pt x="3503842" y="164615"/>
                </a:lnTo>
                <a:lnTo>
                  <a:pt x="3505200" y="172212"/>
                </a:lnTo>
                <a:lnTo>
                  <a:pt x="3503842" y="178927"/>
                </a:lnTo>
                <a:lnTo>
                  <a:pt x="3500056" y="184785"/>
                </a:lnTo>
                <a:lnTo>
                  <a:pt x="3494270" y="188928"/>
                </a:lnTo>
                <a:lnTo>
                  <a:pt x="3486911" y="190500"/>
                </a:lnTo>
                <a:close/>
              </a:path>
              <a:path w="3505200" h="3546475">
                <a:moveTo>
                  <a:pt x="3486911" y="266700"/>
                </a:moveTo>
                <a:lnTo>
                  <a:pt x="3479315" y="265128"/>
                </a:lnTo>
                <a:lnTo>
                  <a:pt x="3473005" y="260985"/>
                </a:lnTo>
                <a:lnTo>
                  <a:pt x="3468695" y="255127"/>
                </a:lnTo>
                <a:lnTo>
                  <a:pt x="3467100" y="248412"/>
                </a:lnTo>
                <a:lnTo>
                  <a:pt x="3468695" y="240815"/>
                </a:lnTo>
                <a:lnTo>
                  <a:pt x="3473005" y="234505"/>
                </a:lnTo>
                <a:lnTo>
                  <a:pt x="3479315" y="230195"/>
                </a:lnTo>
                <a:lnTo>
                  <a:pt x="3486911" y="228600"/>
                </a:lnTo>
                <a:lnTo>
                  <a:pt x="3494270" y="230195"/>
                </a:lnTo>
                <a:lnTo>
                  <a:pt x="3500056" y="234505"/>
                </a:lnTo>
                <a:lnTo>
                  <a:pt x="3503842" y="240815"/>
                </a:lnTo>
                <a:lnTo>
                  <a:pt x="3505200" y="248412"/>
                </a:lnTo>
                <a:lnTo>
                  <a:pt x="3503842" y="255127"/>
                </a:lnTo>
                <a:lnTo>
                  <a:pt x="3500056" y="260985"/>
                </a:lnTo>
                <a:lnTo>
                  <a:pt x="3494270" y="265128"/>
                </a:lnTo>
                <a:lnTo>
                  <a:pt x="3486911" y="266700"/>
                </a:lnTo>
                <a:close/>
              </a:path>
              <a:path w="3505200" h="3546475">
                <a:moveTo>
                  <a:pt x="3486911" y="342900"/>
                </a:moveTo>
                <a:lnTo>
                  <a:pt x="3479315" y="341328"/>
                </a:lnTo>
                <a:lnTo>
                  <a:pt x="3473005" y="337185"/>
                </a:lnTo>
                <a:lnTo>
                  <a:pt x="3468695" y="331327"/>
                </a:lnTo>
                <a:lnTo>
                  <a:pt x="3467100" y="324612"/>
                </a:lnTo>
                <a:lnTo>
                  <a:pt x="3468695" y="317015"/>
                </a:lnTo>
                <a:lnTo>
                  <a:pt x="3473005" y="310705"/>
                </a:lnTo>
                <a:lnTo>
                  <a:pt x="3479315" y="306395"/>
                </a:lnTo>
                <a:lnTo>
                  <a:pt x="3486911" y="304800"/>
                </a:lnTo>
                <a:lnTo>
                  <a:pt x="3494270" y="306395"/>
                </a:lnTo>
                <a:lnTo>
                  <a:pt x="3500056" y="310705"/>
                </a:lnTo>
                <a:lnTo>
                  <a:pt x="3503842" y="317015"/>
                </a:lnTo>
                <a:lnTo>
                  <a:pt x="3505200" y="324612"/>
                </a:lnTo>
                <a:lnTo>
                  <a:pt x="3503842" y="331327"/>
                </a:lnTo>
                <a:lnTo>
                  <a:pt x="3500056" y="337185"/>
                </a:lnTo>
                <a:lnTo>
                  <a:pt x="3494270" y="341328"/>
                </a:lnTo>
                <a:lnTo>
                  <a:pt x="3486911" y="342900"/>
                </a:lnTo>
                <a:close/>
              </a:path>
              <a:path w="3505200" h="3546475">
                <a:moveTo>
                  <a:pt x="3486911" y="419100"/>
                </a:moveTo>
                <a:lnTo>
                  <a:pt x="3479315" y="417742"/>
                </a:lnTo>
                <a:lnTo>
                  <a:pt x="3473005" y="413956"/>
                </a:lnTo>
                <a:lnTo>
                  <a:pt x="3468695" y="408170"/>
                </a:lnTo>
                <a:lnTo>
                  <a:pt x="3467100" y="400812"/>
                </a:lnTo>
                <a:lnTo>
                  <a:pt x="3468695" y="393215"/>
                </a:lnTo>
                <a:lnTo>
                  <a:pt x="3473005" y="386905"/>
                </a:lnTo>
                <a:lnTo>
                  <a:pt x="3479315" y="382595"/>
                </a:lnTo>
                <a:lnTo>
                  <a:pt x="3486911" y="381000"/>
                </a:lnTo>
                <a:lnTo>
                  <a:pt x="3494270" y="382595"/>
                </a:lnTo>
                <a:lnTo>
                  <a:pt x="3500056" y="386905"/>
                </a:lnTo>
                <a:lnTo>
                  <a:pt x="3503842" y="393215"/>
                </a:lnTo>
                <a:lnTo>
                  <a:pt x="3505200" y="400812"/>
                </a:lnTo>
                <a:lnTo>
                  <a:pt x="3503842" y="408170"/>
                </a:lnTo>
                <a:lnTo>
                  <a:pt x="3500056" y="413956"/>
                </a:lnTo>
                <a:lnTo>
                  <a:pt x="3494270" y="417742"/>
                </a:lnTo>
                <a:lnTo>
                  <a:pt x="3486911" y="419100"/>
                </a:lnTo>
                <a:close/>
              </a:path>
              <a:path w="3505200" h="3546475">
                <a:moveTo>
                  <a:pt x="3486911" y="495300"/>
                </a:moveTo>
                <a:lnTo>
                  <a:pt x="3479315" y="493942"/>
                </a:lnTo>
                <a:lnTo>
                  <a:pt x="3473005" y="490156"/>
                </a:lnTo>
                <a:lnTo>
                  <a:pt x="3468695" y="484370"/>
                </a:lnTo>
                <a:lnTo>
                  <a:pt x="3467100" y="477012"/>
                </a:lnTo>
                <a:lnTo>
                  <a:pt x="3468695" y="469415"/>
                </a:lnTo>
                <a:lnTo>
                  <a:pt x="3473005" y="463105"/>
                </a:lnTo>
                <a:lnTo>
                  <a:pt x="3479315" y="458795"/>
                </a:lnTo>
                <a:lnTo>
                  <a:pt x="3486911" y="457200"/>
                </a:lnTo>
                <a:lnTo>
                  <a:pt x="3494270" y="458795"/>
                </a:lnTo>
                <a:lnTo>
                  <a:pt x="3500056" y="463105"/>
                </a:lnTo>
                <a:lnTo>
                  <a:pt x="3503842" y="469415"/>
                </a:lnTo>
                <a:lnTo>
                  <a:pt x="3505200" y="477012"/>
                </a:lnTo>
                <a:lnTo>
                  <a:pt x="3503842" y="484370"/>
                </a:lnTo>
                <a:lnTo>
                  <a:pt x="3500056" y="490156"/>
                </a:lnTo>
                <a:lnTo>
                  <a:pt x="3494270" y="493942"/>
                </a:lnTo>
                <a:lnTo>
                  <a:pt x="3486911" y="495300"/>
                </a:lnTo>
                <a:close/>
              </a:path>
              <a:path w="3505200" h="3546475">
                <a:moveTo>
                  <a:pt x="3486911" y="571500"/>
                </a:moveTo>
                <a:lnTo>
                  <a:pt x="3479315" y="570142"/>
                </a:lnTo>
                <a:lnTo>
                  <a:pt x="3473005" y="566356"/>
                </a:lnTo>
                <a:lnTo>
                  <a:pt x="3468695" y="560570"/>
                </a:lnTo>
                <a:lnTo>
                  <a:pt x="3467100" y="553212"/>
                </a:lnTo>
                <a:lnTo>
                  <a:pt x="3468695" y="545615"/>
                </a:lnTo>
                <a:lnTo>
                  <a:pt x="3473005" y="539305"/>
                </a:lnTo>
                <a:lnTo>
                  <a:pt x="3479315" y="534995"/>
                </a:lnTo>
                <a:lnTo>
                  <a:pt x="3486911" y="533400"/>
                </a:lnTo>
                <a:lnTo>
                  <a:pt x="3494270" y="534995"/>
                </a:lnTo>
                <a:lnTo>
                  <a:pt x="3500056" y="539305"/>
                </a:lnTo>
                <a:lnTo>
                  <a:pt x="3503842" y="545615"/>
                </a:lnTo>
                <a:lnTo>
                  <a:pt x="3505200" y="553212"/>
                </a:lnTo>
                <a:lnTo>
                  <a:pt x="3503842" y="560570"/>
                </a:lnTo>
                <a:lnTo>
                  <a:pt x="3500056" y="566356"/>
                </a:lnTo>
                <a:lnTo>
                  <a:pt x="3494270" y="570142"/>
                </a:lnTo>
                <a:lnTo>
                  <a:pt x="3486911" y="571500"/>
                </a:lnTo>
                <a:close/>
              </a:path>
              <a:path w="3505200" h="3546475">
                <a:moveTo>
                  <a:pt x="3486911" y="647700"/>
                </a:moveTo>
                <a:lnTo>
                  <a:pt x="3479315" y="646342"/>
                </a:lnTo>
                <a:lnTo>
                  <a:pt x="3473005" y="642556"/>
                </a:lnTo>
                <a:lnTo>
                  <a:pt x="3468695" y="636770"/>
                </a:lnTo>
                <a:lnTo>
                  <a:pt x="3467100" y="629412"/>
                </a:lnTo>
                <a:lnTo>
                  <a:pt x="3468695" y="621815"/>
                </a:lnTo>
                <a:lnTo>
                  <a:pt x="3473005" y="615505"/>
                </a:lnTo>
                <a:lnTo>
                  <a:pt x="3479315" y="611195"/>
                </a:lnTo>
                <a:lnTo>
                  <a:pt x="3486911" y="609600"/>
                </a:lnTo>
                <a:lnTo>
                  <a:pt x="3494270" y="611195"/>
                </a:lnTo>
                <a:lnTo>
                  <a:pt x="3500056" y="615505"/>
                </a:lnTo>
                <a:lnTo>
                  <a:pt x="3503842" y="621815"/>
                </a:lnTo>
                <a:lnTo>
                  <a:pt x="3505200" y="629412"/>
                </a:lnTo>
                <a:lnTo>
                  <a:pt x="3503842" y="636770"/>
                </a:lnTo>
                <a:lnTo>
                  <a:pt x="3500056" y="642556"/>
                </a:lnTo>
                <a:lnTo>
                  <a:pt x="3494270" y="646342"/>
                </a:lnTo>
                <a:lnTo>
                  <a:pt x="3486911" y="647700"/>
                </a:lnTo>
                <a:close/>
              </a:path>
              <a:path w="3505200" h="3546475">
                <a:moveTo>
                  <a:pt x="3486911" y="723900"/>
                </a:moveTo>
                <a:lnTo>
                  <a:pt x="3479315" y="722542"/>
                </a:lnTo>
                <a:lnTo>
                  <a:pt x="3473005" y="718756"/>
                </a:lnTo>
                <a:lnTo>
                  <a:pt x="3468695" y="712970"/>
                </a:lnTo>
                <a:lnTo>
                  <a:pt x="3467100" y="705612"/>
                </a:lnTo>
                <a:lnTo>
                  <a:pt x="3468695" y="698015"/>
                </a:lnTo>
                <a:lnTo>
                  <a:pt x="3473005" y="691705"/>
                </a:lnTo>
                <a:lnTo>
                  <a:pt x="3479315" y="687395"/>
                </a:lnTo>
                <a:lnTo>
                  <a:pt x="3486911" y="685800"/>
                </a:lnTo>
                <a:lnTo>
                  <a:pt x="3494270" y="687395"/>
                </a:lnTo>
                <a:lnTo>
                  <a:pt x="3500056" y="691705"/>
                </a:lnTo>
                <a:lnTo>
                  <a:pt x="3503842" y="698015"/>
                </a:lnTo>
                <a:lnTo>
                  <a:pt x="3505200" y="705612"/>
                </a:lnTo>
                <a:lnTo>
                  <a:pt x="3503842" y="712970"/>
                </a:lnTo>
                <a:lnTo>
                  <a:pt x="3500056" y="718756"/>
                </a:lnTo>
                <a:lnTo>
                  <a:pt x="3494270" y="722542"/>
                </a:lnTo>
                <a:lnTo>
                  <a:pt x="3486911" y="723900"/>
                </a:lnTo>
                <a:close/>
              </a:path>
              <a:path w="3505200" h="3546475">
                <a:moveTo>
                  <a:pt x="3486911" y="800100"/>
                </a:moveTo>
                <a:lnTo>
                  <a:pt x="3479315" y="798742"/>
                </a:lnTo>
                <a:lnTo>
                  <a:pt x="3473005" y="794956"/>
                </a:lnTo>
                <a:lnTo>
                  <a:pt x="3468695" y="789170"/>
                </a:lnTo>
                <a:lnTo>
                  <a:pt x="3467100" y="781812"/>
                </a:lnTo>
                <a:lnTo>
                  <a:pt x="3468695" y="774215"/>
                </a:lnTo>
                <a:lnTo>
                  <a:pt x="3473005" y="767905"/>
                </a:lnTo>
                <a:lnTo>
                  <a:pt x="3479315" y="763595"/>
                </a:lnTo>
                <a:lnTo>
                  <a:pt x="3486911" y="762000"/>
                </a:lnTo>
                <a:lnTo>
                  <a:pt x="3494270" y="763595"/>
                </a:lnTo>
                <a:lnTo>
                  <a:pt x="3500056" y="767905"/>
                </a:lnTo>
                <a:lnTo>
                  <a:pt x="3503842" y="774215"/>
                </a:lnTo>
                <a:lnTo>
                  <a:pt x="3505200" y="781812"/>
                </a:lnTo>
                <a:lnTo>
                  <a:pt x="3503842" y="789170"/>
                </a:lnTo>
                <a:lnTo>
                  <a:pt x="3500056" y="794956"/>
                </a:lnTo>
                <a:lnTo>
                  <a:pt x="3494270" y="798742"/>
                </a:lnTo>
                <a:lnTo>
                  <a:pt x="3486911" y="800100"/>
                </a:lnTo>
                <a:close/>
              </a:path>
              <a:path w="3505200" h="3546475">
                <a:moveTo>
                  <a:pt x="3486911" y="876300"/>
                </a:moveTo>
                <a:lnTo>
                  <a:pt x="3479315" y="874942"/>
                </a:lnTo>
                <a:lnTo>
                  <a:pt x="3473005" y="871156"/>
                </a:lnTo>
                <a:lnTo>
                  <a:pt x="3468695" y="865370"/>
                </a:lnTo>
                <a:lnTo>
                  <a:pt x="3467100" y="858012"/>
                </a:lnTo>
                <a:lnTo>
                  <a:pt x="3468695" y="850415"/>
                </a:lnTo>
                <a:lnTo>
                  <a:pt x="3473005" y="844105"/>
                </a:lnTo>
                <a:lnTo>
                  <a:pt x="3479315" y="839795"/>
                </a:lnTo>
                <a:lnTo>
                  <a:pt x="3486911" y="838200"/>
                </a:lnTo>
                <a:lnTo>
                  <a:pt x="3494270" y="839795"/>
                </a:lnTo>
                <a:lnTo>
                  <a:pt x="3500056" y="844105"/>
                </a:lnTo>
                <a:lnTo>
                  <a:pt x="3503842" y="850415"/>
                </a:lnTo>
                <a:lnTo>
                  <a:pt x="3505200" y="858012"/>
                </a:lnTo>
                <a:lnTo>
                  <a:pt x="3503842" y="865370"/>
                </a:lnTo>
                <a:lnTo>
                  <a:pt x="3500056" y="871156"/>
                </a:lnTo>
                <a:lnTo>
                  <a:pt x="3494270" y="874942"/>
                </a:lnTo>
                <a:lnTo>
                  <a:pt x="3486911" y="876300"/>
                </a:lnTo>
                <a:close/>
              </a:path>
              <a:path w="3505200" h="3546475">
                <a:moveTo>
                  <a:pt x="3486911" y="952500"/>
                </a:moveTo>
                <a:lnTo>
                  <a:pt x="3479315" y="951142"/>
                </a:lnTo>
                <a:lnTo>
                  <a:pt x="3473005" y="947356"/>
                </a:lnTo>
                <a:lnTo>
                  <a:pt x="3468695" y="941570"/>
                </a:lnTo>
                <a:lnTo>
                  <a:pt x="3467100" y="934212"/>
                </a:lnTo>
                <a:lnTo>
                  <a:pt x="3468695" y="926615"/>
                </a:lnTo>
                <a:lnTo>
                  <a:pt x="3473005" y="920305"/>
                </a:lnTo>
                <a:lnTo>
                  <a:pt x="3479315" y="915995"/>
                </a:lnTo>
                <a:lnTo>
                  <a:pt x="3486911" y="914400"/>
                </a:lnTo>
                <a:lnTo>
                  <a:pt x="3494270" y="915995"/>
                </a:lnTo>
                <a:lnTo>
                  <a:pt x="3500056" y="920305"/>
                </a:lnTo>
                <a:lnTo>
                  <a:pt x="3503842" y="926615"/>
                </a:lnTo>
                <a:lnTo>
                  <a:pt x="3505200" y="934212"/>
                </a:lnTo>
                <a:lnTo>
                  <a:pt x="3503842" y="941570"/>
                </a:lnTo>
                <a:lnTo>
                  <a:pt x="3500056" y="947356"/>
                </a:lnTo>
                <a:lnTo>
                  <a:pt x="3494270" y="951142"/>
                </a:lnTo>
                <a:lnTo>
                  <a:pt x="3486911" y="952500"/>
                </a:lnTo>
                <a:close/>
              </a:path>
              <a:path w="3505200" h="3546475">
                <a:moveTo>
                  <a:pt x="3486911" y="1028700"/>
                </a:moveTo>
                <a:lnTo>
                  <a:pt x="3479315" y="1027342"/>
                </a:lnTo>
                <a:lnTo>
                  <a:pt x="3473005" y="1023556"/>
                </a:lnTo>
                <a:lnTo>
                  <a:pt x="3468695" y="1017770"/>
                </a:lnTo>
                <a:lnTo>
                  <a:pt x="3467100" y="1010412"/>
                </a:lnTo>
                <a:lnTo>
                  <a:pt x="3468695" y="1002815"/>
                </a:lnTo>
                <a:lnTo>
                  <a:pt x="3473005" y="996505"/>
                </a:lnTo>
                <a:lnTo>
                  <a:pt x="3479315" y="992195"/>
                </a:lnTo>
                <a:lnTo>
                  <a:pt x="3486911" y="990600"/>
                </a:lnTo>
                <a:lnTo>
                  <a:pt x="3494270" y="992195"/>
                </a:lnTo>
                <a:lnTo>
                  <a:pt x="3500056" y="996505"/>
                </a:lnTo>
                <a:lnTo>
                  <a:pt x="3503842" y="1002815"/>
                </a:lnTo>
                <a:lnTo>
                  <a:pt x="3505200" y="1010412"/>
                </a:lnTo>
                <a:lnTo>
                  <a:pt x="3503842" y="1017770"/>
                </a:lnTo>
                <a:lnTo>
                  <a:pt x="3500056" y="1023556"/>
                </a:lnTo>
                <a:lnTo>
                  <a:pt x="3494270" y="1027342"/>
                </a:lnTo>
                <a:lnTo>
                  <a:pt x="3486911" y="1028700"/>
                </a:lnTo>
                <a:close/>
              </a:path>
              <a:path w="3505200" h="3546475">
                <a:moveTo>
                  <a:pt x="3486911" y="1104900"/>
                </a:moveTo>
                <a:lnTo>
                  <a:pt x="3479315" y="1103542"/>
                </a:lnTo>
                <a:lnTo>
                  <a:pt x="3473005" y="1099756"/>
                </a:lnTo>
                <a:lnTo>
                  <a:pt x="3468695" y="1093970"/>
                </a:lnTo>
                <a:lnTo>
                  <a:pt x="3467100" y="1086612"/>
                </a:lnTo>
                <a:lnTo>
                  <a:pt x="3468695" y="1079015"/>
                </a:lnTo>
                <a:lnTo>
                  <a:pt x="3473005" y="1072705"/>
                </a:lnTo>
                <a:lnTo>
                  <a:pt x="3479315" y="1068395"/>
                </a:lnTo>
                <a:lnTo>
                  <a:pt x="3486911" y="1066800"/>
                </a:lnTo>
                <a:lnTo>
                  <a:pt x="3494270" y="1068395"/>
                </a:lnTo>
                <a:lnTo>
                  <a:pt x="3500056" y="1072705"/>
                </a:lnTo>
                <a:lnTo>
                  <a:pt x="3503842" y="1079015"/>
                </a:lnTo>
                <a:lnTo>
                  <a:pt x="3505200" y="1086612"/>
                </a:lnTo>
                <a:lnTo>
                  <a:pt x="3503842" y="1093970"/>
                </a:lnTo>
                <a:lnTo>
                  <a:pt x="3500056" y="1099756"/>
                </a:lnTo>
                <a:lnTo>
                  <a:pt x="3494270" y="1103542"/>
                </a:lnTo>
                <a:lnTo>
                  <a:pt x="3486911" y="1104900"/>
                </a:lnTo>
                <a:close/>
              </a:path>
              <a:path w="3505200" h="3546475">
                <a:moveTo>
                  <a:pt x="3486911" y="1181100"/>
                </a:moveTo>
                <a:lnTo>
                  <a:pt x="3479315" y="1179742"/>
                </a:lnTo>
                <a:lnTo>
                  <a:pt x="3473005" y="1175956"/>
                </a:lnTo>
                <a:lnTo>
                  <a:pt x="3468695" y="1170170"/>
                </a:lnTo>
                <a:lnTo>
                  <a:pt x="3467100" y="1162812"/>
                </a:lnTo>
                <a:lnTo>
                  <a:pt x="3468695" y="1155215"/>
                </a:lnTo>
                <a:lnTo>
                  <a:pt x="3473005" y="1148905"/>
                </a:lnTo>
                <a:lnTo>
                  <a:pt x="3479315" y="1144595"/>
                </a:lnTo>
                <a:lnTo>
                  <a:pt x="3486911" y="1143000"/>
                </a:lnTo>
                <a:lnTo>
                  <a:pt x="3494270" y="1144595"/>
                </a:lnTo>
                <a:lnTo>
                  <a:pt x="3500056" y="1148905"/>
                </a:lnTo>
                <a:lnTo>
                  <a:pt x="3503842" y="1155215"/>
                </a:lnTo>
                <a:lnTo>
                  <a:pt x="3505200" y="1162812"/>
                </a:lnTo>
                <a:lnTo>
                  <a:pt x="3503842" y="1170170"/>
                </a:lnTo>
                <a:lnTo>
                  <a:pt x="3500056" y="1175956"/>
                </a:lnTo>
                <a:lnTo>
                  <a:pt x="3494270" y="1179742"/>
                </a:lnTo>
                <a:lnTo>
                  <a:pt x="3486911" y="1181100"/>
                </a:lnTo>
                <a:close/>
              </a:path>
              <a:path w="3505200" h="3546475">
                <a:moveTo>
                  <a:pt x="3486911" y="1257300"/>
                </a:moveTo>
                <a:lnTo>
                  <a:pt x="3479315" y="1255942"/>
                </a:lnTo>
                <a:lnTo>
                  <a:pt x="3473005" y="1252156"/>
                </a:lnTo>
                <a:lnTo>
                  <a:pt x="3468695" y="1246370"/>
                </a:lnTo>
                <a:lnTo>
                  <a:pt x="3467100" y="1239012"/>
                </a:lnTo>
                <a:lnTo>
                  <a:pt x="3468695" y="1231415"/>
                </a:lnTo>
                <a:lnTo>
                  <a:pt x="3473005" y="1225105"/>
                </a:lnTo>
                <a:lnTo>
                  <a:pt x="3479315" y="1220795"/>
                </a:lnTo>
                <a:lnTo>
                  <a:pt x="3486911" y="1219200"/>
                </a:lnTo>
                <a:lnTo>
                  <a:pt x="3494270" y="1220795"/>
                </a:lnTo>
                <a:lnTo>
                  <a:pt x="3500056" y="1225105"/>
                </a:lnTo>
                <a:lnTo>
                  <a:pt x="3503842" y="1231415"/>
                </a:lnTo>
                <a:lnTo>
                  <a:pt x="3505200" y="1239012"/>
                </a:lnTo>
                <a:lnTo>
                  <a:pt x="3503842" y="1246370"/>
                </a:lnTo>
                <a:lnTo>
                  <a:pt x="3500056" y="1252156"/>
                </a:lnTo>
                <a:lnTo>
                  <a:pt x="3494270" y="1255942"/>
                </a:lnTo>
                <a:lnTo>
                  <a:pt x="3486911" y="1257300"/>
                </a:lnTo>
                <a:close/>
              </a:path>
              <a:path w="3505200" h="3546475">
                <a:moveTo>
                  <a:pt x="3486911" y="1333500"/>
                </a:moveTo>
                <a:lnTo>
                  <a:pt x="3479315" y="1332142"/>
                </a:lnTo>
                <a:lnTo>
                  <a:pt x="3473005" y="1328356"/>
                </a:lnTo>
                <a:lnTo>
                  <a:pt x="3468695" y="1322570"/>
                </a:lnTo>
                <a:lnTo>
                  <a:pt x="3467100" y="1315212"/>
                </a:lnTo>
                <a:lnTo>
                  <a:pt x="3468695" y="1307615"/>
                </a:lnTo>
                <a:lnTo>
                  <a:pt x="3473005" y="1301305"/>
                </a:lnTo>
                <a:lnTo>
                  <a:pt x="3479315" y="1296995"/>
                </a:lnTo>
                <a:lnTo>
                  <a:pt x="3486911" y="1295400"/>
                </a:lnTo>
                <a:lnTo>
                  <a:pt x="3494270" y="1296995"/>
                </a:lnTo>
                <a:lnTo>
                  <a:pt x="3500056" y="1301305"/>
                </a:lnTo>
                <a:lnTo>
                  <a:pt x="3503842" y="1307615"/>
                </a:lnTo>
                <a:lnTo>
                  <a:pt x="3505200" y="1315212"/>
                </a:lnTo>
                <a:lnTo>
                  <a:pt x="3503842" y="1322570"/>
                </a:lnTo>
                <a:lnTo>
                  <a:pt x="3500056" y="1328356"/>
                </a:lnTo>
                <a:lnTo>
                  <a:pt x="3494270" y="1332142"/>
                </a:lnTo>
                <a:lnTo>
                  <a:pt x="3486911" y="1333500"/>
                </a:lnTo>
                <a:close/>
              </a:path>
              <a:path w="3505200" h="3546475">
                <a:moveTo>
                  <a:pt x="3486911" y="1409700"/>
                </a:moveTo>
                <a:lnTo>
                  <a:pt x="3479315" y="1408342"/>
                </a:lnTo>
                <a:lnTo>
                  <a:pt x="3473005" y="1404556"/>
                </a:lnTo>
                <a:lnTo>
                  <a:pt x="3468695" y="1398770"/>
                </a:lnTo>
                <a:lnTo>
                  <a:pt x="3467100" y="1391412"/>
                </a:lnTo>
                <a:lnTo>
                  <a:pt x="3468695" y="1383815"/>
                </a:lnTo>
                <a:lnTo>
                  <a:pt x="3473005" y="1377505"/>
                </a:lnTo>
                <a:lnTo>
                  <a:pt x="3479315" y="1373195"/>
                </a:lnTo>
                <a:lnTo>
                  <a:pt x="3486911" y="1371600"/>
                </a:lnTo>
                <a:lnTo>
                  <a:pt x="3494270" y="1373195"/>
                </a:lnTo>
                <a:lnTo>
                  <a:pt x="3500056" y="1377505"/>
                </a:lnTo>
                <a:lnTo>
                  <a:pt x="3503842" y="1383815"/>
                </a:lnTo>
                <a:lnTo>
                  <a:pt x="3505200" y="1391412"/>
                </a:lnTo>
                <a:lnTo>
                  <a:pt x="3503842" y="1398770"/>
                </a:lnTo>
                <a:lnTo>
                  <a:pt x="3500056" y="1404556"/>
                </a:lnTo>
                <a:lnTo>
                  <a:pt x="3494270" y="1408342"/>
                </a:lnTo>
                <a:lnTo>
                  <a:pt x="3486911" y="1409700"/>
                </a:lnTo>
                <a:close/>
              </a:path>
              <a:path w="3505200" h="3546475">
                <a:moveTo>
                  <a:pt x="3486911" y="1485900"/>
                </a:moveTo>
                <a:lnTo>
                  <a:pt x="3479315" y="1484542"/>
                </a:lnTo>
                <a:lnTo>
                  <a:pt x="3473005" y="1480756"/>
                </a:lnTo>
                <a:lnTo>
                  <a:pt x="3468695" y="1474970"/>
                </a:lnTo>
                <a:lnTo>
                  <a:pt x="3467100" y="1467612"/>
                </a:lnTo>
                <a:lnTo>
                  <a:pt x="3468695" y="1460015"/>
                </a:lnTo>
                <a:lnTo>
                  <a:pt x="3473005" y="1453705"/>
                </a:lnTo>
                <a:lnTo>
                  <a:pt x="3479315" y="1449395"/>
                </a:lnTo>
                <a:lnTo>
                  <a:pt x="3486911" y="1447800"/>
                </a:lnTo>
                <a:lnTo>
                  <a:pt x="3494270" y="1449395"/>
                </a:lnTo>
                <a:lnTo>
                  <a:pt x="3500056" y="1453705"/>
                </a:lnTo>
                <a:lnTo>
                  <a:pt x="3503842" y="1460015"/>
                </a:lnTo>
                <a:lnTo>
                  <a:pt x="3505200" y="1467612"/>
                </a:lnTo>
                <a:lnTo>
                  <a:pt x="3503842" y="1474970"/>
                </a:lnTo>
                <a:lnTo>
                  <a:pt x="3500056" y="1480756"/>
                </a:lnTo>
                <a:lnTo>
                  <a:pt x="3494270" y="1484542"/>
                </a:lnTo>
                <a:lnTo>
                  <a:pt x="3486911" y="1485900"/>
                </a:lnTo>
                <a:close/>
              </a:path>
              <a:path w="3505200" h="3546475">
                <a:moveTo>
                  <a:pt x="3486911" y="1562100"/>
                </a:moveTo>
                <a:lnTo>
                  <a:pt x="3479315" y="1560742"/>
                </a:lnTo>
                <a:lnTo>
                  <a:pt x="3473005" y="1556956"/>
                </a:lnTo>
                <a:lnTo>
                  <a:pt x="3468695" y="1551170"/>
                </a:lnTo>
                <a:lnTo>
                  <a:pt x="3467100" y="1543812"/>
                </a:lnTo>
                <a:lnTo>
                  <a:pt x="3468695" y="1536215"/>
                </a:lnTo>
                <a:lnTo>
                  <a:pt x="3473005" y="1529905"/>
                </a:lnTo>
                <a:lnTo>
                  <a:pt x="3479315" y="1525595"/>
                </a:lnTo>
                <a:lnTo>
                  <a:pt x="3486911" y="1524000"/>
                </a:lnTo>
                <a:lnTo>
                  <a:pt x="3494270" y="1525595"/>
                </a:lnTo>
                <a:lnTo>
                  <a:pt x="3500056" y="1529905"/>
                </a:lnTo>
                <a:lnTo>
                  <a:pt x="3503842" y="1536215"/>
                </a:lnTo>
                <a:lnTo>
                  <a:pt x="3505200" y="1543812"/>
                </a:lnTo>
                <a:lnTo>
                  <a:pt x="3503842" y="1551170"/>
                </a:lnTo>
                <a:lnTo>
                  <a:pt x="3500056" y="1556956"/>
                </a:lnTo>
                <a:lnTo>
                  <a:pt x="3494270" y="1560742"/>
                </a:lnTo>
                <a:lnTo>
                  <a:pt x="3486911" y="1562100"/>
                </a:lnTo>
                <a:close/>
              </a:path>
              <a:path w="3505200" h="3546475">
                <a:moveTo>
                  <a:pt x="3486911" y="1639824"/>
                </a:moveTo>
                <a:lnTo>
                  <a:pt x="3479315" y="1638228"/>
                </a:lnTo>
                <a:lnTo>
                  <a:pt x="3473005" y="1633918"/>
                </a:lnTo>
                <a:lnTo>
                  <a:pt x="3468695" y="1627608"/>
                </a:lnTo>
                <a:lnTo>
                  <a:pt x="3467100" y="1620012"/>
                </a:lnTo>
                <a:lnTo>
                  <a:pt x="3468695" y="1612415"/>
                </a:lnTo>
                <a:lnTo>
                  <a:pt x="3473005" y="1606105"/>
                </a:lnTo>
                <a:lnTo>
                  <a:pt x="3479315" y="1601795"/>
                </a:lnTo>
                <a:lnTo>
                  <a:pt x="3486911" y="1600200"/>
                </a:lnTo>
                <a:lnTo>
                  <a:pt x="3494270" y="1601795"/>
                </a:lnTo>
                <a:lnTo>
                  <a:pt x="3500056" y="1606105"/>
                </a:lnTo>
                <a:lnTo>
                  <a:pt x="3503842" y="1612415"/>
                </a:lnTo>
                <a:lnTo>
                  <a:pt x="3505200" y="1620012"/>
                </a:lnTo>
                <a:lnTo>
                  <a:pt x="3503842" y="1627608"/>
                </a:lnTo>
                <a:lnTo>
                  <a:pt x="3500056" y="1633918"/>
                </a:lnTo>
                <a:lnTo>
                  <a:pt x="3494270" y="1638228"/>
                </a:lnTo>
                <a:lnTo>
                  <a:pt x="3486911" y="1639824"/>
                </a:lnTo>
                <a:close/>
              </a:path>
              <a:path w="3505200" h="3546475">
                <a:moveTo>
                  <a:pt x="3486911" y="1716024"/>
                </a:moveTo>
                <a:lnTo>
                  <a:pt x="3479315" y="1714428"/>
                </a:lnTo>
                <a:lnTo>
                  <a:pt x="3473005" y="1710118"/>
                </a:lnTo>
                <a:lnTo>
                  <a:pt x="3468695" y="1703808"/>
                </a:lnTo>
                <a:lnTo>
                  <a:pt x="3467100" y="1696212"/>
                </a:lnTo>
                <a:lnTo>
                  <a:pt x="3468695" y="1688853"/>
                </a:lnTo>
                <a:lnTo>
                  <a:pt x="3473005" y="1683067"/>
                </a:lnTo>
                <a:lnTo>
                  <a:pt x="3479315" y="1679281"/>
                </a:lnTo>
                <a:lnTo>
                  <a:pt x="3486911" y="1677924"/>
                </a:lnTo>
                <a:lnTo>
                  <a:pt x="3494270" y="1679281"/>
                </a:lnTo>
                <a:lnTo>
                  <a:pt x="3500056" y="1683067"/>
                </a:lnTo>
                <a:lnTo>
                  <a:pt x="3503842" y="1688853"/>
                </a:lnTo>
                <a:lnTo>
                  <a:pt x="3505200" y="1696212"/>
                </a:lnTo>
                <a:lnTo>
                  <a:pt x="3503842" y="1703808"/>
                </a:lnTo>
                <a:lnTo>
                  <a:pt x="3500056" y="1710118"/>
                </a:lnTo>
                <a:lnTo>
                  <a:pt x="3494270" y="1714428"/>
                </a:lnTo>
                <a:lnTo>
                  <a:pt x="3486911" y="1716024"/>
                </a:lnTo>
                <a:close/>
              </a:path>
              <a:path w="3505200" h="3546475">
                <a:moveTo>
                  <a:pt x="3486911" y="1792224"/>
                </a:moveTo>
                <a:lnTo>
                  <a:pt x="3479315" y="1790628"/>
                </a:lnTo>
                <a:lnTo>
                  <a:pt x="3473005" y="1786318"/>
                </a:lnTo>
                <a:lnTo>
                  <a:pt x="3468695" y="1780008"/>
                </a:lnTo>
                <a:lnTo>
                  <a:pt x="3467100" y="1772412"/>
                </a:lnTo>
                <a:lnTo>
                  <a:pt x="3468695" y="1765053"/>
                </a:lnTo>
                <a:lnTo>
                  <a:pt x="3473005" y="1759267"/>
                </a:lnTo>
                <a:lnTo>
                  <a:pt x="3479315" y="1755481"/>
                </a:lnTo>
                <a:lnTo>
                  <a:pt x="3486911" y="1754124"/>
                </a:lnTo>
                <a:lnTo>
                  <a:pt x="3494270" y="1755481"/>
                </a:lnTo>
                <a:lnTo>
                  <a:pt x="3500056" y="1759267"/>
                </a:lnTo>
                <a:lnTo>
                  <a:pt x="3503842" y="1765053"/>
                </a:lnTo>
                <a:lnTo>
                  <a:pt x="3505200" y="1772412"/>
                </a:lnTo>
                <a:lnTo>
                  <a:pt x="3503842" y="1780008"/>
                </a:lnTo>
                <a:lnTo>
                  <a:pt x="3500056" y="1786318"/>
                </a:lnTo>
                <a:lnTo>
                  <a:pt x="3494270" y="1790628"/>
                </a:lnTo>
                <a:lnTo>
                  <a:pt x="3486911" y="1792224"/>
                </a:lnTo>
                <a:close/>
              </a:path>
              <a:path w="3505200" h="3546475">
                <a:moveTo>
                  <a:pt x="3486911" y="1868424"/>
                </a:moveTo>
                <a:lnTo>
                  <a:pt x="3479315" y="1866828"/>
                </a:lnTo>
                <a:lnTo>
                  <a:pt x="3473005" y="1862518"/>
                </a:lnTo>
                <a:lnTo>
                  <a:pt x="3468695" y="1856208"/>
                </a:lnTo>
                <a:lnTo>
                  <a:pt x="3467100" y="1848612"/>
                </a:lnTo>
                <a:lnTo>
                  <a:pt x="3468695" y="1841253"/>
                </a:lnTo>
                <a:lnTo>
                  <a:pt x="3473005" y="1835467"/>
                </a:lnTo>
                <a:lnTo>
                  <a:pt x="3479315" y="1831681"/>
                </a:lnTo>
                <a:lnTo>
                  <a:pt x="3486911" y="1830324"/>
                </a:lnTo>
                <a:lnTo>
                  <a:pt x="3494270" y="1831681"/>
                </a:lnTo>
                <a:lnTo>
                  <a:pt x="3500056" y="1835467"/>
                </a:lnTo>
                <a:lnTo>
                  <a:pt x="3503842" y="1841253"/>
                </a:lnTo>
                <a:lnTo>
                  <a:pt x="3505200" y="1848612"/>
                </a:lnTo>
                <a:lnTo>
                  <a:pt x="3503842" y="1856208"/>
                </a:lnTo>
                <a:lnTo>
                  <a:pt x="3500056" y="1862518"/>
                </a:lnTo>
                <a:lnTo>
                  <a:pt x="3494270" y="1866828"/>
                </a:lnTo>
                <a:lnTo>
                  <a:pt x="3486911" y="1868424"/>
                </a:lnTo>
                <a:close/>
              </a:path>
              <a:path w="3505200" h="3546475">
                <a:moveTo>
                  <a:pt x="3486911" y="1944624"/>
                </a:moveTo>
                <a:lnTo>
                  <a:pt x="3479315" y="1943028"/>
                </a:lnTo>
                <a:lnTo>
                  <a:pt x="3473005" y="1938718"/>
                </a:lnTo>
                <a:lnTo>
                  <a:pt x="3468695" y="1932408"/>
                </a:lnTo>
                <a:lnTo>
                  <a:pt x="3467100" y="1924812"/>
                </a:lnTo>
                <a:lnTo>
                  <a:pt x="3468695" y="1917453"/>
                </a:lnTo>
                <a:lnTo>
                  <a:pt x="3473005" y="1911667"/>
                </a:lnTo>
                <a:lnTo>
                  <a:pt x="3479315" y="1907881"/>
                </a:lnTo>
                <a:lnTo>
                  <a:pt x="3486911" y="1906524"/>
                </a:lnTo>
                <a:lnTo>
                  <a:pt x="3494270" y="1907881"/>
                </a:lnTo>
                <a:lnTo>
                  <a:pt x="3500056" y="1911667"/>
                </a:lnTo>
                <a:lnTo>
                  <a:pt x="3503842" y="1917453"/>
                </a:lnTo>
                <a:lnTo>
                  <a:pt x="3505200" y="1924812"/>
                </a:lnTo>
                <a:lnTo>
                  <a:pt x="3503842" y="1932408"/>
                </a:lnTo>
                <a:lnTo>
                  <a:pt x="3500056" y="1938718"/>
                </a:lnTo>
                <a:lnTo>
                  <a:pt x="3494270" y="1943028"/>
                </a:lnTo>
                <a:lnTo>
                  <a:pt x="3486911" y="1944624"/>
                </a:lnTo>
                <a:close/>
              </a:path>
              <a:path w="3505200" h="3546475">
                <a:moveTo>
                  <a:pt x="3486911" y="2020824"/>
                </a:moveTo>
                <a:lnTo>
                  <a:pt x="3479315" y="2019228"/>
                </a:lnTo>
                <a:lnTo>
                  <a:pt x="3473005" y="2014918"/>
                </a:lnTo>
                <a:lnTo>
                  <a:pt x="3468695" y="2008608"/>
                </a:lnTo>
                <a:lnTo>
                  <a:pt x="3467100" y="2001012"/>
                </a:lnTo>
                <a:lnTo>
                  <a:pt x="3468695" y="1993653"/>
                </a:lnTo>
                <a:lnTo>
                  <a:pt x="3473005" y="1987867"/>
                </a:lnTo>
                <a:lnTo>
                  <a:pt x="3479315" y="1984081"/>
                </a:lnTo>
                <a:lnTo>
                  <a:pt x="3486911" y="1982724"/>
                </a:lnTo>
                <a:lnTo>
                  <a:pt x="3494270" y="1984081"/>
                </a:lnTo>
                <a:lnTo>
                  <a:pt x="3500056" y="1987867"/>
                </a:lnTo>
                <a:lnTo>
                  <a:pt x="3503842" y="1993653"/>
                </a:lnTo>
                <a:lnTo>
                  <a:pt x="3505200" y="2001012"/>
                </a:lnTo>
                <a:lnTo>
                  <a:pt x="3503842" y="2008608"/>
                </a:lnTo>
                <a:lnTo>
                  <a:pt x="3500056" y="2014918"/>
                </a:lnTo>
                <a:lnTo>
                  <a:pt x="3494270" y="2019228"/>
                </a:lnTo>
                <a:lnTo>
                  <a:pt x="3486911" y="2020824"/>
                </a:lnTo>
                <a:close/>
              </a:path>
              <a:path w="3505200" h="3546475">
                <a:moveTo>
                  <a:pt x="3486911" y="2097024"/>
                </a:moveTo>
                <a:lnTo>
                  <a:pt x="3479315" y="2095428"/>
                </a:lnTo>
                <a:lnTo>
                  <a:pt x="3473005" y="2091118"/>
                </a:lnTo>
                <a:lnTo>
                  <a:pt x="3468695" y="2084808"/>
                </a:lnTo>
                <a:lnTo>
                  <a:pt x="3467100" y="2077212"/>
                </a:lnTo>
                <a:lnTo>
                  <a:pt x="3468695" y="2069853"/>
                </a:lnTo>
                <a:lnTo>
                  <a:pt x="3473005" y="2064067"/>
                </a:lnTo>
                <a:lnTo>
                  <a:pt x="3479315" y="2060281"/>
                </a:lnTo>
                <a:lnTo>
                  <a:pt x="3486911" y="2058924"/>
                </a:lnTo>
                <a:lnTo>
                  <a:pt x="3494270" y="2060281"/>
                </a:lnTo>
                <a:lnTo>
                  <a:pt x="3500056" y="2064067"/>
                </a:lnTo>
                <a:lnTo>
                  <a:pt x="3503842" y="2069853"/>
                </a:lnTo>
                <a:lnTo>
                  <a:pt x="3505200" y="2077212"/>
                </a:lnTo>
                <a:lnTo>
                  <a:pt x="3503842" y="2084808"/>
                </a:lnTo>
                <a:lnTo>
                  <a:pt x="3500056" y="2091118"/>
                </a:lnTo>
                <a:lnTo>
                  <a:pt x="3494270" y="2095428"/>
                </a:lnTo>
                <a:lnTo>
                  <a:pt x="3486911" y="2097024"/>
                </a:lnTo>
                <a:close/>
              </a:path>
              <a:path w="3505200" h="3546475">
                <a:moveTo>
                  <a:pt x="3486911" y="2173224"/>
                </a:moveTo>
                <a:lnTo>
                  <a:pt x="3479315" y="2171628"/>
                </a:lnTo>
                <a:lnTo>
                  <a:pt x="3473005" y="2167318"/>
                </a:lnTo>
                <a:lnTo>
                  <a:pt x="3468695" y="2161008"/>
                </a:lnTo>
                <a:lnTo>
                  <a:pt x="3467100" y="2153412"/>
                </a:lnTo>
                <a:lnTo>
                  <a:pt x="3468695" y="2146053"/>
                </a:lnTo>
                <a:lnTo>
                  <a:pt x="3473005" y="2140267"/>
                </a:lnTo>
                <a:lnTo>
                  <a:pt x="3479315" y="2136481"/>
                </a:lnTo>
                <a:lnTo>
                  <a:pt x="3486911" y="2135124"/>
                </a:lnTo>
                <a:lnTo>
                  <a:pt x="3494270" y="2136481"/>
                </a:lnTo>
                <a:lnTo>
                  <a:pt x="3500056" y="2140267"/>
                </a:lnTo>
                <a:lnTo>
                  <a:pt x="3503842" y="2146053"/>
                </a:lnTo>
                <a:lnTo>
                  <a:pt x="3505200" y="2153412"/>
                </a:lnTo>
                <a:lnTo>
                  <a:pt x="3503842" y="2161008"/>
                </a:lnTo>
                <a:lnTo>
                  <a:pt x="3500056" y="2167318"/>
                </a:lnTo>
                <a:lnTo>
                  <a:pt x="3494270" y="2171628"/>
                </a:lnTo>
                <a:lnTo>
                  <a:pt x="3486911" y="2173224"/>
                </a:lnTo>
                <a:close/>
              </a:path>
              <a:path w="3505200" h="3546475">
                <a:moveTo>
                  <a:pt x="3486911" y="2249424"/>
                </a:moveTo>
                <a:lnTo>
                  <a:pt x="3479315" y="2247828"/>
                </a:lnTo>
                <a:lnTo>
                  <a:pt x="3473005" y="2243518"/>
                </a:lnTo>
                <a:lnTo>
                  <a:pt x="3468695" y="2237208"/>
                </a:lnTo>
                <a:lnTo>
                  <a:pt x="3467100" y="2229612"/>
                </a:lnTo>
                <a:lnTo>
                  <a:pt x="3468695" y="2222253"/>
                </a:lnTo>
                <a:lnTo>
                  <a:pt x="3473005" y="2216467"/>
                </a:lnTo>
                <a:lnTo>
                  <a:pt x="3479315" y="2212681"/>
                </a:lnTo>
                <a:lnTo>
                  <a:pt x="3486911" y="2211324"/>
                </a:lnTo>
                <a:lnTo>
                  <a:pt x="3494270" y="2212681"/>
                </a:lnTo>
                <a:lnTo>
                  <a:pt x="3500056" y="2216467"/>
                </a:lnTo>
                <a:lnTo>
                  <a:pt x="3503842" y="2222253"/>
                </a:lnTo>
                <a:lnTo>
                  <a:pt x="3505200" y="2229612"/>
                </a:lnTo>
                <a:lnTo>
                  <a:pt x="3503842" y="2237208"/>
                </a:lnTo>
                <a:lnTo>
                  <a:pt x="3500056" y="2243518"/>
                </a:lnTo>
                <a:lnTo>
                  <a:pt x="3494270" y="2247828"/>
                </a:lnTo>
                <a:lnTo>
                  <a:pt x="3486911" y="2249424"/>
                </a:lnTo>
                <a:close/>
              </a:path>
              <a:path w="3505200" h="3546475">
                <a:moveTo>
                  <a:pt x="3486911" y="2325624"/>
                </a:moveTo>
                <a:lnTo>
                  <a:pt x="3479315" y="2324028"/>
                </a:lnTo>
                <a:lnTo>
                  <a:pt x="3473005" y="2319718"/>
                </a:lnTo>
                <a:lnTo>
                  <a:pt x="3468695" y="2313408"/>
                </a:lnTo>
                <a:lnTo>
                  <a:pt x="3467100" y="2305812"/>
                </a:lnTo>
                <a:lnTo>
                  <a:pt x="3468695" y="2298453"/>
                </a:lnTo>
                <a:lnTo>
                  <a:pt x="3473005" y="2292667"/>
                </a:lnTo>
                <a:lnTo>
                  <a:pt x="3479315" y="2288881"/>
                </a:lnTo>
                <a:lnTo>
                  <a:pt x="3486911" y="2287524"/>
                </a:lnTo>
                <a:lnTo>
                  <a:pt x="3494270" y="2288881"/>
                </a:lnTo>
                <a:lnTo>
                  <a:pt x="3500056" y="2292667"/>
                </a:lnTo>
                <a:lnTo>
                  <a:pt x="3503842" y="2298453"/>
                </a:lnTo>
                <a:lnTo>
                  <a:pt x="3505200" y="2305812"/>
                </a:lnTo>
                <a:lnTo>
                  <a:pt x="3503842" y="2313408"/>
                </a:lnTo>
                <a:lnTo>
                  <a:pt x="3500056" y="2319718"/>
                </a:lnTo>
                <a:lnTo>
                  <a:pt x="3494270" y="2324028"/>
                </a:lnTo>
                <a:lnTo>
                  <a:pt x="3486911" y="2325624"/>
                </a:lnTo>
                <a:close/>
              </a:path>
              <a:path w="3505200" h="3546475">
                <a:moveTo>
                  <a:pt x="3486911" y="2401824"/>
                </a:moveTo>
                <a:lnTo>
                  <a:pt x="3479315" y="2400228"/>
                </a:lnTo>
                <a:lnTo>
                  <a:pt x="3473005" y="2395918"/>
                </a:lnTo>
                <a:lnTo>
                  <a:pt x="3468695" y="2389608"/>
                </a:lnTo>
                <a:lnTo>
                  <a:pt x="3467100" y="2382012"/>
                </a:lnTo>
                <a:lnTo>
                  <a:pt x="3468695" y="2374653"/>
                </a:lnTo>
                <a:lnTo>
                  <a:pt x="3473005" y="2368867"/>
                </a:lnTo>
                <a:lnTo>
                  <a:pt x="3479315" y="2365081"/>
                </a:lnTo>
                <a:lnTo>
                  <a:pt x="3486911" y="2363724"/>
                </a:lnTo>
                <a:lnTo>
                  <a:pt x="3494270" y="2365081"/>
                </a:lnTo>
                <a:lnTo>
                  <a:pt x="3500056" y="2368867"/>
                </a:lnTo>
                <a:lnTo>
                  <a:pt x="3503842" y="2374653"/>
                </a:lnTo>
                <a:lnTo>
                  <a:pt x="3505200" y="2382012"/>
                </a:lnTo>
                <a:lnTo>
                  <a:pt x="3503842" y="2389608"/>
                </a:lnTo>
                <a:lnTo>
                  <a:pt x="3500056" y="2395918"/>
                </a:lnTo>
                <a:lnTo>
                  <a:pt x="3494270" y="2400228"/>
                </a:lnTo>
                <a:lnTo>
                  <a:pt x="3486911" y="2401824"/>
                </a:lnTo>
                <a:close/>
              </a:path>
              <a:path w="3505200" h="3546475">
                <a:moveTo>
                  <a:pt x="3486911" y="2478024"/>
                </a:moveTo>
                <a:lnTo>
                  <a:pt x="3479315" y="2476428"/>
                </a:lnTo>
                <a:lnTo>
                  <a:pt x="3473005" y="2472118"/>
                </a:lnTo>
                <a:lnTo>
                  <a:pt x="3468695" y="2465808"/>
                </a:lnTo>
                <a:lnTo>
                  <a:pt x="3467100" y="2458212"/>
                </a:lnTo>
                <a:lnTo>
                  <a:pt x="3468695" y="2450853"/>
                </a:lnTo>
                <a:lnTo>
                  <a:pt x="3473005" y="2445067"/>
                </a:lnTo>
                <a:lnTo>
                  <a:pt x="3479315" y="2441281"/>
                </a:lnTo>
                <a:lnTo>
                  <a:pt x="3486911" y="2439924"/>
                </a:lnTo>
                <a:lnTo>
                  <a:pt x="3494270" y="2441281"/>
                </a:lnTo>
                <a:lnTo>
                  <a:pt x="3500056" y="2445067"/>
                </a:lnTo>
                <a:lnTo>
                  <a:pt x="3503842" y="2450853"/>
                </a:lnTo>
                <a:lnTo>
                  <a:pt x="3505200" y="2458212"/>
                </a:lnTo>
                <a:lnTo>
                  <a:pt x="3503842" y="2465808"/>
                </a:lnTo>
                <a:lnTo>
                  <a:pt x="3500056" y="2472118"/>
                </a:lnTo>
                <a:lnTo>
                  <a:pt x="3494270" y="2476428"/>
                </a:lnTo>
                <a:lnTo>
                  <a:pt x="3486911" y="2478024"/>
                </a:lnTo>
                <a:close/>
              </a:path>
              <a:path w="3505200" h="3546475">
                <a:moveTo>
                  <a:pt x="3486911" y="2554224"/>
                </a:moveTo>
                <a:lnTo>
                  <a:pt x="3479315" y="2552628"/>
                </a:lnTo>
                <a:lnTo>
                  <a:pt x="3473005" y="2548318"/>
                </a:lnTo>
                <a:lnTo>
                  <a:pt x="3468695" y="2542008"/>
                </a:lnTo>
                <a:lnTo>
                  <a:pt x="3467100" y="2534411"/>
                </a:lnTo>
                <a:lnTo>
                  <a:pt x="3468695" y="2527053"/>
                </a:lnTo>
                <a:lnTo>
                  <a:pt x="3473005" y="2521267"/>
                </a:lnTo>
                <a:lnTo>
                  <a:pt x="3479315" y="2517481"/>
                </a:lnTo>
                <a:lnTo>
                  <a:pt x="3486911" y="2516124"/>
                </a:lnTo>
                <a:lnTo>
                  <a:pt x="3494270" y="2517481"/>
                </a:lnTo>
                <a:lnTo>
                  <a:pt x="3500056" y="2521267"/>
                </a:lnTo>
                <a:lnTo>
                  <a:pt x="3503842" y="2527053"/>
                </a:lnTo>
                <a:lnTo>
                  <a:pt x="3505200" y="2534411"/>
                </a:lnTo>
                <a:lnTo>
                  <a:pt x="3503842" y="2542008"/>
                </a:lnTo>
                <a:lnTo>
                  <a:pt x="3500056" y="2548318"/>
                </a:lnTo>
                <a:lnTo>
                  <a:pt x="3494270" y="2552628"/>
                </a:lnTo>
                <a:lnTo>
                  <a:pt x="3486911" y="2554224"/>
                </a:lnTo>
                <a:close/>
              </a:path>
              <a:path w="3505200" h="3546475">
                <a:moveTo>
                  <a:pt x="3486911" y="2630424"/>
                </a:moveTo>
                <a:lnTo>
                  <a:pt x="3479315" y="2628828"/>
                </a:lnTo>
                <a:lnTo>
                  <a:pt x="3473005" y="2624518"/>
                </a:lnTo>
                <a:lnTo>
                  <a:pt x="3468695" y="2618208"/>
                </a:lnTo>
                <a:lnTo>
                  <a:pt x="3467100" y="2610611"/>
                </a:lnTo>
                <a:lnTo>
                  <a:pt x="3468695" y="2603253"/>
                </a:lnTo>
                <a:lnTo>
                  <a:pt x="3473005" y="2597467"/>
                </a:lnTo>
                <a:lnTo>
                  <a:pt x="3479315" y="2593681"/>
                </a:lnTo>
                <a:lnTo>
                  <a:pt x="3486911" y="2592324"/>
                </a:lnTo>
                <a:lnTo>
                  <a:pt x="3494270" y="2593681"/>
                </a:lnTo>
                <a:lnTo>
                  <a:pt x="3500056" y="2597467"/>
                </a:lnTo>
                <a:lnTo>
                  <a:pt x="3503842" y="2603253"/>
                </a:lnTo>
                <a:lnTo>
                  <a:pt x="3505200" y="2610611"/>
                </a:lnTo>
                <a:lnTo>
                  <a:pt x="3503842" y="2618208"/>
                </a:lnTo>
                <a:lnTo>
                  <a:pt x="3500056" y="2624518"/>
                </a:lnTo>
                <a:lnTo>
                  <a:pt x="3494270" y="2628828"/>
                </a:lnTo>
                <a:lnTo>
                  <a:pt x="3486911" y="2630424"/>
                </a:lnTo>
                <a:close/>
              </a:path>
              <a:path w="3505200" h="3546475">
                <a:moveTo>
                  <a:pt x="3486911" y="2706624"/>
                </a:moveTo>
                <a:lnTo>
                  <a:pt x="3479315" y="2705028"/>
                </a:lnTo>
                <a:lnTo>
                  <a:pt x="3473005" y="2700718"/>
                </a:lnTo>
                <a:lnTo>
                  <a:pt x="3468695" y="2694408"/>
                </a:lnTo>
                <a:lnTo>
                  <a:pt x="3467100" y="2686811"/>
                </a:lnTo>
                <a:lnTo>
                  <a:pt x="3468695" y="2679453"/>
                </a:lnTo>
                <a:lnTo>
                  <a:pt x="3473005" y="2673667"/>
                </a:lnTo>
                <a:lnTo>
                  <a:pt x="3479315" y="2669881"/>
                </a:lnTo>
                <a:lnTo>
                  <a:pt x="3486911" y="2668524"/>
                </a:lnTo>
                <a:lnTo>
                  <a:pt x="3494270" y="2669881"/>
                </a:lnTo>
                <a:lnTo>
                  <a:pt x="3500056" y="2673667"/>
                </a:lnTo>
                <a:lnTo>
                  <a:pt x="3503842" y="2679453"/>
                </a:lnTo>
                <a:lnTo>
                  <a:pt x="3505200" y="2686811"/>
                </a:lnTo>
                <a:lnTo>
                  <a:pt x="3503842" y="2694408"/>
                </a:lnTo>
                <a:lnTo>
                  <a:pt x="3500056" y="2700718"/>
                </a:lnTo>
                <a:lnTo>
                  <a:pt x="3494270" y="2705028"/>
                </a:lnTo>
                <a:lnTo>
                  <a:pt x="3486911" y="2706624"/>
                </a:lnTo>
                <a:close/>
              </a:path>
              <a:path w="3505200" h="3546475">
                <a:moveTo>
                  <a:pt x="3486911" y="2782824"/>
                </a:moveTo>
                <a:lnTo>
                  <a:pt x="3479315" y="2781228"/>
                </a:lnTo>
                <a:lnTo>
                  <a:pt x="3473005" y="2776918"/>
                </a:lnTo>
                <a:lnTo>
                  <a:pt x="3468695" y="2770608"/>
                </a:lnTo>
                <a:lnTo>
                  <a:pt x="3467100" y="2763011"/>
                </a:lnTo>
                <a:lnTo>
                  <a:pt x="3468695" y="2755653"/>
                </a:lnTo>
                <a:lnTo>
                  <a:pt x="3473005" y="2749867"/>
                </a:lnTo>
                <a:lnTo>
                  <a:pt x="3479315" y="2746081"/>
                </a:lnTo>
                <a:lnTo>
                  <a:pt x="3486911" y="2744724"/>
                </a:lnTo>
                <a:lnTo>
                  <a:pt x="3494270" y="2746081"/>
                </a:lnTo>
                <a:lnTo>
                  <a:pt x="3500056" y="2749867"/>
                </a:lnTo>
                <a:lnTo>
                  <a:pt x="3503842" y="2755653"/>
                </a:lnTo>
                <a:lnTo>
                  <a:pt x="3505200" y="2763011"/>
                </a:lnTo>
                <a:lnTo>
                  <a:pt x="3503842" y="2770608"/>
                </a:lnTo>
                <a:lnTo>
                  <a:pt x="3500056" y="2776918"/>
                </a:lnTo>
                <a:lnTo>
                  <a:pt x="3494270" y="2781228"/>
                </a:lnTo>
                <a:lnTo>
                  <a:pt x="3486911" y="2782824"/>
                </a:lnTo>
                <a:close/>
              </a:path>
              <a:path w="3505200" h="3546475">
                <a:moveTo>
                  <a:pt x="3486911" y="2859024"/>
                </a:moveTo>
                <a:lnTo>
                  <a:pt x="3479315" y="2857428"/>
                </a:lnTo>
                <a:lnTo>
                  <a:pt x="3473005" y="2853118"/>
                </a:lnTo>
                <a:lnTo>
                  <a:pt x="3468695" y="2846808"/>
                </a:lnTo>
                <a:lnTo>
                  <a:pt x="3467100" y="2839211"/>
                </a:lnTo>
                <a:lnTo>
                  <a:pt x="3468695" y="2831853"/>
                </a:lnTo>
                <a:lnTo>
                  <a:pt x="3473005" y="2826067"/>
                </a:lnTo>
                <a:lnTo>
                  <a:pt x="3479315" y="2822281"/>
                </a:lnTo>
                <a:lnTo>
                  <a:pt x="3486911" y="2820924"/>
                </a:lnTo>
                <a:lnTo>
                  <a:pt x="3494270" y="2822281"/>
                </a:lnTo>
                <a:lnTo>
                  <a:pt x="3500056" y="2826067"/>
                </a:lnTo>
                <a:lnTo>
                  <a:pt x="3503842" y="2831853"/>
                </a:lnTo>
                <a:lnTo>
                  <a:pt x="3505200" y="2839211"/>
                </a:lnTo>
                <a:lnTo>
                  <a:pt x="3503842" y="2846808"/>
                </a:lnTo>
                <a:lnTo>
                  <a:pt x="3500056" y="2853118"/>
                </a:lnTo>
                <a:lnTo>
                  <a:pt x="3494270" y="2857428"/>
                </a:lnTo>
                <a:lnTo>
                  <a:pt x="3486911" y="2859024"/>
                </a:lnTo>
                <a:close/>
              </a:path>
              <a:path w="3505200" h="3546475">
                <a:moveTo>
                  <a:pt x="3486911" y="2935224"/>
                </a:moveTo>
                <a:lnTo>
                  <a:pt x="3479315" y="2933628"/>
                </a:lnTo>
                <a:lnTo>
                  <a:pt x="3473005" y="2929318"/>
                </a:lnTo>
                <a:lnTo>
                  <a:pt x="3468695" y="2923008"/>
                </a:lnTo>
                <a:lnTo>
                  <a:pt x="3467100" y="2915411"/>
                </a:lnTo>
                <a:lnTo>
                  <a:pt x="3468695" y="2908696"/>
                </a:lnTo>
                <a:lnTo>
                  <a:pt x="3473005" y="2902839"/>
                </a:lnTo>
                <a:lnTo>
                  <a:pt x="3479315" y="2898695"/>
                </a:lnTo>
                <a:lnTo>
                  <a:pt x="3486911" y="2897124"/>
                </a:lnTo>
                <a:lnTo>
                  <a:pt x="3494270" y="2898695"/>
                </a:lnTo>
                <a:lnTo>
                  <a:pt x="3500056" y="2902839"/>
                </a:lnTo>
                <a:lnTo>
                  <a:pt x="3503842" y="2908696"/>
                </a:lnTo>
                <a:lnTo>
                  <a:pt x="3505200" y="2915411"/>
                </a:lnTo>
                <a:lnTo>
                  <a:pt x="3503842" y="2923008"/>
                </a:lnTo>
                <a:lnTo>
                  <a:pt x="3500056" y="2929318"/>
                </a:lnTo>
                <a:lnTo>
                  <a:pt x="3494270" y="2933628"/>
                </a:lnTo>
                <a:lnTo>
                  <a:pt x="3486911" y="2935224"/>
                </a:lnTo>
                <a:close/>
              </a:path>
              <a:path w="3505200" h="3546475">
                <a:moveTo>
                  <a:pt x="3486911" y="3011424"/>
                </a:moveTo>
                <a:lnTo>
                  <a:pt x="3479315" y="3009828"/>
                </a:lnTo>
                <a:lnTo>
                  <a:pt x="3473005" y="3005518"/>
                </a:lnTo>
                <a:lnTo>
                  <a:pt x="3468695" y="2999208"/>
                </a:lnTo>
                <a:lnTo>
                  <a:pt x="3467100" y="2991611"/>
                </a:lnTo>
                <a:lnTo>
                  <a:pt x="3468695" y="2984896"/>
                </a:lnTo>
                <a:lnTo>
                  <a:pt x="3473005" y="2979039"/>
                </a:lnTo>
                <a:lnTo>
                  <a:pt x="3479315" y="2974895"/>
                </a:lnTo>
                <a:lnTo>
                  <a:pt x="3486911" y="2973324"/>
                </a:lnTo>
                <a:lnTo>
                  <a:pt x="3494270" y="2974895"/>
                </a:lnTo>
                <a:lnTo>
                  <a:pt x="3500056" y="2979039"/>
                </a:lnTo>
                <a:lnTo>
                  <a:pt x="3503842" y="2984896"/>
                </a:lnTo>
                <a:lnTo>
                  <a:pt x="3505200" y="2991611"/>
                </a:lnTo>
                <a:lnTo>
                  <a:pt x="3503842" y="2999208"/>
                </a:lnTo>
                <a:lnTo>
                  <a:pt x="3500056" y="3005518"/>
                </a:lnTo>
                <a:lnTo>
                  <a:pt x="3494270" y="3009828"/>
                </a:lnTo>
                <a:lnTo>
                  <a:pt x="3486911" y="3011424"/>
                </a:lnTo>
                <a:close/>
              </a:path>
              <a:path w="3505200" h="3546475">
                <a:moveTo>
                  <a:pt x="3486911" y="3087624"/>
                </a:moveTo>
                <a:lnTo>
                  <a:pt x="3479315" y="3086028"/>
                </a:lnTo>
                <a:lnTo>
                  <a:pt x="3473005" y="3081718"/>
                </a:lnTo>
                <a:lnTo>
                  <a:pt x="3468695" y="3075408"/>
                </a:lnTo>
                <a:lnTo>
                  <a:pt x="3467100" y="3067811"/>
                </a:lnTo>
                <a:lnTo>
                  <a:pt x="3468695" y="3061096"/>
                </a:lnTo>
                <a:lnTo>
                  <a:pt x="3473005" y="3055239"/>
                </a:lnTo>
                <a:lnTo>
                  <a:pt x="3479315" y="3051095"/>
                </a:lnTo>
                <a:lnTo>
                  <a:pt x="3486911" y="3049524"/>
                </a:lnTo>
                <a:lnTo>
                  <a:pt x="3494270" y="3051095"/>
                </a:lnTo>
                <a:lnTo>
                  <a:pt x="3500056" y="3055239"/>
                </a:lnTo>
                <a:lnTo>
                  <a:pt x="3503842" y="3061096"/>
                </a:lnTo>
                <a:lnTo>
                  <a:pt x="3505200" y="3067811"/>
                </a:lnTo>
                <a:lnTo>
                  <a:pt x="3503842" y="3075408"/>
                </a:lnTo>
                <a:lnTo>
                  <a:pt x="3500056" y="3081718"/>
                </a:lnTo>
                <a:lnTo>
                  <a:pt x="3494270" y="3086028"/>
                </a:lnTo>
                <a:lnTo>
                  <a:pt x="3486911" y="3087624"/>
                </a:lnTo>
                <a:close/>
              </a:path>
              <a:path w="3505200" h="3546475">
                <a:moveTo>
                  <a:pt x="3486911" y="3163824"/>
                </a:moveTo>
                <a:lnTo>
                  <a:pt x="3479315" y="3162252"/>
                </a:lnTo>
                <a:lnTo>
                  <a:pt x="3473005" y="3158108"/>
                </a:lnTo>
                <a:lnTo>
                  <a:pt x="3468695" y="3152251"/>
                </a:lnTo>
                <a:lnTo>
                  <a:pt x="3467100" y="3145536"/>
                </a:lnTo>
                <a:lnTo>
                  <a:pt x="3467100" y="3144011"/>
                </a:lnTo>
                <a:lnTo>
                  <a:pt x="3468695" y="3137296"/>
                </a:lnTo>
                <a:lnTo>
                  <a:pt x="3473005" y="3131439"/>
                </a:lnTo>
                <a:lnTo>
                  <a:pt x="3479315" y="3127295"/>
                </a:lnTo>
                <a:lnTo>
                  <a:pt x="3486911" y="3125724"/>
                </a:lnTo>
                <a:lnTo>
                  <a:pt x="3494270" y="3127295"/>
                </a:lnTo>
                <a:lnTo>
                  <a:pt x="3500056" y="3131439"/>
                </a:lnTo>
                <a:lnTo>
                  <a:pt x="3503842" y="3137296"/>
                </a:lnTo>
                <a:lnTo>
                  <a:pt x="3505200" y="3144011"/>
                </a:lnTo>
                <a:lnTo>
                  <a:pt x="3505200" y="3145536"/>
                </a:lnTo>
                <a:lnTo>
                  <a:pt x="3503842" y="3152251"/>
                </a:lnTo>
                <a:lnTo>
                  <a:pt x="3500056" y="3158108"/>
                </a:lnTo>
                <a:lnTo>
                  <a:pt x="3494270" y="3162252"/>
                </a:lnTo>
                <a:lnTo>
                  <a:pt x="3486911" y="3163824"/>
                </a:lnTo>
                <a:close/>
              </a:path>
              <a:path w="3505200" h="3546475">
                <a:moveTo>
                  <a:pt x="3486911" y="3240024"/>
                </a:moveTo>
                <a:lnTo>
                  <a:pt x="3479315" y="3238452"/>
                </a:lnTo>
                <a:lnTo>
                  <a:pt x="3473005" y="3234308"/>
                </a:lnTo>
                <a:lnTo>
                  <a:pt x="3468695" y="3228451"/>
                </a:lnTo>
                <a:lnTo>
                  <a:pt x="3467100" y="3221736"/>
                </a:lnTo>
                <a:lnTo>
                  <a:pt x="3468695" y="3214140"/>
                </a:lnTo>
                <a:lnTo>
                  <a:pt x="3473005" y="3207829"/>
                </a:lnTo>
                <a:lnTo>
                  <a:pt x="3479315" y="3203519"/>
                </a:lnTo>
                <a:lnTo>
                  <a:pt x="3486911" y="3201924"/>
                </a:lnTo>
                <a:lnTo>
                  <a:pt x="3494270" y="3203519"/>
                </a:lnTo>
                <a:lnTo>
                  <a:pt x="3500056" y="3207829"/>
                </a:lnTo>
                <a:lnTo>
                  <a:pt x="3503842" y="3214140"/>
                </a:lnTo>
                <a:lnTo>
                  <a:pt x="3505200" y="3221736"/>
                </a:lnTo>
                <a:lnTo>
                  <a:pt x="3503842" y="3228451"/>
                </a:lnTo>
                <a:lnTo>
                  <a:pt x="3500056" y="3234308"/>
                </a:lnTo>
                <a:lnTo>
                  <a:pt x="3494270" y="3238452"/>
                </a:lnTo>
                <a:lnTo>
                  <a:pt x="3486911" y="3240024"/>
                </a:lnTo>
                <a:close/>
              </a:path>
              <a:path w="3505200" h="3546475">
                <a:moveTo>
                  <a:pt x="3486911" y="3316224"/>
                </a:moveTo>
                <a:lnTo>
                  <a:pt x="3479315" y="3314652"/>
                </a:lnTo>
                <a:lnTo>
                  <a:pt x="3473005" y="3310508"/>
                </a:lnTo>
                <a:lnTo>
                  <a:pt x="3468695" y="3304651"/>
                </a:lnTo>
                <a:lnTo>
                  <a:pt x="3467100" y="3297936"/>
                </a:lnTo>
                <a:lnTo>
                  <a:pt x="3468695" y="3290340"/>
                </a:lnTo>
                <a:lnTo>
                  <a:pt x="3473005" y="3284029"/>
                </a:lnTo>
                <a:lnTo>
                  <a:pt x="3479315" y="3279719"/>
                </a:lnTo>
                <a:lnTo>
                  <a:pt x="3486911" y="3278124"/>
                </a:lnTo>
                <a:lnTo>
                  <a:pt x="3494270" y="3279719"/>
                </a:lnTo>
                <a:lnTo>
                  <a:pt x="3500056" y="3284029"/>
                </a:lnTo>
                <a:lnTo>
                  <a:pt x="3503842" y="3290340"/>
                </a:lnTo>
                <a:lnTo>
                  <a:pt x="3505200" y="3297936"/>
                </a:lnTo>
                <a:lnTo>
                  <a:pt x="3503842" y="3304651"/>
                </a:lnTo>
                <a:lnTo>
                  <a:pt x="3500056" y="3310508"/>
                </a:lnTo>
                <a:lnTo>
                  <a:pt x="3494270" y="3314652"/>
                </a:lnTo>
                <a:lnTo>
                  <a:pt x="3486911" y="3316224"/>
                </a:lnTo>
                <a:close/>
              </a:path>
              <a:path w="3505200" h="3546475">
                <a:moveTo>
                  <a:pt x="3486911" y="3392424"/>
                </a:moveTo>
                <a:lnTo>
                  <a:pt x="3479315" y="3390852"/>
                </a:lnTo>
                <a:lnTo>
                  <a:pt x="3473005" y="3386708"/>
                </a:lnTo>
                <a:lnTo>
                  <a:pt x="3468695" y="3380851"/>
                </a:lnTo>
                <a:lnTo>
                  <a:pt x="3467100" y="3374136"/>
                </a:lnTo>
                <a:lnTo>
                  <a:pt x="3468695" y="3366540"/>
                </a:lnTo>
                <a:lnTo>
                  <a:pt x="3473005" y="3360229"/>
                </a:lnTo>
                <a:lnTo>
                  <a:pt x="3479315" y="3355919"/>
                </a:lnTo>
                <a:lnTo>
                  <a:pt x="3486911" y="3354324"/>
                </a:lnTo>
                <a:lnTo>
                  <a:pt x="3494270" y="3355919"/>
                </a:lnTo>
                <a:lnTo>
                  <a:pt x="3500056" y="3360229"/>
                </a:lnTo>
                <a:lnTo>
                  <a:pt x="3503842" y="3366540"/>
                </a:lnTo>
                <a:lnTo>
                  <a:pt x="3505200" y="3374136"/>
                </a:lnTo>
                <a:lnTo>
                  <a:pt x="3503842" y="3380851"/>
                </a:lnTo>
                <a:lnTo>
                  <a:pt x="3500056" y="3386708"/>
                </a:lnTo>
                <a:lnTo>
                  <a:pt x="3494270" y="3390852"/>
                </a:lnTo>
                <a:lnTo>
                  <a:pt x="3486911" y="3392424"/>
                </a:lnTo>
                <a:close/>
              </a:path>
              <a:path w="3505200" h="3546475">
                <a:moveTo>
                  <a:pt x="3486911" y="3468624"/>
                </a:moveTo>
                <a:lnTo>
                  <a:pt x="3479315" y="3467266"/>
                </a:lnTo>
                <a:lnTo>
                  <a:pt x="3473005" y="3463480"/>
                </a:lnTo>
                <a:lnTo>
                  <a:pt x="3468695" y="3457694"/>
                </a:lnTo>
                <a:lnTo>
                  <a:pt x="3467100" y="3450336"/>
                </a:lnTo>
                <a:lnTo>
                  <a:pt x="3468695" y="3442740"/>
                </a:lnTo>
                <a:lnTo>
                  <a:pt x="3473005" y="3436429"/>
                </a:lnTo>
                <a:lnTo>
                  <a:pt x="3479315" y="3432119"/>
                </a:lnTo>
                <a:lnTo>
                  <a:pt x="3486911" y="3430524"/>
                </a:lnTo>
                <a:lnTo>
                  <a:pt x="3494270" y="3432119"/>
                </a:lnTo>
                <a:lnTo>
                  <a:pt x="3500056" y="3436429"/>
                </a:lnTo>
                <a:lnTo>
                  <a:pt x="3503842" y="3442740"/>
                </a:lnTo>
                <a:lnTo>
                  <a:pt x="3505200" y="3450336"/>
                </a:lnTo>
                <a:lnTo>
                  <a:pt x="3503842" y="3457694"/>
                </a:lnTo>
                <a:lnTo>
                  <a:pt x="3500056" y="3463480"/>
                </a:lnTo>
                <a:lnTo>
                  <a:pt x="3494270" y="3467266"/>
                </a:lnTo>
                <a:lnTo>
                  <a:pt x="3486911" y="3468624"/>
                </a:lnTo>
                <a:close/>
              </a:path>
              <a:path w="3505200" h="3546475">
                <a:moveTo>
                  <a:pt x="3486911" y="3544824"/>
                </a:moveTo>
                <a:lnTo>
                  <a:pt x="3479315" y="3543466"/>
                </a:lnTo>
                <a:lnTo>
                  <a:pt x="3473005" y="3539680"/>
                </a:lnTo>
                <a:lnTo>
                  <a:pt x="3468695" y="3533894"/>
                </a:lnTo>
                <a:lnTo>
                  <a:pt x="3467100" y="3526536"/>
                </a:lnTo>
                <a:lnTo>
                  <a:pt x="3468695" y="3518940"/>
                </a:lnTo>
                <a:lnTo>
                  <a:pt x="3473005" y="3512629"/>
                </a:lnTo>
                <a:lnTo>
                  <a:pt x="3479315" y="3508319"/>
                </a:lnTo>
                <a:lnTo>
                  <a:pt x="3486911" y="3506724"/>
                </a:lnTo>
                <a:lnTo>
                  <a:pt x="3494270" y="3508319"/>
                </a:lnTo>
                <a:lnTo>
                  <a:pt x="3500056" y="3512629"/>
                </a:lnTo>
                <a:lnTo>
                  <a:pt x="3503842" y="3518940"/>
                </a:lnTo>
                <a:lnTo>
                  <a:pt x="3505200" y="3526536"/>
                </a:lnTo>
                <a:lnTo>
                  <a:pt x="3503842" y="3533894"/>
                </a:lnTo>
                <a:lnTo>
                  <a:pt x="3500056" y="3539680"/>
                </a:lnTo>
                <a:lnTo>
                  <a:pt x="3494270" y="3543466"/>
                </a:lnTo>
                <a:lnTo>
                  <a:pt x="3486911" y="3544824"/>
                </a:lnTo>
                <a:close/>
              </a:path>
              <a:path w="3505200" h="3546475">
                <a:moveTo>
                  <a:pt x="3410711" y="3546347"/>
                </a:moveTo>
                <a:lnTo>
                  <a:pt x="3403353" y="3544752"/>
                </a:lnTo>
                <a:lnTo>
                  <a:pt x="3397567" y="3540442"/>
                </a:lnTo>
                <a:lnTo>
                  <a:pt x="3393781" y="3534132"/>
                </a:lnTo>
                <a:lnTo>
                  <a:pt x="3392424" y="3526536"/>
                </a:lnTo>
                <a:lnTo>
                  <a:pt x="3393781" y="3519178"/>
                </a:lnTo>
                <a:lnTo>
                  <a:pt x="3397567" y="3513391"/>
                </a:lnTo>
                <a:lnTo>
                  <a:pt x="3403353" y="3509605"/>
                </a:lnTo>
                <a:lnTo>
                  <a:pt x="3410711" y="3508247"/>
                </a:lnTo>
                <a:lnTo>
                  <a:pt x="3418308" y="3509605"/>
                </a:lnTo>
                <a:lnTo>
                  <a:pt x="3424618" y="3513391"/>
                </a:lnTo>
                <a:lnTo>
                  <a:pt x="3428928" y="3519178"/>
                </a:lnTo>
                <a:lnTo>
                  <a:pt x="3430524" y="3526536"/>
                </a:lnTo>
                <a:lnTo>
                  <a:pt x="3428928" y="3534132"/>
                </a:lnTo>
                <a:lnTo>
                  <a:pt x="3424618" y="3540442"/>
                </a:lnTo>
                <a:lnTo>
                  <a:pt x="3418308" y="3544752"/>
                </a:lnTo>
                <a:lnTo>
                  <a:pt x="3410711" y="3546347"/>
                </a:lnTo>
                <a:close/>
              </a:path>
              <a:path w="3505200" h="3546475">
                <a:moveTo>
                  <a:pt x="3334511" y="3546347"/>
                </a:moveTo>
                <a:lnTo>
                  <a:pt x="3327153" y="3544752"/>
                </a:lnTo>
                <a:lnTo>
                  <a:pt x="3321367" y="3540442"/>
                </a:lnTo>
                <a:lnTo>
                  <a:pt x="3317581" y="3534132"/>
                </a:lnTo>
                <a:lnTo>
                  <a:pt x="3316224" y="3526536"/>
                </a:lnTo>
                <a:lnTo>
                  <a:pt x="3317581" y="3519178"/>
                </a:lnTo>
                <a:lnTo>
                  <a:pt x="3321367" y="3513391"/>
                </a:lnTo>
                <a:lnTo>
                  <a:pt x="3327153" y="3509605"/>
                </a:lnTo>
                <a:lnTo>
                  <a:pt x="3334511" y="3508247"/>
                </a:lnTo>
                <a:lnTo>
                  <a:pt x="3342108" y="3509605"/>
                </a:lnTo>
                <a:lnTo>
                  <a:pt x="3348418" y="3513391"/>
                </a:lnTo>
                <a:lnTo>
                  <a:pt x="3352728" y="3519178"/>
                </a:lnTo>
                <a:lnTo>
                  <a:pt x="3354324" y="3526536"/>
                </a:lnTo>
                <a:lnTo>
                  <a:pt x="3352728" y="3534132"/>
                </a:lnTo>
                <a:lnTo>
                  <a:pt x="3348418" y="3540442"/>
                </a:lnTo>
                <a:lnTo>
                  <a:pt x="3342108" y="3544752"/>
                </a:lnTo>
                <a:lnTo>
                  <a:pt x="3334511" y="3546347"/>
                </a:lnTo>
                <a:close/>
              </a:path>
              <a:path w="3505200" h="3546475">
                <a:moveTo>
                  <a:pt x="3258311" y="3546347"/>
                </a:moveTo>
                <a:lnTo>
                  <a:pt x="3250953" y="3544752"/>
                </a:lnTo>
                <a:lnTo>
                  <a:pt x="3245167" y="3540442"/>
                </a:lnTo>
                <a:lnTo>
                  <a:pt x="3241381" y="3534132"/>
                </a:lnTo>
                <a:lnTo>
                  <a:pt x="3240024" y="3526536"/>
                </a:lnTo>
                <a:lnTo>
                  <a:pt x="3241381" y="3519178"/>
                </a:lnTo>
                <a:lnTo>
                  <a:pt x="3245167" y="3513391"/>
                </a:lnTo>
                <a:lnTo>
                  <a:pt x="3250953" y="3509605"/>
                </a:lnTo>
                <a:lnTo>
                  <a:pt x="3258311" y="3508247"/>
                </a:lnTo>
                <a:lnTo>
                  <a:pt x="3265908" y="3509605"/>
                </a:lnTo>
                <a:lnTo>
                  <a:pt x="3272218" y="3513391"/>
                </a:lnTo>
                <a:lnTo>
                  <a:pt x="3276528" y="3519178"/>
                </a:lnTo>
                <a:lnTo>
                  <a:pt x="3278124" y="3526536"/>
                </a:lnTo>
                <a:lnTo>
                  <a:pt x="3276528" y="3534132"/>
                </a:lnTo>
                <a:lnTo>
                  <a:pt x="3272218" y="3540442"/>
                </a:lnTo>
                <a:lnTo>
                  <a:pt x="3265908" y="3544752"/>
                </a:lnTo>
                <a:lnTo>
                  <a:pt x="3258311" y="3546347"/>
                </a:lnTo>
                <a:close/>
              </a:path>
              <a:path w="3505200" h="3546475">
                <a:moveTo>
                  <a:pt x="3182111" y="3546347"/>
                </a:moveTo>
                <a:lnTo>
                  <a:pt x="3174753" y="3544752"/>
                </a:lnTo>
                <a:lnTo>
                  <a:pt x="3168967" y="3540442"/>
                </a:lnTo>
                <a:lnTo>
                  <a:pt x="3165181" y="3534132"/>
                </a:lnTo>
                <a:lnTo>
                  <a:pt x="3163824" y="3526536"/>
                </a:lnTo>
                <a:lnTo>
                  <a:pt x="3165181" y="3519178"/>
                </a:lnTo>
                <a:lnTo>
                  <a:pt x="3168967" y="3513391"/>
                </a:lnTo>
                <a:lnTo>
                  <a:pt x="3174753" y="3509605"/>
                </a:lnTo>
                <a:lnTo>
                  <a:pt x="3182111" y="3508247"/>
                </a:lnTo>
                <a:lnTo>
                  <a:pt x="3189708" y="3509605"/>
                </a:lnTo>
                <a:lnTo>
                  <a:pt x="3196018" y="3513391"/>
                </a:lnTo>
                <a:lnTo>
                  <a:pt x="3200328" y="3519178"/>
                </a:lnTo>
                <a:lnTo>
                  <a:pt x="3201924" y="3526536"/>
                </a:lnTo>
                <a:lnTo>
                  <a:pt x="3200328" y="3534132"/>
                </a:lnTo>
                <a:lnTo>
                  <a:pt x="3196018" y="3540442"/>
                </a:lnTo>
                <a:lnTo>
                  <a:pt x="3189708" y="3544752"/>
                </a:lnTo>
                <a:lnTo>
                  <a:pt x="3182111" y="3546347"/>
                </a:lnTo>
                <a:close/>
              </a:path>
              <a:path w="3505200" h="3546475">
                <a:moveTo>
                  <a:pt x="3105911" y="3546347"/>
                </a:moveTo>
                <a:lnTo>
                  <a:pt x="3098553" y="3544752"/>
                </a:lnTo>
                <a:lnTo>
                  <a:pt x="3092767" y="3540442"/>
                </a:lnTo>
                <a:lnTo>
                  <a:pt x="3088981" y="3534132"/>
                </a:lnTo>
                <a:lnTo>
                  <a:pt x="3087624" y="3526536"/>
                </a:lnTo>
                <a:lnTo>
                  <a:pt x="3088981" y="3519178"/>
                </a:lnTo>
                <a:lnTo>
                  <a:pt x="3092767" y="3513391"/>
                </a:lnTo>
                <a:lnTo>
                  <a:pt x="3098553" y="3509605"/>
                </a:lnTo>
                <a:lnTo>
                  <a:pt x="3105911" y="3508247"/>
                </a:lnTo>
                <a:lnTo>
                  <a:pt x="3113508" y="3509605"/>
                </a:lnTo>
                <a:lnTo>
                  <a:pt x="3119818" y="3513391"/>
                </a:lnTo>
                <a:lnTo>
                  <a:pt x="3124128" y="3519178"/>
                </a:lnTo>
                <a:lnTo>
                  <a:pt x="3125724" y="3526536"/>
                </a:lnTo>
                <a:lnTo>
                  <a:pt x="3124128" y="3534132"/>
                </a:lnTo>
                <a:lnTo>
                  <a:pt x="3119818" y="3540442"/>
                </a:lnTo>
                <a:lnTo>
                  <a:pt x="3113508" y="3544752"/>
                </a:lnTo>
                <a:lnTo>
                  <a:pt x="3105911" y="3546347"/>
                </a:lnTo>
                <a:close/>
              </a:path>
              <a:path w="3505200" h="3546475">
                <a:moveTo>
                  <a:pt x="3029711" y="3546347"/>
                </a:moveTo>
                <a:lnTo>
                  <a:pt x="3022353" y="3544752"/>
                </a:lnTo>
                <a:lnTo>
                  <a:pt x="3016567" y="3540442"/>
                </a:lnTo>
                <a:lnTo>
                  <a:pt x="3012781" y="3534132"/>
                </a:lnTo>
                <a:lnTo>
                  <a:pt x="3011424" y="3526536"/>
                </a:lnTo>
                <a:lnTo>
                  <a:pt x="3012781" y="3519178"/>
                </a:lnTo>
                <a:lnTo>
                  <a:pt x="3016567" y="3513391"/>
                </a:lnTo>
                <a:lnTo>
                  <a:pt x="3022353" y="3509605"/>
                </a:lnTo>
                <a:lnTo>
                  <a:pt x="3029711" y="3508247"/>
                </a:lnTo>
                <a:lnTo>
                  <a:pt x="3037308" y="3509605"/>
                </a:lnTo>
                <a:lnTo>
                  <a:pt x="3043618" y="3513391"/>
                </a:lnTo>
                <a:lnTo>
                  <a:pt x="3047928" y="3519178"/>
                </a:lnTo>
                <a:lnTo>
                  <a:pt x="3049524" y="3526536"/>
                </a:lnTo>
                <a:lnTo>
                  <a:pt x="3047928" y="3534132"/>
                </a:lnTo>
                <a:lnTo>
                  <a:pt x="3043618" y="3540442"/>
                </a:lnTo>
                <a:lnTo>
                  <a:pt x="3037308" y="3544752"/>
                </a:lnTo>
                <a:lnTo>
                  <a:pt x="3029711" y="3546347"/>
                </a:lnTo>
                <a:close/>
              </a:path>
              <a:path w="3505200" h="3546475">
                <a:moveTo>
                  <a:pt x="2953511" y="3546347"/>
                </a:moveTo>
                <a:lnTo>
                  <a:pt x="2946153" y="3544752"/>
                </a:lnTo>
                <a:lnTo>
                  <a:pt x="2940367" y="3540442"/>
                </a:lnTo>
                <a:lnTo>
                  <a:pt x="2936581" y="3534132"/>
                </a:lnTo>
                <a:lnTo>
                  <a:pt x="2935224" y="3526536"/>
                </a:lnTo>
                <a:lnTo>
                  <a:pt x="2936581" y="3519178"/>
                </a:lnTo>
                <a:lnTo>
                  <a:pt x="2940367" y="3513391"/>
                </a:lnTo>
                <a:lnTo>
                  <a:pt x="2946153" y="3509605"/>
                </a:lnTo>
                <a:lnTo>
                  <a:pt x="2953511" y="3508247"/>
                </a:lnTo>
                <a:lnTo>
                  <a:pt x="2961108" y="3509605"/>
                </a:lnTo>
                <a:lnTo>
                  <a:pt x="2967418" y="3513391"/>
                </a:lnTo>
                <a:lnTo>
                  <a:pt x="2971728" y="3519178"/>
                </a:lnTo>
                <a:lnTo>
                  <a:pt x="2973324" y="3526536"/>
                </a:lnTo>
                <a:lnTo>
                  <a:pt x="2971728" y="3534132"/>
                </a:lnTo>
                <a:lnTo>
                  <a:pt x="2967418" y="3540442"/>
                </a:lnTo>
                <a:lnTo>
                  <a:pt x="2961108" y="3544752"/>
                </a:lnTo>
                <a:lnTo>
                  <a:pt x="2953511" y="3546347"/>
                </a:lnTo>
                <a:close/>
              </a:path>
              <a:path w="3505200" h="3546475">
                <a:moveTo>
                  <a:pt x="2877311" y="3546347"/>
                </a:moveTo>
                <a:lnTo>
                  <a:pt x="2869953" y="3544752"/>
                </a:lnTo>
                <a:lnTo>
                  <a:pt x="2864167" y="3540442"/>
                </a:lnTo>
                <a:lnTo>
                  <a:pt x="2860381" y="3534132"/>
                </a:lnTo>
                <a:lnTo>
                  <a:pt x="2859024" y="3526536"/>
                </a:lnTo>
                <a:lnTo>
                  <a:pt x="2860381" y="3519178"/>
                </a:lnTo>
                <a:lnTo>
                  <a:pt x="2864167" y="3513391"/>
                </a:lnTo>
                <a:lnTo>
                  <a:pt x="2869953" y="3509605"/>
                </a:lnTo>
                <a:lnTo>
                  <a:pt x="2877311" y="3508247"/>
                </a:lnTo>
                <a:lnTo>
                  <a:pt x="2884908" y="3509605"/>
                </a:lnTo>
                <a:lnTo>
                  <a:pt x="2891218" y="3513391"/>
                </a:lnTo>
                <a:lnTo>
                  <a:pt x="2895528" y="3519178"/>
                </a:lnTo>
                <a:lnTo>
                  <a:pt x="2897124" y="3526536"/>
                </a:lnTo>
                <a:lnTo>
                  <a:pt x="2895528" y="3534132"/>
                </a:lnTo>
                <a:lnTo>
                  <a:pt x="2891218" y="3540442"/>
                </a:lnTo>
                <a:lnTo>
                  <a:pt x="2884908" y="3544752"/>
                </a:lnTo>
                <a:lnTo>
                  <a:pt x="2877311" y="3546347"/>
                </a:lnTo>
                <a:close/>
              </a:path>
              <a:path w="3505200" h="3546475">
                <a:moveTo>
                  <a:pt x="2801111" y="3546347"/>
                </a:moveTo>
                <a:lnTo>
                  <a:pt x="2793515" y="3544752"/>
                </a:lnTo>
                <a:lnTo>
                  <a:pt x="2787205" y="3540442"/>
                </a:lnTo>
                <a:lnTo>
                  <a:pt x="2782895" y="3534132"/>
                </a:lnTo>
                <a:lnTo>
                  <a:pt x="2781300" y="3526536"/>
                </a:lnTo>
                <a:lnTo>
                  <a:pt x="2782895" y="3519178"/>
                </a:lnTo>
                <a:lnTo>
                  <a:pt x="2787205" y="3513391"/>
                </a:lnTo>
                <a:lnTo>
                  <a:pt x="2793515" y="3509605"/>
                </a:lnTo>
                <a:lnTo>
                  <a:pt x="2801111" y="3508247"/>
                </a:lnTo>
                <a:lnTo>
                  <a:pt x="2808708" y="3509605"/>
                </a:lnTo>
                <a:lnTo>
                  <a:pt x="2815018" y="3513391"/>
                </a:lnTo>
                <a:lnTo>
                  <a:pt x="2819328" y="3519178"/>
                </a:lnTo>
                <a:lnTo>
                  <a:pt x="2820924" y="3526536"/>
                </a:lnTo>
                <a:lnTo>
                  <a:pt x="2819328" y="3534132"/>
                </a:lnTo>
                <a:lnTo>
                  <a:pt x="2815018" y="3540442"/>
                </a:lnTo>
                <a:lnTo>
                  <a:pt x="2808708" y="3544752"/>
                </a:lnTo>
                <a:lnTo>
                  <a:pt x="2801111" y="3546347"/>
                </a:lnTo>
                <a:close/>
              </a:path>
              <a:path w="3505200" h="3546475">
                <a:moveTo>
                  <a:pt x="2724911" y="3546347"/>
                </a:moveTo>
                <a:lnTo>
                  <a:pt x="2717315" y="3544752"/>
                </a:lnTo>
                <a:lnTo>
                  <a:pt x="2711005" y="3540442"/>
                </a:lnTo>
                <a:lnTo>
                  <a:pt x="2706695" y="3534132"/>
                </a:lnTo>
                <a:lnTo>
                  <a:pt x="2705100" y="3526536"/>
                </a:lnTo>
                <a:lnTo>
                  <a:pt x="2706695" y="3519178"/>
                </a:lnTo>
                <a:lnTo>
                  <a:pt x="2711005" y="3513391"/>
                </a:lnTo>
                <a:lnTo>
                  <a:pt x="2717315" y="3509605"/>
                </a:lnTo>
                <a:lnTo>
                  <a:pt x="2724911" y="3508247"/>
                </a:lnTo>
                <a:lnTo>
                  <a:pt x="2732270" y="3509605"/>
                </a:lnTo>
                <a:lnTo>
                  <a:pt x="2738056" y="3513391"/>
                </a:lnTo>
                <a:lnTo>
                  <a:pt x="2741842" y="3519178"/>
                </a:lnTo>
                <a:lnTo>
                  <a:pt x="2743200" y="3526536"/>
                </a:lnTo>
                <a:lnTo>
                  <a:pt x="2741842" y="3534132"/>
                </a:lnTo>
                <a:lnTo>
                  <a:pt x="2738056" y="3540442"/>
                </a:lnTo>
                <a:lnTo>
                  <a:pt x="2732270" y="3544752"/>
                </a:lnTo>
                <a:lnTo>
                  <a:pt x="2724911" y="3546347"/>
                </a:lnTo>
                <a:close/>
              </a:path>
              <a:path w="3505200" h="3546475">
                <a:moveTo>
                  <a:pt x="2648711" y="3546347"/>
                </a:moveTo>
                <a:lnTo>
                  <a:pt x="2641115" y="3544752"/>
                </a:lnTo>
                <a:lnTo>
                  <a:pt x="2634805" y="3540442"/>
                </a:lnTo>
                <a:lnTo>
                  <a:pt x="2630495" y="3534132"/>
                </a:lnTo>
                <a:lnTo>
                  <a:pt x="2628900" y="3526536"/>
                </a:lnTo>
                <a:lnTo>
                  <a:pt x="2630495" y="3519178"/>
                </a:lnTo>
                <a:lnTo>
                  <a:pt x="2634805" y="3513391"/>
                </a:lnTo>
                <a:lnTo>
                  <a:pt x="2641115" y="3509605"/>
                </a:lnTo>
                <a:lnTo>
                  <a:pt x="2648711" y="3508247"/>
                </a:lnTo>
                <a:lnTo>
                  <a:pt x="2656070" y="3509605"/>
                </a:lnTo>
                <a:lnTo>
                  <a:pt x="2661856" y="3513391"/>
                </a:lnTo>
                <a:lnTo>
                  <a:pt x="2665642" y="3519178"/>
                </a:lnTo>
                <a:lnTo>
                  <a:pt x="2667000" y="3526536"/>
                </a:lnTo>
                <a:lnTo>
                  <a:pt x="2665642" y="3534132"/>
                </a:lnTo>
                <a:lnTo>
                  <a:pt x="2661856" y="3540442"/>
                </a:lnTo>
                <a:lnTo>
                  <a:pt x="2656070" y="3544752"/>
                </a:lnTo>
                <a:lnTo>
                  <a:pt x="2648711" y="3546347"/>
                </a:lnTo>
                <a:close/>
              </a:path>
              <a:path w="3505200" h="3546475">
                <a:moveTo>
                  <a:pt x="2572511" y="3546347"/>
                </a:moveTo>
                <a:lnTo>
                  <a:pt x="2564915" y="3544752"/>
                </a:lnTo>
                <a:lnTo>
                  <a:pt x="2558605" y="3540442"/>
                </a:lnTo>
                <a:lnTo>
                  <a:pt x="2554295" y="3534132"/>
                </a:lnTo>
                <a:lnTo>
                  <a:pt x="2552700" y="3526536"/>
                </a:lnTo>
                <a:lnTo>
                  <a:pt x="2554295" y="3519178"/>
                </a:lnTo>
                <a:lnTo>
                  <a:pt x="2558605" y="3513391"/>
                </a:lnTo>
                <a:lnTo>
                  <a:pt x="2564915" y="3509605"/>
                </a:lnTo>
                <a:lnTo>
                  <a:pt x="2572511" y="3508247"/>
                </a:lnTo>
                <a:lnTo>
                  <a:pt x="2579870" y="3509605"/>
                </a:lnTo>
                <a:lnTo>
                  <a:pt x="2585656" y="3513391"/>
                </a:lnTo>
                <a:lnTo>
                  <a:pt x="2589442" y="3519178"/>
                </a:lnTo>
                <a:lnTo>
                  <a:pt x="2590800" y="3526536"/>
                </a:lnTo>
                <a:lnTo>
                  <a:pt x="2589442" y="3534132"/>
                </a:lnTo>
                <a:lnTo>
                  <a:pt x="2585656" y="3540442"/>
                </a:lnTo>
                <a:lnTo>
                  <a:pt x="2579870" y="3544752"/>
                </a:lnTo>
                <a:lnTo>
                  <a:pt x="2572511" y="3546347"/>
                </a:lnTo>
                <a:close/>
              </a:path>
              <a:path w="3505200" h="3546475">
                <a:moveTo>
                  <a:pt x="2496311" y="3546347"/>
                </a:moveTo>
                <a:lnTo>
                  <a:pt x="2488715" y="3544752"/>
                </a:lnTo>
                <a:lnTo>
                  <a:pt x="2482405" y="3540442"/>
                </a:lnTo>
                <a:lnTo>
                  <a:pt x="2478095" y="3534132"/>
                </a:lnTo>
                <a:lnTo>
                  <a:pt x="2476500" y="3526536"/>
                </a:lnTo>
                <a:lnTo>
                  <a:pt x="2478095" y="3519178"/>
                </a:lnTo>
                <a:lnTo>
                  <a:pt x="2482405" y="3513391"/>
                </a:lnTo>
                <a:lnTo>
                  <a:pt x="2488715" y="3509605"/>
                </a:lnTo>
                <a:lnTo>
                  <a:pt x="2496311" y="3508247"/>
                </a:lnTo>
                <a:lnTo>
                  <a:pt x="2503670" y="3509605"/>
                </a:lnTo>
                <a:lnTo>
                  <a:pt x="2509456" y="3513391"/>
                </a:lnTo>
                <a:lnTo>
                  <a:pt x="2513242" y="3519178"/>
                </a:lnTo>
                <a:lnTo>
                  <a:pt x="2514600" y="3526536"/>
                </a:lnTo>
                <a:lnTo>
                  <a:pt x="2513242" y="3534132"/>
                </a:lnTo>
                <a:lnTo>
                  <a:pt x="2509456" y="3540442"/>
                </a:lnTo>
                <a:lnTo>
                  <a:pt x="2503670" y="3544752"/>
                </a:lnTo>
                <a:lnTo>
                  <a:pt x="2496311" y="3546347"/>
                </a:lnTo>
                <a:close/>
              </a:path>
              <a:path w="3505200" h="3546475">
                <a:moveTo>
                  <a:pt x="2420111" y="3546347"/>
                </a:moveTo>
                <a:lnTo>
                  <a:pt x="2412515" y="3544752"/>
                </a:lnTo>
                <a:lnTo>
                  <a:pt x="2406205" y="3540442"/>
                </a:lnTo>
                <a:lnTo>
                  <a:pt x="2401895" y="3534132"/>
                </a:lnTo>
                <a:lnTo>
                  <a:pt x="2400300" y="3526536"/>
                </a:lnTo>
                <a:lnTo>
                  <a:pt x="2401895" y="3519178"/>
                </a:lnTo>
                <a:lnTo>
                  <a:pt x="2406205" y="3513391"/>
                </a:lnTo>
                <a:lnTo>
                  <a:pt x="2412515" y="3509605"/>
                </a:lnTo>
                <a:lnTo>
                  <a:pt x="2420111" y="3508247"/>
                </a:lnTo>
                <a:lnTo>
                  <a:pt x="2427470" y="3509605"/>
                </a:lnTo>
                <a:lnTo>
                  <a:pt x="2433256" y="3513391"/>
                </a:lnTo>
                <a:lnTo>
                  <a:pt x="2437042" y="3519178"/>
                </a:lnTo>
                <a:lnTo>
                  <a:pt x="2438400" y="3526536"/>
                </a:lnTo>
                <a:lnTo>
                  <a:pt x="2437042" y="3534132"/>
                </a:lnTo>
                <a:lnTo>
                  <a:pt x="2433256" y="3540442"/>
                </a:lnTo>
                <a:lnTo>
                  <a:pt x="2427470" y="3544752"/>
                </a:lnTo>
                <a:lnTo>
                  <a:pt x="2420111" y="3546347"/>
                </a:lnTo>
                <a:close/>
              </a:path>
              <a:path w="3505200" h="3546475">
                <a:moveTo>
                  <a:pt x="2343911" y="3546347"/>
                </a:moveTo>
                <a:lnTo>
                  <a:pt x="2336315" y="3544752"/>
                </a:lnTo>
                <a:lnTo>
                  <a:pt x="2330005" y="3540442"/>
                </a:lnTo>
                <a:lnTo>
                  <a:pt x="2325695" y="3534132"/>
                </a:lnTo>
                <a:lnTo>
                  <a:pt x="2324100" y="3526536"/>
                </a:lnTo>
                <a:lnTo>
                  <a:pt x="2325695" y="3519178"/>
                </a:lnTo>
                <a:lnTo>
                  <a:pt x="2330005" y="3513391"/>
                </a:lnTo>
                <a:lnTo>
                  <a:pt x="2336315" y="3509605"/>
                </a:lnTo>
                <a:lnTo>
                  <a:pt x="2343911" y="3508247"/>
                </a:lnTo>
                <a:lnTo>
                  <a:pt x="2351270" y="3509605"/>
                </a:lnTo>
                <a:lnTo>
                  <a:pt x="2357056" y="3513391"/>
                </a:lnTo>
                <a:lnTo>
                  <a:pt x="2360842" y="3519178"/>
                </a:lnTo>
                <a:lnTo>
                  <a:pt x="2362200" y="3526536"/>
                </a:lnTo>
                <a:lnTo>
                  <a:pt x="2360842" y="3534132"/>
                </a:lnTo>
                <a:lnTo>
                  <a:pt x="2357056" y="3540442"/>
                </a:lnTo>
                <a:lnTo>
                  <a:pt x="2351270" y="3544752"/>
                </a:lnTo>
                <a:lnTo>
                  <a:pt x="2343911" y="3546347"/>
                </a:lnTo>
                <a:close/>
              </a:path>
              <a:path w="3505200" h="3546475">
                <a:moveTo>
                  <a:pt x="2267711" y="3546347"/>
                </a:moveTo>
                <a:lnTo>
                  <a:pt x="2260115" y="3544752"/>
                </a:lnTo>
                <a:lnTo>
                  <a:pt x="2253805" y="3540442"/>
                </a:lnTo>
                <a:lnTo>
                  <a:pt x="2249495" y="3534132"/>
                </a:lnTo>
                <a:lnTo>
                  <a:pt x="2247900" y="3526536"/>
                </a:lnTo>
                <a:lnTo>
                  <a:pt x="2249495" y="3519178"/>
                </a:lnTo>
                <a:lnTo>
                  <a:pt x="2253805" y="3513391"/>
                </a:lnTo>
                <a:lnTo>
                  <a:pt x="2260115" y="3509605"/>
                </a:lnTo>
                <a:lnTo>
                  <a:pt x="2267711" y="3508247"/>
                </a:lnTo>
                <a:lnTo>
                  <a:pt x="2275070" y="3509605"/>
                </a:lnTo>
                <a:lnTo>
                  <a:pt x="2280856" y="3513391"/>
                </a:lnTo>
                <a:lnTo>
                  <a:pt x="2284642" y="3519178"/>
                </a:lnTo>
                <a:lnTo>
                  <a:pt x="2286000" y="3526536"/>
                </a:lnTo>
                <a:lnTo>
                  <a:pt x="2284642" y="3534132"/>
                </a:lnTo>
                <a:lnTo>
                  <a:pt x="2280856" y="3540442"/>
                </a:lnTo>
                <a:lnTo>
                  <a:pt x="2275070" y="3544752"/>
                </a:lnTo>
                <a:lnTo>
                  <a:pt x="2267711" y="3546347"/>
                </a:lnTo>
                <a:close/>
              </a:path>
              <a:path w="3505200" h="3546475">
                <a:moveTo>
                  <a:pt x="2191511" y="3546347"/>
                </a:moveTo>
                <a:lnTo>
                  <a:pt x="2183915" y="3544752"/>
                </a:lnTo>
                <a:lnTo>
                  <a:pt x="2177605" y="3540442"/>
                </a:lnTo>
                <a:lnTo>
                  <a:pt x="2173295" y="3534132"/>
                </a:lnTo>
                <a:lnTo>
                  <a:pt x="2171700" y="3526536"/>
                </a:lnTo>
                <a:lnTo>
                  <a:pt x="2173295" y="3519178"/>
                </a:lnTo>
                <a:lnTo>
                  <a:pt x="2177605" y="3513391"/>
                </a:lnTo>
                <a:lnTo>
                  <a:pt x="2183915" y="3509605"/>
                </a:lnTo>
                <a:lnTo>
                  <a:pt x="2191511" y="3508247"/>
                </a:lnTo>
                <a:lnTo>
                  <a:pt x="2198870" y="3509605"/>
                </a:lnTo>
                <a:lnTo>
                  <a:pt x="2204656" y="3513391"/>
                </a:lnTo>
                <a:lnTo>
                  <a:pt x="2208442" y="3519178"/>
                </a:lnTo>
                <a:lnTo>
                  <a:pt x="2209800" y="3526536"/>
                </a:lnTo>
                <a:lnTo>
                  <a:pt x="2208442" y="3534132"/>
                </a:lnTo>
                <a:lnTo>
                  <a:pt x="2204656" y="3540442"/>
                </a:lnTo>
                <a:lnTo>
                  <a:pt x="2198870" y="3544752"/>
                </a:lnTo>
                <a:lnTo>
                  <a:pt x="2191511" y="3546347"/>
                </a:lnTo>
                <a:close/>
              </a:path>
              <a:path w="3505200" h="3546475">
                <a:moveTo>
                  <a:pt x="2115311" y="3546347"/>
                </a:moveTo>
                <a:lnTo>
                  <a:pt x="2107715" y="3544752"/>
                </a:lnTo>
                <a:lnTo>
                  <a:pt x="2101405" y="3540442"/>
                </a:lnTo>
                <a:lnTo>
                  <a:pt x="2097095" y="3534132"/>
                </a:lnTo>
                <a:lnTo>
                  <a:pt x="2095500" y="3526536"/>
                </a:lnTo>
                <a:lnTo>
                  <a:pt x="2097095" y="3519178"/>
                </a:lnTo>
                <a:lnTo>
                  <a:pt x="2101405" y="3513391"/>
                </a:lnTo>
                <a:lnTo>
                  <a:pt x="2107715" y="3509605"/>
                </a:lnTo>
                <a:lnTo>
                  <a:pt x="2115311" y="3508247"/>
                </a:lnTo>
                <a:lnTo>
                  <a:pt x="2122670" y="3509605"/>
                </a:lnTo>
                <a:lnTo>
                  <a:pt x="2128456" y="3513391"/>
                </a:lnTo>
                <a:lnTo>
                  <a:pt x="2132242" y="3519178"/>
                </a:lnTo>
                <a:lnTo>
                  <a:pt x="2133600" y="3526536"/>
                </a:lnTo>
                <a:lnTo>
                  <a:pt x="2132242" y="3534132"/>
                </a:lnTo>
                <a:lnTo>
                  <a:pt x="2128456" y="3540442"/>
                </a:lnTo>
                <a:lnTo>
                  <a:pt x="2122670" y="3544752"/>
                </a:lnTo>
                <a:lnTo>
                  <a:pt x="2115311" y="3546347"/>
                </a:lnTo>
                <a:close/>
              </a:path>
              <a:path w="3505200" h="3546475">
                <a:moveTo>
                  <a:pt x="2039111" y="3546347"/>
                </a:moveTo>
                <a:lnTo>
                  <a:pt x="2031515" y="3544752"/>
                </a:lnTo>
                <a:lnTo>
                  <a:pt x="2025205" y="3540442"/>
                </a:lnTo>
                <a:lnTo>
                  <a:pt x="2020895" y="3534132"/>
                </a:lnTo>
                <a:lnTo>
                  <a:pt x="2019300" y="3526536"/>
                </a:lnTo>
                <a:lnTo>
                  <a:pt x="2020895" y="3519178"/>
                </a:lnTo>
                <a:lnTo>
                  <a:pt x="2025205" y="3513391"/>
                </a:lnTo>
                <a:lnTo>
                  <a:pt x="2031515" y="3509605"/>
                </a:lnTo>
                <a:lnTo>
                  <a:pt x="2039111" y="3508247"/>
                </a:lnTo>
                <a:lnTo>
                  <a:pt x="2046470" y="3509605"/>
                </a:lnTo>
                <a:lnTo>
                  <a:pt x="2052256" y="3513391"/>
                </a:lnTo>
                <a:lnTo>
                  <a:pt x="2056042" y="3519178"/>
                </a:lnTo>
                <a:lnTo>
                  <a:pt x="2057400" y="3526536"/>
                </a:lnTo>
                <a:lnTo>
                  <a:pt x="2056042" y="3534132"/>
                </a:lnTo>
                <a:lnTo>
                  <a:pt x="2052256" y="3540442"/>
                </a:lnTo>
                <a:lnTo>
                  <a:pt x="2046470" y="3544752"/>
                </a:lnTo>
                <a:lnTo>
                  <a:pt x="2039111" y="3546347"/>
                </a:lnTo>
                <a:close/>
              </a:path>
              <a:path w="3505200" h="3546475">
                <a:moveTo>
                  <a:pt x="1962911" y="3546347"/>
                </a:moveTo>
                <a:lnTo>
                  <a:pt x="1955315" y="3544752"/>
                </a:lnTo>
                <a:lnTo>
                  <a:pt x="1949005" y="3540442"/>
                </a:lnTo>
                <a:lnTo>
                  <a:pt x="1944695" y="3534132"/>
                </a:lnTo>
                <a:lnTo>
                  <a:pt x="1943100" y="3526536"/>
                </a:lnTo>
                <a:lnTo>
                  <a:pt x="1944695" y="3519178"/>
                </a:lnTo>
                <a:lnTo>
                  <a:pt x="1949005" y="3513391"/>
                </a:lnTo>
                <a:lnTo>
                  <a:pt x="1955315" y="3509605"/>
                </a:lnTo>
                <a:lnTo>
                  <a:pt x="1962911" y="3508247"/>
                </a:lnTo>
                <a:lnTo>
                  <a:pt x="1970270" y="3509605"/>
                </a:lnTo>
                <a:lnTo>
                  <a:pt x="1976056" y="3513391"/>
                </a:lnTo>
                <a:lnTo>
                  <a:pt x="1979842" y="3519178"/>
                </a:lnTo>
                <a:lnTo>
                  <a:pt x="1981200" y="3526536"/>
                </a:lnTo>
                <a:lnTo>
                  <a:pt x="1979842" y="3534132"/>
                </a:lnTo>
                <a:lnTo>
                  <a:pt x="1976056" y="3540442"/>
                </a:lnTo>
                <a:lnTo>
                  <a:pt x="1970270" y="3544752"/>
                </a:lnTo>
                <a:lnTo>
                  <a:pt x="1962911" y="3546347"/>
                </a:lnTo>
                <a:close/>
              </a:path>
              <a:path w="3505200" h="3546475">
                <a:moveTo>
                  <a:pt x="1886711" y="3546347"/>
                </a:moveTo>
                <a:lnTo>
                  <a:pt x="1879115" y="3544752"/>
                </a:lnTo>
                <a:lnTo>
                  <a:pt x="1872805" y="3540442"/>
                </a:lnTo>
                <a:lnTo>
                  <a:pt x="1868495" y="3534132"/>
                </a:lnTo>
                <a:lnTo>
                  <a:pt x="1866900" y="3526536"/>
                </a:lnTo>
                <a:lnTo>
                  <a:pt x="1868495" y="3519178"/>
                </a:lnTo>
                <a:lnTo>
                  <a:pt x="1872805" y="3513391"/>
                </a:lnTo>
                <a:lnTo>
                  <a:pt x="1879115" y="3509605"/>
                </a:lnTo>
                <a:lnTo>
                  <a:pt x="1886711" y="3508247"/>
                </a:lnTo>
                <a:lnTo>
                  <a:pt x="1894070" y="3509605"/>
                </a:lnTo>
                <a:lnTo>
                  <a:pt x="1899856" y="3513391"/>
                </a:lnTo>
                <a:lnTo>
                  <a:pt x="1903642" y="3519178"/>
                </a:lnTo>
                <a:lnTo>
                  <a:pt x="1905000" y="3526536"/>
                </a:lnTo>
                <a:lnTo>
                  <a:pt x="1903642" y="3534132"/>
                </a:lnTo>
                <a:lnTo>
                  <a:pt x="1899856" y="3540442"/>
                </a:lnTo>
                <a:lnTo>
                  <a:pt x="1894070" y="3544752"/>
                </a:lnTo>
                <a:lnTo>
                  <a:pt x="1886711" y="3546347"/>
                </a:lnTo>
                <a:close/>
              </a:path>
              <a:path w="3505200" h="3546475">
                <a:moveTo>
                  <a:pt x="1810511" y="3546347"/>
                </a:moveTo>
                <a:lnTo>
                  <a:pt x="1802915" y="3544752"/>
                </a:lnTo>
                <a:lnTo>
                  <a:pt x="1796605" y="3540442"/>
                </a:lnTo>
                <a:lnTo>
                  <a:pt x="1792295" y="3534132"/>
                </a:lnTo>
                <a:lnTo>
                  <a:pt x="1790700" y="3526536"/>
                </a:lnTo>
                <a:lnTo>
                  <a:pt x="1792295" y="3519178"/>
                </a:lnTo>
                <a:lnTo>
                  <a:pt x="1796605" y="3513391"/>
                </a:lnTo>
                <a:lnTo>
                  <a:pt x="1802915" y="3509605"/>
                </a:lnTo>
                <a:lnTo>
                  <a:pt x="1810511" y="3508247"/>
                </a:lnTo>
                <a:lnTo>
                  <a:pt x="1817870" y="3509605"/>
                </a:lnTo>
                <a:lnTo>
                  <a:pt x="1823656" y="3513391"/>
                </a:lnTo>
                <a:lnTo>
                  <a:pt x="1827442" y="3519178"/>
                </a:lnTo>
                <a:lnTo>
                  <a:pt x="1828800" y="3526536"/>
                </a:lnTo>
                <a:lnTo>
                  <a:pt x="1827442" y="3534132"/>
                </a:lnTo>
                <a:lnTo>
                  <a:pt x="1823656" y="3540442"/>
                </a:lnTo>
                <a:lnTo>
                  <a:pt x="1817870" y="3544752"/>
                </a:lnTo>
                <a:lnTo>
                  <a:pt x="1810511" y="3546347"/>
                </a:lnTo>
                <a:close/>
              </a:path>
              <a:path w="3505200" h="3546475">
                <a:moveTo>
                  <a:pt x="1734311" y="3546347"/>
                </a:moveTo>
                <a:lnTo>
                  <a:pt x="1726715" y="3544752"/>
                </a:lnTo>
                <a:lnTo>
                  <a:pt x="1720405" y="3540442"/>
                </a:lnTo>
                <a:lnTo>
                  <a:pt x="1716095" y="3534132"/>
                </a:lnTo>
                <a:lnTo>
                  <a:pt x="1714500" y="3526536"/>
                </a:lnTo>
                <a:lnTo>
                  <a:pt x="1716095" y="3519178"/>
                </a:lnTo>
                <a:lnTo>
                  <a:pt x="1720405" y="3513391"/>
                </a:lnTo>
                <a:lnTo>
                  <a:pt x="1726715" y="3509605"/>
                </a:lnTo>
                <a:lnTo>
                  <a:pt x="1734311" y="3508247"/>
                </a:lnTo>
                <a:lnTo>
                  <a:pt x="1741670" y="3509605"/>
                </a:lnTo>
                <a:lnTo>
                  <a:pt x="1747456" y="3513391"/>
                </a:lnTo>
                <a:lnTo>
                  <a:pt x="1751242" y="3519178"/>
                </a:lnTo>
                <a:lnTo>
                  <a:pt x="1752600" y="3526536"/>
                </a:lnTo>
                <a:lnTo>
                  <a:pt x="1751242" y="3534132"/>
                </a:lnTo>
                <a:lnTo>
                  <a:pt x="1747456" y="3540442"/>
                </a:lnTo>
                <a:lnTo>
                  <a:pt x="1741670" y="3544752"/>
                </a:lnTo>
                <a:lnTo>
                  <a:pt x="1734311" y="3546347"/>
                </a:lnTo>
                <a:close/>
              </a:path>
              <a:path w="3505200" h="3546475">
                <a:moveTo>
                  <a:pt x="1658111" y="3546347"/>
                </a:moveTo>
                <a:lnTo>
                  <a:pt x="1650515" y="3544752"/>
                </a:lnTo>
                <a:lnTo>
                  <a:pt x="1644205" y="3540442"/>
                </a:lnTo>
                <a:lnTo>
                  <a:pt x="1639895" y="3534132"/>
                </a:lnTo>
                <a:lnTo>
                  <a:pt x="1638300" y="3526536"/>
                </a:lnTo>
                <a:lnTo>
                  <a:pt x="1639895" y="3519178"/>
                </a:lnTo>
                <a:lnTo>
                  <a:pt x="1644205" y="3513391"/>
                </a:lnTo>
                <a:lnTo>
                  <a:pt x="1650515" y="3509605"/>
                </a:lnTo>
                <a:lnTo>
                  <a:pt x="1658111" y="3508247"/>
                </a:lnTo>
                <a:lnTo>
                  <a:pt x="1665470" y="3509605"/>
                </a:lnTo>
                <a:lnTo>
                  <a:pt x="1671256" y="3513391"/>
                </a:lnTo>
                <a:lnTo>
                  <a:pt x="1675042" y="3519178"/>
                </a:lnTo>
                <a:lnTo>
                  <a:pt x="1676400" y="3526536"/>
                </a:lnTo>
                <a:lnTo>
                  <a:pt x="1675042" y="3534132"/>
                </a:lnTo>
                <a:lnTo>
                  <a:pt x="1671256" y="3540442"/>
                </a:lnTo>
                <a:lnTo>
                  <a:pt x="1665470" y="3544752"/>
                </a:lnTo>
                <a:lnTo>
                  <a:pt x="1658111" y="3546347"/>
                </a:lnTo>
                <a:close/>
              </a:path>
              <a:path w="3505200" h="3546475">
                <a:moveTo>
                  <a:pt x="1581911" y="3546347"/>
                </a:moveTo>
                <a:lnTo>
                  <a:pt x="1574315" y="3544752"/>
                </a:lnTo>
                <a:lnTo>
                  <a:pt x="1568005" y="3540442"/>
                </a:lnTo>
                <a:lnTo>
                  <a:pt x="1563695" y="3534132"/>
                </a:lnTo>
                <a:lnTo>
                  <a:pt x="1562100" y="3526536"/>
                </a:lnTo>
                <a:lnTo>
                  <a:pt x="1563695" y="3519178"/>
                </a:lnTo>
                <a:lnTo>
                  <a:pt x="1568005" y="3513391"/>
                </a:lnTo>
                <a:lnTo>
                  <a:pt x="1574315" y="3509605"/>
                </a:lnTo>
                <a:lnTo>
                  <a:pt x="1581911" y="3508247"/>
                </a:lnTo>
                <a:lnTo>
                  <a:pt x="1589270" y="3509605"/>
                </a:lnTo>
                <a:lnTo>
                  <a:pt x="1595056" y="3513391"/>
                </a:lnTo>
                <a:lnTo>
                  <a:pt x="1598842" y="3519178"/>
                </a:lnTo>
                <a:lnTo>
                  <a:pt x="1600200" y="3526536"/>
                </a:lnTo>
                <a:lnTo>
                  <a:pt x="1598842" y="3534132"/>
                </a:lnTo>
                <a:lnTo>
                  <a:pt x="1595056" y="3540442"/>
                </a:lnTo>
                <a:lnTo>
                  <a:pt x="1589270" y="3544752"/>
                </a:lnTo>
                <a:lnTo>
                  <a:pt x="1581911" y="3546347"/>
                </a:lnTo>
                <a:close/>
              </a:path>
              <a:path w="3505200" h="3546475">
                <a:moveTo>
                  <a:pt x="1505712" y="3546347"/>
                </a:moveTo>
                <a:lnTo>
                  <a:pt x="1498115" y="3544752"/>
                </a:lnTo>
                <a:lnTo>
                  <a:pt x="1491805" y="3540442"/>
                </a:lnTo>
                <a:lnTo>
                  <a:pt x="1487495" y="3534132"/>
                </a:lnTo>
                <a:lnTo>
                  <a:pt x="1485900" y="3526536"/>
                </a:lnTo>
                <a:lnTo>
                  <a:pt x="1487495" y="3519178"/>
                </a:lnTo>
                <a:lnTo>
                  <a:pt x="1491805" y="3513391"/>
                </a:lnTo>
                <a:lnTo>
                  <a:pt x="1498115" y="3509605"/>
                </a:lnTo>
                <a:lnTo>
                  <a:pt x="1505712" y="3508247"/>
                </a:lnTo>
                <a:lnTo>
                  <a:pt x="1512427" y="3509605"/>
                </a:lnTo>
                <a:lnTo>
                  <a:pt x="1518284" y="3513391"/>
                </a:lnTo>
                <a:lnTo>
                  <a:pt x="1522428" y="3519178"/>
                </a:lnTo>
                <a:lnTo>
                  <a:pt x="1524000" y="3526536"/>
                </a:lnTo>
                <a:lnTo>
                  <a:pt x="1522428" y="3534132"/>
                </a:lnTo>
                <a:lnTo>
                  <a:pt x="1518284" y="3540442"/>
                </a:lnTo>
                <a:lnTo>
                  <a:pt x="1512427" y="3544752"/>
                </a:lnTo>
                <a:lnTo>
                  <a:pt x="1505712" y="3546347"/>
                </a:lnTo>
                <a:close/>
              </a:path>
              <a:path w="3505200" h="3546475">
                <a:moveTo>
                  <a:pt x="1429512" y="3546347"/>
                </a:moveTo>
                <a:lnTo>
                  <a:pt x="1421915" y="3544752"/>
                </a:lnTo>
                <a:lnTo>
                  <a:pt x="1415605" y="3540442"/>
                </a:lnTo>
                <a:lnTo>
                  <a:pt x="1411295" y="3534132"/>
                </a:lnTo>
                <a:lnTo>
                  <a:pt x="1409700" y="3526536"/>
                </a:lnTo>
                <a:lnTo>
                  <a:pt x="1411295" y="3519178"/>
                </a:lnTo>
                <a:lnTo>
                  <a:pt x="1415605" y="3513391"/>
                </a:lnTo>
                <a:lnTo>
                  <a:pt x="1421915" y="3509605"/>
                </a:lnTo>
                <a:lnTo>
                  <a:pt x="1429512" y="3508247"/>
                </a:lnTo>
                <a:lnTo>
                  <a:pt x="1436227" y="3509605"/>
                </a:lnTo>
                <a:lnTo>
                  <a:pt x="1442084" y="3513391"/>
                </a:lnTo>
                <a:lnTo>
                  <a:pt x="1446228" y="3519178"/>
                </a:lnTo>
                <a:lnTo>
                  <a:pt x="1447800" y="3526536"/>
                </a:lnTo>
                <a:lnTo>
                  <a:pt x="1446228" y="3534132"/>
                </a:lnTo>
                <a:lnTo>
                  <a:pt x="1442084" y="3540442"/>
                </a:lnTo>
                <a:lnTo>
                  <a:pt x="1436227" y="3544752"/>
                </a:lnTo>
                <a:lnTo>
                  <a:pt x="1429512" y="3546347"/>
                </a:lnTo>
                <a:close/>
              </a:path>
              <a:path w="3505200" h="3546475">
                <a:moveTo>
                  <a:pt x="1353312" y="3546347"/>
                </a:moveTo>
                <a:lnTo>
                  <a:pt x="1345715" y="3544752"/>
                </a:lnTo>
                <a:lnTo>
                  <a:pt x="1339405" y="3540442"/>
                </a:lnTo>
                <a:lnTo>
                  <a:pt x="1335095" y="3534132"/>
                </a:lnTo>
                <a:lnTo>
                  <a:pt x="1333500" y="3526536"/>
                </a:lnTo>
                <a:lnTo>
                  <a:pt x="1335095" y="3519178"/>
                </a:lnTo>
                <a:lnTo>
                  <a:pt x="1339405" y="3513391"/>
                </a:lnTo>
                <a:lnTo>
                  <a:pt x="1345715" y="3509605"/>
                </a:lnTo>
                <a:lnTo>
                  <a:pt x="1353312" y="3508247"/>
                </a:lnTo>
                <a:lnTo>
                  <a:pt x="1360027" y="3509605"/>
                </a:lnTo>
                <a:lnTo>
                  <a:pt x="1365884" y="3513391"/>
                </a:lnTo>
                <a:lnTo>
                  <a:pt x="1370028" y="3519178"/>
                </a:lnTo>
                <a:lnTo>
                  <a:pt x="1371600" y="3526536"/>
                </a:lnTo>
                <a:lnTo>
                  <a:pt x="1370028" y="3534132"/>
                </a:lnTo>
                <a:lnTo>
                  <a:pt x="1365884" y="3540442"/>
                </a:lnTo>
                <a:lnTo>
                  <a:pt x="1360027" y="3544752"/>
                </a:lnTo>
                <a:lnTo>
                  <a:pt x="1353312" y="3546347"/>
                </a:lnTo>
                <a:close/>
              </a:path>
              <a:path w="3505200" h="3546475">
                <a:moveTo>
                  <a:pt x="1277112" y="3546347"/>
                </a:moveTo>
                <a:lnTo>
                  <a:pt x="1275587" y="3546347"/>
                </a:lnTo>
                <a:lnTo>
                  <a:pt x="1268872" y="3544752"/>
                </a:lnTo>
                <a:lnTo>
                  <a:pt x="1263015" y="3540442"/>
                </a:lnTo>
                <a:lnTo>
                  <a:pt x="1258871" y="3534132"/>
                </a:lnTo>
                <a:lnTo>
                  <a:pt x="1257300" y="3526536"/>
                </a:lnTo>
                <a:lnTo>
                  <a:pt x="1258871" y="3519178"/>
                </a:lnTo>
                <a:lnTo>
                  <a:pt x="1263015" y="3513391"/>
                </a:lnTo>
                <a:lnTo>
                  <a:pt x="1268872" y="3509605"/>
                </a:lnTo>
                <a:lnTo>
                  <a:pt x="1275587" y="3508247"/>
                </a:lnTo>
                <a:lnTo>
                  <a:pt x="1277112" y="3508247"/>
                </a:lnTo>
                <a:lnTo>
                  <a:pt x="1283827" y="3509605"/>
                </a:lnTo>
                <a:lnTo>
                  <a:pt x="1289684" y="3513391"/>
                </a:lnTo>
                <a:lnTo>
                  <a:pt x="1293828" y="3519178"/>
                </a:lnTo>
                <a:lnTo>
                  <a:pt x="1295400" y="3526536"/>
                </a:lnTo>
                <a:lnTo>
                  <a:pt x="1293828" y="3534132"/>
                </a:lnTo>
                <a:lnTo>
                  <a:pt x="1289684" y="3540442"/>
                </a:lnTo>
                <a:lnTo>
                  <a:pt x="1283827" y="3544752"/>
                </a:lnTo>
                <a:lnTo>
                  <a:pt x="1277112" y="3546347"/>
                </a:lnTo>
                <a:close/>
              </a:path>
              <a:path w="3505200" h="3546475">
                <a:moveTo>
                  <a:pt x="1199387" y="3546347"/>
                </a:moveTo>
                <a:lnTo>
                  <a:pt x="1192672" y="3544752"/>
                </a:lnTo>
                <a:lnTo>
                  <a:pt x="1186815" y="3540442"/>
                </a:lnTo>
                <a:lnTo>
                  <a:pt x="1182671" y="3534132"/>
                </a:lnTo>
                <a:lnTo>
                  <a:pt x="1181100" y="3526536"/>
                </a:lnTo>
                <a:lnTo>
                  <a:pt x="1182671" y="3519178"/>
                </a:lnTo>
                <a:lnTo>
                  <a:pt x="1186815" y="3513391"/>
                </a:lnTo>
                <a:lnTo>
                  <a:pt x="1192672" y="3509605"/>
                </a:lnTo>
                <a:lnTo>
                  <a:pt x="1199387" y="3508247"/>
                </a:lnTo>
                <a:lnTo>
                  <a:pt x="1206984" y="3509605"/>
                </a:lnTo>
                <a:lnTo>
                  <a:pt x="1213294" y="3513391"/>
                </a:lnTo>
                <a:lnTo>
                  <a:pt x="1217604" y="3519178"/>
                </a:lnTo>
                <a:lnTo>
                  <a:pt x="1219200" y="3526536"/>
                </a:lnTo>
                <a:lnTo>
                  <a:pt x="1217604" y="3534132"/>
                </a:lnTo>
                <a:lnTo>
                  <a:pt x="1213294" y="3540442"/>
                </a:lnTo>
                <a:lnTo>
                  <a:pt x="1206984" y="3544752"/>
                </a:lnTo>
                <a:lnTo>
                  <a:pt x="1199387" y="3546347"/>
                </a:lnTo>
                <a:close/>
              </a:path>
              <a:path w="3505200" h="3546475">
                <a:moveTo>
                  <a:pt x="1123187" y="3546347"/>
                </a:moveTo>
                <a:lnTo>
                  <a:pt x="1116472" y="3544752"/>
                </a:lnTo>
                <a:lnTo>
                  <a:pt x="1110615" y="3540442"/>
                </a:lnTo>
                <a:lnTo>
                  <a:pt x="1106471" y="3534132"/>
                </a:lnTo>
                <a:lnTo>
                  <a:pt x="1104900" y="3526536"/>
                </a:lnTo>
                <a:lnTo>
                  <a:pt x="1106471" y="3519178"/>
                </a:lnTo>
                <a:lnTo>
                  <a:pt x="1110615" y="3513391"/>
                </a:lnTo>
                <a:lnTo>
                  <a:pt x="1116472" y="3509605"/>
                </a:lnTo>
                <a:lnTo>
                  <a:pt x="1123187" y="3508247"/>
                </a:lnTo>
                <a:lnTo>
                  <a:pt x="1130784" y="3509605"/>
                </a:lnTo>
                <a:lnTo>
                  <a:pt x="1137094" y="3513391"/>
                </a:lnTo>
                <a:lnTo>
                  <a:pt x="1141404" y="3519178"/>
                </a:lnTo>
                <a:lnTo>
                  <a:pt x="1143000" y="3526536"/>
                </a:lnTo>
                <a:lnTo>
                  <a:pt x="1141404" y="3534132"/>
                </a:lnTo>
                <a:lnTo>
                  <a:pt x="1137094" y="3540442"/>
                </a:lnTo>
                <a:lnTo>
                  <a:pt x="1130784" y="3544752"/>
                </a:lnTo>
                <a:lnTo>
                  <a:pt x="1123187" y="3546347"/>
                </a:lnTo>
                <a:close/>
              </a:path>
              <a:path w="3505200" h="3546475">
                <a:moveTo>
                  <a:pt x="1046987" y="3546347"/>
                </a:moveTo>
                <a:lnTo>
                  <a:pt x="1040272" y="3544752"/>
                </a:lnTo>
                <a:lnTo>
                  <a:pt x="1034415" y="3540442"/>
                </a:lnTo>
                <a:lnTo>
                  <a:pt x="1030271" y="3534132"/>
                </a:lnTo>
                <a:lnTo>
                  <a:pt x="1028700" y="3526536"/>
                </a:lnTo>
                <a:lnTo>
                  <a:pt x="1030271" y="3519178"/>
                </a:lnTo>
                <a:lnTo>
                  <a:pt x="1034415" y="3513391"/>
                </a:lnTo>
                <a:lnTo>
                  <a:pt x="1040272" y="3509605"/>
                </a:lnTo>
                <a:lnTo>
                  <a:pt x="1046987" y="3508247"/>
                </a:lnTo>
                <a:lnTo>
                  <a:pt x="1054584" y="3509605"/>
                </a:lnTo>
                <a:lnTo>
                  <a:pt x="1060894" y="3513391"/>
                </a:lnTo>
                <a:lnTo>
                  <a:pt x="1065204" y="3519178"/>
                </a:lnTo>
                <a:lnTo>
                  <a:pt x="1066800" y="3526536"/>
                </a:lnTo>
                <a:lnTo>
                  <a:pt x="1065204" y="3534132"/>
                </a:lnTo>
                <a:lnTo>
                  <a:pt x="1060894" y="3540442"/>
                </a:lnTo>
                <a:lnTo>
                  <a:pt x="1054584" y="3544752"/>
                </a:lnTo>
                <a:lnTo>
                  <a:pt x="1046987" y="3546347"/>
                </a:lnTo>
                <a:close/>
              </a:path>
              <a:path w="3505200" h="3546475">
                <a:moveTo>
                  <a:pt x="970787" y="3546347"/>
                </a:moveTo>
                <a:lnTo>
                  <a:pt x="963429" y="3544752"/>
                </a:lnTo>
                <a:lnTo>
                  <a:pt x="957643" y="3540442"/>
                </a:lnTo>
                <a:lnTo>
                  <a:pt x="953857" y="3534132"/>
                </a:lnTo>
                <a:lnTo>
                  <a:pt x="952500" y="3526536"/>
                </a:lnTo>
                <a:lnTo>
                  <a:pt x="953857" y="3519178"/>
                </a:lnTo>
                <a:lnTo>
                  <a:pt x="957643" y="3513391"/>
                </a:lnTo>
                <a:lnTo>
                  <a:pt x="963429" y="3509605"/>
                </a:lnTo>
                <a:lnTo>
                  <a:pt x="970787" y="3508247"/>
                </a:lnTo>
                <a:lnTo>
                  <a:pt x="978384" y="3509605"/>
                </a:lnTo>
                <a:lnTo>
                  <a:pt x="984694" y="3513391"/>
                </a:lnTo>
                <a:lnTo>
                  <a:pt x="989004" y="3519178"/>
                </a:lnTo>
                <a:lnTo>
                  <a:pt x="990600" y="3526536"/>
                </a:lnTo>
                <a:lnTo>
                  <a:pt x="989004" y="3534132"/>
                </a:lnTo>
                <a:lnTo>
                  <a:pt x="984694" y="3540442"/>
                </a:lnTo>
                <a:lnTo>
                  <a:pt x="978384" y="3544752"/>
                </a:lnTo>
                <a:lnTo>
                  <a:pt x="970787" y="3546347"/>
                </a:lnTo>
                <a:close/>
              </a:path>
              <a:path w="3505200" h="3546475">
                <a:moveTo>
                  <a:pt x="894587" y="3546347"/>
                </a:moveTo>
                <a:lnTo>
                  <a:pt x="887229" y="3544752"/>
                </a:lnTo>
                <a:lnTo>
                  <a:pt x="881443" y="3540442"/>
                </a:lnTo>
                <a:lnTo>
                  <a:pt x="877657" y="3534132"/>
                </a:lnTo>
                <a:lnTo>
                  <a:pt x="876300" y="3526536"/>
                </a:lnTo>
                <a:lnTo>
                  <a:pt x="877657" y="3519178"/>
                </a:lnTo>
                <a:lnTo>
                  <a:pt x="881443" y="3513391"/>
                </a:lnTo>
                <a:lnTo>
                  <a:pt x="887229" y="3509605"/>
                </a:lnTo>
                <a:lnTo>
                  <a:pt x="894587" y="3508247"/>
                </a:lnTo>
                <a:lnTo>
                  <a:pt x="902184" y="3509605"/>
                </a:lnTo>
                <a:lnTo>
                  <a:pt x="908494" y="3513391"/>
                </a:lnTo>
                <a:lnTo>
                  <a:pt x="912804" y="3519178"/>
                </a:lnTo>
                <a:lnTo>
                  <a:pt x="914400" y="3526536"/>
                </a:lnTo>
                <a:lnTo>
                  <a:pt x="912804" y="3534132"/>
                </a:lnTo>
                <a:lnTo>
                  <a:pt x="908494" y="3540442"/>
                </a:lnTo>
                <a:lnTo>
                  <a:pt x="902184" y="3544752"/>
                </a:lnTo>
                <a:lnTo>
                  <a:pt x="894587" y="3546347"/>
                </a:lnTo>
                <a:close/>
              </a:path>
              <a:path w="3505200" h="3546475">
                <a:moveTo>
                  <a:pt x="818387" y="3546347"/>
                </a:moveTo>
                <a:lnTo>
                  <a:pt x="811029" y="3544752"/>
                </a:lnTo>
                <a:lnTo>
                  <a:pt x="805243" y="3540442"/>
                </a:lnTo>
                <a:lnTo>
                  <a:pt x="801457" y="3534132"/>
                </a:lnTo>
                <a:lnTo>
                  <a:pt x="800100" y="3526536"/>
                </a:lnTo>
                <a:lnTo>
                  <a:pt x="801457" y="3519178"/>
                </a:lnTo>
                <a:lnTo>
                  <a:pt x="805243" y="3513391"/>
                </a:lnTo>
                <a:lnTo>
                  <a:pt x="811029" y="3509605"/>
                </a:lnTo>
                <a:lnTo>
                  <a:pt x="818387" y="3508247"/>
                </a:lnTo>
                <a:lnTo>
                  <a:pt x="825984" y="3509605"/>
                </a:lnTo>
                <a:lnTo>
                  <a:pt x="832294" y="3513391"/>
                </a:lnTo>
                <a:lnTo>
                  <a:pt x="836604" y="3519178"/>
                </a:lnTo>
                <a:lnTo>
                  <a:pt x="838200" y="3526536"/>
                </a:lnTo>
                <a:lnTo>
                  <a:pt x="836604" y="3534132"/>
                </a:lnTo>
                <a:lnTo>
                  <a:pt x="832294" y="3540442"/>
                </a:lnTo>
                <a:lnTo>
                  <a:pt x="825984" y="3544752"/>
                </a:lnTo>
                <a:lnTo>
                  <a:pt x="818387" y="3546347"/>
                </a:lnTo>
                <a:close/>
              </a:path>
              <a:path w="3505200" h="3546475">
                <a:moveTo>
                  <a:pt x="742187" y="3546347"/>
                </a:moveTo>
                <a:lnTo>
                  <a:pt x="734829" y="3544752"/>
                </a:lnTo>
                <a:lnTo>
                  <a:pt x="729043" y="3540442"/>
                </a:lnTo>
                <a:lnTo>
                  <a:pt x="725257" y="3534132"/>
                </a:lnTo>
                <a:lnTo>
                  <a:pt x="723900" y="3526536"/>
                </a:lnTo>
                <a:lnTo>
                  <a:pt x="725257" y="3519178"/>
                </a:lnTo>
                <a:lnTo>
                  <a:pt x="729043" y="3513391"/>
                </a:lnTo>
                <a:lnTo>
                  <a:pt x="734829" y="3509605"/>
                </a:lnTo>
                <a:lnTo>
                  <a:pt x="742187" y="3508247"/>
                </a:lnTo>
                <a:lnTo>
                  <a:pt x="749784" y="3509605"/>
                </a:lnTo>
                <a:lnTo>
                  <a:pt x="756094" y="3513391"/>
                </a:lnTo>
                <a:lnTo>
                  <a:pt x="760404" y="3519178"/>
                </a:lnTo>
                <a:lnTo>
                  <a:pt x="762000" y="3526536"/>
                </a:lnTo>
                <a:lnTo>
                  <a:pt x="760404" y="3534132"/>
                </a:lnTo>
                <a:lnTo>
                  <a:pt x="756094" y="3540442"/>
                </a:lnTo>
                <a:lnTo>
                  <a:pt x="749784" y="3544752"/>
                </a:lnTo>
                <a:lnTo>
                  <a:pt x="742187" y="3546347"/>
                </a:lnTo>
                <a:close/>
              </a:path>
              <a:path w="3505200" h="3546475">
                <a:moveTo>
                  <a:pt x="665987" y="3546347"/>
                </a:moveTo>
                <a:lnTo>
                  <a:pt x="658629" y="3544752"/>
                </a:lnTo>
                <a:lnTo>
                  <a:pt x="652843" y="3540442"/>
                </a:lnTo>
                <a:lnTo>
                  <a:pt x="649057" y="3534132"/>
                </a:lnTo>
                <a:lnTo>
                  <a:pt x="647700" y="3526536"/>
                </a:lnTo>
                <a:lnTo>
                  <a:pt x="649057" y="3519178"/>
                </a:lnTo>
                <a:lnTo>
                  <a:pt x="652843" y="3513391"/>
                </a:lnTo>
                <a:lnTo>
                  <a:pt x="658629" y="3509605"/>
                </a:lnTo>
                <a:lnTo>
                  <a:pt x="665987" y="3508247"/>
                </a:lnTo>
                <a:lnTo>
                  <a:pt x="673584" y="3509605"/>
                </a:lnTo>
                <a:lnTo>
                  <a:pt x="679894" y="3513391"/>
                </a:lnTo>
                <a:lnTo>
                  <a:pt x="684204" y="3519178"/>
                </a:lnTo>
                <a:lnTo>
                  <a:pt x="685800" y="3526536"/>
                </a:lnTo>
                <a:lnTo>
                  <a:pt x="684204" y="3534132"/>
                </a:lnTo>
                <a:lnTo>
                  <a:pt x="679894" y="3540442"/>
                </a:lnTo>
                <a:lnTo>
                  <a:pt x="673584" y="3544752"/>
                </a:lnTo>
                <a:lnTo>
                  <a:pt x="665987" y="3546347"/>
                </a:lnTo>
                <a:close/>
              </a:path>
              <a:path w="3505200" h="3546475">
                <a:moveTo>
                  <a:pt x="589787" y="3546347"/>
                </a:moveTo>
                <a:lnTo>
                  <a:pt x="582429" y="3544752"/>
                </a:lnTo>
                <a:lnTo>
                  <a:pt x="576643" y="3540442"/>
                </a:lnTo>
                <a:lnTo>
                  <a:pt x="572857" y="3534132"/>
                </a:lnTo>
                <a:lnTo>
                  <a:pt x="571500" y="3526536"/>
                </a:lnTo>
                <a:lnTo>
                  <a:pt x="572857" y="3519178"/>
                </a:lnTo>
                <a:lnTo>
                  <a:pt x="576643" y="3513391"/>
                </a:lnTo>
                <a:lnTo>
                  <a:pt x="582429" y="3509605"/>
                </a:lnTo>
                <a:lnTo>
                  <a:pt x="589787" y="3508247"/>
                </a:lnTo>
                <a:lnTo>
                  <a:pt x="597384" y="3509605"/>
                </a:lnTo>
                <a:lnTo>
                  <a:pt x="603694" y="3513391"/>
                </a:lnTo>
                <a:lnTo>
                  <a:pt x="608004" y="3519178"/>
                </a:lnTo>
                <a:lnTo>
                  <a:pt x="609600" y="3526536"/>
                </a:lnTo>
                <a:lnTo>
                  <a:pt x="608004" y="3534132"/>
                </a:lnTo>
                <a:lnTo>
                  <a:pt x="603694" y="3540442"/>
                </a:lnTo>
                <a:lnTo>
                  <a:pt x="597384" y="3544752"/>
                </a:lnTo>
                <a:lnTo>
                  <a:pt x="589787" y="3546347"/>
                </a:lnTo>
                <a:close/>
              </a:path>
              <a:path w="3505200" h="3546475">
                <a:moveTo>
                  <a:pt x="513587" y="3546347"/>
                </a:moveTo>
                <a:lnTo>
                  <a:pt x="506229" y="3544752"/>
                </a:lnTo>
                <a:lnTo>
                  <a:pt x="500443" y="3540442"/>
                </a:lnTo>
                <a:lnTo>
                  <a:pt x="496657" y="3534132"/>
                </a:lnTo>
                <a:lnTo>
                  <a:pt x="495300" y="3526536"/>
                </a:lnTo>
                <a:lnTo>
                  <a:pt x="496657" y="3519178"/>
                </a:lnTo>
                <a:lnTo>
                  <a:pt x="500443" y="3513391"/>
                </a:lnTo>
                <a:lnTo>
                  <a:pt x="506229" y="3509605"/>
                </a:lnTo>
                <a:lnTo>
                  <a:pt x="513587" y="3508247"/>
                </a:lnTo>
                <a:lnTo>
                  <a:pt x="521184" y="3509605"/>
                </a:lnTo>
                <a:lnTo>
                  <a:pt x="527494" y="3513391"/>
                </a:lnTo>
                <a:lnTo>
                  <a:pt x="531804" y="3519178"/>
                </a:lnTo>
                <a:lnTo>
                  <a:pt x="533400" y="3526536"/>
                </a:lnTo>
                <a:lnTo>
                  <a:pt x="531804" y="3534132"/>
                </a:lnTo>
                <a:lnTo>
                  <a:pt x="527494" y="3540442"/>
                </a:lnTo>
                <a:lnTo>
                  <a:pt x="521184" y="3544752"/>
                </a:lnTo>
                <a:lnTo>
                  <a:pt x="513587" y="3546347"/>
                </a:lnTo>
                <a:close/>
              </a:path>
              <a:path w="3505200" h="3546475">
                <a:moveTo>
                  <a:pt x="437387" y="3546347"/>
                </a:moveTo>
                <a:lnTo>
                  <a:pt x="430029" y="3544752"/>
                </a:lnTo>
                <a:lnTo>
                  <a:pt x="424243" y="3540442"/>
                </a:lnTo>
                <a:lnTo>
                  <a:pt x="420457" y="3534132"/>
                </a:lnTo>
                <a:lnTo>
                  <a:pt x="419100" y="3526536"/>
                </a:lnTo>
                <a:lnTo>
                  <a:pt x="420457" y="3519178"/>
                </a:lnTo>
                <a:lnTo>
                  <a:pt x="424243" y="3513391"/>
                </a:lnTo>
                <a:lnTo>
                  <a:pt x="430029" y="3509605"/>
                </a:lnTo>
                <a:lnTo>
                  <a:pt x="437387" y="3508247"/>
                </a:lnTo>
                <a:lnTo>
                  <a:pt x="444984" y="3509605"/>
                </a:lnTo>
                <a:lnTo>
                  <a:pt x="451294" y="3513391"/>
                </a:lnTo>
                <a:lnTo>
                  <a:pt x="455604" y="3519178"/>
                </a:lnTo>
                <a:lnTo>
                  <a:pt x="457200" y="3526536"/>
                </a:lnTo>
                <a:lnTo>
                  <a:pt x="455604" y="3534132"/>
                </a:lnTo>
                <a:lnTo>
                  <a:pt x="451294" y="3540442"/>
                </a:lnTo>
                <a:lnTo>
                  <a:pt x="444984" y="3544752"/>
                </a:lnTo>
                <a:lnTo>
                  <a:pt x="437387" y="3546347"/>
                </a:lnTo>
                <a:close/>
              </a:path>
              <a:path w="3505200" h="3546475">
                <a:moveTo>
                  <a:pt x="361187" y="3546347"/>
                </a:moveTo>
                <a:lnTo>
                  <a:pt x="353829" y="3544752"/>
                </a:lnTo>
                <a:lnTo>
                  <a:pt x="348043" y="3540442"/>
                </a:lnTo>
                <a:lnTo>
                  <a:pt x="344257" y="3534132"/>
                </a:lnTo>
                <a:lnTo>
                  <a:pt x="342900" y="3526536"/>
                </a:lnTo>
                <a:lnTo>
                  <a:pt x="344257" y="3519178"/>
                </a:lnTo>
                <a:lnTo>
                  <a:pt x="348043" y="3513391"/>
                </a:lnTo>
                <a:lnTo>
                  <a:pt x="353829" y="3509605"/>
                </a:lnTo>
                <a:lnTo>
                  <a:pt x="361187" y="3508247"/>
                </a:lnTo>
                <a:lnTo>
                  <a:pt x="368784" y="3509605"/>
                </a:lnTo>
                <a:lnTo>
                  <a:pt x="375094" y="3513391"/>
                </a:lnTo>
                <a:lnTo>
                  <a:pt x="379404" y="3519178"/>
                </a:lnTo>
                <a:lnTo>
                  <a:pt x="381000" y="3526536"/>
                </a:lnTo>
                <a:lnTo>
                  <a:pt x="379404" y="3534132"/>
                </a:lnTo>
                <a:lnTo>
                  <a:pt x="375094" y="3540442"/>
                </a:lnTo>
                <a:lnTo>
                  <a:pt x="368784" y="3544752"/>
                </a:lnTo>
                <a:lnTo>
                  <a:pt x="361187" y="3546347"/>
                </a:lnTo>
                <a:close/>
              </a:path>
              <a:path w="3505200" h="3546475">
                <a:moveTo>
                  <a:pt x="284987" y="3546347"/>
                </a:moveTo>
                <a:lnTo>
                  <a:pt x="277629" y="3544752"/>
                </a:lnTo>
                <a:lnTo>
                  <a:pt x="271843" y="3540442"/>
                </a:lnTo>
                <a:lnTo>
                  <a:pt x="268057" y="3534132"/>
                </a:lnTo>
                <a:lnTo>
                  <a:pt x="266700" y="3526536"/>
                </a:lnTo>
                <a:lnTo>
                  <a:pt x="268057" y="3519178"/>
                </a:lnTo>
                <a:lnTo>
                  <a:pt x="271843" y="3513391"/>
                </a:lnTo>
                <a:lnTo>
                  <a:pt x="277629" y="3509605"/>
                </a:lnTo>
                <a:lnTo>
                  <a:pt x="284987" y="3508247"/>
                </a:lnTo>
                <a:lnTo>
                  <a:pt x="292584" y="3509605"/>
                </a:lnTo>
                <a:lnTo>
                  <a:pt x="298894" y="3513391"/>
                </a:lnTo>
                <a:lnTo>
                  <a:pt x="303204" y="3519178"/>
                </a:lnTo>
                <a:lnTo>
                  <a:pt x="304800" y="3526536"/>
                </a:lnTo>
                <a:lnTo>
                  <a:pt x="303204" y="3534132"/>
                </a:lnTo>
                <a:lnTo>
                  <a:pt x="298894" y="3540442"/>
                </a:lnTo>
                <a:lnTo>
                  <a:pt x="292584" y="3544752"/>
                </a:lnTo>
                <a:lnTo>
                  <a:pt x="284987" y="3546347"/>
                </a:lnTo>
                <a:close/>
              </a:path>
              <a:path w="3505200" h="3546475">
                <a:moveTo>
                  <a:pt x="208787" y="3546347"/>
                </a:moveTo>
                <a:lnTo>
                  <a:pt x="201429" y="3544752"/>
                </a:lnTo>
                <a:lnTo>
                  <a:pt x="195643" y="3540442"/>
                </a:lnTo>
                <a:lnTo>
                  <a:pt x="191857" y="3534132"/>
                </a:lnTo>
                <a:lnTo>
                  <a:pt x="190500" y="3526536"/>
                </a:lnTo>
                <a:lnTo>
                  <a:pt x="191857" y="3519178"/>
                </a:lnTo>
                <a:lnTo>
                  <a:pt x="195643" y="3513391"/>
                </a:lnTo>
                <a:lnTo>
                  <a:pt x="201429" y="3509605"/>
                </a:lnTo>
                <a:lnTo>
                  <a:pt x="208787" y="3508247"/>
                </a:lnTo>
                <a:lnTo>
                  <a:pt x="216384" y="3509605"/>
                </a:lnTo>
                <a:lnTo>
                  <a:pt x="222694" y="3513391"/>
                </a:lnTo>
                <a:lnTo>
                  <a:pt x="227004" y="3519178"/>
                </a:lnTo>
                <a:lnTo>
                  <a:pt x="228600" y="3526536"/>
                </a:lnTo>
                <a:lnTo>
                  <a:pt x="227004" y="3534132"/>
                </a:lnTo>
                <a:lnTo>
                  <a:pt x="222694" y="3540442"/>
                </a:lnTo>
                <a:lnTo>
                  <a:pt x="216384" y="3544752"/>
                </a:lnTo>
                <a:lnTo>
                  <a:pt x="208787" y="3546347"/>
                </a:lnTo>
                <a:close/>
              </a:path>
              <a:path w="3505200" h="3546475">
                <a:moveTo>
                  <a:pt x="132587" y="3546347"/>
                </a:moveTo>
                <a:lnTo>
                  <a:pt x="125229" y="3544752"/>
                </a:lnTo>
                <a:lnTo>
                  <a:pt x="119443" y="3540442"/>
                </a:lnTo>
                <a:lnTo>
                  <a:pt x="115657" y="3534132"/>
                </a:lnTo>
                <a:lnTo>
                  <a:pt x="114300" y="3526536"/>
                </a:lnTo>
                <a:lnTo>
                  <a:pt x="115657" y="3519178"/>
                </a:lnTo>
                <a:lnTo>
                  <a:pt x="119443" y="3513391"/>
                </a:lnTo>
                <a:lnTo>
                  <a:pt x="125229" y="3509605"/>
                </a:lnTo>
                <a:lnTo>
                  <a:pt x="132587" y="3508247"/>
                </a:lnTo>
                <a:lnTo>
                  <a:pt x="140184" y="3509605"/>
                </a:lnTo>
                <a:lnTo>
                  <a:pt x="146494" y="3513391"/>
                </a:lnTo>
                <a:lnTo>
                  <a:pt x="150804" y="3519178"/>
                </a:lnTo>
                <a:lnTo>
                  <a:pt x="152400" y="3526536"/>
                </a:lnTo>
                <a:lnTo>
                  <a:pt x="150804" y="3534132"/>
                </a:lnTo>
                <a:lnTo>
                  <a:pt x="146494" y="3540442"/>
                </a:lnTo>
                <a:lnTo>
                  <a:pt x="140184" y="3544752"/>
                </a:lnTo>
                <a:lnTo>
                  <a:pt x="132587" y="3546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7931" y="539829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方</a:t>
            </a:r>
            <a:r>
              <a:rPr dirty="0" sz="2400" spc="20">
                <a:latin typeface="宋体"/>
                <a:cs typeface="宋体"/>
              </a:rPr>
              <a:t>波发</a:t>
            </a:r>
            <a:r>
              <a:rPr dirty="0" sz="2400">
                <a:latin typeface="宋体"/>
                <a:cs typeface="宋体"/>
              </a:rPr>
              <a:t>生器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792" y="6198864"/>
            <a:ext cx="8242934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5">
                <a:solidFill>
                  <a:srgbClr val="FF0000"/>
                </a:solidFill>
                <a:latin typeface="宋体"/>
                <a:cs typeface="宋体"/>
              </a:rPr>
              <a:t>电路一：</a:t>
            </a:r>
            <a:r>
              <a:rPr dirty="0" sz="2800" spc="5">
                <a:latin typeface="宋体"/>
                <a:cs typeface="宋体"/>
              </a:rPr>
              <a:t>方波发生器</a:t>
            </a:r>
            <a:r>
              <a:rPr dirty="0" sz="2800" spc="-715">
                <a:latin typeface="宋体"/>
                <a:cs typeface="宋体"/>
              </a:rPr>
              <a:t> </a:t>
            </a:r>
            <a:r>
              <a:rPr dirty="0" sz="2800" spc="-45" b="1">
                <a:latin typeface="Times New Roman"/>
                <a:cs typeface="Times New Roman"/>
              </a:rPr>
              <a:t>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>
                <a:latin typeface="宋体"/>
                <a:cs typeface="宋体"/>
              </a:rPr>
              <a:t>矩形波</a:t>
            </a:r>
            <a:r>
              <a:rPr dirty="0" sz="2800" b="1">
                <a:latin typeface="Times New Roman"/>
                <a:cs typeface="Times New Roman"/>
              </a:rPr>
              <a:t></a:t>
            </a:r>
            <a:r>
              <a:rPr dirty="0" sz="2800">
                <a:latin typeface="宋体"/>
                <a:cs typeface="宋体"/>
              </a:rPr>
              <a:t>积分电路</a:t>
            </a:r>
            <a:r>
              <a:rPr dirty="0" sz="2800" b="1">
                <a:latin typeface="Times New Roman"/>
                <a:cs typeface="Times New Roman"/>
              </a:rPr>
              <a:t></a:t>
            </a:r>
            <a:r>
              <a:rPr dirty="0" sz="2800">
                <a:latin typeface="宋体"/>
                <a:cs typeface="宋体"/>
              </a:rPr>
              <a:t>三角波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7532" y="443636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5132" y="47419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64695" y="345339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1100" y="454757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3708" y="4723827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963" y="273411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952" y="3556496"/>
            <a:ext cx="3016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66332" y="42085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74970" y="3308603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8732" y="420852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94169" y="3308603"/>
            <a:ext cx="0" cy="899160"/>
          </a:xfrm>
          <a:custGeom>
            <a:avLst/>
            <a:gdLst/>
            <a:ahLst/>
            <a:cxnLst/>
            <a:rect l="l" t="t" r="r" b="b"/>
            <a:pathLst>
              <a:path w="0"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36770" y="4436364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08370" y="31562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60770" y="31562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03520" y="399364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55820" y="3993641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75732" y="330784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61532" y="330784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37019" y="4131563"/>
            <a:ext cx="114300" cy="134620"/>
          </a:xfrm>
          <a:custGeom>
            <a:avLst/>
            <a:gdLst/>
            <a:ahLst/>
            <a:cxnLst/>
            <a:rect l="l" t="t" r="r" b="b"/>
            <a:pathLst>
              <a:path w="114300" h="134620">
                <a:moveTo>
                  <a:pt x="57912" y="134111"/>
                </a:moveTo>
                <a:lnTo>
                  <a:pt x="35361" y="128777"/>
                </a:lnTo>
                <a:lnTo>
                  <a:pt x="16954" y="114299"/>
                </a:lnTo>
                <a:lnTo>
                  <a:pt x="4548" y="92963"/>
                </a:lnTo>
                <a:lnTo>
                  <a:pt x="0" y="67055"/>
                </a:lnTo>
                <a:lnTo>
                  <a:pt x="4548" y="41147"/>
                </a:lnTo>
                <a:lnTo>
                  <a:pt x="16954" y="19811"/>
                </a:lnTo>
                <a:lnTo>
                  <a:pt x="35361" y="5333"/>
                </a:lnTo>
                <a:lnTo>
                  <a:pt x="57912" y="0"/>
                </a:lnTo>
                <a:lnTo>
                  <a:pt x="80224" y="5333"/>
                </a:lnTo>
                <a:lnTo>
                  <a:pt x="98107" y="19811"/>
                </a:lnTo>
                <a:lnTo>
                  <a:pt x="109989" y="41147"/>
                </a:lnTo>
                <a:lnTo>
                  <a:pt x="114300" y="67055"/>
                </a:lnTo>
                <a:lnTo>
                  <a:pt x="109989" y="92963"/>
                </a:lnTo>
                <a:lnTo>
                  <a:pt x="98107" y="114299"/>
                </a:lnTo>
                <a:lnTo>
                  <a:pt x="80224" y="128777"/>
                </a:lnTo>
                <a:lnTo>
                  <a:pt x="57912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18732" y="4113276"/>
            <a:ext cx="152400" cy="170815"/>
          </a:xfrm>
          <a:custGeom>
            <a:avLst/>
            <a:gdLst/>
            <a:ahLst/>
            <a:cxnLst/>
            <a:rect l="l" t="t" r="r" b="b"/>
            <a:pathLst>
              <a:path w="152400" h="170814">
                <a:moveTo>
                  <a:pt x="106679" y="7619"/>
                </a:moveTo>
                <a:lnTo>
                  <a:pt x="45719" y="7619"/>
                </a:lnTo>
                <a:lnTo>
                  <a:pt x="45719" y="6095"/>
                </a:lnTo>
                <a:lnTo>
                  <a:pt x="51816" y="4571"/>
                </a:lnTo>
                <a:lnTo>
                  <a:pt x="59436" y="1523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3"/>
                </a:lnTo>
                <a:lnTo>
                  <a:pt x="99060" y="4571"/>
                </a:lnTo>
                <a:lnTo>
                  <a:pt x="105155" y="6095"/>
                </a:lnTo>
                <a:lnTo>
                  <a:pt x="106679" y="7619"/>
                </a:lnTo>
                <a:close/>
              </a:path>
              <a:path w="152400" h="170814">
                <a:moveTo>
                  <a:pt x="138684" y="38099"/>
                </a:moveTo>
                <a:lnTo>
                  <a:pt x="13716" y="38099"/>
                </a:lnTo>
                <a:lnTo>
                  <a:pt x="19812" y="27431"/>
                </a:lnTo>
                <a:lnTo>
                  <a:pt x="33528" y="13715"/>
                </a:lnTo>
                <a:lnTo>
                  <a:pt x="44195" y="7619"/>
                </a:lnTo>
                <a:lnTo>
                  <a:pt x="108204" y="7619"/>
                </a:lnTo>
                <a:lnTo>
                  <a:pt x="118872" y="13715"/>
                </a:lnTo>
                <a:lnTo>
                  <a:pt x="118872" y="15239"/>
                </a:lnTo>
                <a:lnTo>
                  <a:pt x="120396" y="15239"/>
                </a:lnTo>
                <a:lnTo>
                  <a:pt x="120396" y="16763"/>
                </a:lnTo>
                <a:lnTo>
                  <a:pt x="129539" y="24383"/>
                </a:lnTo>
                <a:lnTo>
                  <a:pt x="132588" y="27431"/>
                </a:lnTo>
                <a:lnTo>
                  <a:pt x="138684" y="38099"/>
                </a:lnTo>
                <a:close/>
              </a:path>
              <a:path w="152400" h="170814">
                <a:moveTo>
                  <a:pt x="62179" y="40843"/>
                </a:moveTo>
                <a:lnTo>
                  <a:pt x="64008" y="39623"/>
                </a:lnTo>
                <a:lnTo>
                  <a:pt x="12192" y="39623"/>
                </a:lnTo>
                <a:lnTo>
                  <a:pt x="12192" y="38099"/>
                </a:lnTo>
                <a:lnTo>
                  <a:pt x="70104" y="38099"/>
                </a:lnTo>
                <a:lnTo>
                  <a:pt x="67056" y="39623"/>
                </a:lnTo>
                <a:lnTo>
                  <a:pt x="62179" y="40843"/>
                </a:lnTo>
                <a:close/>
              </a:path>
              <a:path w="152400" h="170814">
                <a:moveTo>
                  <a:pt x="140208" y="41147"/>
                </a:moveTo>
                <a:lnTo>
                  <a:pt x="91439" y="41147"/>
                </a:lnTo>
                <a:lnTo>
                  <a:pt x="88391" y="39623"/>
                </a:lnTo>
                <a:lnTo>
                  <a:pt x="83820" y="39623"/>
                </a:lnTo>
                <a:lnTo>
                  <a:pt x="80772" y="38099"/>
                </a:lnTo>
                <a:lnTo>
                  <a:pt x="140208" y="38099"/>
                </a:lnTo>
                <a:lnTo>
                  <a:pt x="140208" y="41147"/>
                </a:lnTo>
                <a:close/>
              </a:path>
              <a:path w="152400" h="170814">
                <a:moveTo>
                  <a:pt x="131064" y="146303"/>
                </a:moveTo>
                <a:lnTo>
                  <a:pt x="21336" y="146303"/>
                </a:lnTo>
                <a:lnTo>
                  <a:pt x="21336" y="144779"/>
                </a:lnTo>
                <a:lnTo>
                  <a:pt x="19812" y="143255"/>
                </a:lnTo>
                <a:lnTo>
                  <a:pt x="13716" y="134111"/>
                </a:lnTo>
                <a:lnTo>
                  <a:pt x="10668" y="131063"/>
                </a:lnTo>
                <a:lnTo>
                  <a:pt x="6096" y="120395"/>
                </a:lnTo>
                <a:lnTo>
                  <a:pt x="6096" y="118871"/>
                </a:lnTo>
                <a:lnTo>
                  <a:pt x="4572" y="117347"/>
                </a:lnTo>
                <a:lnTo>
                  <a:pt x="4572" y="115823"/>
                </a:lnTo>
                <a:lnTo>
                  <a:pt x="1524" y="103631"/>
                </a:lnTo>
                <a:lnTo>
                  <a:pt x="0" y="94487"/>
                </a:lnTo>
                <a:lnTo>
                  <a:pt x="0" y="77723"/>
                </a:lnTo>
                <a:lnTo>
                  <a:pt x="4572" y="54863"/>
                </a:lnTo>
                <a:lnTo>
                  <a:pt x="4572" y="53339"/>
                </a:lnTo>
                <a:lnTo>
                  <a:pt x="6096" y="53339"/>
                </a:lnTo>
                <a:lnTo>
                  <a:pt x="6096" y="51815"/>
                </a:lnTo>
                <a:lnTo>
                  <a:pt x="10668" y="39623"/>
                </a:lnTo>
                <a:lnTo>
                  <a:pt x="64008" y="39623"/>
                </a:lnTo>
                <a:lnTo>
                  <a:pt x="60960" y="41147"/>
                </a:lnTo>
                <a:lnTo>
                  <a:pt x="61721" y="41147"/>
                </a:lnTo>
                <a:lnTo>
                  <a:pt x="54864" y="45719"/>
                </a:lnTo>
                <a:lnTo>
                  <a:pt x="56083" y="45719"/>
                </a:lnTo>
                <a:lnTo>
                  <a:pt x="52425" y="48767"/>
                </a:lnTo>
                <a:lnTo>
                  <a:pt x="51816" y="48767"/>
                </a:lnTo>
                <a:lnTo>
                  <a:pt x="48768" y="51815"/>
                </a:lnTo>
                <a:lnTo>
                  <a:pt x="49638" y="51815"/>
                </a:lnTo>
                <a:lnTo>
                  <a:pt x="46373" y="56387"/>
                </a:lnTo>
                <a:lnTo>
                  <a:pt x="45719" y="56387"/>
                </a:lnTo>
                <a:lnTo>
                  <a:pt x="44195" y="59435"/>
                </a:lnTo>
                <a:lnTo>
                  <a:pt x="44577" y="59435"/>
                </a:lnTo>
                <a:lnTo>
                  <a:pt x="42862" y="64007"/>
                </a:lnTo>
                <a:lnTo>
                  <a:pt x="41148" y="64007"/>
                </a:lnTo>
                <a:lnTo>
                  <a:pt x="38100" y="74675"/>
                </a:lnTo>
                <a:lnTo>
                  <a:pt x="38100" y="94487"/>
                </a:lnTo>
                <a:lnTo>
                  <a:pt x="41148" y="106679"/>
                </a:lnTo>
                <a:lnTo>
                  <a:pt x="42454" y="106679"/>
                </a:lnTo>
                <a:lnTo>
                  <a:pt x="44413" y="111251"/>
                </a:lnTo>
                <a:lnTo>
                  <a:pt x="44195" y="111251"/>
                </a:lnTo>
                <a:lnTo>
                  <a:pt x="45719" y="114299"/>
                </a:lnTo>
                <a:lnTo>
                  <a:pt x="46373" y="114299"/>
                </a:lnTo>
                <a:lnTo>
                  <a:pt x="49638" y="118871"/>
                </a:lnTo>
                <a:lnTo>
                  <a:pt x="48768" y="118871"/>
                </a:lnTo>
                <a:lnTo>
                  <a:pt x="57912" y="128015"/>
                </a:lnTo>
                <a:lnTo>
                  <a:pt x="59436" y="128015"/>
                </a:lnTo>
                <a:lnTo>
                  <a:pt x="61722" y="129539"/>
                </a:lnTo>
                <a:lnTo>
                  <a:pt x="60960" y="129539"/>
                </a:lnTo>
                <a:lnTo>
                  <a:pt x="67056" y="132587"/>
                </a:lnTo>
                <a:lnTo>
                  <a:pt x="140208" y="132587"/>
                </a:lnTo>
                <a:lnTo>
                  <a:pt x="138684" y="134111"/>
                </a:lnTo>
                <a:lnTo>
                  <a:pt x="132588" y="143255"/>
                </a:lnTo>
                <a:lnTo>
                  <a:pt x="131064" y="144779"/>
                </a:lnTo>
                <a:lnTo>
                  <a:pt x="131064" y="146303"/>
                </a:lnTo>
                <a:close/>
              </a:path>
              <a:path w="152400" h="170814">
                <a:moveTo>
                  <a:pt x="60960" y="41147"/>
                </a:moveTo>
                <a:lnTo>
                  <a:pt x="64008" y="39623"/>
                </a:lnTo>
                <a:lnTo>
                  <a:pt x="62179" y="40843"/>
                </a:lnTo>
                <a:lnTo>
                  <a:pt x="60960" y="41147"/>
                </a:lnTo>
                <a:close/>
              </a:path>
              <a:path w="152400" h="170814">
                <a:moveTo>
                  <a:pt x="89916" y="40639"/>
                </a:moveTo>
                <a:lnTo>
                  <a:pt x="86868" y="39623"/>
                </a:lnTo>
                <a:lnTo>
                  <a:pt x="88391" y="39623"/>
                </a:lnTo>
                <a:lnTo>
                  <a:pt x="89916" y="40639"/>
                </a:lnTo>
                <a:close/>
              </a:path>
              <a:path w="152400" h="170814">
                <a:moveTo>
                  <a:pt x="91439" y="41147"/>
                </a:moveTo>
                <a:lnTo>
                  <a:pt x="89916" y="40639"/>
                </a:lnTo>
                <a:lnTo>
                  <a:pt x="88391" y="39623"/>
                </a:lnTo>
                <a:lnTo>
                  <a:pt x="91439" y="41147"/>
                </a:lnTo>
                <a:close/>
              </a:path>
              <a:path w="152400" h="170814">
                <a:moveTo>
                  <a:pt x="142820" y="45719"/>
                </a:moveTo>
                <a:lnTo>
                  <a:pt x="97536" y="45719"/>
                </a:lnTo>
                <a:lnTo>
                  <a:pt x="89916" y="40639"/>
                </a:lnTo>
                <a:lnTo>
                  <a:pt x="91439" y="41147"/>
                </a:lnTo>
                <a:lnTo>
                  <a:pt x="140208" y="41147"/>
                </a:lnTo>
                <a:lnTo>
                  <a:pt x="142820" y="45719"/>
                </a:lnTo>
                <a:close/>
              </a:path>
              <a:path w="152400" h="170814">
                <a:moveTo>
                  <a:pt x="61721" y="41147"/>
                </a:moveTo>
                <a:lnTo>
                  <a:pt x="60960" y="41147"/>
                </a:lnTo>
                <a:lnTo>
                  <a:pt x="62179" y="40843"/>
                </a:lnTo>
                <a:lnTo>
                  <a:pt x="61721" y="41147"/>
                </a:lnTo>
                <a:close/>
              </a:path>
              <a:path w="152400" h="170814">
                <a:moveTo>
                  <a:pt x="56083" y="45719"/>
                </a:moveTo>
                <a:lnTo>
                  <a:pt x="54864" y="45719"/>
                </a:lnTo>
                <a:lnTo>
                  <a:pt x="57912" y="44195"/>
                </a:lnTo>
                <a:lnTo>
                  <a:pt x="56083" y="45719"/>
                </a:lnTo>
                <a:close/>
              </a:path>
              <a:path w="152400" h="170814">
                <a:moveTo>
                  <a:pt x="101480" y="50023"/>
                </a:moveTo>
                <a:lnTo>
                  <a:pt x="94488" y="44195"/>
                </a:lnTo>
                <a:lnTo>
                  <a:pt x="97536" y="45719"/>
                </a:lnTo>
                <a:lnTo>
                  <a:pt x="142820" y="45719"/>
                </a:lnTo>
                <a:lnTo>
                  <a:pt x="144562" y="48767"/>
                </a:lnTo>
                <a:lnTo>
                  <a:pt x="100584" y="48767"/>
                </a:lnTo>
                <a:lnTo>
                  <a:pt x="101480" y="50023"/>
                </a:lnTo>
                <a:close/>
              </a:path>
              <a:path w="152400" h="170814">
                <a:moveTo>
                  <a:pt x="48768" y="51815"/>
                </a:moveTo>
                <a:lnTo>
                  <a:pt x="51816" y="48767"/>
                </a:lnTo>
                <a:lnTo>
                  <a:pt x="50919" y="50023"/>
                </a:lnTo>
                <a:lnTo>
                  <a:pt x="48768" y="51815"/>
                </a:lnTo>
                <a:close/>
              </a:path>
              <a:path w="152400" h="170814">
                <a:moveTo>
                  <a:pt x="50919" y="50023"/>
                </a:moveTo>
                <a:lnTo>
                  <a:pt x="51816" y="48767"/>
                </a:lnTo>
                <a:lnTo>
                  <a:pt x="52425" y="48767"/>
                </a:lnTo>
                <a:lnTo>
                  <a:pt x="50919" y="50023"/>
                </a:lnTo>
                <a:close/>
              </a:path>
              <a:path w="152400" h="170814">
                <a:moveTo>
                  <a:pt x="103632" y="51815"/>
                </a:moveTo>
                <a:lnTo>
                  <a:pt x="101480" y="50023"/>
                </a:lnTo>
                <a:lnTo>
                  <a:pt x="100584" y="48767"/>
                </a:lnTo>
                <a:lnTo>
                  <a:pt x="103632" y="51815"/>
                </a:lnTo>
                <a:close/>
              </a:path>
              <a:path w="152400" h="170814">
                <a:moveTo>
                  <a:pt x="146304" y="51815"/>
                </a:moveTo>
                <a:lnTo>
                  <a:pt x="103632" y="51815"/>
                </a:lnTo>
                <a:lnTo>
                  <a:pt x="100584" y="48767"/>
                </a:lnTo>
                <a:lnTo>
                  <a:pt x="144562" y="48767"/>
                </a:lnTo>
                <a:lnTo>
                  <a:pt x="146304" y="51815"/>
                </a:lnTo>
                <a:close/>
              </a:path>
              <a:path w="152400" h="170814">
                <a:moveTo>
                  <a:pt x="49638" y="51815"/>
                </a:moveTo>
                <a:lnTo>
                  <a:pt x="48768" y="51815"/>
                </a:lnTo>
                <a:lnTo>
                  <a:pt x="50919" y="50023"/>
                </a:lnTo>
                <a:lnTo>
                  <a:pt x="49638" y="51815"/>
                </a:lnTo>
                <a:close/>
              </a:path>
              <a:path w="152400" h="170814">
                <a:moveTo>
                  <a:pt x="107659" y="58673"/>
                </a:moveTo>
                <a:lnTo>
                  <a:pt x="101480" y="50023"/>
                </a:lnTo>
                <a:lnTo>
                  <a:pt x="103632" y="51815"/>
                </a:lnTo>
                <a:lnTo>
                  <a:pt x="146304" y="51815"/>
                </a:lnTo>
                <a:lnTo>
                  <a:pt x="146304" y="54863"/>
                </a:lnTo>
                <a:lnTo>
                  <a:pt x="146875" y="56387"/>
                </a:lnTo>
                <a:lnTo>
                  <a:pt x="106679" y="56387"/>
                </a:lnTo>
                <a:lnTo>
                  <a:pt x="107659" y="58673"/>
                </a:lnTo>
                <a:close/>
              </a:path>
              <a:path w="152400" h="170814">
                <a:moveTo>
                  <a:pt x="44195" y="59435"/>
                </a:moveTo>
                <a:lnTo>
                  <a:pt x="45719" y="56387"/>
                </a:lnTo>
                <a:lnTo>
                  <a:pt x="44998" y="58313"/>
                </a:lnTo>
                <a:lnTo>
                  <a:pt x="44195" y="59435"/>
                </a:lnTo>
                <a:close/>
              </a:path>
              <a:path w="152400" h="170814">
                <a:moveTo>
                  <a:pt x="44998" y="58313"/>
                </a:moveTo>
                <a:lnTo>
                  <a:pt x="45719" y="56387"/>
                </a:lnTo>
                <a:lnTo>
                  <a:pt x="46373" y="56387"/>
                </a:lnTo>
                <a:lnTo>
                  <a:pt x="44998" y="58313"/>
                </a:lnTo>
                <a:close/>
              </a:path>
              <a:path w="152400" h="170814">
                <a:moveTo>
                  <a:pt x="108204" y="59435"/>
                </a:moveTo>
                <a:lnTo>
                  <a:pt x="107659" y="58673"/>
                </a:lnTo>
                <a:lnTo>
                  <a:pt x="106679" y="56387"/>
                </a:lnTo>
                <a:lnTo>
                  <a:pt x="108204" y="59435"/>
                </a:lnTo>
                <a:close/>
              </a:path>
              <a:path w="152400" h="170814">
                <a:moveTo>
                  <a:pt x="148018" y="59435"/>
                </a:moveTo>
                <a:lnTo>
                  <a:pt x="108204" y="59435"/>
                </a:lnTo>
                <a:lnTo>
                  <a:pt x="106679" y="56387"/>
                </a:lnTo>
                <a:lnTo>
                  <a:pt x="146875" y="56387"/>
                </a:lnTo>
                <a:lnTo>
                  <a:pt x="148018" y="59435"/>
                </a:lnTo>
                <a:close/>
              </a:path>
              <a:path w="152400" h="170814">
                <a:moveTo>
                  <a:pt x="44577" y="59435"/>
                </a:moveTo>
                <a:lnTo>
                  <a:pt x="44195" y="59435"/>
                </a:lnTo>
                <a:lnTo>
                  <a:pt x="44998" y="58313"/>
                </a:lnTo>
                <a:lnTo>
                  <a:pt x="44577" y="59435"/>
                </a:lnTo>
                <a:close/>
              </a:path>
              <a:path w="152400" h="170814">
                <a:moveTo>
                  <a:pt x="150876" y="67055"/>
                </a:moveTo>
                <a:lnTo>
                  <a:pt x="111252" y="67055"/>
                </a:lnTo>
                <a:lnTo>
                  <a:pt x="107659" y="58673"/>
                </a:lnTo>
                <a:lnTo>
                  <a:pt x="108204" y="59435"/>
                </a:lnTo>
                <a:lnTo>
                  <a:pt x="148018" y="59435"/>
                </a:lnTo>
                <a:lnTo>
                  <a:pt x="150876" y="67055"/>
                </a:lnTo>
                <a:close/>
              </a:path>
              <a:path w="152400" h="170814">
                <a:moveTo>
                  <a:pt x="41148" y="68579"/>
                </a:moveTo>
                <a:lnTo>
                  <a:pt x="41148" y="64007"/>
                </a:lnTo>
                <a:lnTo>
                  <a:pt x="42862" y="64007"/>
                </a:lnTo>
                <a:lnTo>
                  <a:pt x="41148" y="68579"/>
                </a:lnTo>
                <a:close/>
              </a:path>
              <a:path w="152400" h="170814">
                <a:moveTo>
                  <a:pt x="109728" y="106679"/>
                </a:moveTo>
                <a:lnTo>
                  <a:pt x="112775" y="96011"/>
                </a:lnTo>
                <a:lnTo>
                  <a:pt x="114300" y="91439"/>
                </a:lnTo>
                <a:lnTo>
                  <a:pt x="114300" y="77723"/>
                </a:lnTo>
                <a:lnTo>
                  <a:pt x="109728" y="64007"/>
                </a:lnTo>
                <a:lnTo>
                  <a:pt x="111252" y="67055"/>
                </a:lnTo>
                <a:lnTo>
                  <a:pt x="150876" y="67055"/>
                </a:lnTo>
                <a:lnTo>
                  <a:pt x="152400" y="76199"/>
                </a:lnTo>
                <a:lnTo>
                  <a:pt x="152400" y="92963"/>
                </a:lnTo>
                <a:lnTo>
                  <a:pt x="150876" y="102107"/>
                </a:lnTo>
                <a:lnTo>
                  <a:pt x="150368" y="103631"/>
                </a:lnTo>
                <a:lnTo>
                  <a:pt x="111252" y="103631"/>
                </a:lnTo>
                <a:lnTo>
                  <a:pt x="109728" y="106679"/>
                </a:lnTo>
                <a:close/>
              </a:path>
              <a:path w="152400" h="170814">
                <a:moveTo>
                  <a:pt x="42454" y="106679"/>
                </a:moveTo>
                <a:lnTo>
                  <a:pt x="41148" y="106679"/>
                </a:lnTo>
                <a:lnTo>
                  <a:pt x="41148" y="103631"/>
                </a:lnTo>
                <a:lnTo>
                  <a:pt x="42454" y="106679"/>
                </a:lnTo>
                <a:close/>
              </a:path>
              <a:path w="152400" h="170814">
                <a:moveTo>
                  <a:pt x="107659" y="112013"/>
                </a:moveTo>
                <a:lnTo>
                  <a:pt x="111252" y="103631"/>
                </a:lnTo>
                <a:lnTo>
                  <a:pt x="150368" y="103631"/>
                </a:lnTo>
                <a:lnTo>
                  <a:pt x="147828" y="111251"/>
                </a:lnTo>
                <a:lnTo>
                  <a:pt x="108204" y="111251"/>
                </a:lnTo>
                <a:lnTo>
                  <a:pt x="107659" y="112013"/>
                </a:lnTo>
                <a:close/>
              </a:path>
              <a:path w="152400" h="170814">
                <a:moveTo>
                  <a:pt x="45719" y="114299"/>
                </a:moveTo>
                <a:lnTo>
                  <a:pt x="44195" y="111251"/>
                </a:lnTo>
                <a:lnTo>
                  <a:pt x="44740" y="112013"/>
                </a:lnTo>
                <a:lnTo>
                  <a:pt x="45719" y="114299"/>
                </a:lnTo>
                <a:close/>
              </a:path>
              <a:path w="152400" h="170814">
                <a:moveTo>
                  <a:pt x="44740" y="112013"/>
                </a:moveTo>
                <a:lnTo>
                  <a:pt x="44195" y="111251"/>
                </a:lnTo>
                <a:lnTo>
                  <a:pt x="44413" y="111251"/>
                </a:lnTo>
                <a:lnTo>
                  <a:pt x="44740" y="112013"/>
                </a:lnTo>
                <a:close/>
              </a:path>
              <a:path w="152400" h="170814">
                <a:moveTo>
                  <a:pt x="106679" y="114299"/>
                </a:moveTo>
                <a:lnTo>
                  <a:pt x="107659" y="112013"/>
                </a:lnTo>
                <a:lnTo>
                  <a:pt x="108204" y="111251"/>
                </a:lnTo>
                <a:lnTo>
                  <a:pt x="106679" y="114299"/>
                </a:lnTo>
                <a:close/>
              </a:path>
              <a:path w="152400" h="170814">
                <a:moveTo>
                  <a:pt x="146811" y="114299"/>
                </a:moveTo>
                <a:lnTo>
                  <a:pt x="106679" y="114299"/>
                </a:lnTo>
                <a:lnTo>
                  <a:pt x="108204" y="111251"/>
                </a:lnTo>
                <a:lnTo>
                  <a:pt x="147828" y="111251"/>
                </a:lnTo>
                <a:lnTo>
                  <a:pt x="146811" y="114299"/>
                </a:lnTo>
                <a:close/>
              </a:path>
              <a:path w="152400" h="170814">
                <a:moveTo>
                  <a:pt x="46373" y="114299"/>
                </a:moveTo>
                <a:lnTo>
                  <a:pt x="45719" y="114299"/>
                </a:lnTo>
                <a:lnTo>
                  <a:pt x="44740" y="112013"/>
                </a:lnTo>
                <a:lnTo>
                  <a:pt x="46373" y="114299"/>
                </a:lnTo>
                <a:close/>
              </a:path>
              <a:path w="152400" h="170814">
                <a:moveTo>
                  <a:pt x="100584" y="121919"/>
                </a:moveTo>
                <a:lnTo>
                  <a:pt x="107659" y="112013"/>
                </a:lnTo>
                <a:lnTo>
                  <a:pt x="106679" y="114299"/>
                </a:lnTo>
                <a:lnTo>
                  <a:pt x="146811" y="114299"/>
                </a:lnTo>
                <a:lnTo>
                  <a:pt x="146304" y="115823"/>
                </a:lnTo>
                <a:lnTo>
                  <a:pt x="146304" y="118871"/>
                </a:lnTo>
                <a:lnTo>
                  <a:pt x="103632" y="118871"/>
                </a:lnTo>
                <a:lnTo>
                  <a:pt x="100584" y="121919"/>
                </a:lnTo>
                <a:close/>
              </a:path>
              <a:path w="152400" h="170814">
                <a:moveTo>
                  <a:pt x="51816" y="121919"/>
                </a:moveTo>
                <a:lnTo>
                  <a:pt x="48768" y="118871"/>
                </a:lnTo>
                <a:lnTo>
                  <a:pt x="49638" y="118871"/>
                </a:lnTo>
                <a:lnTo>
                  <a:pt x="51816" y="121919"/>
                </a:lnTo>
                <a:close/>
              </a:path>
              <a:path w="152400" h="170814">
                <a:moveTo>
                  <a:pt x="141732" y="128015"/>
                </a:moveTo>
                <a:lnTo>
                  <a:pt x="94488" y="128015"/>
                </a:lnTo>
                <a:lnTo>
                  <a:pt x="103632" y="118871"/>
                </a:lnTo>
                <a:lnTo>
                  <a:pt x="146304" y="118871"/>
                </a:lnTo>
                <a:lnTo>
                  <a:pt x="141732" y="128015"/>
                </a:lnTo>
                <a:close/>
              </a:path>
              <a:path w="152400" h="170814">
                <a:moveTo>
                  <a:pt x="59436" y="128015"/>
                </a:moveTo>
                <a:lnTo>
                  <a:pt x="57912" y="128015"/>
                </a:lnTo>
                <a:lnTo>
                  <a:pt x="54864" y="124967"/>
                </a:lnTo>
                <a:lnTo>
                  <a:pt x="59436" y="128015"/>
                </a:lnTo>
                <a:close/>
              </a:path>
              <a:path w="152400" h="170814">
                <a:moveTo>
                  <a:pt x="140208" y="131063"/>
                </a:moveTo>
                <a:lnTo>
                  <a:pt x="88391" y="131063"/>
                </a:lnTo>
                <a:lnTo>
                  <a:pt x="97536" y="124967"/>
                </a:lnTo>
                <a:lnTo>
                  <a:pt x="94488" y="128015"/>
                </a:lnTo>
                <a:lnTo>
                  <a:pt x="141732" y="128015"/>
                </a:lnTo>
                <a:lnTo>
                  <a:pt x="140208" y="131063"/>
                </a:lnTo>
                <a:close/>
              </a:path>
              <a:path w="152400" h="170814">
                <a:moveTo>
                  <a:pt x="64008" y="131063"/>
                </a:moveTo>
                <a:lnTo>
                  <a:pt x="60960" y="129539"/>
                </a:lnTo>
                <a:lnTo>
                  <a:pt x="61722" y="129539"/>
                </a:lnTo>
                <a:lnTo>
                  <a:pt x="64008" y="131063"/>
                </a:lnTo>
                <a:close/>
              </a:path>
              <a:path w="152400" h="170814">
                <a:moveTo>
                  <a:pt x="140208" y="132587"/>
                </a:moveTo>
                <a:lnTo>
                  <a:pt x="85344" y="132587"/>
                </a:lnTo>
                <a:lnTo>
                  <a:pt x="89916" y="129539"/>
                </a:lnTo>
                <a:lnTo>
                  <a:pt x="88391" y="131063"/>
                </a:lnTo>
                <a:lnTo>
                  <a:pt x="140208" y="131063"/>
                </a:lnTo>
                <a:lnTo>
                  <a:pt x="140208" y="132587"/>
                </a:lnTo>
                <a:close/>
              </a:path>
              <a:path w="152400" h="170814">
                <a:moveTo>
                  <a:pt x="85344" y="170687"/>
                </a:moveTo>
                <a:lnTo>
                  <a:pt x="68580" y="170687"/>
                </a:lnTo>
                <a:lnTo>
                  <a:pt x="53339" y="167639"/>
                </a:lnTo>
                <a:lnTo>
                  <a:pt x="45719" y="164591"/>
                </a:lnTo>
                <a:lnTo>
                  <a:pt x="44195" y="163067"/>
                </a:lnTo>
                <a:lnTo>
                  <a:pt x="33528" y="156971"/>
                </a:lnTo>
                <a:lnTo>
                  <a:pt x="22859" y="146303"/>
                </a:lnTo>
                <a:lnTo>
                  <a:pt x="129539" y="146303"/>
                </a:lnTo>
                <a:lnTo>
                  <a:pt x="118872" y="156971"/>
                </a:lnTo>
                <a:lnTo>
                  <a:pt x="117348" y="156971"/>
                </a:lnTo>
                <a:lnTo>
                  <a:pt x="108204" y="163067"/>
                </a:lnTo>
                <a:lnTo>
                  <a:pt x="106679" y="164591"/>
                </a:lnTo>
                <a:lnTo>
                  <a:pt x="105155" y="164591"/>
                </a:lnTo>
                <a:lnTo>
                  <a:pt x="100584" y="166115"/>
                </a:lnTo>
                <a:lnTo>
                  <a:pt x="92964" y="169163"/>
                </a:lnTo>
                <a:lnTo>
                  <a:pt x="85344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17820" y="3922776"/>
            <a:ext cx="114300" cy="132715"/>
          </a:xfrm>
          <a:custGeom>
            <a:avLst/>
            <a:gdLst/>
            <a:ahLst/>
            <a:cxnLst/>
            <a:rect l="l" t="t" r="r" b="b"/>
            <a:pathLst>
              <a:path w="114300" h="132714">
                <a:moveTo>
                  <a:pt x="57912" y="132587"/>
                </a:moveTo>
                <a:lnTo>
                  <a:pt x="35361" y="127492"/>
                </a:lnTo>
                <a:lnTo>
                  <a:pt x="16954" y="113537"/>
                </a:lnTo>
                <a:lnTo>
                  <a:pt x="4548" y="92725"/>
                </a:lnTo>
                <a:lnTo>
                  <a:pt x="0" y="67055"/>
                </a:lnTo>
                <a:lnTo>
                  <a:pt x="4548" y="41147"/>
                </a:lnTo>
                <a:lnTo>
                  <a:pt x="16954" y="19811"/>
                </a:lnTo>
                <a:lnTo>
                  <a:pt x="35361" y="5333"/>
                </a:lnTo>
                <a:lnTo>
                  <a:pt x="57912" y="0"/>
                </a:lnTo>
                <a:lnTo>
                  <a:pt x="80224" y="5333"/>
                </a:lnTo>
                <a:lnTo>
                  <a:pt x="98107" y="19811"/>
                </a:lnTo>
                <a:lnTo>
                  <a:pt x="109989" y="41147"/>
                </a:lnTo>
                <a:lnTo>
                  <a:pt x="114300" y="67055"/>
                </a:lnTo>
                <a:lnTo>
                  <a:pt x="109989" y="92725"/>
                </a:lnTo>
                <a:lnTo>
                  <a:pt x="98107" y="113537"/>
                </a:lnTo>
                <a:lnTo>
                  <a:pt x="80224" y="127492"/>
                </a:lnTo>
                <a:lnTo>
                  <a:pt x="5791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99532" y="3902964"/>
            <a:ext cx="152400" cy="172720"/>
          </a:xfrm>
          <a:custGeom>
            <a:avLst/>
            <a:gdLst/>
            <a:ahLst/>
            <a:cxnLst/>
            <a:rect l="l" t="t" r="r" b="b"/>
            <a:pathLst>
              <a:path w="152400" h="172720">
                <a:moveTo>
                  <a:pt x="105155" y="7619"/>
                </a:moveTo>
                <a:lnTo>
                  <a:pt x="45719" y="7619"/>
                </a:lnTo>
                <a:lnTo>
                  <a:pt x="51816" y="4571"/>
                </a:lnTo>
                <a:lnTo>
                  <a:pt x="74676" y="0"/>
                </a:lnTo>
                <a:lnTo>
                  <a:pt x="82296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5155" y="7619"/>
                </a:lnTo>
                <a:close/>
              </a:path>
              <a:path w="152400" h="172720">
                <a:moveTo>
                  <a:pt x="129539" y="25907"/>
                </a:moveTo>
                <a:lnTo>
                  <a:pt x="22859" y="25907"/>
                </a:lnTo>
                <a:lnTo>
                  <a:pt x="30480" y="16763"/>
                </a:lnTo>
                <a:lnTo>
                  <a:pt x="32004" y="16763"/>
                </a:lnTo>
                <a:lnTo>
                  <a:pt x="32004" y="15239"/>
                </a:lnTo>
                <a:lnTo>
                  <a:pt x="33528" y="15239"/>
                </a:lnTo>
                <a:lnTo>
                  <a:pt x="44195" y="9143"/>
                </a:lnTo>
                <a:lnTo>
                  <a:pt x="44195" y="7619"/>
                </a:lnTo>
                <a:lnTo>
                  <a:pt x="108204" y="7619"/>
                </a:lnTo>
                <a:lnTo>
                  <a:pt x="108204" y="9143"/>
                </a:lnTo>
                <a:lnTo>
                  <a:pt x="118872" y="15239"/>
                </a:lnTo>
                <a:lnTo>
                  <a:pt x="129539" y="25907"/>
                </a:lnTo>
                <a:close/>
              </a:path>
              <a:path w="152400" h="172720">
                <a:moveTo>
                  <a:pt x="64008" y="132587"/>
                </a:moveTo>
                <a:lnTo>
                  <a:pt x="10668" y="132587"/>
                </a:lnTo>
                <a:lnTo>
                  <a:pt x="6096" y="120395"/>
                </a:lnTo>
                <a:lnTo>
                  <a:pt x="6096" y="118871"/>
                </a:lnTo>
                <a:lnTo>
                  <a:pt x="4572" y="118871"/>
                </a:lnTo>
                <a:lnTo>
                  <a:pt x="4572" y="117347"/>
                </a:lnTo>
                <a:lnTo>
                  <a:pt x="1524" y="105155"/>
                </a:lnTo>
                <a:lnTo>
                  <a:pt x="0" y="96011"/>
                </a:lnTo>
                <a:lnTo>
                  <a:pt x="0" y="79247"/>
                </a:lnTo>
                <a:lnTo>
                  <a:pt x="1524" y="70103"/>
                </a:lnTo>
                <a:lnTo>
                  <a:pt x="4572" y="54863"/>
                </a:lnTo>
                <a:lnTo>
                  <a:pt x="6096" y="53339"/>
                </a:lnTo>
                <a:lnTo>
                  <a:pt x="6096" y="51815"/>
                </a:lnTo>
                <a:lnTo>
                  <a:pt x="10668" y="41147"/>
                </a:lnTo>
                <a:lnTo>
                  <a:pt x="13716" y="38099"/>
                </a:lnTo>
                <a:lnTo>
                  <a:pt x="19812" y="28955"/>
                </a:lnTo>
                <a:lnTo>
                  <a:pt x="21336" y="27431"/>
                </a:lnTo>
                <a:lnTo>
                  <a:pt x="21336" y="25907"/>
                </a:lnTo>
                <a:lnTo>
                  <a:pt x="131064" y="25907"/>
                </a:lnTo>
                <a:lnTo>
                  <a:pt x="131064" y="27431"/>
                </a:lnTo>
                <a:lnTo>
                  <a:pt x="132588" y="28955"/>
                </a:lnTo>
                <a:lnTo>
                  <a:pt x="138684" y="38099"/>
                </a:lnTo>
                <a:lnTo>
                  <a:pt x="77724" y="38099"/>
                </a:lnTo>
                <a:lnTo>
                  <a:pt x="73152" y="39623"/>
                </a:lnTo>
                <a:lnTo>
                  <a:pt x="67056" y="39623"/>
                </a:lnTo>
                <a:lnTo>
                  <a:pt x="60960" y="42671"/>
                </a:lnTo>
                <a:lnTo>
                  <a:pt x="61721" y="42671"/>
                </a:lnTo>
                <a:lnTo>
                  <a:pt x="59436" y="44195"/>
                </a:lnTo>
                <a:lnTo>
                  <a:pt x="57912" y="44195"/>
                </a:lnTo>
                <a:lnTo>
                  <a:pt x="48768" y="53339"/>
                </a:lnTo>
                <a:lnTo>
                  <a:pt x="49276" y="53339"/>
                </a:lnTo>
                <a:lnTo>
                  <a:pt x="44195" y="59435"/>
                </a:lnTo>
                <a:lnTo>
                  <a:pt x="45066" y="59435"/>
                </a:lnTo>
                <a:lnTo>
                  <a:pt x="42454" y="65531"/>
                </a:lnTo>
                <a:lnTo>
                  <a:pt x="41148" y="65531"/>
                </a:lnTo>
                <a:lnTo>
                  <a:pt x="38100" y="74675"/>
                </a:lnTo>
                <a:lnTo>
                  <a:pt x="38100" y="94487"/>
                </a:lnTo>
                <a:lnTo>
                  <a:pt x="41148" y="108203"/>
                </a:lnTo>
                <a:lnTo>
                  <a:pt x="42862" y="108203"/>
                </a:lnTo>
                <a:lnTo>
                  <a:pt x="44577" y="112775"/>
                </a:lnTo>
                <a:lnTo>
                  <a:pt x="44195" y="112775"/>
                </a:lnTo>
                <a:lnTo>
                  <a:pt x="45719" y="115823"/>
                </a:lnTo>
                <a:lnTo>
                  <a:pt x="46736" y="115823"/>
                </a:lnTo>
                <a:lnTo>
                  <a:pt x="50546" y="120395"/>
                </a:lnTo>
                <a:lnTo>
                  <a:pt x="48768" y="120395"/>
                </a:lnTo>
                <a:lnTo>
                  <a:pt x="57912" y="128015"/>
                </a:lnTo>
                <a:lnTo>
                  <a:pt x="59436" y="128015"/>
                </a:lnTo>
                <a:lnTo>
                  <a:pt x="64008" y="131063"/>
                </a:lnTo>
                <a:lnTo>
                  <a:pt x="60960" y="131063"/>
                </a:lnTo>
                <a:lnTo>
                  <a:pt x="64008" y="132587"/>
                </a:lnTo>
                <a:close/>
              </a:path>
              <a:path w="152400" h="172720">
                <a:moveTo>
                  <a:pt x="141078" y="42671"/>
                </a:moveTo>
                <a:lnTo>
                  <a:pt x="91439" y="42671"/>
                </a:lnTo>
                <a:lnTo>
                  <a:pt x="88391" y="41147"/>
                </a:lnTo>
                <a:lnTo>
                  <a:pt x="86868" y="41147"/>
                </a:lnTo>
                <a:lnTo>
                  <a:pt x="83820" y="39623"/>
                </a:lnTo>
                <a:lnTo>
                  <a:pt x="80772" y="39623"/>
                </a:lnTo>
                <a:lnTo>
                  <a:pt x="77724" y="38099"/>
                </a:lnTo>
                <a:lnTo>
                  <a:pt x="138684" y="38099"/>
                </a:lnTo>
                <a:lnTo>
                  <a:pt x="140208" y="39623"/>
                </a:lnTo>
                <a:lnTo>
                  <a:pt x="140208" y="41147"/>
                </a:lnTo>
                <a:lnTo>
                  <a:pt x="88391" y="41147"/>
                </a:lnTo>
                <a:lnTo>
                  <a:pt x="89916" y="42163"/>
                </a:lnTo>
                <a:lnTo>
                  <a:pt x="140788" y="42163"/>
                </a:lnTo>
                <a:lnTo>
                  <a:pt x="141078" y="42671"/>
                </a:lnTo>
                <a:close/>
              </a:path>
              <a:path w="152400" h="172720">
                <a:moveTo>
                  <a:pt x="61721" y="42671"/>
                </a:moveTo>
                <a:lnTo>
                  <a:pt x="60960" y="42671"/>
                </a:lnTo>
                <a:lnTo>
                  <a:pt x="64008" y="41147"/>
                </a:lnTo>
                <a:lnTo>
                  <a:pt x="61721" y="42671"/>
                </a:lnTo>
                <a:close/>
              </a:path>
              <a:path w="152400" h="172720">
                <a:moveTo>
                  <a:pt x="91439" y="42671"/>
                </a:moveTo>
                <a:lnTo>
                  <a:pt x="89916" y="42163"/>
                </a:lnTo>
                <a:lnTo>
                  <a:pt x="88391" y="41147"/>
                </a:lnTo>
                <a:lnTo>
                  <a:pt x="91439" y="42671"/>
                </a:lnTo>
                <a:close/>
              </a:path>
              <a:path w="152400" h="172720">
                <a:moveTo>
                  <a:pt x="97536" y="47243"/>
                </a:moveTo>
                <a:lnTo>
                  <a:pt x="89916" y="42163"/>
                </a:lnTo>
                <a:lnTo>
                  <a:pt x="91439" y="42671"/>
                </a:lnTo>
                <a:lnTo>
                  <a:pt x="141078" y="42671"/>
                </a:lnTo>
                <a:lnTo>
                  <a:pt x="141949" y="44195"/>
                </a:lnTo>
                <a:lnTo>
                  <a:pt x="94488" y="44195"/>
                </a:lnTo>
                <a:lnTo>
                  <a:pt x="97536" y="47243"/>
                </a:lnTo>
                <a:close/>
              </a:path>
              <a:path w="152400" h="172720">
                <a:moveTo>
                  <a:pt x="54864" y="47243"/>
                </a:moveTo>
                <a:lnTo>
                  <a:pt x="57912" y="44195"/>
                </a:lnTo>
                <a:lnTo>
                  <a:pt x="59436" y="44195"/>
                </a:lnTo>
                <a:lnTo>
                  <a:pt x="54864" y="47243"/>
                </a:lnTo>
                <a:close/>
              </a:path>
              <a:path w="152400" h="172720">
                <a:moveTo>
                  <a:pt x="146304" y="53339"/>
                </a:moveTo>
                <a:lnTo>
                  <a:pt x="103632" y="53339"/>
                </a:lnTo>
                <a:lnTo>
                  <a:pt x="94488" y="44195"/>
                </a:lnTo>
                <a:lnTo>
                  <a:pt x="141949" y="44195"/>
                </a:lnTo>
                <a:lnTo>
                  <a:pt x="146304" y="51815"/>
                </a:lnTo>
                <a:lnTo>
                  <a:pt x="146304" y="53339"/>
                </a:lnTo>
                <a:close/>
              </a:path>
              <a:path w="152400" h="172720">
                <a:moveTo>
                  <a:pt x="49276" y="53339"/>
                </a:moveTo>
                <a:lnTo>
                  <a:pt x="48768" y="53339"/>
                </a:lnTo>
                <a:lnTo>
                  <a:pt x="51816" y="50291"/>
                </a:lnTo>
                <a:lnTo>
                  <a:pt x="49276" y="53339"/>
                </a:lnTo>
                <a:close/>
              </a:path>
              <a:path w="152400" h="172720">
                <a:moveTo>
                  <a:pt x="107511" y="58604"/>
                </a:moveTo>
                <a:lnTo>
                  <a:pt x="100584" y="50291"/>
                </a:lnTo>
                <a:lnTo>
                  <a:pt x="103632" y="53339"/>
                </a:lnTo>
                <a:lnTo>
                  <a:pt x="146304" y="53339"/>
                </a:lnTo>
                <a:lnTo>
                  <a:pt x="146304" y="54863"/>
                </a:lnTo>
                <a:lnTo>
                  <a:pt x="146811" y="56387"/>
                </a:lnTo>
                <a:lnTo>
                  <a:pt x="106679" y="56387"/>
                </a:lnTo>
                <a:lnTo>
                  <a:pt x="107511" y="58604"/>
                </a:lnTo>
                <a:close/>
              </a:path>
              <a:path w="152400" h="172720">
                <a:moveTo>
                  <a:pt x="108204" y="59435"/>
                </a:moveTo>
                <a:lnTo>
                  <a:pt x="107511" y="58604"/>
                </a:lnTo>
                <a:lnTo>
                  <a:pt x="106679" y="56387"/>
                </a:lnTo>
                <a:lnTo>
                  <a:pt x="108204" y="59435"/>
                </a:lnTo>
                <a:close/>
              </a:path>
              <a:path w="152400" h="172720">
                <a:moveTo>
                  <a:pt x="147827" y="59435"/>
                </a:moveTo>
                <a:lnTo>
                  <a:pt x="108204" y="59435"/>
                </a:lnTo>
                <a:lnTo>
                  <a:pt x="106679" y="56387"/>
                </a:lnTo>
                <a:lnTo>
                  <a:pt x="146811" y="56387"/>
                </a:lnTo>
                <a:lnTo>
                  <a:pt x="147827" y="59435"/>
                </a:lnTo>
                <a:close/>
              </a:path>
              <a:path w="152400" h="172720">
                <a:moveTo>
                  <a:pt x="45066" y="59435"/>
                </a:moveTo>
                <a:lnTo>
                  <a:pt x="44195" y="59435"/>
                </a:lnTo>
                <a:lnTo>
                  <a:pt x="45719" y="57911"/>
                </a:lnTo>
                <a:lnTo>
                  <a:pt x="45066" y="59435"/>
                </a:lnTo>
                <a:close/>
              </a:path>
              <a:path w="152400" h="172720">
                <a:moveTo>
                  <a:pt x="150876" y="68579"/>
                </a:moveTo>
                <a:lnTo>
                  <a:pt x="111252" y="68579"/>
                </a:lnTo>
                <a:lnTo>
                  <a:pt x="107511" y="58604"/>
                </a:lnTo>
                <a:lnTo>
                  <a:pt x="108204" y="59435"/>
                </a:lnTo>
                <a:lnTo>
                  <a:pt x="147827" y="59435"/>
                </a:lnTo>
                <a:lnTo>
                  <a:pt x="150876" y="68579"/>
                </a:lnTo>
                <a:close/>
              </a:path>
              <a:path w="152400" h="172720">
                <a:moveTo>
                  <a:pt x="41148" y="68579"/>
                </a:moveTo>
                <a:lnTo>
                  <a:pt x="41148" y="65531"/>
                </a:lnTo>
                <a:lnTo>
                  <a:pt x="42454" y="65531"/>
                </a:lnTo>
                <a:lnTo>
                  <a:pt x="41148" y="68579"/>
                </a:lnTo>
                <a:close/>
              </a:path>
              <a:path w="152400" h="172720">
                <a:moveTo>
                  <a:pt x="109728" y="108203"/>
                </a:moveTo>
                <a:lnTo>
                  <a:pt x="112775" y="97535"/>
                </a:lnTo>
                <a:lnTo>
                  <a:pt x="114300" y="92963"/>
                </a:lnTo>
                <a:lnTo>
                  <a:pt x="114300" y="77723"/>
                </a:lnTo>
                <a:lnTo>
                  <a:pt x="109728" y="65531"/>
                </a:lnTo>
                <a:lnTo>
                  <a:pt x="111252" y="68579"/>
                </a:lnTo>
                <a:lnTo>
                  <a:pt x="150876" y="68579"/>
                </a:lnTo>
                <a:lnTo>
                  <a:pt x="152400" y="77723"/>
                </a:lnTo>
                <a:lnTo>
                  <a:pt x="152400" y="94487"/>
                </a:lnTo>
                <a:lnTo>
                  <a:pt x="150876" y="102107"/>
                </a:lnTo>
                <a:lnTo>
                  <a:pt x="149961" y="105155"/>
                </a:lnTo>
                <a:lnTo>
                  <a:pt x="111252" y="105155"/>
                </a:lnTo>
                <a:lnTo>
                  <a:pt x="109728" y="108203"/>
                </a:lnTo>
                <a:close/>
              </a:path>
              <a:path w="152400" h="172720">
                <a:moveTo>
                  <a:pt x="42862" y="108203"/>
                </a:moveTo>
                <a:lnTo>
                  <a:pt x="41148" y="108203"/>
                </a:lnTo>
                <a:lnTo>
                  <a:pt x="41148" y="103631"/>
                </a:lnTo>
                <a:lnTo>
                  <a:pt x="42862" y="108203"/>
                </a:lnTo>
                <a:close/>
              </a:path>
              <a:path w="152400" h="172720">
                <a:moveTo>
                  <a:pt x="107755" y="113313"/>
                </a:moveTo>
                <a:lnTo>
                  <a:pt x="111252" y="105155"/>
                </a:lnTo>
                <a:lnTo>
                  <a:pt x="149961" y="105155"/>
                </a:lnTo>
                <a:lnTo>
                  <a:pt x="147675" y="112775"/>
                </a:lnTo>
                <a:lnTo>
                  <a:pt x="108204" y="112775"/>
                </a:lnTo>
                <a:lnTo>
                  <a:pt x="107755" y="113313"/>
                </a:lnTo>
                <a:close/>
              </a:path>
              <a:path w="152400" h="172720">
                <a:moveTo>
                  <a:pt x="45719" y="115823"/>
                </a:moveTo>
                <a:lnTo>
                  <a:pt x="44195" y="112775"/>
                </a:lnTo>
                <a:lnTo>
                  <a:pt x="44888" y="113607"/>
                </a:lnTo>
                <a:lnTo>
                  <a:pt x="45719" y="115823"/>
                </a:lnTo>
                <a:close/>
              </a:path>
              <a:path w="152400" h="172720">
                <a:moveTo>
                  <a:pt x="44888" y="113607"/>
                </a:moveTo>
                <a:lnTo>
                  <a:pt x="44195" y="112775"/>
                </a:lnTo>
                <a:lnTo>
                  <a:pt x="44577" y="112775"/>
                </a:lnTo>
                <a:lnTo>
                  <a:pt x="44888" y="113607"/>
                </a:lnTo>
                <a:close/>
              </a:path>
              <a:path w="152400" h="172720">
                <a:moveTo>
                  <a:pt x="106679" y="115823"/>
                </a:moveTo>
                <a:lnTo>
                  <a:pt x="107755" y="113313"/>
                </a:lnTo>
                <a:lnTo>
                  <a:pt x="108204" y="112775"/>
                </a:lnTo>
                <a:lnTo>
                  <a:pt x="106679" y="115823"/>
                </a:lnTo>
                <a:close/>
              </a:path>
              <a:path w="152400" h="172720">
                <a:moveTo>
                  <a:pt x="146761" y="115823"/>
                </a:moveTo>
                <a:lnTo>
                  <a:pt x="106679" y="115823"/>
                </a:lnTo>
                <a:lnTo>
                  <a:pt x="108204" y="112775"/>
                </a:lnTo>
                <a:lnTo>
                  <a:pt x="147675" y="112775"/>
                </a:lnTo>
                <a:lnTo>
                  <a:pt x="146761" y="115823"/>
                </a:lnTo>
                <a:close/>
              </a:path>
              <a:path w="152400" h="172720">
                <a:moveTo>
                  <a:pt x="100584" y="121919"/>
                </a:moveTo>
                <a:lnTo>
                  <a:pt x="107755" y="113313"/>
                </a:lnTo>
                <a:lnTo>
                  <a:pt x="106679" y="115823"/>
                </a:lnTo>
                <a:lnTo>
                  <a:pt x="146761" y="115823"/>
                </a:lnTo>
                <a:lnTo>
                  <a:pt x="146304" y="117347"/>
                </a:lnTo>
                <a:lnTo>
                  <a:pt x="146304" y="120395"/>
                </a:lnTo>
                <a:lnTo>
                  <a:pt x="103632" y="120395"/>
                </a:lnTo>
                <a:lnTo>
                  <a:pt x="100584" y="121919"/>
                </a:lnTo>
                <a:close/>
              </a:path>
              <a:path w="152400" h="172720">
                <a:moveTo>
                  <a:pt x="46736" y="115823"/>
                </a:moveTo>
                <a:lnTo>
                  <a:pt x="45719" y="115823"/>
                </a:lnTo>
                <a:lnTo>
                  <a:pt x="44888" y="113607"/>
                </a:lnTo>
                <a:lnTo>
                  <a:pt x="46736" y="115823"/>
                </a:lnTo>
                <a:close/>
              </a:path>
              <a:path w="152400" h="172720">
                <a:moveTo>
                  <a:pt x="51816" y="121919"/>
                </a:moveTo>
                <a:lnTo>
                  <a:pt x="48768" y="120395"/>
                </a:lnTo>
                <a:lnTo>
                  <a:pt x="50546" y="120395"/>
                </a:lnTo>
                <a:lnTo>
                  <a:pt x="51816" y="121919"/>
                </a:lnTo>
                <a:close/>
              </a:path>
              <a:path w="152400" h="172720">
                <a:moveTo>
                  <a:pt x="141949" y="128015"/>
                </a:moveTo>
                <a:lnTo>
                  <a:pt x="94488" y="128015"/>
                </a:lnTo>
                <a:lnTo>
                  <a:pt x="103632" y="120395"/>
                </a:lnTo>
                <a:lnTo>
                  <a:pt x="146304" y="120395"/>
                </a:lnTo>
                <a:lnTo>
                  <a:pt x="141949" y="128015"/>
                </a:lnTo>
                <a:close/>
              </a:path>
              <a:path w="152400" h="172720">
                <a:moveTo>
                  <a:pt x="59436" y="128015"/>
                </a:moveTo>
                <a:lnTo>
                  <a:pt x="57912" y="128015"/>
                </a:lnTo>
                <a:lnTo>
                  <a:pt x="54864" y="124967"/>
                </a:lnTo>
                <a:lnTo>
                  <a:pt x="59436" y="128015"/>
                </a:lnTo>
                <a:close/>
              </a:path>
              <a:path w="152400" h="172720">
                <a:moveTo>
                  <a:pt x="140208" y="134111"/>
                </a:moveTo>
                <a:lnTo>
                  <a:pt x="82296" y="134111"/>
                </a:lnTo>
                <a:lnTo>
                  <a:pt x="85344" y="132587"/>
                </a:lnTo>
                <a:lnTo>
                  <a:pt x="89916" y="131063"/>
                </a:lnTo>
                <a:lnTo>
                  <a:pt x="88391" y="131063"/>
                </a:lnTo>
                <a:lnTo>
                  <a:pt x="97536" y="124967"/>
                </a:lnTo>
                <a:lnTo>
                  <a:pt x="94488" y="128015"/>
                </a:lnTo>
                <a:lnTo>
                  <a:pt x="141949" y="128015"/>
                </a:lnTo>
                <a:lnTo>
                  <a:pt x="140208" y="131063"/>
                </a:lnTo>
                <a:lnTo>
                  <a:pt x="140208" y="134111"/>
                </a:lnTo>
                <a:close/>
              </a:path>
              <a:path w="152400" h="172720">
                <a:moveTo>
                  <a:pt x="71628" y="134111"/>
                </a:moveTo>
                <a:lnTo>
                  <a:pt x="12192" y="134111"/>
                </a:lnTo>
                <a:lnTo>
                  <a:pt x="12192" y="132587"/>
                </a:lnTo>
                <a:lnTo>
                  <a:pt x="67056" y="132587"/>
                </a:lnTo>
                <a:lnTo>
                  <a:pt x="71628" y="134111"/>
                </a:lnTo>
                <a:close/>
              </a:path>
              <a:path w="152400" h="172720">
                <a:moveTo>
                  <a:pt x="132588" y="144779"/>
                </a:moveTo>
                <a:lnTo>
                  <a:pt x="19812" y="144779"/>
                </a:lnTo>
                <a:lnTo>
                  <a:pt x="13716" y="134111"/>
                </a:lnTo>
                <a:lnTo>
                  <a:pt x="138684" y="134111"/>
                </a:lnTo>
                <a:lnTo>
                  <a:pt x="132588" y="144779"/>
                </a:lnTo>
                <a:close/>
              </a:path>
              <a:path w="152400" h="172720">
                <a:moveTo>
                  <a:pt x="120396" y="156971"/>
                </a:moveTo>
                <a:lnTo>
                  <a:pt x="32004" y="156971"/>
                </a:lnTo>
                <a:lnTo>
                  <a:pt x="21336" y="146303"/>
                </a:lnTo>
                <a:lnTo>
                  <a:pt x="21336" y="144779"/>
                </a:lnTo>
                <a:lnTo>
                  <a:pt x="131064" y="144779"/>
                </a:lnTo>
                <a:lnTo>
                  <a:pt x="131064" y="146303"/>
                </a:lnTo>
                <a:lnTo>
                  <a:pt x="120396" y="156971"/>
                </a:lnTo>
                <a:close/>
              </a:path>
              <a:path w="152400" h="172720">
                <a:moveTo>
                  <a:pt x="108204" y="164591"/>
                </a:moveTo>
                <a:lnTo>
                  <a:pt x="44195" y="164591"/>
                </a:lnTo>
                <a:lnTo>
                  <a:pt x="33528" y="158495"/>
                </a:lnTo>
                <a:lnTo>
                  <a:pt x="33528" y="156971"/>
                </a:lnTo>
                <a:lnTo>
                  <a:pt x="118872" y="156971"/>
                </a:lnTo>
                <a:lnTo>
                  <a:pt x="117348" y="158495"/>
                </a:lnTo>
                <a:lnTo>
                  <a:pt x="108204" y="164591"/>
                </a:lnTo>
                <a:close/>
              </a:path>
              <a:path w="152400" h="172720">
                <a:moveTo>
                  <a:pt x="85344" y="172211"/>
                </a:moveTo>
                <a:lnTo>
                  <a:pt x="68580" y="172211"/>
                </a:lnTo>
                <a:lnTo>
                  <a:pt x="60960" y="170687"/>
                </a:lnTo>
                <a:lnTo>
                  <a:pt x="45719" y="164591"/>
                </a:lnTo>
                <a:lnTo>
                  <a:pt x="105155" y="164591"/>
                </a:lnTo>
                <a:lnTo>
                  <a:pt x="100584" y="167639"/>
                </a:lnTo>
                <a:lnTo>
                  <a:pt x="92964" y="170687"/>
                </a:lnTo>
                <a:lnTo>
                  <a:pt x="85344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23332" y="44371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17720" y="443712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18532" y="436016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98720" y="4341876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4612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4612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4612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4612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98720" y="392277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0432" y="3902964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32319" y="4151376"/>
            <a:ext cx="96520" cy="114300"/>
          </a:xfrm>
          <a:custGeom>
            <a:avLst/>
            <a:gdLst/>
            <a:ahLst/>
            <a:cxnLst/>
            <a:rect l="l" t="t" r="r" b="b"/>
            <a:pathLst>
              <a:path w="96520" h="114300">
                <a:moveTo>
                  <a:pt x="48768" y="114299"/>
                </a:moveTo>
                <a:lnTo>
                  <a:pt x="29575" y="109751"/>
                </a:lnTo>
                <a:lnTo>
                  <a:pt x="14096" y="97345"/>
                </a:lnTo>
                <a:lnTo>
                  <a:pt x="3762" y="78938"/>
                </a:lnTo>
                <a:lnTo>
                  <a:pt x="0" y="56387"/>
                </a:lnTo>
                <a:lnTo>
                  <a:pt x="3762" y="34718"/>
                </a:lnTo>
                <a:lnTo>
                  <a:pt x="14096" y="16763"/>
                </a:lnTo>
                <a:lnTo>
                  <a:pt x="29575" y="4524"/>
                </a:lnTo>
                <a:lnTo>
                  <a:pt x="48768" y="0"/>
                </a:lnTo>
                <a:lnTo>
                  <a:pt x="67079" y="4524"/>
                </a:lnTo>
                <a:lnTo>
                  <a:pt x="82105" y="16763"/>
                </a:lnTo>
                <a:lnTo>
                  <a:pt x="92273" y="34718"/>
                </a:lnTo>
                <a:lnTo>
                  <a:pt x="96012" y="56387"/>
                </a:lnTo>
                <a:lnTo>
                  <a:pt x="92273" y="78938"/>
                </a:lnTo>
                <a:lnTo>
                  <a:pt x="82105" y="97345"/>
                </a:lnTo>
                <a:lnTo>
                  <a:pt x="67079" y="109751"/>
                </a:lnTo>
                <a:lnTo>
                  <a:pt x="48768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14032" y="4131564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5" h="152400">
                <a:moveTo>
                  <a:pt x="73152" y="1524"/>
                </a:moveTo>
                <a:lnTo>
                  <a:pt x="57912" y="1524"/>
                </a:lnTo>
                <a:lnTo>
                  <a:pt x="65532" y="0"/>
                </a:lnTo>
                <a:lnTo>
                  <a:pt x="73152" y="1524"/>
                </a:lnTo>
                <a:close/>
              </a:path>
              <a:path w="132715" h="152400">
                <a:moveTo>
                  <a:pt x="80772" y="3048"/>
                </a:moveTo>
                <a:lnTo>
                  <a:pt x="51816" y="3048"/>
                </a:lnTo>
                <a:lnTo>
                  <a:pt x="53339" y="1524"/>
                </a:lnTo>
                <a:lnTo>
                  <a:pt x="79248" y="1524"/>
                </a:lnTo>
                <a:lnTo>
                  <a:pt x="80772" y="3048"/>
                </a:lnTo>
                <a:close/>
              </a:path>
              <a:path w="132715" h="152400">
                <a:moveTo>
                  <a:pt x="94488" y="7620"/>
                </a:moveTo>
                <a:lnTo>
                  <a:pt x="39624" y="7620"/>
                </a:lnTo>
                <a:lnTo>
                  <a:pt x="41148" y="6096"/>
                </a:lnTo>
                <a:lnTo>
                  <a:pt x="50292" y="3048"/>
                </a:lnTo>
                <a:lnTo>
                  <a:pt x="82296" y="3048"/>
                </a:lnTo>
                <a:lnTo>
                  <a:pt x="91439" y="6096"/>
                </a:lnTo>
                <a:lnTo>
                  <a:pt x="92964" y="6096"/>
                </a:lnTo>
                <a:lnTo>
                  <a:pt x="94488" y="7620"/>
                </a:lnTo>
                <a:close/>
              </a:path>
              <a:path w="132715" h="152400">
                <a:moveTo>
                  <a:pt x="105155" y="15240"/>
                </a:moveTo>
                <a:lnTo>
                  <a:pt x="27432" y="15240"/>
                </a:lnTo>
                <a:lnTo>
                  <a:pt x="28956" y="13716"/>
                </a:lnTo>
                <a:lnTo>
                  <a:pt x="36576" y="7620"/>
                </a:lnTo>
                <a:lnTo>
                  <a:pt x="96012" y="7620"/>
                </a:lnTo>
                <a:lnTo>
                  <a:pt x="103632" y="13716"/>
                </a:lnTo>
                <a:lnTo>
                  <a:pt x="105155" y="13716"/>
                </a:lnTo>
                <a:lnTo>
                  <a:pt x="105155" y="15240"/>
                </a:lnTo>
                <a:close/>
              </a:path>
              <a:path w="132715" h="152400">
                <a:moveTo>
                  <a:pt x="94488" y="146304"/>
                </a:moveTo>
                <a:lnTo>
                  <a:pt x="38100" y="146304"/>
                </a:lnTo>
                <a:lnTo>
                  <a:pt x="38100" y="144780"/>
                </a:lnTo>
                <a:lnTo>
                  <a:pt x="28956" y="140208"/>
                </a:lnTo>
                <a:lnTo>
                  <a:pt x="16764" y="128016"/>
                </a:lnTo>
                <a:lnTo>
                  <a:pt x="10668" y="120396"/>
                </a:lnTo>
                <a:lnTo>
                  <a:pt x="10668" y="117348"/>
                </a:lnTo>
                <a:lnTo>
                  <a:pt x="9144" y="117348"/>
                </a:lnTo>
                <a:lnTo>
                  <a:pt x="4572" y="106680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89916"/>
                </a:lnTo>
                <a:lnTo>
                  <a:pt x="0" y="77724"/>
                </a:lnTo>
                <a:lnTo>
                  <a:pt x="0" y="74676"/>
                </a:lnTo>
                <a:lnTo>
                  <a:pt x="1524" y="64008"/>
                </a:lnTo>
                <a:lnTo>
                  <a:pt x="1524" y="60960"/>
                </a:lnTo>
                <a:lnTo>
                  <a:pt x="4572" y="50292"/>
                </a:lnTo>
                <a:lnTo>
                  <a:pt x="4572" y="47244"/>
                </a:lnTo>
                <a:lnTo>
                  <a:pt x="9144" y="36576"/>
                </a:lnTo>
                <a:lnTo>
                  <a:pt x="10668" y="36576"/>
                </a:lnTo>
                <a:lnTo>
                  <a:pt x="10668" y="33528"/>
                </a:lnTo>
                <a:lnTo>
                  <a:pt x="16764" y="25908"/>
                </a:lnTo>
                <a:lnTo>
                  <a:pt x="19812" y="22860"/>
                </a:lnTo>
                <a:lnTo>
                  <a:pt x="25908" y="15240"/>
                </a:lnTo>
                <a:lnTo>
                  <a:pt x="106679" y="15240"/>
                </a:lnTo>
                <a:lnTo>
                  <a:pt x="112775" y="22860"/>
                </a:lnTo>
                <a:lnTo>
                  <a:pt x="114300" y="24384"/>
                </a:lnTo>
                <a:lnTo>
                  <a:pt x="115824" y="24384"/>
                </a:lnTo>
                <a:lnTo>
                  <a:pt x="115824" y="25908"/>
                </a:lnTo>
                <a:lnTo>
                  <a:pt x="121920" y="33528"/>
                </a:lnTo>
                <a:lnTo>
                  <a:pt x="121920" y="35052"/>
                </a:lnTo>
                <a:lnTo>
                  <a:pt x="123444" y="36576"/>
                </a:lnTo>
                <a:lnTo>
                  <a:pt x="124097" y="38100"/>
                </a:lnTo>
                <a:lnTo>
                  <a:pt x="64008" y="38100"/>
                </a:lnTo>
                <a:lnTo>
                  <a:pt x="59436" y="39624"/>
                </a:lnTo>
                <a:lnTo>
                  <a:pt x="57912" y="39624"/>
                </a:lnTo>
                <a:lnTo>
                  <a:pt x="54102" y="42672"/>
                </a:lnTo>
                <a:lnTo>
                  <a:pt x="53339" y="42672"/>
                </a:lnTo>
                <a:lnTo>
                  <a:pt x="45719" y="50292"/>
                </a:lnTo>
                <a:lnTo>
                  <a:pt x="46736" y="50292"/>
                </a:lnTo>
                <a:lnTo>
                  <a:pt x="44704" y="53340"/>
                </a:lnTo>
                <a:lnTo>
                  <a:pt x="44195" y="53340"/>
                </a:lnTo>
                <a:lnTo>
                  <a:pt x="39624" y="62484"/>
                </a:lnTo>
                <a:lnTo>
                  <a:pt x="40277" y="62484"/>
                </a:lnTo>
                <a:lnTo>
                  <a:pt x="38970" y="67056"/>
                </a:lnTo>
                <a:lnTo>
                  <a:pt x="38100" y="67056"/>
                </a:lnTo>
                <a:lnTo>
                  <a:pt x="38100" y="86868"/>
                </a:lnTo>
                <a:lnTo>
                  <a:pt x="38970" y="86868"/>
                </a:lnTo>
                <a:lnTo>
                  <a:pt x="40277" y="91440"/>
                </a:lnTo>
                <a:lnTo>
                  <a:pt x="39624" y="91440"/>
                </a:lnTo>
                <a:lnTo>
                  <a:pt x="44195" y="100584"/>
                </a:lnTo>
                <a:lnTo>
                  <a:pt x="44704" y="100584"/>
                </a:lnTo>
                <a:lnTo>
                  <a:pt x="46736" y="103632"/>
                </a:lnTo>
                <a:lnTo>
                  <a:pt x="45719" y="103632"/>
                </a:lnTo>
                <a:lnTo>
                  <a:pt x="53339" y="111252"/>
                </a:lnTo>
                <a:lnTo>
                  <a:pt x="54102" y="111252"/>
                </a:lnTo>
                <a:lnTo>
                  <a:pt x="57912" y="114300"/>
                </a:lnTo>
                <a:lnTo>
                  <a:pt x="124750" y="114300"/>
                </a:lnTo>
                <a:lnTo>
                  <a:pt x="123444" y="117348"/>
                </a:lnTo>
                <a:lnTo>
                  <a:pt x="121920" y="118872"/>
                </a:lnTo>
                <a:lnTo>
                  <a:pt x="121920" y="120396"/>
                </a:lnTo>
                <a:lnTo>
                  <a:pt x="115824" y="128016"/>
                </a:lnTo>
                <a:lnTo>
                  <a:pt x="115824" y="129540"/>
                </a:lnTo>
                <a:lnTo>
                  <a:pt x="114300" y="129540"/>
                </a:lnTo>
                <a:lnTo>
                  <a:pt x="105155" y="138684"/>
                </a:lnTo>
                <a:lnTo>
                  <a:pt x="105155" y="140208"/>
                </a:lnTo>
                <a:lnTo>
                  <a:pt x="103632" y="140208"/>
                </a:lnTo>
                <a:lnTo>
                  <a:pt x="96012" y="144780"/>
                </a:lnTo>
                <a:lnTo>
                  <a:pt x="94488" y="146304"/>
                </a:lnTo>
                <a:close/>
              </a:path>
              <a:path w="132715" h="152400">
                <a:moveTo>
                  <a:pt x="59436" y="39624"/>
                </a:moveTo>
                <a:lnTo>
                  <a:pt x="64008" y="38100"/>
                </a:lnTo>
                <a:lnTo>
                  <a:pt x="62484" y="38862"/>
                </a:lnTo>
                <a:lnTo>
                  <a:pt x="59436" y="39624"/>
                </a:lnTo>
                <a:close/>
              </a:path>
              <a:path w="132715" h="152400">
                <a:moveTo>
                  <a:pt x="62484" y="38862"/>
                </a:moveTo>
                <a:lnTo>
                  <a:pt x="64008" y="38100"/>
                </a:lnTo>
                <a:lnTo>
                  <a:pt x="65532" y="38100"/>
                </a:lnTo>
                <a:lnTo>
                  <a:pt x="62484" y="38862"/>
                </a:lnTo>
                <a:close/>
              </a:path>
              <a:path w="132715" h="152400">
                <a:moveTo>
                  <a:pt x="72644" y="39624"/>
                </a:moveTo>
                <a:lnTo>
                  <a:pt x="70104" y="39624"/>
                </a:lnTo>
                <a:lnTo>
                  <a:pt x="67056" y="38100"/>
                </a:lnTo>
                <a:lnTo>
                  <a:pt x="70104" y="38100"/>
                </a:lnTo>
                <a:lnTo>
                  <a:pt x="72644" y="39624"/>
                </a:lnTo>
                <a:close/>
              </a:path>
              <a:path w="132715" h="152400">
                <a:moveTo>
                  <a:pt x="77724" y="42672"/>
                </a:moveTo>
                <a:lnTo>
                  <a:pt x="70104" y="38100"/>
                </a:lnTo>
                <a:lnTo>
                  <a:pt x="73152" y="39624"/>
                </a:lnTo>
                <a:lnTo>
                  <a:pt x="74676" y="39624"/>
                </a:lnTo>
                <a:lnTo>
                  <a:pt x="77724" y="42672"/>
                </a:lnTo>
                <a:close/>
              </a:path>
              <a:path w="132715" h="152400">
                <a:moveTo>
                  <a:pt x="82295" y="45720"/>
                </a:moveTo>
                <a:lnTo>
                  <a:pt x="74676" y="39624"/>
                </a:lnTo>
                <a:lnTo>
                  <a:pt x="73152" y="39624"/>
                </a:lnTo>
                <a:lnTo>
                  <a:pt x="70104" y="38100"/>
                </a:lnTo>
                <a:lnTo>
                  <a:pt x="124097" y="38100"/>
                </a:lnTo>
                <a:lnTo>
                  <a:pt x="126056" y="42672"/>
                </a:lnTo>
                <a:lnTo>
                  <a:pt x="79248" y="42672"/>
                </a:lnTo>
                <a:lnTo>
                  <a:pt x="82295" y="45720"/>
                </a:lnTo>
                <a:close/>
              </a:path>
              <a:path w="132715" h="152400">
                <a:moveTo>
                  <a:pt x="54864" y="42672"/>
                </a:moveTo>
                <a:lnTo>
                  <a:pt x="57912" y="39624"/>
                </a:lnTo>
                <a:lnTo>
                  <a:pt x="59436" y="39624"/>
                </a:lnTo>
                <a:lnTo>
                  <a:pt x="62484" y="38862"/>
                </a:lnTo>
                <a:lnTo>
                  <a:pt x="54864" y="42672"/>
                </a:lnTo>
                <a:close/>
              </a:path>
              <a:path w="132715" h="152400">
                <a:moveTo>
                  <a:pt x="50292" y="45720"/>
                </a:moveTo>
                <a:lnTo>
                  <a:pt x="53339" y="42672"/>
                </a:lnTo>
                <a:lnTo>
                  <a:pt x="54102" y="42672"/>
                </a:lnTo>
                <a:lnTo>
                  <a:pt x="50292" y="45720"/>
                </a:lnTo>
                <a:close/>
              </a:path>
              <a:path w="132715" h="152400">
                <a:moveTo>
                  <a:pt x="128016" y="50292"/>
                </a:moveTo>
                <a:lnTo>
                  <a:pt x="86868" y="50292"/>
                </a:lnTo>
                <a:lnTo>
                  <a:pt x="79248" y="42672"/>
                </a:lnTo>
                <a:lnTo>
                  <a:pt x="126056" y="42672"/>
                </a:lnTo>
                <a:lnTo>
                  <a:pt x="128016" y="47244"/>
                </a:lnTo>
                <a:lnTo>
                  <a:pt x="128016" y="50292"/>
                </a:lnTo>
                <a:close/>
              </a:path>
              <a:path w="132715" h="152400">
                <a:moveTo>
                  <a:pt x="46736" y="50292"/>
                </a:moveTo>
                <a:lnTo>
                  <a:pt x="45719" y="50292"/>
                </a:lnTo>
                <a:lnTo>
                  <a:pt x="48768" y="47244"/>
                </a:lnTo>
                <a:lnTo>
                  <a:pt x="46736" y="50292"/>
                </a:lnTo>
                <a:close/>
              </a:path>
              <a:path w="132715" h="152400">
                <a:moveTo>
                  <a:pt x="89916" y="56388"/>
                </a:moveTo>
                <a:lnTo>
                  <a:pt x="83820" y="47244"/>
                </a:lnTo>
                <a:lnTo>
                  <a:pt x="86868" y="50292"/>
                </a:lnTo>
                <a:lnTo>
                  <a:pt x="128016" y="50292"/>
                </a:lnTo>
                <a:lnTo>
                  <a:pt x="128886" y="53340"/>
                </a:lnTo>
                <a:lnTo>
                  <a:pt x="88391" y="53340"/>
                </a:lnTo>
                <a:lnTo>
                  <a:pt x="89916" y="56388"/>
                </a:lnTo>
                <a:close/>
              </a:path>
              <a:path w="132715" h="152400">
                <a:moveTo>
                  <a:pt x="42672" y="56388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8"/>
                </a:lnTo>
                <a:close/>
              </a:path>
              <a:path w="132715" h="152400">
                <a:moveTo>
                  <a:pt x="132588" y="62484"/>
                </a:moveTo>
                <a:lnTo>
                  <a:pt x="92964" y="62484"/>
                </a:lnTo>
                <a:lnTo>
                  <a:pt x="88391" y="53340"/>
                </a:lnTo>
                <a:lnTo>
                  <a:pt x="128886" y="53340"/>
                </a:lnTo>
                <a:lnTo>
                  <a:pt x="131064" y="60960"/>
                </a:lnTo>
                <a:lnTo>
                  <a:pt x="132588" y="62484"/>
                </a:lnTo>
                <a:close/>
              </a:path>
              <a:path w="132715" h="152400">
                <a:moveTo>
                  <a:pt x="40277" y="62484"/>
                </a:moveTo>
                <a:lnTo>
                  <a:pt x="39624" y="62484"/>
                </a:lnTo>
                <a:lnTo>
                  <a:pt x="41148" y="59436"/>
                </a:lnTo>
                <a:lnTo>
                  <a:pt x="40277" y="62484"/>
                </a:lnTo>
                <a:close/>
              </a:path>
              <a:path w="132715" h="152400">
                <a:moveTo>
                  <a:pt x="94488" y="70104"/>
                </a:moveTo>
                <a:lnTo>
                  <a:pt x="91439" y="59436"/>
                </a:lnTo>
                <a:lnTo>
                  <a:pt x="92964" y="62484"/>
                </a:lnTo>
                <a:lnTo>
                  <a:pt x="132588" y="62484"/>
                </a:lnTo>
                <a:lnTo>
                  <a:pt x="132588" y="67056"/>
                </a:lnTo>
                <a:lnTo>
                  <a:pt x="94488" y="67056"/>
                </a:lnTo>
                <a:lnTo>
                  <a:pt x="94488" y="70104"/>
                </a:lnTo>
                <a:close/>
              </a:path>
              <a:path w="132715" h="152400">
                <a:moveTo>
                  <a:pt x="38100" y="70104"/>
                </a:moveTo>
                <a:lnTo>
                  <a:pt x="38100" y="67056"/>
                </a:lnTo>
                <a:lnTo>
                  <a:pt x="38970" y="67056"/>
                </a:lnTo>
                <a:lnTo>
                  <a:pt x="38100" y="70104"/>
                </a:lnTo>
                <a:close/>
              </a:path>
              <a:path w="132715" h="152400">
                <a:moveTo>
                  <a:pt x="132588" y="86868"/>
                </a:moveTo>
                <a:lnTo>
                  <a:pt x="94488" y="86868"/>
                </a:lnTo>
                <a:lnTo>
                  <a:pt x="94488" y="67056"/>
                </a:lnTo>
                <a:lnTo>
                  <a:pt x="132588" y="67056"/>
                </a:lnTo>
                <a:lnTo>
                  <a:pt x="132588" y="86868"/>
                </a:lnTo>
                <a:close/>
              </a:path>
              <a:path w="132715" h="152400">
                <a:moveTo>
                  <a:pt x="38970" y="86868"/>
                </a:moveTo>
                <a:lnTo>
                  <a:pt x="38100" y="86868"/>
                </a:lnTo>
                <a:lnTo>
                  <a:pt x="38100" y="83820"/>
                </a:lnTo>
                <a:lnTo>
                  <a:pt x="38970" y="86868"/>
                </a:lnTo>
                <a:close/>
              </a:path>
              <a:path w="132715" h="152400">
                <a:moveTo>
                  <a:pt x="91439" y="94488"/>
                </a:moveTo>
                <a:lnTo>
                  <a:pt x="94488" y="83820"/>
                </a:lnTo>
                <a:lnTo>
                  <a:pt x="94488" y="86868"/>
                </a:lnTo>
                <a:lnTo>
                  <a:pt x="132588" y="86868"/>
                </a:lnTo>
                <a:lnTo>
                  <a:pt x="132588" y="91440"/>
                </a:lnTo>
                <a:lnTo>
                  <a:pt x="92964" y="91440"/>
                </a:lnTo>
                <a:lnTo>
                  <a:pt x="91439" y="94488"/>
                </a:lnTo>
                <a:close/>
              </a:path>
              <a:path w="132715" h="152400">
                <a:moveTo>
                  <a:pt x="41148" y="94488"/>
                </a:moveTo>
                <a:lnTo>
                  <a:pt x="39624" y="91440"/>
                </a:lnTo>
                <a:lnTo>
                  <a:pt x="40277" y="91440"/>
                </a:lnTo>
                <a:lnTo>
                  <a:pt x="41148" y="94488"/>
                </a:lnTo>
                <a:close/>
              </a:path>
              <a:path w="132715" h="152400">
                <a:moveTo>
                  <a:pt x="129975" y="100584"/>
                </a:moveTo>
                <a:lnTo>
                  <a:pt x="88391" y="100584"/>
                </a:lnTo>
                <a:lnTo>
                  <a:pt x="92964" y="91440"/>
                </a:lnTo>
                <a:lnTo>
                  <a:pt x="131064" y="91440"/>
                </a:lnTo>
                <a:lnTo>
                  <a:pt x="131064" y="92964"/>
                </a:lnTo>
                <a:lnTo>
                  <a:pt x="129975" y="100584"/>
                </a:lnTo>
                <a:close/>
              </a:path>
              <a:path w="132715" h="152400">
                <a:moveTo>
                  <a:pt x="44704" y="100584"/>
                </a:moveTo>
                <a:lnTo>
                  <a:pt x="44195" y="100584"/>
                </a:lnTo>
                <a:lnTo>
                  <a:pt x="42672" y="97536"/>
                </a:lnTo>
                <a:lnTo>
                  <a:pt x="44704" y="100584"/>
                </a:lnTo>
                <a:close/>
              </a:path>
              <a:path w="132715" h="152400">
                <a:moveTo>
                  <a:pt x="83820" y="106680"/>
                </a:moveTo>
                <a:lnTo>
                  <a:pt x="89916" y="97536"/>
                </a:lnTo>
                <a:lnTo>
                  <a:pt x="88391" y="100584"/>
                </a:lnTo>
                <a:lnTo>
                  <a:pt x="129975" y="100584"/>
                </a:lnTo>
                <a:lnTo>
                  <a:pt x="129539" y="103632"/>
                </a:lnTo>
                <a:lnTo>
                  <a:pt x="86868" y="103632"/>
                </a:lnTo>
                <a:lnTo>
                  <a:pt x="83820" y="106680"/>
                </a:lnTo>
                <a:close/>
              </a:path>
              <a:path w="132715" h="152400">
                <a:moveTo>
                  <a:pt x="48768" y="106680"/>
                </a:moveTo>
                <a:lnTo>
                  <a:pt x="45719" y="103632"/>
                </a:lnTo>
                <a:lnTo>
                  <a:pt x="46736" y="103632"/>
                </a:lnTo>
                <a:lnTo>
                  <a:pt x="48768" y="106680"/>
                </a:lnTo>
                <a:close/>
              </a:path>
              <a:path w="132715" h="152400">
                <a:moveTo>
                  <a:pt x="126056" y="111252"/>
                </a:moveTo>
                <a:lnTo>
                  <a:pt x="79248" y="111252"/>
                </a:lnTo>
                <a:lnTo>
                  <a:pt x="86868" y="103632"/>
                </a:lnTo>
                <a:lnTo>
                  <a:pt x="129539" y="103632"/>
                </a:lnTo>
                <a:lnTo>
                  <a:pt x="128016" y="105156"/>
                </a:lnTo>
                <a:lnTo>
                  <a:pt x="128016" y="106680"/>
                </a:lnTo>
                <a:lnTo>
                  <a:pt x="126056" y="111252"/>
                </a:lnTo>
                <a:close/>
              </a:path>
              <a:path w="132715" h="152400">
                <a:moveTo>
                  <a:pt x="54102" y="111252"/>
                </a:moveTo>
                <a:lnTo>
                  <a:pt x="53339" y="111252"/>
                </a:lnTo>
                <a:lnTo>
                  <a:pt x="50292" y="108204"/>
                </a:lnTo>
                <a:lnTo>
                  <a:pt x="54102" y="111252"/>
                </a:lnTo>
                <a:close/>
              </a:path>
              <a:path w="132715" h="152400">
                <a:moveTo>
                  <a:pt x="124750" y="114300"/>
                </a:moveTo>
                <a:lnTo>
                  <a:pt x="74676" y="114300"/>
                </a:lnTo>
                <a:lnTo>
                  <a:pt x="82296" y="108204"/>
                </a:lnTo>
                <a:lnTo>
                  <a:pt x="79248" y="111252"/>
                </a:lnTo>
                <a:lnTo>
                  <a:pt x="126056" y="111252"/>
                </a:lnTo>
                <a:lnTo>
                  <a:pt x="124750" y="114300"/>
                </a:lnTo>
                <a:close/>
              </a:path>
              <a:path w="132715" h="152400">
                <a:moveTo>
                  <a:pt x="64008" y="114300"/>
                </a:moveTo>
                <a:lnTo>
                  <a:pt x="57912" y="114300"/>
                </a:lnTo>
                <a:lnTo>
                  <a:pt x="54864" y="111252"/>
                </a:lnTo>
                <a:lnTo>
                  <a:pt x="64008" y="114300"/>
                </a:lnTo>
                <a:close/>
              </a:path>
              <a:path w="132715" h="152400">
                <a:moveTo>
                  <a:pt x="74676" y="114300"/>
                </a:moveTo>
                <a:lnTo>
                  <a:pt x="70104" y="114300"/>
                </a:lnTo>
                <a:lnTo>
                  <a:pt x="77724" y="111252"/>
                </a:lnTo>
                <a:lnTo>
                  <a:pt x="74676" y="114300"/>
                </a:lnTo>
                <a:close/>
              </a:path>
              <a:path w="132715" h="152400">
                <a:moveTo>
                  <a:pt x="82296" y="150876"/>
                </a:moveTo>
                <a:lnTo>
                  <a:pt x="50292" y="150876"/>
                </a:lnTo>
                <a:lnTo>
                  <a:pt x="41148" y="147828"/>
                </a:lnTo>
                <a:lnTo>
                  <a:pt x="39624" y="146304"/>
                </a:lnTo>
                <a:lnTo>
                  <a:pt x="92964" y="146304"/>
                </a:lnTo>
                <a:lnTo>
                  <a:pt x="91439" y="147828"/>
                </a:lnTo>
                <a:lnTo>
                  <a:pt x="82296" y="150876"/>
                </a:lnTo>
                <a:close/>
              </a:path>
              <a:path w="132715" h="152400">
                <a:moveTo>
                  <a:pt x="74676" y="152400"/>
                </a:moveTo>
                <a:lnTo>
                  <a:pt x="60960" y="152400"/>
                </a:lnTo>
                <a:lnTo>
                  <a:pt x="53339" y="150876"/>
                </a:lnTo>
                <a:lnTo>
                  <a:pt x="79248" y="150876"/>
                </a:lnTo>
                <a:lnTo>
                  <a:pt x="74676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98997" y="3665220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20">
                <a:moveTo>
                  <a:pt x="0" y="0"/>
                </a:moveTo>
                <a:lnTo>
                  <a:pt x="0" y="10104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87567" y="3649980"/>
            <a:ext cx="818515" cy="574675"/>
          </a:xfrm>
          <a:custGeom>
            <a:avLst/>
            <a:gdLst/>
            <a:ahLst/>
            <a:cxnLst/>
            <a:rect l="l" t="t" r="r" b="b"/>
            <a:pathLst>
              <a:path w="818515" h="574675">
                <a:moveTo>
                  <a:pt x="797051" y="574547"/>
                </a:moveTo>
                <a:lnTo>
                  <a:pt x="0" y="32003"/>
                </a:lnTo>
                <a:lnTo>
                  <a:pt x="22860" y="0"/>
                </a:lnTo>
                <a:lnTo>
                  <a:pt x="818387" y="542543"/>
                </a:lnTo>
                <a:lnTo>
                  <a:pt x="797051" y="57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89092" y="4191000"/>
            <a:ext cx="815340" cy="500380"/>
          </a:xfrm>
          <a:custGeom>
            <a:avLst/>
            <a:gdLst/>
            <a:ahLst/>
            <a:cxnLst/>
            <a:rect l="l" t="t" r="r" b="b"/>
            <a:pathLst>
              <a:path w="815340" h="500379">
                <a:moveTo>
                  <a:pt x="19811" y="499872"/>
                </a:moveTo>
                <a:lnTo>
                  <a:pt x="0" y="467867"/>
                </a:lnTo>
                <a:lnTo>
                  <a:pt x="795527" y="0"/>
                </a:lnTo>
                <a:lnTo>
                  <a:pt x="815339" y="33527"/>
                </a:lnTo>
                <a:lnTo>
                  <a:pt x="19811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26112" y="3751659"/>
            <a:ext cx="18542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9685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041" rIns="0" bIns="0" rtlCol="0" vert="horz">
            <a:spAutoFit/>
          </a:bodyPr>
          <a:lstStyle/>
          <a:p>
            <a:pPr marL="334010">
              <a:lnSpc>
                <a:spcPct val="100000"/>
              </a:lnSpc>
              <a:tabLst>
                <a:tab pos="782320" algn="l"/>
              </a:tabLst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3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	</a:t>
            </a:r>
            <a:r>
              <a:rPr dirty="0" sz="2800" spc="-5">
                <a:solidFill>
                  <a:srgbClr val="0000CC"/>
                </a:solidFill>
              </a:rPr>
              <a:t>锯</a:t>
            </a:r>
            <a:r>
              <a:rPr dirty="0" sz="2800" spc="20">
                <a:solidFill>
                  <a:srgbClr val="0000CC"/>
                </a:solidFill>
              </a:rPr>
              <a:t>齿</a:t>
            </a:r>
            <a:r>
              <a:rPr dirty="0" sz="2800" spc="-5">
                <a:solidFill>
                  <a:srgbClr val="0000CC"/>
                </a:solidFill>
              </a:rPr>
              <a:t>波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发生电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5562" y="1414462"/>
            <a:ext cx="4669790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三角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波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发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生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器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锯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齿波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的特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例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)  </a:t>
            </a:r>
            <a:r>
              <a:rPr dirty="0" sz="2400" spc="5">
                <a:latin typeface="宋体"/>
                <a:cs typeface="宋体"/>
              </a:rPr>
              <a:t>电路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：应用现有电路设计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95616" y="1046988"/>
            <a:ext cx="2083307" cy="1397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95616" y="2793492"/>
            <a:ext cx="2223516" cy="1261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38272" y="3004566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 h="0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49551" y="3004566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52827" y="3766565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32075" y="422300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80588" y="399516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88769" y="283311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69136" y="4128515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4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4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4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4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4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4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4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4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27404" y="422376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10511" y="422376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16707" y="2947416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0" y="0"/>
                </a:moveTo>
                <a:lnTo>
                  <a:pt x="321564" y="0"/>
                </a:lnTo>
                <a:lnTo>
                  <a:pt x="321564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96896" y="2927603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2211"/>
                </a:lnTo>
                <a:lnTo>
                  <a:pt x="361187" y="172211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3087" y="19812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23087" y="19812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9812"/>
                </a:lnTo>
                <a:lnTo>
                  <a:pt x="361187" y="19812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2211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172211"/>
                </a:moveTo>
                <a:lnTo>
                  <a:pt x="323087" y="172211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6612" y="4223765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0511" y="4223765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86612" y="3004566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53589" y="30038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53589" y="4223003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42359" y="3995165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92473" y="3003803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85850" y="3003803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23544" y="5061965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614704" y="2519206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10794" y="4231659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26920" y="4411460"/>
            <a:ext cx="38100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30501" y="283311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479298" y="324459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89338" y="2639114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11679" y="2965703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91867" y="2947415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80" h="113030">
                <a:moveTo>
                  <a:pt x="82296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1628" y="0"/>
                </a:lnTo>
                <a:lnTo>
                  <a:pt x="73152" y="1524"/>
                </a:lnTo>
                <a:lnTo>
                  <a:pt x="80772" y="3048"/>
                </a:lnTo>
                <a:lnTo>
                  <a:pt x="82296" y="4572"/>
                </a:lnTo>
                <a:close/>
              </a:path>
              <a:path w="119380" h="113030">
                <a:moveTo>
                  <a:pt x="91439" y="9144"/>
                </a:moveTo>
                <a:lnTo>
                  <a:pt x="27432" y="9144"/>
                </a:lnTo>
                <a:lnTo>
                  <a:pt x="28956" y="7620"/>
                </a:lnTo>
                <a:lnTo>
                  <a:pt x="35052" y="4572"/>
                </a:lnTo>
                <a:lnTo>
                  <a:pt x="83820" y="4572"/>
                </a:lnTo>
                <a:lnTo>
                  <a:pt x="89916" y="7620"/>
                </a:lnTo>
                <a:lnTo>
                  <a:pt x="91439" y="9144"/>
                </a:lnTo>
                <a:close/>
              </a:path>
              <a:path w="119380" h="113030">
                <a:moveTo>
                  <a:pt x="106679" y="22860"/>
                </a:moveTo>
                <a:lnTo>
                  <a:pt x="12192" y="22860"/>
                </a:lnTo>
                <a:lnTo>
                  <a:pt x="16764" y="16764"/>
                </a:lnTo>
                <a:lnTo>
                  <a:pt x="19812" y="13716"/>
                </a:lnTo>
                <a:lnTo>
                  <a:pt x="25908" y="9144"/>
                </a:lnTo>
                <a:lnTo>
                  <a:pt x="92964" y="9144"/>
                </a:lnTo>
                <a:lnTo>
                  <a:pt x="99060" y="13716"/>
                </a:lnTo>
                <a:lnTo>
                  <a:pt x="102108" y="16764"/>
                </a:lnTo>
                <a:lnTo>
                  <a:pt x="106679" y="22860"/>
                </a:lnTo>
                <a:close/>
              </a:path>
              <a:path w="119380" h="113030">
                <a:moveTo>
                  <a:pt x="112775" y="33528"/>
                </a:move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08204" y="22860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3528"/>
                </a:lnTo>
                <a:close/>
              </a:path>
              <a:path w="119380" h="113030">
                <a:moveTo>
                  <a:pt x="91439" y="103632"/>
                </a:moveTo>
                <a:lnTo>
                  <a:pt x="27432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114300" y="33528"/>
                </a:lnTo>
                <a:lnTo>
                  <a:pt x="114300" y="35052"/>
                </a:lnTo>
                <a:lnTo>
                  <a:pt x="114909" y="38100"/>
                </a:lnTo>
                <a:lnTo>
                  <a:pt x="53339" y="38100"/>
                </a:lnTo>
                <a:lnTo>
                  <a:pt x="48768" y="39624"/>
                </a:lnTo>
                <a:lnTo>
                  <a:pt x="45719" y="41148"/>
                </a:lnTo>
                <a:lnTo>
                  <a:pt x="46736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7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42672" y="67056"/>
                </a:lnTo>
                <a:lnTo>
                  <a:pt x="45719" y="70104"/>
                </a:lnTo>
                <a:lnTo>
                  <a:pt x="48768" y="71628"/>
                </a:lnTo>
                <a:lnTo>
                  <a:pt x="56387" y="74676"/>
                </a:lnTo>
                <a:lnTo>
                  <a:pt x="114680" y="74676"/>
                </a:lnTo>
                <a:lnTo>
                  <a:pt x="114300" y="76200"/>
                </a:lnTo>
                <a:lnTo>
                  <a:pt x="114300" y="77724"/>
                </a:lnTo>
                <a:lnTo>
                  <a:pt x="112775" y="79248"/>
                </a:lnTo>
                <a:lnTo>
                  <a:pt x="108204" y="86868"/>
                </a:lnTo>
                <a:lnTo>
                  <a:pt x="108204" y="8839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9380" h="113030">
                <a:moveTo>
                  <a:pt x="48768" y="39624"/>
                </a:moveTo>
                <a:lnTo>
                  <a:pt x="53339" y="38100"/>
                </a:lnTo>
                <a:lnTo>
                  <a:pt x="50291" y="39319"/>
                </a:lnTo>
                <a:lnTo>
                  <a:pt x="48768" y="39624"/>
                </a:lnTo>
                <a:close/>
              </a:path>
              <a:path w="119380" h="113030">
                <a:moveTo>
                  <a:pt x="50291" y="39319"/>
                </a:moveTo>
                <a:lnTo>
                  <a:pt x="53339" y="38100"/>
                </a:lnTo>
                <a:lnTo>
                  <a:pt x="56387" y="38100"/>
                </a:lnTo>
                <a:lnTo>
                  <a:pt x="50291" y="39319"/>
                </a:lnTo>
                <a:close/>
              </a:path>
              <a:path w="119380" h="113030">
                <a:moveTo>
                  <a:pt x="68580" y="39319"/>
                </a:moveTo>
                <a:lnTo>
                  <a:pt x="62484" y="38100"/>
                </a:lnTo>
                <a:lnTo>
                  <a:pt x="65532" y="38100"/>
                </a:lnTo>
                <a:lnTo>
                  <a:pt x="68580" y="39319"/>
                </a:lnTo>
                <a:close/>
              </a:path>
              <a:path w="119380" h="113030">
                <a:moveTo>
                  <a:pt x="70104" y="39624"/>
                </a:moveTo>
                <a:lnTo>
                  <a:pt x="68580" y="39319"/>
                </a:lnTo>
                <a:lnTo>
                  <a:pt x="65532" y="38100"/>
                </a:lnTo>
                <a:lnTo>
                  <a:pt x="70104" y="39624"/>
                </a:lnTo>
                <a:close/>
              </a:path>
              <a:path w="119380" h="113030">
                <a:moveTo>
                  <a:pt x="115519" y="41148"/>
                </a:moveTo>
                <a:lnTo>
                  <a:pt x="73152" y="41148"/>
                </a:lnTo>
                <a:lnTo>
                  <a:pt x="70104" y="39624"/>
                </a:lnTo>
                <a:lnTo>
                  <a:pt x="65532" y="38100"/>
                </a:lnTo>
                <a:lnTo>
                  <a:pt x="114909" y="38100"/>
                </a:lnTo>
                <a:lnTo>
                  <a:pt x="115519" y="41148"/>
                </a:lnTo>
                <a:close/>
              </a:path>
              <a:path w="119380" h="113030">
                <a:moveTo>
                  <a:pt x="47897" y="40277"/>
                </a:moveTo>
                <a:lnTo>
                  <a:pt x="48768" y="39624"/>
                </a:lnTo>
                <a:lnTo>
                  <a:pt x="50291" y="39319"/>
                </a:lnTo>
                <a:lnTo>
                  <a:pt x="47897" y="40277"/>
                </a:lnTo>
                <a:close/>
              </a:path>
              <a:path w="119380" h="113030">
                <a:moveTo>
                  <a:pt x="70974" y="40277"/>
                </a:moveTo>
                <a:lnTo>
                  <a:pt x="68580" y="39319"/>
                </a:lnTo>
                <a:lnTo>
                  <a:pt x="70104" y="39624"/>
                </a:lnTo>
                <a:lnTo>
                  <a:pt x="70974" y="40277"/>
                </a:lnTo>
                <a:close/>
              </a:path>
              <a:path w="119380" h="113030">
                <a:moveTo>
                  <a:pt x="45719" y="41148"/>
                </a:moveTo>
                <a:lnTo>
                  <a:pt x="48768" y="39624"/>
                </a:lnTo>
                <a:lnTo>
                  <a:pt x="47897" y="40277"/>
                </a:lnTo>
                <a:lnTo>
                  <a:pt x="45719" y="41148"/>
                </a:lnTo>
                <a:close/>
              </a:path>
              <a:path w="119380" h="113030">
                <a:moveTo>
                  <a:pt x="73152" y="41148"/>
                </a:moveTo>
                <a:lnTo>
                  <a:pt x="70974" y="40277"/>
                </a:lnTo>
                <a:lnTo>
                  <a:pt x="70104" y="39624"/>
                </a:lnTo>
                <a:lnTo>
                  <a:pt x="73152" y="41148"/>
                </a:lnTo>
                <a:close/>
              </a:path>
              <a:path w="119380" h="113030">
                <a:moveTo>
                  <a:pt x="46736" y="41148"/>
                </a:moveTo>
                <a:lnTo>
                  <a:pt x="45719" y="41148"/>
                </a:lnTo>
                <a:lnTo>
                  <a:pt x="47897" y="40277"/>
                </a:lnTo>
                <a:lnTo>
                  <a:pt x="46736" y="41148"/>
                </a:lnTo>
                <a:close/>
              </a:path>
              <a:path w="119380" h="113030">
                <a:moveTo>
                  <a:pt x="80581" y="54292"/>
                </a:moveTo>
                <a:lnTo>
                  <a:pt x="79248" y="50292"/>
                </a:lnTo>
                <a:lnTo>
                  <a:pt x="76200" y="44196"/>
                </a:lnTo>
                <a:lnTo>
                  <a:pt x="70974" y="40277"/>
                </a:lnTo>
                <a:lnTo>
                  <a:pt x="73152" y="41148"/>
                </a:lnTo>
                <a:lnTo>
                  <a:pt x="115519" y="41148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3340"/>
                </a:lnTo>
                <a:lnTo>
                  <a:pt x="80772" y="53340"/>
                </a:lnTo>
                <a:lnTo>
                  <a:pt x="80581" y="54292"/>
                </a:lnTo>
                <a:close/>
              </a:path>
              <a:path w="119380" h="113030">
                <a:moveTo>
                  <a:pt x="41148" y="47244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7244"/>
                </a:lnTo>
                <a:close/>
              </a:path>
              <a:path w="119380" h="113030">
                <a:moveTo>
                  <a:pt x="77724" y="47244"/>
                </a:moveTo>
                <a:lnTo>
                  <a:pt x="73152" y="42672"/>
                </a:lnTo>
                <a:lnTo>
                  <a:pt x="76200" y="44196"/>
                </a:lnTo>
                <a:lnTo>
                  <a:pt x="77724" y="47244"/>
                </a:lnTo>
                <a:close/>
              </a:path>
              <a:path w="119380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9380" h="113030">
                <a:moveTo>
                  <a:pt x="79552" y="51816"/>
                </a:moveTo>
                <a:lnTo>
                  <a:pt x="77724" y="47244"/>
                </a:lnTo>
                <a:lnTo>
                  <a:pt x="79248" y="50292"/>
                </a:lnTo>
                <a:lnTo>
                  <a:pt x="79552" y="51816"/>
                </a:lnTo>
                <a:close/>
              </a:path>
              <a:path w="119380" h="113030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9380" h="113030">
                <a:moveTo>
                  <a:pt x="80568" y="54356"/>
                </a:moveTo>
                <a:lnTo>
                  <a:pt x="79552" y="51816"/>
                </a:lnTo>
                <a:lnTo>
                  <a:pt x="79248" y="50292"/>
                </a:lnTo>
                <a:lnTo>
                  <a:pt x="80581" y="54292"/>
                </a:lnTo>
                <a:close/>
              </a:path>
              <a:path w="119380" h="113030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9380" h="113030">
                <a:moveTo>
                  <a:pt x="80314" y="55626"/>
                </a:moveTo>
                <a:lnTo>
                  <a:pt x="79552" y="51816"/>
                </a:lnTo>
                <a:lnTo>
                  <a:pt x="80568" y="54356"/>
                </a:lnTo>
                <a:lnTo>
                  <a:pt x="80314" y="55626"/>
                </a:lnTo>
                <a:close/>
              </a:path>
              <a:path w="119380" h="113030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9380" h="113030">
                <a:moveTo>
                  <a:pt x="38290" y="54292"/>
                </a:moveTo>
                <a:lnTo>
                  <a:pt x="38100" y="53340"/>
                </a:lnTo>
                <a:lnTo>
                  <a:pt x="38607" y="53340"/>
                </a:lnTo>
                <a:lnTo>
                  <a:pt x="38290" y="54292"/>
                </a:lnTo>
                <a:close/>
              </a:path>
              <a:path w="119380" h="113030">
                <a:moveTo>
                  <a:pt x="80772" y="54864"/>
                </a:moveTo>
                <a:lnTo>
                  <a:pt x="80581" y="54292"/>
                </a:lnTo>
                <a:lnTo>
                  <a:pt x="80772" y="53340"/>
                </a:lnTo>
                <a:lnTo>
                  <a:pt x="80772" y="54864"/>
                </a:lnTo>
                <a:close/>
              </a:path>
              <a:path w="119380" h="113030">
                <a:moveTo>
                  <a:pt x="114680" y="74676"/>
                </a:moveTo>
                <a:lnTo>
                  <a:pt x="62484" y="74676"/>
                </a:lnTo>
                <a:lnTo>
                  <a:pt x="70104" y="71628"/>
                </a:lnTo>
                <a:lnTo>
                  <a:pt x="73152" y="70104"/>
                </a:lnTo>
                <a:lnTo>
                  <a:pt x="76200" y="67056"/>
                </a:lnTo>
                <a:lnTo>
                  <a:pt x="80772" y="57912"/>
                </a:lnTo>
                <a:lnTo>
                  <a:pt x="80772" y="53340"/>
                </a:lnTo>
                <a:lnTo>
                  <a:pt x="117348" y="53340"/>
                </a:lnTo>
                <a:lnTo>
                  <a:pt x="118872" y="54864"/>
                </a:lnTo>
                <a:lnTo>
                  <a:pt x="118872" y="56388"/>
                </a:lnTo>
                <a:lnTo>
                  <a:pt x="117348" y="5791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680" y="74676"/>
                </a:lnTo>
                <a:close/>
              </a:path>
              <a:path w="119380" h="113030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9380" h="113030">
                <a:moveTo>
                  <a:pt x="80772" y="54864"/>
                </a:moveTo>
                <a:lnTo>
                  <a:pt x="80568" y="54356"/>
                </a:lnTo>
                <a:lnTo>
                  <a:pt x="80772" y="54864"/>
                </a:lnTo>
                <a:close/>
              </a:path>
              <a:path w="119380" h="113030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9380" h="113030">
                <a:moveTo>
                  <a:pt x="80772" y="57912"/>
                </a:moveTo>
                <a:lnTo>
                  <a:pt x="80314" y="55626"/>
                </a:lnTo>
                <a:lnTo>
                  <a:pt x="80568" y="54356"/>
                </a:lnTo>
                <a:lnTo>
                  <a:pt x="80772" y="54864"/>
                </a:lnTo>
                <a:lnTo>
                  <a:pt x="80772" y="57912"/>
                </a:lnTo>
                <a:close/>
              </a:path>
              <a:path w="119380" h="113030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9380" h="113030">
                <a:moveTo>
                  <a:pt x="79248" y="60960"/>
                </a:moveTo>
                <a:lnTo>
                  <a:pt x="80314" y="55626"/>
                </a:lnTo>
                <a:lnTo>
                  <a:pt x="80772" y="57912"/>
                </a:lnTo>
                <a:lnTo>
                  <a:pt x="79248" y="60960"/>
                </a:lnTo>
                <a:close/>
              </a:path>
              <a:path w="119380" h="113030">
                <a:moveTo>
                  <a:pt x="44413" y="68362"/>
                </a:moveTo>
                <a:lnTo>
                  <a:pt x="42672" y="67056"/>
                </a:lnTo>
                <a:lnTo>
                  <a:pt x="41148" y="64008"/>
                </a:lnTo>
                <a:lnTo>
                  <a:pt x="44413" y="68362"/>
                </a:lnTo>
                <a:close/>
              </a:path>
              <a:path w="119380" h="113030">
                <a:moveTo>
                  <a:pt x="74458" y="68362"/>
                </a:moveTo>
                <a:lnTo>
                  <a:pt x="77724" y="64008"/>
                </a:lnTo>
                <a:lnTo>
                  <a:pt x="76200" y="67056"/>
                </a:lnTo>
                <a:lnTo>
                  <a:pt x="74458" y="68362"/>
                </a:lnTo>
                <a:close/>
              </a:path>
              <a:path w="119380" h="113030">
                <a:moveTo>
                  <a:pt x="45719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19" y="70104"/>
                </a:lnTo>
                <a:close/>
              </a:path>
              <a:path w="119380" h="113030">
                <a:moveTo>
                  <a:pt x="73152" y="70104"/>
                </a:moveTo>
                <a:lnTo>
                  <a:pt x="74458" y="6836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119380" h="113030">
                <a:moveTo>
                  <a:pt x="47897" y="70974"/>
                </a:moveTo>
                <a:lnTo>
                  <a:pt x="45719" y="70104"/>
                </a:lnTo>
                <a:lnTo>
                  <a:pt x="44413" y="68362"/>
                </a:lnTo>
                <a:lnTo>
                  <a:pt x="47897" y="70974"/>
                </a:lnTo>
                <a:close/>
              </a:path>
              <a:path w="119380" h="113030">
                <a:moveTo>
                  <a:pt x="70974" y="70974"/>
                </a:moveTo>
                <a:lnTo>
                  <a:pt x="74458" y="68362"/>
                </a:lnTo>
                <a:lnTo>
                  <a:pt x="73152" y="70104"/>
                </a:lnTo>
                <a:lnTo>
                  <a:pt x="70974" y="70974"/>
                </a:lnTo>
                <a:close/>
              </a:path>
              <a:path w="119380" h="113030">
                <a:moveTo>
                  <a:pt x="48768" y="71628"/>
                </a:moveTo>
                <a:lnTo>
                  <a:pt x="45719" y="70104"/>
                </a:lnTo>
                <a:lnTo>
                  <a:pt x="47897" y="70974"/>
                </a:lnTo>
                <a:lnTo>
                  <a:pt x="48768" y="71628"/>
                </a:lnTo>
                <a:close/>
              </a:path>
              <a:path w="119380" h="113030">
                <a:moveTo>
                  <a:pt x="70104" y="71628"/>
                </a:moveTo>
                <a:lnTo>
                  <a:pt x="70974" y="70974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9380" h="113030">
                <a:moveTo>
                  <a:pt x="53339" y="73152"/>
                </a:moveTo>
                <a:lnTo>
                  <a:pt x="48768" y="71628"/>
                </a:lnTo>
                <a:lnTo>
                  <a:pt x="47897" y="70974"/>
                </a:lnTo>
                <a:lnTo>
                  <a:pt x="53339" y="73152"/>
                </a:lnTo>
                <a:close/>
              </a:path>
              <a:path w="119380" h="113030">
                <a:moveTo>
                  <a:pt x="65532" y="73152"/>
                </a:moveTo>
                <a:lnTo>
                  <a:pt x="70974" y="70974"/>
                </a:lnTo>
                <a:lnTo>
                  <a:pt x="70104" y="71628"/>
                </a:lnTo>
                <a:lnTo>
                  <a:pt x="65532" y="73152"/>
                </a:lnTo>
                <a:close/>
              </a:path>
              <a:path w="119380" h="113030">
                <a:moveTo>
                  <a:pt x="57912" y="74676"/>
                </a:moveTo>
                <a:lnTo>
                  <a:pt x="56387" y="74676"/>
                </a:lnTo>
                <a:lnTo>
                  <a:pt x="53339" y="73152"/>
                </a:lnTo>
                <a:lnTo>
                  <a:pt x="59436" y="74371"/>
                </a:lnTo>
                <a:lnTo>
                  <a:pt x="57912" y="74676"/>
                </a:lnTo>
                <a:close/>
              </a:path>
              <a:path w="119380" h="113030">
                <a:moveTo>
                  <a:pt x="62484" y="74676"/>
                </a:moveTo>
                <a:lnTo>
                  <a:pt x="60960" y="74676"/>
                </a:lnTo>
                <a:lnTo>
                  <a:pt x="59436" y="74371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9380" h="113030">
                <a:moveTo>
                  <a:pt x="60960" y="74676"/>
                </a:moveTo>
                <a:lnTo>
                  <a:pt x="57912" y="74676"/>
                </a:lnTo>
                <a:lnTo>
                  <a:pt x="59436" y="74371"/>
                </a:lnTo>
                <a:lnTo>
                  <a:pt x="60960" y="74676"/>
                </a:lnTo>
                <a:close/>
              </a:path>
              <a:path w="119380" h="113030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8956" y="103632"/>
                </a:lnTo>
                <a:lnTo>
                  <a:pt x="89916" y="103632"/>
                </a:lnTo>
                <a:lnTo>
                  <a:pt x="83820" y="106680"/>
                </a:lnTo>
                <a:lnTo>
                  <a:pt x="82296" y="108204"/>
                </a:lnTo>
                <a:close/>
              </a:path>
              <a:path w="119380" h="113030">
                <a:moveTo>
                  <a:pt x="73152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80772" y="108204"/>
                </a:lnTo>
                <a:lnTo>
                  <a:pt x="73152" y="111252"/>
                </a:lnTo>
                <a:close/>
              </a:path>
              <a:path w="119380" h="113030">
                <a:moveTo>
                  <a:pt x="60960" y="112776"/>
                </a:moveTo>
                <a:lnTo>
                  <a:pt x="57912" y="112776"/>
                </a:lnTo>
                <a:lnTo>
                  <a:pt x="50292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11679" y="4184903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91867" y="4166615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80" h="113029">
                <a:moveTo>
                  <a:pt x="82296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1628" y="0"/>
                </a:lnTo>
                <a:lnTo>
                  <a:pt x="73152" y="1524"/>
                </a:lnTo>
                <a:lnTo>
                  <a:pt x="80772" y="3048"/>
                </a:lnTo>
                <a:lnTo>
                  <a:pt x="82296" y="4572"/>
                </a:lnTo>
                <a:close/>
              </a:path>
              <a:path w="119380" h="113029">
                <a:moveTo>
                  <a:pt x="91439" y="9144"/>
                </a:moveTo>
                <a:lnTo>
                  <a:pt x="27432" y="9144"/>
                </a:lnTo>
                <a:lnTo>
                  <a:pt x="28956" y="7620"/>
                </a:lnTo>
                <a:lnTo>
                  <a:pt x="35052" y="4572"/>
                </a:lnTo>
                <a:lnTo>
                  <a:pt x="83820" y="4572"/>
                </a:lnTo>
                <a:lnTo>
                  <a:pt x="89916" y="7620"/>
                </a:lnTo>
                <a:lnTo>
                  <a:pt x="91439" y="9144"/>
                </a:lnTo>
                <a:close/>
              </a:path>
              <a:path w="119380" h="113029">
                <a:moveTo>
                  <a:pt x="106679" y="22860"/>
                </a:moveTo>
                <a:lnTo>
                  <a:pt x="12192" y="22860"/>
                </a:lnTo>
                <a:lnTo>
                  <a:pt x="16764" y="16764"/>
                </a:lnTo>
                <a:lnTo>
                  <a:pt x="19812" y="13716"/>
                </a:lnTo>
                <a:lnTo>
                  <a:pt x="25908" y="9144"/>
                </a:lnTo>
                <a:lnTo>
                  <a:pt x="92964" y="9144"/>
                </a:lnTo>
                <a:lnTo>
                  <a:pt x="99060" y="13716"/>
                </a:lnTo>
                <a:lnTo>
                  <a:pt x="102108" y="16764"/>
                </a:lnTo>
                <a:lnTo>
                  <a:pt x="106679" y="22860"/>
                </a:lnTo>
                <a:close/>
              </a:path>
              <a:path w="119380" h="113029">
                <a:moveTo>
                  <a:pt x="112775" y="33528"/>
                </a:move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08204" y="22860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3528"/>
                </a:lnTo>
                <a:close/>
              </a:path>
              <a:path w="119380" h="113029">
                <a:moveTo>
                  <a:pt x="91439" y="103632"/>
                </a:moveTo>
                <a:lnTo>
                  <a:pt x="27432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114300" y="33528"/>
                </a:lnTo>
                <a:lnTo>
                  <a:pt x="114300" y="35052"/>
                </a:lnTo>
                <a:lnTo>
                  <a:pt x="114909" y="38100"/>
                </a:lnTo>
                <a:lnTo>
                  <a:pt x="53339" y="38100"/>
                </a:lnTo>
                <a:lnTo>
                  <a:pt x="48768" y="39624"/>
                </a:lnTo>
                <a:lnTo>
                  <a:pt x="45719" y="41148"/>
                </a:lnTo>
                <a:lnTo>
                  <a:pt x="46736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7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42672" y="67056"/>
                </a:lnTo>
                <a:lnTo>
                  <a:pt x="45719" y="70104"/>
                </a:lnTo>
                <a:lnTo>
                  <a:pt x="48768" y="71628"/>
                </a:lnTo>
                <a:lnTo>
                  <a:pt x="56387" y="74676"/>
                </a:lnTo>
                <a:lnTo>
                  <a:pt x="114680" y="74676"/>
                </a:lnTo>
                <a:lnTo>
                  <a:pt x="114300" y="76200"/>
                </a:lnTo>
                <a:lnTo>
                  <a:pt x="114300" y="77724"/>
                </a:lnTo>
                <a:lnTo>
                  <a:pt x="112775" y="79248"/>
                </a:lnTo>
                <a:lnTo>
                  <a:pt x="108204" y="86868"/>
                </a:lnTo>
                <a:lnTo>
                  <a:pt x="108204" y="8839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9380" h="113029">
                <a:moveTo>
                  <a:pt x="48768" y="39624"/>
                </a:moveTo>
                <a:lnTo>
                  <a:pt x="53339" y="38100"/>
                </a:lnTo>
                <a:lnTo>
                  <a:pt x="50291" y="39319"/>
                </a:lnTo>
                <a:lnTo>
                  <a:pt x="48768" y="39624"/>
                </a:lnTo>
                <a:close/>
              </a:path>
              <a:path w="119380" h="113029">
                <a:moveTo>
                  <a:pt x="50291" y="39319"/>
                </a:moveTo>
                <a:lnTo>
                  <a:pt x="53339" y="38100"/>
                </a:lnTo>
                <a:lnTo>
                  <a:pt x="56387" y="38100"/>
                </a:lnTo>
                <a:lnTo>
                  <a:pt x="50291" y="39319"/>
                </a:lnTo>
                <a:close/>
              </a:path>
              <a:path w="119380" h="113029">
                <a:moveTo>
                  <a:pt x="68580" y="39319"/>
                </a:moveTo>
                <a:lnTo>
                  <a:pt x="62484" y="38100"/>
                </a:lnTo>
                <a:lnTo>
                  <a:pt x="65532" y="38100"/>
                </a:lnTo>
                <a:lnTo>
                  <a:pt x="68580" y="39319"/>
                </a:lnTo>
                <a:close/>
              </a:path>
              <a:path w="119380" h="113029">
                <a:moveTo>
                  <a:pt x="70104" y="39624"/>
                </a:moveTo>
                <a:lnTo>
                  <a:pt x="68580" y="39319"/>
                </a:lnTo>
                <a:lnTo>
                  <a:pt x="65532" y="38100"/>
                </a:lnTo>
                <a:lnTo>
                  <a:pt x="70104" y="39624"/>
                </a:lnTo>
                <a:close/>
              </a:path>
              <a:path w="119380" h="113029">
                <a:moveTo>
                  <a:pt x="115519" y="41148"/>
                </a:moveTo>
                <a:lnTo>
                  <a:pt x="73152" y="41148"/>
                </a:lnTo>
                <a:lnTo>
                  <a:pt x="70104" y="39624"/>
                </a:lnTo>
                <a:lnTo>
                  <a:pt x="65532" y="38100"/>
                </a:lnTo>
                <a:lnTo>
                  <a:pt x="114909" y="38100"/>
                </a:lnTo>
                <a:lnTo>
                  <a:pt x="115519" y="41148"/>
                </a:lnTo>
                <a:close/>
              </a:path>
              <a:path w="119380" h="113029">
                <a:moveTo>
                  <a:pt x="47897" y="40277"/>
                </a:moveTo>
                <a:lnTo>
                  <a:pt x="48768" y="39624"/>
                </a:lnTo>
                <a:lnTo>
                  <a:pt x="50291" y="39319"/>
                </a:lnTo>
                <a:lnTo>
                  <a:pt x="47897" y="40277"/>
                </a:lnTo>
                <a:close/>
              </a:path>
              <a:path w="119380" h="113029">
                <a:moveTo>
                  <a:pt x="70974" y="40277"/>
                </a:moveTo>
                <a:lnTo>
                  <a:pt x="68580" y="39319"/>
                </a:lnTo>
                <a:lnTo>
                  <a:pt x="70104" y="39624"/>
                </a:lnTo>
                <a:lnTo>
                  <a:pt x="70974" y="40277"/>
                </a:lnTo>
                <a:close/>
              </a:path>
              <a:path w="119380" h="113029">
                <a:moveTo>
                  <a:pt x="45719" y="41148"/>
                </a:moveTo>
                <a:lnTo>
                  <a:pt x="48768" y="39624"/>
                </a:lnTo>
                <a:lnTo>
                  <a:pt x="47897" y="40277"/>
                </a:lnTo>
                <a:lnTo>
                  <a:pt x="45719" y="41148"/>
                </a:lnTo>
                <a:close/>
              </a:path>
              <a:path w="119380" h="113029">
                <a:moveTo>
                  <a:pt x="73152" y="41148"/>
                </a:moveTo>
                <a:lnTo>
                  <a:pt x="70974" y="40277"/>
                </a:lnTo>
                <a:lnTo>
                  <a:pt x="70104" y="39624"/>
                </a:lnTo>
                <a:lnTo>
                  <a:pt x="73152" y="41148"/>
                </a:lnTo>
                <a:close/>
              </a:path>
              <a:path w="119380" h="113029">
                <a:moveTo>
                  <a:pt x="46736" y="41148"/>
                </a:moveTo>
                <a:lnTo>
                  <a:pt x="45719" y="41148"/>
                </a:lnTo>
                <a:lnTo>
                  <a:pt x="47897" y="40277"/>
                </a:lnTo>
                <a:lnTo>
                  <a:pt x="46736" y="41148"/>
                </a:lnTo>
                <a:close/>
              </a:path>
              <a:path w="119380" h="113029">
                <a:moveTo>
                  <a:pt x="80581" y="54292"/>
                </a:moveTo>
                <a:lnTo>
                  <a:pt x="79248" y="50292"/>
                </a:lnTo>
                <a:lnTo>
                  <a:pt x="76200" y="44196"/>
                </a:lnTo>
                <a:lnTo>
                  <a:pt x="70974" y="40277"/>
                </a:lnTo>
                <a:lnTo>
                  <a:pt x="73152" y="41148"/>
                </a:lnTo>
                <a:lnTo>
                  <a:pt x="115519" y="41148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3340"/>
                </a:lnTo>
                <a:lnTo>
                  <a:pt x="80772" y="53340"/>
                </a:lnTo>
                <a:lnTo>
                  <a:pt x="80581" y="54292"/>
                </a:lnTo>
                <a:close/>
              </a:path>
              <a:path w="119380" h="113029">
                <a:moveTo>
                  <a:pt x="41148" y="47244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7244"/>
                </a:lnTo>
                <a:close/>
              </a:path>
              <a:path w="119380" h="113029">
                <a:moveTo>
                  <a:pt x="77724" y="47244"/>
                </a:moveTo>
                <a:lnTo>
                  <a:pt x="73152" y="42672"/>
                </a:lnTo>
                <a:lnTo>
                  <a:pt x="76200" y="44196"/>
                </a:lnTo>
                <a:lnTo>
                  <a:pt x="77724" y="47244"/>
                </a:lnTo>
                <a:close/>
              </a:path>
              <a:path w="119380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9380" h="113029">
                <a:moveTo>
                  <a:pt x="79552" y="51816"/>
                </a:moveTo>
                <a:lnTo>
                  <a:pt x="77724" y="47244"/>
                </a:lnTo>
                <a:lnTo>
                  <a:pt x="79248" y="50292"/>
                </a:lnTo>
                <a:lnTo>
                  <a:pt x="79552" y="51816"/>
                </a:lnTo>
                <a:close/>
              </a:path>
              <a:path w="119380" h="113029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9380" h="113029">
                <a:moveTo>
                  <a:pt x="80568" y="54356"/>
                </a:moveTo>
                <a:lnTo>
                  <a:pt x="79552" y="51816"/>
                </a:lnTo>
                <a:lnTo>
                  <a:pt x="79248" y="50292"/>
                </a:lnTo>
                <a:lnTo>
                  <a:pt x="80581" y="54292"/>
                </a:lnTo>
                <a:close/>
              </a:path>
              <a:path w="119380" h="113029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9380" h="113029">
                <a:moveTo>
                  <a:pt x="80314" y="55626"/>
                </a:moveTo>
                <a:lnTo>
                  <a:pt x="79552" y="51816"/>
                </a:lnTo>
                <a:lnTo>
                  <a:pt x="80568" y="54356"/>
                </a:lnTo>
                <a:lnTo>
                  <a:pt x="80314" y="55626"/>
                </a:lnTo>
                <a:close/>
              </a:path>
              <a:path w="119380" h="113029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9380" h="113029">
                <a:moveTo>
                  <a:pt x="38290" y="54292"/>
                </a:moveTo>
                <a:lnTo>
                  <a:pt x="38100" y="53340"/>
                </a:lnTo>
                <a:lnTo>
                  <a:pt x="38607" y="53340"/>
                </a:lnTo>
                <a:lnTo>
                  <a:pt x="38290" y="54292"/>
                </a:lnTo>
                <a:close/>
              </a:path>
              <a:path w="119380" h="113029">
                <a:moveTo>
                  <a:pt x="80772" y="54864"/>
                </a:moveTo>
                <a:lnTo>
                  <a:pt x="80581" y="54292"/>
                </a:lnTo>
                <a:lnTo>
                  <a:pt x="80772" y="53340"/>
                </a:lnTo>
                <a:lnTo>
                  <a:pt x="80772" y="54864"/>
                </a:lnTo>
                <a:close/>
              </a:path>
              <a:path w="119380" h="113029">
                <a:moveTo>
                  <a:pt x="114680" y="74676"/>
                </a:moveTo>
                <a:lnTo>
                  <a:pt x="62484" y="74676"/>
                </a:lnTo>
                <a:lnTo>
                  <a:pt x="70104" y="71628"/>
                </a:lnTo>
                <a:lnTo>
                  <a:pt x="73152" y="70104"/>
                </a:lnTo>
                <a:lnTo>
                  <a:pt x="76200" y="67056"/>
                </a:lnTo>
                <a:lnTo>
                  <a:pt x="80772" y="57912"/>
                </a:lnTo>
                <a:lnTo>
                  <a:pt x="80772" y="53340"/>
                </a:lnTo>
                <a:lnTo>
                  <a:pt x="117348" y="53340"/>
                </a:lnTo>
                <a:lnTo>
                  <a:pt x="118872" y="54864"/>
                </a:lnTo>
                <a:lnTo>
                  <a:pt x="118872" y="56388"/>
                </a:lnTo>
                <a:lnTo>
                  <a:pt x="117348" y="5791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680" y="74676"/>
                </a:lnTo>
                <a:close/>
              </a:path>
              <a:path w="119380" h="113029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9380" h="113029">
                <a:moveTo>
                  <a:pt x="80772" y="54864"/>
                </a:moveTo>
                <a:lnTo>
                  <a:pt x="80568" y="54356"/>
                </a:lnTo>
                <a:lnTo>
                  <a:pt x="80772" y="54864"/>
                </a:lnTo>
                <a:close/>
              </a:path>
              <a:path w="119380" h="113029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9380" h="113029">
                <a:moveTo>
                  <a:pt x="80772" y="57912"/>
                </a:moveTo>
                <a:lnTo>
                  <a:pt x="80314" y="55626"/>
                </a:lnTo>
                <a:lnTo>
                  <a:pt x="80568" y="54356"/>
                </a:lnTo>
                <a:lnTo>
                  <a:pt x="80772" y="54864"/>
                </a:lnTo>
                <a:lnTo>
                  <a:pt x="80772" y="57912"/>
                </a:lnTo>
                <a:close/>
              </a:path>
              <a:path w="119380" h="113029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9380" h="113029">
                <a:moveTo>
                  <a:pt x="79248" y="60960"/>
                </a:moveTo>
                <a:lnTo>
                  <a:pt x="80314" y="55626"/>
                </a:lnTo>
                <a:lnTo>
                  <a:pt x="80772" y="57912"/>
                </a:lnTo>
                <a:lnTo>
                  <a:pt x="79248" y="60960"/>
                </a:lnTo>
                <a:close/>
              </a:path>
              <a:path w="119380" h="113029">
                <a:moveTo>
                  <a:pt x="44413" y="68362"/>
                </a:moveTo>
                <a:lnTo>
                  <a:pt x="42672" y="67056"/>
                </a:lnTo>
                <a:lnTo>
                  <a:pt x="41148" y="64008"/>
                </a:lnTo>
                <a:lnTo>
                  <a:pt x="44413" y="68362"/>
                </a:lnTo>
                <a:close/>
              </a:path>
              <a:path w="119380" h="113029">
                <a:moveTo>
                  <a:pt x="74458" y="68362"/>
                </a:moveTo>
                <a:lnTo>
                  <a:pt x="77724" y="64008"/>
                </a:lnTo>
                <a:lnTo>
                  <a:pt x="76200" y="67056"/>
                </a:lnTo>
                <a:lnTo>
                  <a:pt x="74458" y="68362"/>
                </a:lnTo>
                <a:close/>
              </a:path>
              <a:path w="119380" h="113029">
                <a:moveTo>
                  <a:pt x="45719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19" y="70104"/>
                </a:lnTo>
                <a:close/>
              </a:path>
              <a:path w="119380" h="113029">
                <a:moveTo>
                  <a:pt x="73152" y="70104"/>
                </a:moveTo>
                <a:lnTo>
                  <a:pt x="74458" y="6836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119380" h="113029">
                <a:moveTo>
                  <a:pt x="47897" y="70974"/>
                </a:moveTo>
                <a:lnTo>
                  <a:pt x="45719" y="70104"/>
                </a:lnTo>
                <a:lnTo>
                  <a:pt x="44413" y="68362"/>
                </a:lnTo>
                <a:lnTo>
                  <a:pt x="47897" y="70974"/>
                </a:lnTo>
                <a:close/>
              </a:path>
              <a:path w="119380" h="113029">
                <a:moveTo>
                  <a:pt x="70974" y="70974"/>
                </a:moveTo>
                <a:lnTo>
                  <a:pt x="74458" y="68362"/>
                </a:lnTo>
                <a:lnTo>
                  <a:pt x="73152" y="70104"/>
                </a:lnTo>
                <a:lnTo>
                  <a:pt x="70974" y="70974"/>
                </a:lnTo>
                <a:close/>
              </a:path>
              <a:path w="119380" h="113029">
                <a:moveTo>
                  <a:pt x="48768" y="71628"/>
                </a:moveTo>
                <a:lnTo>
                  <a:pt x="45719" y="70104"/>
                </a:lnTo>
                <a:lnTo>
                  <a:pt x="47897" y="70974"/>
                </a:lnTo>
                <a:lnTo>
                  <a:pt x="48768" y="71628"/>
                </a:lnTo>
                <a:close/>
              </a:path>
              <a:path w="119380" h="113029">
                <a:moveTo>
                  <a:pt x="70104" y="71628"/>
                </a:moveTo>
                <a:lnTo>
                  <a:pt x="70974" y="70974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9380" h="113029">
                <a:moveTo>
                  <a:pt x="53339" y="73152"/>
                </a:moveTo>
                <a:lnTo>
                  <a:pt x="48768" y="71628"/>
                </a:lnTo>
                <a:lnTo>
                  <a:pt x="47897" y="70974"/>
                </a:lnTo>
                <a:lnTo>
                  <a:pt x="53339" y="73152"/>
                </a:lnTo>
                <a:close/>
              </a:path>
              <a:path w="119380" h="113029">
                <a:moveTo>
                  <a:pt x="65532" y="73152"/>
                </a:moveTo>
                <a:lnTo>
                  <a:pt x="70974" y="70974"/>
                </a:lnTo>
                <a:lnTo>
                  <a:pt x="70104" y="71628"/>
                </a:lnTo>
                <a:lnTo>
                  <a:pt x="65532" y="73152"/>
                </a:lnTo>
                <a:close/>
              </a:path>
              <a:path w="119380" h="113029">
                <a:moveTo>
                  <a:pt x="57912" y="74676"/>
                </a:moveTo>
                <a:lnTo>
                  <a:pt x="56387" y="74676"/>
                </a:lnTo>
                <a:lnTo>
                  <a:pt x="53339" y="73152"/>
                </a:lnTo>
                <a:lnTo>
                  <a:pt x="59436" y="74371"/>
                </a:lnTo>
                <a:lnTo>
                  <a:pt x="57912" y="74676"/>
                </a:lnTo>
                <a:close/>
              </a:path>
              <a:path w="119380" h="113029">
                <a:moveTo>
                  <a:pt x="62484" y="74676"/>
                </a:moveTo>
                <a:lnTo>
                  <a:pt x="60960" y="74676"/>
                </a:lnTo>
                <a:lnTo>
                  <a:pt x="59436" y="74371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9380" h="113029">
                <a:moveTo>
                  <a:pt x="60960" y="74676"/>
                </a:moveTo>
                <a:lnTo>
                  <a:pt x="57912" y="74676"/>
                </a:lnTo>
                <a:lnTo>
                  <a:pt x="59436" y="74371"/>
                </a:lnTo>
                <a:lnTo>
                  <a:pt x="60960" y="74676"/>
                </a:lnTo>
                <a:close/>
              </a:path>
              <a:path w="119380" h="113029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8956" y="103632"/>
                </a:lnTo>
                <a:lnTo>
                  <a:pt x="89916" y="103632"/>
                </a:lnTo>
                <a:lnTo>
                  <a:pt x="83820" y="106680"/>
                </a:lnTo>
                <a:lnTo>
                  <a:pt x="82296" y="108204"/>
                </a:lnTo>
                <a:close/>
              </a:path>
              <a:path w="119380" h="113029">
                <a:moveTo>
                  <a:pt x="73152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80772" y="108204"/>
                </a:lnTo>
                <a:lnTo>
                  <a:pt x="73152" y="111252"/>
                </a:lnTo>
                <a:close/>
              </a:path>
              <a:path w="119380" h="113029">
                <a:moveTo>
                  <a:pt x="60960" y="112776"/>
                </a:moveTo>
                <a:lnTo>
                  <a:pt x="57912" y="112776"/>
                </a:lnTo>
                <a:lnTo>
                  <a:pt x="50292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52088" y="3938015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5"/>
                </a:moveTo>
                <a:lnTo>
                  <a:pt x="23788" y="71723"/>
                </a:lnTo>
                <a:lnTo>
                  <a:pt x="11239" y="63626"/>
                </a:lnTo>
                <a:lnTo>
                  <a:pt x="2976" y="51530"/>
                </a:lnTo>
                <a:lnTo>
                  <a:pt x="0" y="36575"/>
                </a:lnTo>
                <a:lnTo>
                  <a:pt x="2976" y="22502"/>
                </a:lnTo>
                <a:lnTo>
                  <a:pt x="11239" y="10858"/>
                </a:lnTo>
                <a:lnTo>
                  <a:pt x="23788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32276" y="3918203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29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29">
                <a:moveTo>
                  <a:pt x="89916" y="9144"/>
                </a:moveTo>
                <a:lnTo>
                  <a:pt x="27432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89916" y="9144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5052" y="108204"/>
                </a:lnTo>
                <a:lnTo>
                  <a:pt x="27432" y="105156"/>
                </a:lnTo>
                <a:lnTo>
                  <a:pt x="27432" y="103632"/>
                </a:lnTo>
                <a:lnTo>
                  <a:pt x="25908" y="103632"/>
                </a:lnTo>
                <a:lnTo>
                  <a:pt x="19812" y="97536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2577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39624" y="48768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5532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106679" y="88392"/>
                </a:lnTo>
                <a:lnTo>
                  <a:pt x="106679" y="89916"/>
                </a:lnTo>
                <a:lnTo>
                  <a:pt x="99060" y="97536"/>
                </a:lnTo>
                <a:lnTo>
                  <a:pt x="92964" y="102108"/>
                </a:lnTo>
                <a:lnTo>
                  <a:pt x="89916" y="105156"/>
                </a:lnTo>
                <a:lnTo>
                  <a:pt x="82296" y="108204"/>
                </a:lnTo>
                <a:close/>
              </a:path>
              <a:path w="117475" h="113029">
                <a:moveTo>
                  <a:pt x="53339" y="39624"/>
                </a:moveTo>
                <a:lnTo>
                  <a:pt x="56387" y="38100"/>
                </a:lnTo>
                <a:lnTo>
                  <a:pt x="58881" y="38515"/>
                </a:lnTo>
                <a:lnTo>
                  <a:pt x="53339" y="39624"/>
                </a:lnTo>
                <a:close/>
              </a:path>
              <a:path w="117475" h="113029">
                <a:moveTo>
                  <a:pt x="58881" y="38515"/>
                </a:moveTo>
                <a:lnTo>
                  <a:pt x="56387" y="38100"/>
                </a:lnTo>
                <a:lnTo>
                  <a:pt x="60960" y="38100"/>
                </a:lnTo>
                <a:lnTo>
                  <a:pt x="58881" y="38515"/>
                </a:lnTo>
                <a:close/>
              </a:path>
              <a:path w="117475" h="113029">
                <a:moveTo>
                  <a:pt x="64225" y="39406"/>
                </a:moveTo>
                <a:lnTo>
                  <a:pt x="58881" y="38515"/>
                </a:lnTo>
                <a:lnTo>
                  <a:pt x="60960" y="38100"/>
                </a:lnTo>
                <a:lnTo>
                  <a:pt x="64225" y="39406"/>
                </a:lnTo>
                <a:close/>
              </a:path>
              <a:path w="117475" h="113029">
                <a:moveTo>
                  <a:pt x="65532" y="39624"/>
                </a:moveTo>
                <a:lnTo>
                  <a:pt x="64225" y="39406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3029">
                <a:moveTo>
                  <a:pt x="70612" y="41656"/>
                </a:moveTo>
                <a:lnTo>
                  <a:pt x="65532" y="39624"/>
                </a:lnTo>
                <a:lnTo>
                  <a:pt x="60960" y="38100"/>
                </a:lnTo>
                <a:lnTo>
                  <a:pt x="113538" y="38100"/>
                </a:lnTo>
                <a:lnTo>
                  <a:pt x="115061" y="41148"/>
                </a:lnTo>
                <a:lnTo>
                  <a:pt x="70104" y="41148"/>
                </a:lnTo>
                <a:lnTo>
                  <a:pt x="70612" y="41656"/>
                </a:lnTo>
                <a:close/>
              </a:path>
              <a:path w="117475" h="113029">
                <a:moveTo>
                  <a:pt x="68580" y="41148"/>
                </a:moveTo>
                <a:lnTo>
                  <a:pt x="64225" y="39406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29">
                <a:moveTo>
                  <a:pt x="48768" y="41148"/>
                </a:moveTo>
                <a:lnTo>
                  <a:pt x="51816" y="39624"/>
                </a:lnTo>
                <a:lnTo>
                  <a:pt x="52577" y="39624"/>
                </a:lnTo>
                <a:lnTo>
                  <a:pt x="48768" y="41148"/>
                </a:lnTo>
                <a:close/>
              </a:path>
              <a:path w="117475" h="113029">
                <a:moveTo>
                  <a:pt x="42672" y="45720"/>
                </a:moveTo>
                <a:lnTo>
                  <a:pt x="45719" y="42672"/>
                </a:lnTo>
                <a:lnTo>
                  <a:pt x="48768" y="41148"/>
                </a:lnTo>
                <a:lnTo>
                  <a:pt x="42672" y="45720"/>
                </a:lnTo>
                <a:close/>
              </a:path>
              <a:path w="117475" h="113029">
                <a:moveTo>
                  <a:pt x="73152" y="42672"/>
                </a:moveTo>
                <a:lnTo>
                  <a:pt x="70612" y="41656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7724" y="48768"/>
                </a:lnTo>
                <a:lnTo>
                  <a:pt x="73152" y="42672"/>
                </a:lnTo>
                <a:lnTo>
                  <a:pt x="70104" y="41148"/>
                </a:lnTo>
                <a:lnTo>
                  <a:pt x="115061" y="41148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50292"/>
                </a:lnTo>
                <a:lnTo>
                  <a:pt x="79248" y="50292"/>
                </a:lnTo>
                <a:lnTo>
                  <a:pt x="79248" y="51816"/>
                </a:lnTo>
                <a:close/>
              </a:path>
              <a:path w="117475" h="113029">
                <a:moveTo>
                  <a:pt x="74676" y="45720"/>
                </a:moveTo>
                <a:lnTo>
                  <a:pt x="70612" y="41656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3029">
                <a:moveTo>
                  <a:pt x="39624" y="51816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624" y="51816"/>
                </a:lnTo>
                <a:close/>
              </a:path>
              <a:path w="117475" h="113029">
                <a:moveTo>
                  <a:pt x="78105" y="50292"/>
                </a:moveTo>
                <a:lnTo>
                  <a:pt x="74676" y="45720"/>
                </a:lnTo>
                <a:lnTo>
                  <a:pt x="77724" y="48768"/>
                </a:lnTo>
                <a:lnTo>
                  <a:pt x="78105" y="50292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8105" y="50292"/>
                </a:lnTo>
                <a:lnTo>
                  <a:pt x="77724" y="48768"/>
                </a:lnTo>
                <a:lnTo>
                  <a:pt x="79248" y="51816"/>
                </a:lnTo>
                <a:close/>
              </a:path>
              <a:path w="117475" h="113029">
                <a:moveTo>
                  <a:pt x="38404" y="56388"/>
                </a:moveTo>
                <a:lnTo>
                  <a:pt x="38100" y="54864"/>
                </a:lnTo>
                <a:lnTo>
                  <a:pt x="39624" y="50292"/>
                </a:lnTo>
                <a:lnTo>
                  <a:pt x="38404" y="56388"/>
                </a:lnTo>
                <a:close/>
              </a:path>
              <a:path w="117475" h="113029">
                <a:moveTo>
                  <a:pt x="79248" y="54864"/>
                </a:moveTo>
                <a:lnTo>
                  <a:pt x="78105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29">
                <a:moveTo>
                  <a:pt x="117348" y="62484"/>
                </a:moveTo>
                <a:lnTo>
                  <a:pt x="79248" y="62484"/>
                </a:lnTo>
                <a:lnTo>
                  <a:pt x="79248" y="50292"/>
                </a:lnTo>
                <a:lnTo>
                  <a:pt x="117348" y="50292"/>
                </a:lnTo>
                <a:lnTo>
                  <a:pt x="117348" y="62484"/>
                </a:lnTo>
                <a:close/>
              </a:path>
              <a:path w="117475" h="113029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7475" h="113029">
                <a:moveTo>
                  <a:pt x="39624" y="62484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624" y="62484"/>
                </a:lnTo>
                <a:close/>
              </a:path>
              <a:path w="117475" h="113029">
                <a:moveTo>
                  <a:pt x="78333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333" y="62484"/>
                </a:lnTo>
                <a:close/>
              </a:path>
              <a:path w="117475" h="113029">
                <a:moveTo>
                  <a:pt x="42236" y="67491"/>
                </a:moveTo>
                <a:lnTo>
                  <a:pt x="39624" y="65532"/>
                </a:lnTo>
                <a:lnTo>
                  <a:pt x="39624" y="60960"/>
                </a:lnTo>
                <a:lnTo>
                  <a:pt x="42236" y="67491"/>
                </a:lnTo>
                <a:close/>
              </a:path>
              <a:path w="117475" h="113029">
                <a:moveTo>
                  <a:pt x="77724" y="65532"/>
                </a:moveTo>
                <a:lnTo>
                  <a:pt x="78333" y="62484"/>
                </a:lnTo>
                <a:lnTo>
                  <a:pt x="79248" y="60960"/>
                </a:lnTo>
                <a:lnTo>
                  <a:pt x="77724" y="65532"/>
                </a:lnTo>
                <a:close/>
              </a:path>
              <a:path w="117475" h="113029">
                <a:moveTo>
                  <a:pt x="113995" y="74676"/>
                </a:moveTo>
                <a:lnTo>
                  <a:pt x="65532" y="74676"/>
                </a:lnTo>
                <a:lnTo>
                  <a:pt x="68580" y="73152"/>
                </a:lnTo>
                <a:lnTo>
                  <a:pt x="70104" y="73152"/>
                </a:lnTo>
                <a:lnTo>
                  <a:pt x="77724" y="65532"/>
                </a:lnTo>
                <a:lnTo>
                  <a:pt x="79248" y="60960"/>
                </a:lnTo>
                <a:lnTo>
                  <a:pt x="79248" y="62484"/>
                </a:lnTo>
                <a:lnTo>
                  <a:pt x="117348" y="62484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3995" y="74676"/>
                </a:lnTo>
                <a:close/>
              </a:path>
              <a:path w="117475" h="113029">
                <a:moveTo>
                  <a:pt x="74676" y="68580"/>
                </a:moveTo>
                <a:lnTo>
                  <a:pt x="78333" y="62484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29">
                <a:moveTo>
                  <a:pt x="42672" y="68580"/>
                </a:moveTo>
                <a:lnTo>
                  <a:pt x="39624" y="65532"/>
                </a:lnTo>
                <a:lnTo>
                  <a:pt x="42236" y="67491"/>
                </a:lnTo>
                <a:lnTo>
                  <a:pt x="42672" y="68580"/>
                </a:lnTo>
                <a:close/>
              </a:path>
              <a:path w="117475" h="113029">
                <a:moveTo>
                  <a:pt x="45719" y="70104"/>
                </a:moveTo>
                <a:lnTo>
                  <a:pt x="42672" y="68580"/>
                </a:lnTo>
                <a:lnTo>
                  <a:pt x="42236" y="67491"/>
                </a:lnTo>
                <a:lnTo>
                  <a:pt x="45719" y="70104"/>
                </a:lnTo>
                <a:close/>
              </a:path>
              <a:path w="117475" h="113029">
                <a:moveTo>
                  <a:pt x="50153" y="73429"/>
                </a:moveTo>
                <a:lnTo>
                  <a:pt x="48768" y="73152"/>
                </a:lnTo>
                <a:lnTo>
                  <a:pt x="45719" y="70104"/>
                </a:lnTo>
                <a:lnTo>
                  <a:pt x="50153" y="73429"/>
                </a:lnTo>
                <a:close/>
              </a:path>
              <a:path w="117475" h="113029">
                <a:moveTo>
                  <a:pt x="67818" y="73304"/>
                </a:moveTo>
                <a:lnTo>
                  <a:pt x="73152" y="70104"/>
                </a:lnTo>
                <a:lnTo>
                  <a:pt x="70104" y="73152"/>
                </a:lnTo>
                <a:lnTo>
                  <a:pt x="68580" y="73152"/>
                </a:lnTo>
                <a:lnTo>
                  <a:pt x="67818" y="73304"/>
                </a:lnTo>
                <a:close/>
              </a:path>
              <a:path w="117475" h="113029">
                <a:moveTo>
                  <a:pt x="51816" y="74676"/>
                </a:moveTo>
                <a:lnTo>
                  <a:pt x="48768" y="73152"/>
                </a:lnTo>
                <a:lnTo>
                  <a:pt x="50153" y="73429"/>
                </a:lnTo>
                <a:lnTo>
                  <a:pt x="51816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7818" y="73304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0960" y="74676"/>
                </a:lnTo>
                <a:lnTo>
                  <a:pt x="67818" y="73304"/>
                </a:lnTo>
                <a:lnTo>
                  <a:pt x="65532" y="74676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1816" y="74676"/>
                </a:lnTo>
                <a:lnTo>
                  <a:pt x="50153" y="73429"/>
                </a:lnTo>
                <a:lnTo>
                  <a:pt x="56387" y="74676"/>
                </a:lnTo>
                <a:close/>
              </a:path>
              <a:path w="117475" h="113029">
                <a:moveTo>
                  <a:pt x="70104" y="112776"/>
                </a:moveTo>
                <a:lnTo>
                  <a:pt x="47244" y="112776"/>
                </a:lnTo>
                <a:lnTo>
                  <a:pt x="47244" y="111252"/>
                </a:lnTo>
                <a:lnTo>
                  <a:pt x="45719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0772" y="108204"/>
                </a:lnTo>
                <a:lnTo>
                  <a:pt x="79248" y="109728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38272" y="4965953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52827" y="4965953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 h="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16707" y="4890515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0" y="0"/>
                </a:moveTo>
                <a:lnTo>
                  <a:pt x="321564" y="0"/>
                </a:lnTo>
                <a:lnTo>
                  <a:pt x="321564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596896" y="4870703"/>
            <a:ext cx="361315" cy="190500"/>
          </a:xfrm>
          <a:custGeom>
            <a:avLst/>
            <a:gdLst/>
            <a:ahLst/>
            <a:cxnLst/>
            <a:rect l="l" t="t" r="r" b="b"/>
            <a:pathLst>
              <a:path w="361314" h="190500">
                <a:moveTo>
                  <a:pt x="361187" y="190500"/>
                </a:moveTo>
                <a:lnTo>
                  <a:pt x="0" y="190500"/>
                </a:lnTo>
                <a:lnTo>
                  <a:pt x="0" y="0"/>
                </a:lnTo>
                <a:lnTo>
                  <a:pt x="361187" y="0"/>
                </a:lnTo>
                <a:lnTo>
                  <a:pt x="36118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2211"/>
                </a:lnTo>
                <a:lnTo>
                  <a:pt x="361187" y="172211"/>
                </a:lnTo>
                <a:lnTo>
                  <a:pt x="361187" y="190500"/>
                </a:lnTo>
                <a:close/>
              </a:path>
              <a:path w="361314" h="1905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61314" h="190500">
                <a:moveTo>
                  <a:pt x="323087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23087" y="19812"/>
                </a:lnTo>
                <a:lnTo>
                  <a:pt x="323087" y="38100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23087" y="19812"/>
                </a:lnTo>
                <a:lnTo>
                  <a:pt x="341376" y="38100"/>
                </a:lnTo>
                <a:lnTo>
                  <a:pt x="361187" y="38100"/>
                </a:lnTo>
                <a:lnTo>
                  <a:pt x="361187" y="152400"/>
                </a:lnTo>
                <a:lnTo>
                  <a:pt x="341376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38100"/>
                </a:moveTo>
                <a:lnTo>
                  <a:pt x="341376" y="38100"/>
                </a:lnTo>
                <a:lnTo>
                  <a:pt x="323087" y="19812"/>
                </a:lnTo>
                <a:lnTo>
                  <a:pt x="361187" y="19812"/>
                </a:lnTo>
                <a:lnTo>
                  <a:pt x="361187" y="38100"/>
                </a:lnTo>
                <a:close/>
              </a:path>
              <a:path w="361314" h="190500">
                <a:moveTo>
                  <a:pt x="38100" y="172211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1314" h="190500">
                <a:moveTo>
                  <a:pt x="323087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3087" y="152400"/>
                </a:lnTo>
                <a:lnTo>
                  <a:pt x="323087" y="172211"/>
                </a:lnTo>
                <a:close/>
              </a:path>
              <a:path w="361314" h="190500">
                <a:moveTo>
                  <a:pt x="361187" y="172211"/>
                </a:moveTo>
                <a:lnTo>
                  <a:pt x="323087" y="172211"/>
                </a:lnTo>
                <a:lnTo>
                  <a:pt x="341376" y="152400"/>
                </a:lnTo>
                <a:lnTo>
                  <a:pt x="361187" y="152400"/>
                </a:lnTo>
                <a:lnTo>
                  <a:pt x="361187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45463" y="4166615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5"/>
                </a:moveTo>
                <a:lnTo>
                  <a:pt x="23788" y="71723"/>
                </a:lnTo>
                <a:lnTo>
                  <a:pt x="11239" y="63626"/>
                </a:lnTo>
                <a:lnTo>
                  <a:pt x="2976" y="51530"/>
                </a:lnTo>
                <a:lnTo>
                  <a:pt x="0" y="36575"/>
                </a:lnTo>
                <a:lnTo>
                  <a:pt x="2976" y="22502"/>
                </a:lnTo>
                <a:lnTo>
                  <a:pt x="11239" y="10858"/>
                </a:lnTo>
                <a:lnTo>
                  <a:pt x="23788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25652" y="4146803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68580" y="1524"/>
                </a:moveTo>
                <a:lnTo>
                  <a:pt x="48768" y="1524"/>
                </a:lnTo>
                <a:lnTo>
                  <a:pt x="56387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7475" h="113029">
                <a:moveTo>
                  <a:pt x="79248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1628" y="1524"/>
                </a:lnTo>
                <a:lnTo>
                  <a:pt x="79248" y="4572"/>
                </a:lnTo>
                <a:close/>
              </a:path>
              <a:path w="117475" h="113029">
                <a:moveTo>
                  <a:pt x="89916" y="9144"/>
                </a:moveTo>
                <a:lnTo>
                  <a:pt x="27432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89916" y="9144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5052" y="108204"/>
                </a:lnTo>
                <a:lnTo>
                  <a:pt x="27432" y="105156"/>
                </a:lnTo>
                <a:lnTo>
                  <a:pt x="27432" y="103632"/>
                </a:lnTo>
                <a:lnTo>
                  <a:pt x="25908" y="103632"/>
                </a:lnTo>
                <a:lnTo>
                  <a:pt x="19812" y="97536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5240"/>
                </a:lnTo>
                <a:lnTo>
                  <a:pt x="19812" y="15240"/>
                </a:lnTo>
                <a:lnTo>
                  <a:pt x="25908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6576"/>
                </a:lnTo>
                <a:lnTo>
                  <a:pt x="113538" y="38100"/>
                </a:lnTo>
                <a:lnTo>
                  <a:pt x="56387" y="38100"/>
                </a:lnTo>
                <a:lnTo>
                  <a:pt x="52577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39624" y="48768"/>
                </a:lnTo>
                <a:lnTo>
                  <a:pt x="38862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608" y="62484"/>
                </a:lnTo>
                <a:lnTo>
                  <a:pt x="39624" y="65532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3995" y="74676"/>
                </a:lnTo>
                <a:lnTo>
                  <a:pt x="112775" y="77724"/>
                </a:lnTo>
                <a:lnTo>
                  <a:pt x="112775" y="79248"/>
                </a:lnTo>
                <a:lnTo>
                  <a:pt x="111252" y="80772"/>
                </a:lnTo>
                <a:lnTo>
                  <a:pt x="108204" y="86868"/>
                </a:lnTo>
                <a:lnTo>
                  <a:pt x="108204" y="88392"/>
                </a:lnTo>
                <a:lnTo>
                  <a:pt x="106679" y="88392"/>
                </a:lnTo>
                <a:lnTo>
                  <a:pt x="106679" y="89916"/>
                </a:lnTo>
                <a:lnTo>
                  <a:pt x="99060" y="97536"/>
                </a:lnTo>
                <a:lnTo>
                  <a:pt x="92964" y="102108"/>
                </a:lnTo>
                <a:lnTo>
                  <a:pt x="89916" y="105156"/>
                </a:lnTo>
                <a:lnTo>
                  <a:pt x="82296" y="108204"/>
                </a:lnTo>
                <a:close/>
              </a:path>
              <a:path w="117475" h="113029">
                <a:moveTo>
                  <a:pt x="53339" y="39624"/>
                </a:moveTo>
                <a:lnTo>
                  <a:pt x="56387" y="38100"/>
                </a:lnTo>
                <a:lnTo>
                  <a:pt x="58881" y="38515"/>
                </a:lnTo>
                <a:lnTo>
                  <a:pt x="53339" y="39624"/>
                </a:lnTo>
                <a:close/>
              </a:path>
              <a:path w="117475" h="113029">
                <a:moveTo>
                  <a:pt x="58881" y="38515"/>
                </a:moveTo>
                <a:lnTo>
                  <a:pt x="56387" y="38100"/>
                </a:lnTo>
                <a:lnTo>
                  <a:pt x="60960" y="38100"/>
                </a:lnTo>
                <a:lnTo>
                  <a:pt x="58881" y="38515"/>
                </a:lnTo>
                <a:close/>
              </a:path>
              <a:path w="117475" h="113029">
                <a:moveTo>
                  <a:pt x="64225" y="39406"/>
                </a:moveTo>
                <a:lnTo>
                  <a:pt x="58881" y="38515"/>
                </a:lnTo>
                <a:lnTo>
                  <a:pt x="60960" y="38100"/>
                </a:lnTo>
                <a:lnTo>
                  <a:pt x="64225" y="39406"/>
                </a:lnTo>
                <a:close/>
              </a:path>
              <a:path w="117475" h="113029">
                <a:moveTo>
                  <a:pt x="65532" y="39624"/>
                </a:moveTo>
                <a:lnTo>
                  <a:pt x="64225" y="39406"/>
                </a:lnTo>
                <a:lnTo>
                  <a:pt x="60960" y="38100"/>
                </a:lnTo>
                <a:lnTo>
                  <a:pt x="65532" y="39624"/>
                </a:lnTo>
                <a:close/>
              </a:path>
              <a:path w="117475" h="113029">
                <a:moveTo>
                  <a:pt x="70612" y="41656"/>
                </a:moveTo>
                <a:lnTo>
                  <a:pt x="65532" y="39624"/>
                </a:lnTo>
                <a:lnTo>
                  <a:pt x="60960" y="38100"/>
                </a:lnTo>
                <a:lnTo>
                  <a:pt x="113538" y="38100"/>
                </a:lnTo>
                <a:lnTo>
                  <a:pt x="115061" y="41148"/>
                </a:lnTo>
                <a:lnTo>
                  <a:pt x="70104" y="41148"/>
                </a:lnTo>
                <a:lnTo>
                  <a:pt x="70612" y="41656"/>
                </a:lnTo>
                <a:close/>
              </a:path>
              <a:path w="117475" h="113029">
                <a:moveTo>
                  <a:pt x="68580" y="41148"/>
                </a:moveTo>
                <a:lnTo>
                  <a:pt x="64225" y="39406"/>
                </a:lnTo>
                <a:lnTo>
                  <a:pt x="65532" y="39624"/>
                </a:lnTo>
                <a:lnTo>
                  <a:pt x="68580" y="41148"/>
                </a:lnTo>
                <a:close/>
              </a:path>
              <a:path w="117475" h="113029">
                <a:moveTo>
                  <a:pt x="48768" y="41148"/>
                </a:moveTo>
                <a:lnTo>
                  <a:pt x="51816" y="39624"/>
                </a:lnTo>
                <a:lnTo>
                  <a:pt x="52577" y="39624"/>
                </a:lnTo>
                <a:lnTo>
                  <a:pt x="48768" y="41148"/>
                </a:lnTo>
                <a:close/>
              </a:path>
              <a:path w="117475" h="113029">
                <a:moveTo>
                  <a:pt x="42672" y="45720"/>
                </a:moveTo>
                <a:lnTo>
                  <a:pt x="45719" y="42672"/>
                </a:lnTo>
                <a:lnTo>
                  <a:pt x="48768" y="41148"/>
                </a:lnTo>
                <a:lnTo>
                  <a:pt x="42672" y="45720"/>
                </a:lnTo>
                <a:close/>
              </a:path>
              <a:path w="117475" h="113029">
                <a:moveTo>
                  <a:pt x="73152" y="42672"/>
                </a:moveTo>
                <a:lnTo>
                  <a:pt x="70612" y="41656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7724" y="48768"/>
                </a:lnTo>
                <a:lnTo>
                  <a:pt x="73152" y="42672"/>
                </a:lnTo>
                <a:lnTo>
                  <a:pt x="70104" y="41148"/>
                </a:lnTo>
                <a:lnTo>
                  <a:pt x="115061" y="41148"/>
                </a:lnTo>
                <a:lnTo>
                  <a:pt x="115824" y="42672"/>
                </a:lnTo>
                <a:lnTo>
                  <a:pt x="115824" y="44196"/>
                </a:lnTo>
                <a:lnTo>
                  <a:pt x="117348" y="45720"/>
                </a:lnTo>
                <a:lnTo>
                  <a:pt x="117348" y="50292"/>
                </a:lnTo>
                <a:lnTo>
                  <a:pt x="79248" y="50292"/>
                </a:lnTo>
                <a:lnTo>
                  <a:pt x="79248" y="51816"/>
                </a:lnTo>
                <a:close/>
              </a:path>
              <a:path w="117475" h="113029">
                <a:moveTo>
                  <a:pt x="74676" y="45720"/>
                </a:moveTo>
                <a:lnTo>
                  <a:pt x="70612" y="41656"/>
                </a:lnTo>
                <a:lnTo>
                  <a:pt x="73152" y="42672"/>
                </a:lnTo>
                <a:lnTo>
                  <a:pt x="74676" y="45720"/>
                </a:lnTo>
                <a:close/>
              </a:path>
              <a:path w="117475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7475" h="113029">
                <a:moveTo>
                  <a:pt x="78105" y="50292"/>
                </a:moveTo>
                <a:lnTo>
                  <a:pt x="74676" y="45720"/>
                </a:lnTo>
                <a:lnTo>
                  <a:pt x="77724" y="48768"/>
                </a:lnTo>
                <a:lnTo>
                  <a:pt x="78105" y="50292"/>
                </a:lnTo>
                <a:close/>
              </a:path>
              <a:path w="117475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7475" h="113029">
                <a:moveTo>
                  <a:pt x="79248" y="51816"/>
                </a:moveTo>
                <a:lnTo>
                  <a:pt x="78105" y="50292"/>
                </a:lnTo>
                <a:lnTo>
                  <a:pt x="77724" y="48768"/>
                </a:lnTo>
                <a:lnTo>
                  <a:pt x="79248" y="51816"/>
                </a:lnTo>
                <a:close/>
              </a:path>
              <a:path w="117475" h="113029">
                <a:moveTo>
                  <a:pt x="38100" y="51816"/>
                </a:moveTo>
                <a:lnTo>
                  <a:pt x="38100" y="50292"/>
                </a:lnTo>
                <a:lnTo>
                  <a:pt x="38862" y="50292"/>
                </a:lnTo>
                <a:lnTo>
                  <a:pt x="38100" y="51816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7475" h="113029">
                <a:moveTo>
                  <a:pt x="79248" y="54864"/>
                </a:moveTo>
                <a:lnTo>
                  <a:pt x="78105" y="50292"/>
                </a:lnTo>
                <a:lnTo>
                  <a:pt x="79248" y="51816"/>
                </a:lnTo>
                <a:lnTo>
                  <a:pt x="79248" y="54864"/>
                </a:lnTo>
                <a:close/>
              </a:path>
              <a:path w="117475" h="113029">
                <a:moveTo>
                  <a:pt x="117348" y="62484"/>
                </a:moveTo>
                <a:lnTo>
                  <a:pt x="79248" y="62484"/>
                </a:lnTo>
                <a:lnTo>
                  <a:pt x="79248" y="50292"/>
                </a:lnTo>
                <a:lnTo>
                  <a:pt x="117348" y="50292"/>
                </a:lnTo>
                <a:lnTo>
                  <a:pt x="117348" y="62484"/>
                </a:lnTo>
                <a:close/>
              </a:path>
              <a:path w="117475" h="113029">
                <a:moveTo>
                  <a:pt x="39014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014" y="62484"/>
                </a:lnTo>
                <a:close/>
              </a:path>
              <a:path w="117475" h="113029">
                <a:moveTo>
                  <a:pt x="78333" y="62484"/>
                </a:moveTo>
                <a:lnTo>
                  <a:pt x="79248" y="57912"/>
                </a:lnTo>
                <a:lnTo>
                  <a:pt x="79248" y="60960"/>
                </a:lnTo>
                <a:lnTo>
                  <a:pt x="78333" y="62484"/>
                </a:lnTo>
                <a:close/>
              </a:path>
              <a:path w="117475" h="113029">
                <a:moveTo>
                  <a:pt x="38608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608" y="62484"/>
                </a:lnTo>
                <a:close/>
              </a:path>
              <a:path w="117475" h="113029">
                <a:moveTo>
                  <a:pt x="39624" y="65532"/>
                </a:moveTo>
                <a:lnTo>
                  <a:pt x="38100" y="60960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117475" h="113029">
                <a:moveTo>
                  <a:pt x="77724" y="65532"/>
                </a:moveTo>
                <a:lnTo>
                  <a:pt x="78333" y="62484"/>
                </a:lnTo>
                <a:lnTo>
                  <a:pt x="79248" y="60960"/>
                </a:lnTo>
                <a:lnTo>
                  <a:pt x="77724" y="65532"/>
                </a:lnTo>
                <a:close/>
              </a:path>
              <a:path w="117475" h="113029">
                <a:moveTo>
                  <a:pt x="113995" y="74676"/>
                </a:moveTo>
                <a:lnTo>
                  <a:pt x="65532" y="74676"/>
                </a:lnTo>
                <a:lnTo>
                  <a:pt x="68580" y="73152"/>
                </a:lnTo>
                <a:lnTo>
                  <a:pt x="70104" y="73152"/>
                </a:lnTo>
                <a:lnTo>
                  <a:pt x="77724" y="65532"/>
                </a:lnTo>
                <a:lnTo>
                  <a:pt x="79248" y="60960"/>
                </a:lnTo>
                <a:lnTo>
                  <a:pt x="79248" y="62484"/>
                </a:lnTo>
                <a:lnTo>
                  <a:pt x="117348" y="62484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3995" y="74676"/>
                </a:lnTo>
                <a:close/>
              </a:path>
              <a:path w="117475" h="113029">
                <a:moveTo>
                  <a:pt x="41840" y="67194"/>
                </a:moveTo>
                <a:lnTo>
                  <a:pt x="39624" y="65532"/>
                </a:lnTo>
                <a:lnTo>
                  <a:pt x="39014" y="62484"/>
                </a:lnTo>
                <a:lnTo>
                  <a:pt x="41840" y="67194"/>
                </a:lnTo>
                <a:close/>
              </a:path>
              <a:path w="117475" h="113029">
                <a:moveTo>
                  <a:pt x="74676" y="68580"/>
                </a:moveTo>
                <a:lnTo>
                  <a:pt x="78333" y="62484"/>
                </a:lnTo>
                <a:lnTo>
                  <a:pt x="77724" y="65532"/>
                </a:lnTo>
                <a:lnTo>
                  <a:pt x="74676" y="68580"/>
                </a:lnTo>
                <a:close/>
              </a:path>
              <a:path w="117475" h="113029">
                <a:moveTo>
                  <a:pt x="42672" y="68580"/>
                </a:moveTo>
                <a:lnTo>
                  <a:pt x="39624" y="65532"/>
                </a:lnTo>
                <a:lnTo>
                  <a:pt x="41840" y="67194"/>
                </a:lnTo>
                <a:lnTo>
                  <a:pt x="42672" y="68580"/>
                </a:lnTo>
                <a:close/>
              </a:path>
              <a:path w="117475" h="113029">
                <a:moveTo>
                  <a:pt x="45719" y="70104"/>
                </a:moveTo>
                <a:lnTo>
                  <a:pt x="42672" y="68580"/>
                </a:lnTo>
                <a:lnTo>
                  <a:pt x="41840" y="67194"/>
                </a:lnTo>
                <a:lnTo>
                  <a:pt x="45719" y="70104"/>
                </a:lnTo>
                <a:close/>
              </a:path>
              <a:path w="117475" h="113029">
                <a:moveTo>
                  <a:pt x="50153" y="73429"/>
                </a:moveTo>
                <a:lnTo>
                  <a:pt x="48768" y="73152"/>
                </a:lnTo>
                <a:lnTo>
                  <a:pt x="45719" y="70104"/>
                </a:lnTo>
                <a:lnTo>
                  <a:pt x="50153" y="73429"/>
                </a:lnTo>
                <a:close/>
              </a:path>
              <a:path w="117475" h="113029">
                <a:moveTo>
                  <a:pt x="67818" y="73304"/>
                </a:moveTo>
                <a:lnTo>
                  <a:pt x="73152" y="70104"/>
                </a:lnTo>
                <a:lnTo>
                  <a:pt x="70104" y="73152"/>
                </a:lnTo>
                <a:lnTo>
                  <a:pt x="68580" y="73152"/>
                </a:lnTo>
                <a:lnTo>
                  <a:pt x="67818" y="73304"/>
                </a:lnTo>
                <a:close/>
              </a:path>
              <a:path w="117475" h="113029">
                <a:moveTo>
                  <a:pt x="51816" y="74676"/>
                </a:moveTo>
                <a:lnTo>
                  <a:pt x="48768" y="73152"/>
                </a:lnTo>
                <a:lnTo>
                  <a:pt x="50153" y="73429"/>
                </a:lnTo>
                <a:lnTo>
                  <a:pt x="51816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7818" y="73304"/>
                </a:lnTo>
                <a:lnTo>
                  <a:pt x="68580" y="73152"/>
                </a:lnTo>
                <a:lnTo>
                  <a:pt x="65532" y="74676"/>
                </a:lnTo>
                <a:close/>
              </a:path>
              <a:path w="117475" h="113029">
                <a:moveTo>
                  <a:pt x="65532" y="74676"/>
                </a:moveTo>
                <a:lnTo>
                  <a:pt x="60960" y="74676"/>
                </a:lnTo>
                <a:lnTo>
                  <a:pt x="67818" y="73304"/>
                </a:lnTo>
                <a:lnTo>
                  <a:pt x="65532" y="74676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1816" y="74676"/>
                </a:lnTo>
                <a:lnTo>
                  <a:pt x="50153" y="73429"/>
                </a:lnTo>
                <a:lnTo>
                  <a:pt x="56387" y="74676"/>
                </a:lnTo>
                <a:close/>
              </a:path>
              <a:path w="117475" h="113029">
                <a:moveTo>
                  <a:pt x="70104" y="112776"/>
                </a:moveTo>
                <a:lnTo>
                  <a:pt x="47244" y="112776"/>
                </a:lnTo>
                <a:lnTo>
                  <a:pt x="47244" y="111252"/>
                </a:lnTo>
                <a:lnTo>
                  <a:pt x="45719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0772" y="108204"/>
                </a:lnTo>
                <a:lnTo>
                  <a:pt x="79248" y="109728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59935" y="4003548"/>
            <a:ext cx="40005" cy="1348740"/>
          </a:xfrm>
          <a:custGeom>
            <a:avLst/>
            <a:gdLst/>
            <a:ahLst/>
            <a:cxnLst/>
            <a:rect l="l" t="t" r="r" b="b"/>
            <a:pathLst>
              <a:path w="40004" h="1348739">
                <a:moveTo>
                  <a:pt x="38100" y="1348739"/>
                </a:moveTo>
                <a:lnTo>
                  <a:pt x="0" y="1348739"/>
                </a:lnTo>
                <a:lnTo>
                  <a:pt x="1524" y="0"/>
                </a:lnTo>
                <a:lnTo>
                  <a:pt x="39624" y="0"/>
                </a:lnTo>
                <a:lnTo>
                  <a:pt x="38100" y="1348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80688" y="5323332"/>
            <a:ext cx="184785" cy="59690"/>
          </a:xfrm>
          <a:custGeom>
            <a:avLst/>
            <a:gdLst/>
            <a:ahLst/>
            <a:cxnLst/>
            <a:rect l="l" t="t" r="r" b="b"/>
            <a:pathLst>
              <a:path w="184785" h="59689">
                <a:moveTo>
                  <a:pt x="184403" y="59435"/>
                </a:moveTo>
                <a:lnTo>
                  <a:pt x="0" y="57912"/>
                </a:lnTo>
                <a:lnTo>
                  <a:pt x="0" y="0"/>
                </a:lnTo>
                <a:lnTo>
                  <a:pt x="184403" y="1523"/>
                </a:lnTo>
                <a:lnTo>
                  <a:pt x="184403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39540" y="4533900"/>
            <a:ext cx="271780" cy="355600"/>
          </a:xfrm>
          <a:custGeom>
            <a:avLst/>
            <a:gdLst/>
            <a:ahLst/>
            <a:cxnLst/>
            <a:rect l="l" t="t" r="r" b="b"/>
            <a:pathLst>
              <a:path w="271779" h="355600">
                <a:moveTo>
                  <a:pt x="271272" y="355091"/>
                </a:moveTo>
                <a:lnTo>
                  <a:pt x="0" y="355091"/>
                </a:lnTo>
                <a:lnTo>
                  <a:pt x="135636" y="0"/>
                </a:lnTo>
                <a:lnTo>
                  <a:pt x="158339" y="59435"/>
                </a:lnTo>
                <a:lnTo>
                  <a:pt x="118872" y="59435"/>
                </a:lnTo>
                <a:lnTo>
                  <a:pt x="136397" y="105349"/>
                </a:lnTo>
                <a:lnTo>
                  <a:pt x="55609" y="316991"/>
                </a:lnTo>
                <a:lnTo>
                  <a:pt x="28956" y="316991"/>
                </a:lnTo>
                <a:lnTo>
                  <a:pt x="45719" y="342899"/>
                </a:lnTo>
                <a:lnTo>
                  <a:pt x="266614" y="342899"/>
                </a:lnTo>
                <a:lnTo>
                  <a:pt x="271272" y="355091"/>
                </a:lnTo>
                <a:close/>
              </a:path>
              <a:path w="271779" h="355600">
                <a:moveTo>
                  <a:pt x="136398" y="105349"/>
                </a:moveTo>
                <a:lnTo>
                  <a:pt x="118872" y="59435"/>
                </a:lnTo>
                <a:lnTo>
                  <a:pt x="153924" y="59435"/>
                </a:lnTo>
                <a:lnTo>
                  <a:pt x="136398" y="105349"/>
                </a:lnTo>
                <a:close/>
              </a:path>
              <a:path w="271779" h="355600">
                <a:moveTo>
                  <a:pt x="227076" y="342899"/>
                </a:moveTo>
                <a:lnTo>
                  <a:pt x="136398" y="105349"/>
                </a:lnTo>
                <a:lnTo>
                  <a:pt x="153924" y="59435"/>
                </a:lnTo>
                <a:lnTo>
                  <a:pt x="158339" y="59435"/>
                </a:lnTo>
                <a:lnTo>
                  <a:pt x="256718" y="316991"/>
                </a:lnTo>
                <a:lnTo>
                  <a:pt x="243840" y="316991"/>
                </a:lnTo>
                <a:lnTo>
                  <a:pt x="227076" y="342899"/>
                </a:lnTo>
                <a:close/>
              </a:path>
              <a:path w="271779" h="355600">
                <a:moveTo>
                  <a:pt x="45719" y="342899"/>
                </a:moveTo>
                <a:lnTo>
                  <a:pt x="28956" y="316991"/>
                </a:lnTo>
                <a:lnTo>
                  <a:pt x="55609" y="316991"/>
                </a:lnTo>
                <a:lnTo>
                  <a:pt x="45719" y="342899"/>
                </a:lnTo>
                <a:close/>
              </a:path>
              <a:path w="271779" h="355600">
                <a:moveTo>
                  <a:pt x="227076" y="342899"/>
                </a:moveTo>
                <a:lnTo>
                  <a:pt x="45719" y="342899"/>
                </a:lnTo>
                <a:lnTo>
                  <a:pt x="55609" y="316991"/>
                </a:lnTo>
                <a:lnTo>
                  <a:pt x="217186" y="316991"/>
                </a:lnTo>
                <a:lnTo>
                  <a:pt x="227076" y="342899"/>
                </a:lnTo>
                <a:close/>
              </a:path>
              <a:path w="271779" h="355600">
                <a:moveTo>
                  <a:pt x="266614" y="342899"/>
                </a:moveTo>
                <a:lnTo>
                  <a:pt x="227076" y="342899"/>
                </a:lnTo>
                <a:lnTo>
                  <a:pt x="243840" y="316991"/>
                </a:lnTo>
                <a:lnTo>
                  <a:pt x="256718" y="316991"/>
                </a:lnTo>
                <a:lnTo>
                  <a:pt x="26661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50208" y="4338827"/>
            <a:ext cx="271780" cy="355600"/>
          </a:xfrm>
          <a:custGeom>
            <a:avLst/>
            <a:gdLst/>
            <a:ahLst/>
            <a:cxnLst/>
            <a:rect l="l" t="t" r="r" b="b"/>
            <a:pathLst>
              <a:path w="271779" h="355600">
                <a:moveTo>
                  <a:pt x="135636" y="355091"/>
                </a:moveTo>
                <a:lnTo>
                  <a:pt x="0" y="0"/>
                </a:lnTo>
                <a:lnTo>
                  <a:pt x="271272" y="0"/>
                </a:lnTo>
                <a:lnTo>
                  <a:pt x="266614" y="12192"/>
                </a:lnTo>
                <a:lnTo>
                  <a:pt x="44195" y="12192"/>
                </a:lnTo>
                <a:lnTo>
                  <a:pt x="27432" y="38100"/>
                </a:lnTo>
                <a:lnTo>
                  <a:pt x="54085" y="38100"/>
                </a:lnTo>
                <a:lnTo>
                  <a:pt x="134874" y="249742"/>
                </a:lnTo>
                <a:lnTo>
                  <a:pt x="117348" y="295656"/>
                </a:lnTo>
                <a:lnTo>
                  <a:pt x="158339" y="295656"/>
                </a:lnTo>
                <a:lnTo>
                  <a:pt x="135636" y="355091"/>
                </a:lnTo>
                <a:close/>
              </a:path>
              <a:path w="271779" h="355600">
                <a:moveTo>
                  <a:pt x="54085" y="38100"/>
                </a:moveTo>
                <a:lnTo>
                  <a:pt x="27432" y="38100"/>
                </a:lnTo>
                <a:lnTo>
                  <a:pt x="44195" y="12192"/>
                </a:lnTo>
                <a:lnTo>
                  <a:pt x="54085" y="38100"/>
                </a:lnTo>
                <a:close/>
              </a:path>
              <a:path w="271779" h="355600">
                <a:moveTo>
                  <a:pt x="215662" y="38100"/>
                </a:moveTo>
                <a:lnTo>
                  <a:pt x="54085" y="38100"/>
                </a:lnTo>
                <a:lnTo>
                  <a:pt x="44195" y="12192"/>
                </a:lnTo>
                <a:lnTo>
                  <a:pt x="225551" y="12192"/>
                </a:lnTo>
                <a:lnTo>
                  <a:pt x="215662" y="38100"/>
                </a:lnTo>
                <a:close/>
              </a:path>
              <a:path w="271779" h="355600">
                <a:moveTo>
                  <a:pt x="158339" y="295656"/>
                </a:moveTo>
                <a:lnTo>
                  <a:pt x="152400" y="295656"/>
                </a:lnTo>
                <a:lnTo>
                  <a:pt x="134874" y="249742"/>
                </a:lnTo>
                <a:lnTo>
                  <a:pt x="225551" y="12192"/>
                </a:lnTo>
                <a:lnTo>
                  <a:pt x="242316" y="38100"/>
                </a:lnTo>
                <a:lnTo>
                  <a:pt x="256718" y="38100"/>
                </a:lnTo>
                <a:lnTo>
                  <a:pt x="158339" y="295656"/>
                </a:lnTo>
                <a:close/>
              </a:path>
              <a:path w="271779" h="355600">
                <a:moveTo>
                  <a:pt x="256718" y="38100"/>
                </a:moveTo>
                <a:lnTo>
                  <a:pt x="242316" y="38100"/>
                </a:lnTo>
                <a:lnTo>
                  <a:pt x="225551" y="12192"/>
                </a:lnTo>
                <a:lnTo>
                  <a:pt x="266614" y="12192"/>
                </a:lnTo>
                <a:lnTo>
                  <a:pt x="256718" y="38100"/>
                </a:lnTo>
                <a:close/>
              </a:path>
              <a:path w="271779" h="355600">
                <a:moveTo>
                  <a:pt x="152400" y="295656"/>
                </a:moveTo>
                <a:lnTo>
                  <a:pt x="117348" y="295656"/>
                </a:lnTo>
                <a:lnTo>
                  <a:pt x="134874" y="249742"/>
                </a:lnTo>
                <a:lnTo>
                  <a:pt x="1524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18203" y="460324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69664" y="450646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25908" y="109728"/>
                </a:moveTo>
                <a:lnTo>
                  <a:pt x="0" y="82296"/>
                </a:lnTo>
                <a:lnTo>
                  <a:pt x="82295" y="0"/>
                </a:lnTo>
                <a:lnTo>
                  <a:pt x="109727" y="27432"/>
                </a:lnTo>
                <a:lnTo>
                  <a:pt x="2590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35908" y="459333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25908" y="109728"/>
                </a:moveTo>
                <a:lnTo>
                  <a:pt x="0" y="83820"/>
                </a:lnTo>
                <a:lnTo>
                  <a:pt x="82295" y="0"/>
                </a:lnTo>
                <a:lnTo>
                  <a:pt x="108203" y="27432"/>
                </a:lnTo>
                <a:lnTo>
                  <a:pt x="2590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10127" y="3906011"/>
            <a:ext cx="332740" cy="149860"/>
          </a:xfrm>
          <a:custGeom>
            <a:avLst/>
            <a:gdLst/>
            <a:ahLst/>
            <a:cxnLst/>
            <a:rect l="l" t="t" r="r" b="b"/>
            <a:pathLst>
              <a:path w="332739" h="149860">
                <a:moveTo>
                  <a:pt x="0" y="0"/>
                </a:moveTo>
                <a:lnTo>
                  <a:pt x="332232" y="0"/>
                </a:lnTo>
                <a:lnTo>
                  <a:pt x="332232" y="149352"/>
                </a:lnTo>
                <a:lnTo>
                  <a:pt x="0" y="1493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91840" y="3886200"/>
            <a:ext cx="368935" cy="187960"/>
          </a:xfrm>
          <a:custGeom>
            <a:avLst/>
            <a:gdLst/>
            <a:ahLst/>
            <a:cxnLst/>
            <a:rect l="l" t="t" r="r" b="b"/>
            <a:pathLst>
              <a:path w="368935" h="187960">
                <a:moveTo>
                  <a:pt x="368808" y="187452"/>
                </a:moveTo>
                <a:lnTo>
                  <a:pt x="0" y="187452"/>
                </a:lnTo>
                <a:lnTo>
                  <a:pt x="0" y="0"/>
                </a:lnTo>
                <a:lnTo>
                  <a:pt x="368808" y="0"/>
                </a:lnTo>
                <a:lnTo>
                  <a:pt x="36880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49352"/>
                </a:lnTo>
                <a:lnTo>
                  <a:pt x="18288" y="149352"/>
                </a:lnTo>
                <a:lnTo>
                  <a:pt x="38100" y="169164"/>
                </a:lnTo>
                <a:lnTo>
                  <a:pt x="368808" y="169164"/>
                </a:lnTo>
                <a:lnTo>
                  <a:pt x="368808" y="187452"/>
                </a:lnTo>
                <a:close/>
              </a:path>
              <a:path w="368935" h="18796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8935" h="187960">
                <a:moveTo>
                  <a:pt x="330708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30708" y="19812"/>
                </a:lnTo>
                <a:lnTo>
                  <a:pt x="330708" y="38099"/>
                </a:lnTo>
                <a:close/>
              </a:path>
              <a:path w="368935" h="187960">
                <a:moveTo>
                  <a:pt x="330708" y="169164"/>
                </a:moveTo>
                <a:lnTo>
                  <a:pt x="330708" y="19812"/>
                </a:lnTo>
                <a:lnTo>
                  <a:pt x="350519" y="38100"/>
                </a:lnTo>
                <a:lnTo>
                  <a:pt x="368808" y="38099"/>
                </a:lnTo>
                <a:lnTo>
                  <a:pt x="368808" y="149352"/>
                </a:lnTo>
                <a:lnTo>
                  <a:pt x="350519" y="149352"/>
                </a:lnTo>
                <a:lnTo>
                  <a:pt x="330708" y="169164"/>
                </a:lnTo>
                <a:close/>
              </a:path>
              <a:path w="368935" h="187960">
                <a:moveTo>
                  <a:pt x="368808" y="38099"/>
                </a:moveTo>
                <a:lnTo>
                  <a:pt x="350519" y="38100"/>
                </a:lnTo>
                <a:lnTo>
                  <a:pt x="330708" y="19812"/>
                </a:lnTo>
                <a:lnTo>
                  <a:pt x="368808" y="19812"/>
                </a:lnTo>
                <a:lnTo>
                  <a:pt x="368808" y="38099"/>
                </a:lnTo>
                <a:close/>
              </a:path>
              <a:path w="368935" h="187960">
                <a:moveTo>
                  <a:pt x="38100" y="169164"/>
                </a:moveTo>
                <a:lnTo>
                  <a:pt x="18288" y="149352"/>
                </a:lnTo>
                <a:lnTo>
                  <a:pt x="38100" y="149352"/>
                </a:lnTo>
                <a:lnTo>
                  <a:pt x="38100" y="169164"/>
                </a:lnTo>
                <a:close/>
              </a:path>
              <a:path w="368935" h="187960">
                <a:moveTo>
                  <a:pt x="330708" y="169164"/>
                </a:moveTo>
                <a:lnTo>
                  <a:pt x="38100" y="169164"/>
                </a:lnTo>
                <a:lnTo>
                  <a:pt x="38100" y="149352"/>
                </a:lnTo>
                <a:lnTo>
                  <a:pt x="330708" y="149352"/>
                </a:lnTo>
                <a:lnTo>
                  <a:pt x="330708" y="169164"/>
                </a:lnTo>
                <a:close/>
              </a:path>
              <a:path w="368935" h="187960">
                <a:moveTo>
                  <a:pt x="368808" y="169164"/>
                </a:moveTo>
                <a:lnTo>
                  <a:pt x="330708" y="169164"/>
                </a:lnTo>
                <a:lnTo>
                  <a:pt x="350519" y="149352"/>
                </a:lnTo>
                <a:lnTo>
                  <a:pt x="368808" y="149352"/>
                </a:lnTo>
                <a:lnTo>
                  <a:pt x="36880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30979" y="3953255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29">
                <a:moveTo>
                  <a:pt x="39624" y="74676"/>
                </a:moveTo>
                <a:lnTo>
                  <a:pt x="23788" y="71747"/>
                </a:lnTo>
                <a:lnTo>
                  <a:pt x="11239" y="63817"/>
                </a:lnTo>
                <a:lnTo>
                  <a:pt x="2976" y="52173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11167" y="3934967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29">
                <a:moveTo>
                  <a:pt x="79248" y="3048"/>
                </a:move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1628" y="0"/>
                </a:lnTo>
                <a:lnTo>
                  <a:pt x="71628" y="1524"/>
                </a:lnTo>
                <a:lnTo>
                  <a:pt x="79248" y="3048"/>
                </a:lnTo>
                <a:close/>
              </a:path>
              <a:path w="117475" h="113029">
                <a:moveTo>
                  <a:pt x="91439" y="9144"/>
                </a:moveTo>
                <a:lnTo>
                  <a:pt x="25908" y="9144"/>
                </a:lnTo>
                <a:lnTo>
                  <a:pt x="27432" y="7620"/>
                </a:lnTo>
                <a:lnTo>
                  <a:pt x="35052" y="4572"/>
                </a:lnTo>
                <a:lnTo>
                  <a:pt x="36576" y="4572"/>
                </a:lnTo>
                <a:lnTo>
                  <a:pt x="36576" y="3048"/>
                </a:lnTo>
                <a:lnTo>
                  <a:pt x="80772" y="3048"/>
                </a:lnTo>
                <a:lnTo>
                  <a:pt x="82296" y="4572"/>
                </a:lnTo>
                <a:lnTo>
                  <a:pt x="89916" y="7620"/>
                </a:lnTo>
                <a:lnTo>
                  <a:pt x="91439" y="7620"/>
                </a:lnTo>
                <a:lnTo>
                  <a:pt x="91439" y="9144"/>
                </a:lnTo>
                <a:close/>
              </a:path>
              <a:path w="117475" h="113029">
                <a:moveTo>
                  <a:pt x="99060" y="15240"/>
                </a:moveTo>
                <a:lnTo>
                  <a:pt x="18288" y="15240"/>
                </a:lnTo>
                <a:lnTo>
                  <a:pt x="24384" y="9144"/>
                </a:lnTo>
                <a:lnTo>
                  <a:pt x="92964" y="9144"/>
                </a:lnTo>
                <a:lnTo>
                  <a:pt x="99060" y="13716"/>
                </a:lnTo>
                <a:lnTo>
                  <a:pt x="99060" y="15240"/>
                </a:lnTo>
                <a:close/>
              </a:path>
              <a:path w="117475" h="113029">
                <a:moveTo>
                  <a:pt x="112775" y="79248"/>
                </a:move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480" y="45937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2192" y="22860"/>
                </a:lnTo>
                <a:lnTo>
                  <a:pt x="16764" y="16764"/>
                </a:lnTo>
                <a:lnTo>
                  <a:pt x="16764" y="15240"/>
                </a:lnTo>
                <a:lnTo>
                  <a:pt x="100584" y="15240"/>
                </a:lnTo>
                <a:lnTo>
                  <a:pt x="100584" y="16764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5719" y="41148"/>
                </a:lnTo>
                <a:lnTo>
                  <a:pt x="46736" y="41148"/>
                </a:lnTo>
                <a:lnTo>
                  <a:pt x="42672" y="44196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0960"/>
                </a:lnTo>
                <a:lnTo>
                  <a:pt x="39624" y="64008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close/>
              </a:path>
              <a:path w="117475" h="113029">
                <a:moveTo>
                  <a:pt x="48768" y="39624"/>
                </a:moveTo>
                <a:lnTo>
                  <a:pt x="51816" y="38100"/>
                </a:lnTo>
                <a:lnTo>
                  <a:pt x="56387" y="38100"/>
                </a:lnTo>
                <a:lnTo>
                  <a:pt x="48768" y="39624"/>
                </a:lnTo>
                <a:close/>
              </a:path>
              <a:path w="117475" h="113029">
                <a:moveTo>
                  <a:pt x="68580" y="39624"/>
                </a:moveTo>
                <a:lnTo>
                  <a:pt x="60960" y="38100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29">
                <a:moveTo>
                  <a:pt x="70612" y="40132"/>
                </a:moveTo>
                <a:lnTo>
                  <a:pt x="65532" y="38100"/>
                </a:lnTo>
                <a:lnTo>
                  <a:pt x="113995" y="38100"/>
                </a:lnTo>
                <a:lnTo>
                  <a:pt x="114604" y="39624"/>
                </a:lnTo>
                <a:lnTo>
                  <a:pt x="70104" y="39624"/>
                </a:lnTo>
                <a:lnTo>
                  <a:pt x="70612" y="40132"/>
                </a:lnTo>
                <a:close/>
              </a:path>
              <a:path w="117475" h="113029">
                <a:moveTo>
                  <a:pt x="46736" y="41148"/>
                </a:moveTo>
                <a:lnTo>
                  <a:pt x="45719" y="41148"/>
                </a:lnTo>
                <a:lnTo>
                  <a:pt x="48768" y="39624"/>
                </a:lnTo>
                <a:lnTo>
                  <a:pt x="46736" y="41148"/>
                </a:lnTo>
                <a:close/>
              </a:path>
              <a:path w="117475" h="113029">
                <a:moveTo>
                  <a:pt x="73152" y="41148"/>
                </a:moveTo>
                <a:lnTo>
                  <a:pt x="70612" y="40132"/>
                </a:lnTo>
                <a:lnTo>
                  <a:pt x="70104" y="39624"/>
                </a:lnTo>
                <a:lnTo>
                  <a:pt x="73152" y="41148"/>
                </a:lnTo>
                <a:close/>
              </a:path>
              <a:path w="117475" h="113029">
                <a:moveTo>
                  <a:pt x="115214" y="41148"/>
                </a:moveTo>
                <a:lnTo>
                  <a:pt x="73152" y="41148"/>
                </a:lnTo>
                <a:lnTo>
                  <a:pt x="70104" y="39624"/>
                </a:lnTo>
                <a:lnTo>
                  <a:pt x="114604" y="39624"/>
                </a:lnTo>
                <a:lnTo>
                  <a:pt x="115214" y="41148"/>
                </a:lnTo>
                <a:close/>
              </a:path>
              <a:path w="117475" h="113029">
                <a:moveTo>
                  <a:pt x="115062" y="71628"/>
                </a:moveTo>
                <a:lnTo>
                  <a:pt x="70104" y="71628"/>
                </a:lnTo>
                <a:lnTo>
                  <a:pt x="73152" y="70104"/>
                </a:lnTo>
                <a:lnTo>
                  <a:pt x="77724" y="64008"/>
                </a:lnTo>
                <a:lnTo>
                  <a:pt x="79248" y="60960"/>
                </a:lnTo>
                <a:lnTo>
                  <a:pt x="79248" y="50292"/>
                </a:lnTo>
                <a:lnTo>
                  <a:pt x="77724" y="47244"/>
                </a:lnTo>
                <a:lnTo>
                  <a:pt x="70612" y="40132"/>
                </a:lnTo>
                <a:lnTo>
                  <a:pt x="73152" y="41148"/>
                </a:lnTo>
                <a:lnTo>
                  <a:pt x="115214" y="41148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67056"/>
                </a:lnTo>
                <a:lnTo>
                  <a:pt x="115824" y="68580"/>
                </a:lnTo>
                <a:lnTo>
                  <a:pt x="115824" y="70104"/>
                </a:lnTo>
                <a:lnTo>
                  <a:pt x="115062" y="71628"/>
                </a:lnTo>
                <a:close/>
              </a:path>
              <a:path w="117475" h="113029">
                <a:moveTo>
                  <a:pt x="41365" y="45937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365" y="45937"/>
                </a:lnTo>
                <a:close/>
              </a:path>
              <a:path w="117475" h="113029">
                <a:moveTo>
                  <a:pt x="39624" y="47244"/>
                </a:moveTo>
                <a:lnTo>
                  <a:pt x="42672" y="44196"/>
                </a:lnTo>
                <a:lnTo>
                  <a:pt x="41365" y="45937"/>
                </a:lnTo>
                <a:lnTo>
                  <a:pt x="39624" y="47244"/>
                </a:lnTo>
                <a:close/>
              </a:path>
              <a:path w="117475" h="113029">
                <a:moveTo>
                  <a:pt x="78001" y="48629"/>
                </a:moveTo>
                <a:lnTo>
                  <a:pt x="74676" y="44196"/>
                </a:lnTo>
                <a:lnTo>
                  <a:pt x="77724" y="47244"/>
                </a:lnTo>
                <a:lnTo>
                  <a:pt x="78001" y="48629"/>
                </a:lnTo>
                <a:close/>
              </a:path>
              <a:path w="117475" h="113029">
                <a:moveTo>
                  <a:pt x="39346" y="48629"/>
                </a:moveTo>
                <a:lnTo>
                  <a:pt x="39624" y="47244"/>
                </a:lnTo>
                <a:lnTo>
                  <a:pt x="41365" y="45937"/>
                </a:lnTo>
                <a:lnTo>
                  <a:pt x="39346" y="48629"/>
                </a:lnTo>
                <a:close/>
              </a:path>
              <a:path w="117475" h="113029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7475" h="113029">
                <a:moveTo>
                  <a:pt x="79248" y="50292"/>
                </a:moveTo>
                <a:lnTo>
                  <a:pt x="78001" y="48629"/>
                </a:lnTo>
                <a:lnTo>
                  <a:pt x="77724" y="47244"/>
                </a:lnTo>
                <a:lnTo>
                  <a:pt x="79248" y="50292"/>
                </a:lnTo>
                <a:close/>
              </a:path>
              <a:path w="117475" h="113029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7475" h="113029">
                <a:moveTo>
                  <a:pt x="79248" y="54864"/>
                </a:moveTo>
                <a:lnTo>
                  <a:pt x="78001" y="48629"/>
                </a:lnTo>
                <a:lnTo>
                  <a:pt x="79248" y="50292"/>
                </a:lnTo>
                <a:lnTo>
                  <a:pt x="79248" y="54864"/>
                </a:lnTo>
                <a:close/>
              </a:path>
              <a:path w="117475" h="113029">
                <a:moveTo>
                  <a:pt x="39346" y="62622"/>
                </a:moveTo>
                <a:lnTo>
                  <a:pt x="38100" y="60960"/>
                </a:lnTo>
                <a:lnTo>
                  <a:pt x="38100" y="56388"/>
                </a:lnTo>
                <a:lnTo>
                  <a:pt x="39346" y="62622"/>
                </a:lnTo>
                <a:close/>
              </a:path>
              <a:path w="117475" h="113029">
                <a:moveTo>
                  <a:pt x="78001" y="62622"/>
                </a:moveTo>
                <a:lnTo>
                  <a:pt x="79248" y="56388"/>
                </a:lnTo>
                <a:lnTo>
                  <a:pt x="79248" y="60960"/>
                </a:lnTo>
                <a:lnTo>
                  <a:pt x="78001" y="62622"/>
                </a:lnTo>
                <a:close/>
              </a:path>
              <a:path w="117475" h="113029">
                <a:moveTo>
                  <a:pt x="39624" y="64008"/>
                </a:moveTo>
                <a:lnTo>
                  <a:pt x="38100" y="60960"/>
                </a:lnTo>
                <a:lnTo>
                  <a:pt x="39346" y="62622"/>
                </a:lnTo>
                <a:lnTo>
                  <a:pt x="39624" y="64008"/>
                </a:lnTo>
                <a:close/>
              </a:path>
              <a:path w="117475" h="113029">
                <a:moveTo>
                  <a:pt x="77724" y="64008"/>
                </a:moveTo>
                <a:lnTo>
                  <a:pt x="78001" y="62622"/>
                </a:lnTo>
                <a:lnTo>
                  <a:pt x="79248" y="60960"/>
                </a:lnTo>
                <a:lnTo>
                  <a:pt x="77724" y="64008"/>
                </a:lnTo>
                <a:close/>
              </a:path>
              <a:path w="117475" h="113029">
                <a:moveTo>
                  <a:pt x="42672" y="67056"/>
                </a:moveTo>
                <a:lnTo>
                  <a:pt x="39624" y="64008"/>
                </a:lnTo>
                <a:lnTo>
                  <a:pt x="39346" y="62622"/>
                </a:lnTo>
                <a:lnTo>
                  <a:pt x="42672" y="67056"/>
                </a:lnTo>
                <a:close/>
              </a:path>
              <a:path w="117475" h="113029">
                <a:moveTo>
                  <a:pt x="74676" y="67056"/>
                </a:moveTo>
                <a:lnTo>
                  <a:pt x="78001" y="62622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29">
                <a:moveTo>
                  <a:pt x="48768" y="71628"/>
                </a:moveTo>
                <a:lnTo>
                  <a:pt x="45719" y="70104"/>
                </a:lnTo>
                <a:lnTo>
                  <a:pt x="42672" y="67056"/>
                </a:lnTo>
                <a:lnTo>
                  <a:pt x="48768" y="71628"/>
                </a:lnTo>
                <a:close/>
              </a:path>
              <a:path w="117475" h="113029">
                <a:moveTo>
                  <a:pt x="70612" y="71120"/>
                </a:moveTo>
                <a:lnTo>
                  <a:pt x="74676" y="67056"/>
                </a:lnTo>
                <a:lnTo>
                  <a:pt x="73152" y="70104"/>
                </a:lnTo>
                <a:lnTo>
                  <a:pt x="70612" y="71120"/>
                </a:lnTo>
                <a:close/>
              </a:path>
              <a:path w="117475" h="113029">
                <a:moveTo>
                  <a:pt x="70104" y="71628"/>
                </a:moveTo>
                <a:lnTo>
                  <a:pt x="70612" y="71120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7475" h="113029">
                <a:moveTo>
                  <a:pt x="113538" y="74676"/>
                </a:moveTo>
                <a:lnTo>
                  <a:pt x="60960" y="74676"/>
                </a:lnTo>
                <a:lnTo>
                  <a:pt x="65532" y="73152"/>
                </a:lnTo>
                <a:lnTo>
                  <a:pt x="70612" y="71120"/>
                </a:lnTo>
                <a:lnTo>
                  <a:pt x="70104" y="71628"/>
                </a:lnTo>
                <a:lnTo>
                  <a:pt x="115062" y="71628"/>
                </a:lnTo>
                <a:lnTo>
                  <a:pt x="113538" y="74676"/>
                </a:lnTo>
                <a:close/>
              </a:path>
              <a:path w="117475" h="113029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7475" h="113029">
                <a:moveTo>
                  <a:pt x="64225" y="73369"/>
                </a:moveTo>
                <a:lnTo>
                  <a:pt x="68580" y="71628"/>
                </a:lnTo>
                <a:lnTo>
                  <a:pt x="65532" y="73152"/>
                </a:lnTo>
                <a:lnTo>
                  <a:pt x="64225" y="73369"/>
                </a:lnTo>
                <a:close/>
              </a:path>
              <a:path w="117475" h="113029">
                <a:moveTo>
                  <a:pt x="56387" y="74676"/>
                </a:moveTo>
                <a:lnTo>
                  <a:pt x="53339" y="73152"/>
                </a:lnTo>
                <a:lnTo>
                  <a:pt x="58881" y="74260"/>
                </a:lnTo>
                <a:lnTo>
                  <a:pt x="56387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64225" y="73369"/>
                </a:lnTo>
                <a:lnTo>
                  <a:pt x="65532" y="73152"/>
                </a:lnTo>
                <a:lnTo>
                  <a:pt x="60960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8881" y="74260"/>
                </a:lnTo>
                <a:lnTo>
                  <a:pt x="64225" y="73369"/>
                </a:lnTo>
                <a:lnTo>
                  <a:pt x="60960" y="74676"/>
                </a:lnTo>
                <a:close/>
              </a:path>
              <a:path w="117475" h="113029">
                <a:moveTo>
                  <a:pt x="60960" y="74676"/>
                </a:moveTo>
                <a:lnTo>
                  <a:pt x="56387" y="74676"/>
                </a:lnTo>
                <a:lnTo>
                  <a:pt x="58881" y="74260"/>
                </a:lnTo>
                <a:lnTo>
                  <a:pt x="60960" y="74676"/>
                </a:lnTo>
                <a:close/>
              </a:path>
              <a:path w="117475" h="113029">
                <a:moveTo>
                  <a:pt x="100584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111252" y="79248"/>
                </a:lnTo>
                <a:lnTo>
                  <a:pt x="108204" y="85344"/>
                </a:lnTo>
                <a:lnTo>
                  <a:pt x="108204" y="86868"/>
                </a:lnTo>
                <a:lnTo>
                  <a:pt x="106679" y="88392"/>
                </a:lnTo>
                <a:lnTo>
                  <a:pt x="106679" y="89916"/>
                </a:lnTo>
                <a:lnTo>
                  <a:pt x="100584" y="94488"/>
                </a:lnTo>
                <a:lnTo>
                  <a:pt x="100584" y="96012"/>
                </a:lnTo>
                <a:close/>
              </a:path>
              <a:path w="117475" h="113029">
                <a:moveTo>
                  <a:pt x="92964" y="102108"/>
                </a:moveTo>
                <a:lnTo>
                  <a:pt x="24384" y="102108"/>
                </a:lnTo>
                <a:lnTo>
                  <a:pt x="18288" y="96012"/>
                </a:lnTo>
                <a:lnTo>
                  <a:pt x="99060" y="96012"/>
                </a:lnTo>
                <a:lnTo>
                  <a:pt x="99060" y="97536"/>
                </a:lnTo>
                <a:lnTo>
                  <a:pt x="92964" y="102108"/>
                </a:lnTo>
                <a:close/>
              </a:path>
              <a:path w="117475" h="113029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7432" y="103632"/>
                </a:lnTo>
                <a:lnTo>
                  <a:pt x="25908" y="102108"/>
                </a:lnTo>
                <a:lnTo>
                  <a:pt x="91439" y="102108"/>
                </a:lnTo>
                <a:lnTo>
                  <a:pt x="91439" y="103632"/>
                </a:lnTo>
                <a:lnTo>
                  <a:pt x="89916" y="103632"/>
                </a:lnTo>
                <a:lnTo>
                  <a:pt x="82296" y="106680"/>
                </a:lnTo>
                <a:lnTo>
                  <a:pt x="82296" y="108204"/>
                </a:lnTo>
                <a:close/>
              </a:path>
              <a:path w="117475" h="113029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29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172909" y="2317483"/>
            <a:ext cx="560705" cy="702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>
              <a:lnSpc>
                <a:spcPts val="2795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7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350770" y="3450335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40863" y="3433572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80" h="574675">
                <a:moveTo>
                  <a:pt x="859536" y="574547"/>
                </a:moveTo>
                <a:lnTo>
                  <a:pt x="0" y="32003"/>
                </a:lnTo>
                <a:lnTo>
                  <a:pt x="19812" y="0"/>
                </a:lnTo>
                <a:lnTo>
                  <a:pt x="880871" y="542543"/>
                </a:lnTo>
                <a:lnTo>
                  <a:pt x="859536" y="57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342388" y="3976115"/>
            <a:ext cx="878205" cy="500380"/>
          </a:xfrm>
          <a:custGeom>
            <a:avLst/>
            <a:gdLst/>
            <a:ahLst/>
            <a:cxnLst/>
            <a:rect l="l" t="t" r="r" b="b"/>
            <a:pathLst>
              <a:path w="878205" h="500379">
                <a:moveTo>
                  <a:pt x="18287" y="499872"/>
                </a:moveTo>
                <a:lnTo>
                  <a:pt x="0" y="466343"/>
                </a:lnTo>
                <a:lnTo>
                  <a:pt x="859536" y="0"/>
                </a:lnTo>
                <a:lnTo>
                  <a:pt x="877823" y="33527"/>
                </a:lnTo>
                <a:lnTo>
                  <a:pt x="18287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387600" y="3536155"/>
            <a:ext cx="18415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471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275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(1) </a:t>
            </a:r>
            <a:r>
              <a:rPr dirty="0" sz="2800" spc="10">
                <a:latin typeface="宋体"/>
                <a:cs typeface="宋体"/>
              </a:rPr>
              <a:t>单门限电压比较器</a:t>
            </a:r>
            <a:r>
              <a:rPr dirty="0" sz="2800" spc="625">
                <a:latin typeface="宋体"/>
                <a:cs typeface="宋体"/>
              </a:rPr>
              <a:t> </a:t>
            </a:r>
            <a:r>
              <a:rPr dirty="0" sz="2800" spc="10">
                <a:latin typeface="宋体"/>
                <a:cs typeface="宋体"/>
              </a:rPr>
              <a:t>①传输特性曲线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127" y="6813761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814" y="1699314"/>
            <a:ext cx="5920105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7030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</a:t>
            </a:r>
            <a:r>
              <a:rPr dirty="0" sz="2400" u="heavy">
                <a:latin typeface="宋体"/>
                <a:cs typeface="宋体"/>
              </a:rPr>
              <a:t>门限电压（或阈值电压）</a:t>
            </a:r>
            <a:r>
              <a:rPr dirty="0" sz="240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52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715"/>
              </a:spcBef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出电</a:t>
            </a:r>
            <a:r>
              <a:rPr dirty="0" sz="2400">
                <a:latin typeface="宋体"/>
                <a:cs typeface="宋体"/>
              </a:rPr>
              <a:t>压发</a:t>
            </a:r>
            <a:r>
              <a:rPr dirty="0" sz="2400" spc="20">
                <a:latin typeface="宋体"/>
                <a:cs typeface="宋体"/>
              </a:rPr>
              <a:t>生翻</a:t>
            </a:r>
            <a:r>
              <a:rPr dirty="0" sz="2400">
                <a:latin typeface="宋体"/>
                <a:cs typeface="宋体"/>
              </a:rPr>
              <a:t>转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的对</a:t>
            </a:r>
            <a:r>
              <a:rPr dirty="0" sz="2400" spc="20">
                <a:latin typeface="宋体"/>
                <a:cs typeface="宋体"/>
              </a:rPr>
              <a:t>应的</a:t>
            </a:r>
            <a:r>
              <a:rPr dirty="0" sz="2400" u="heavy">
                <a:latin typeface="宋体"/>
                <a:cs typeface="宋体"/>
              </a:rPr>
              <a:t>输入</a:t>
            </a:r>
            <a:r>
              <a:rPr dirty="0" sz="2400" spc="20" u="heavy">
                <a:latin typeface="宋体"/>
                <a:cs typeface="宋体"/>
              </a:rPr>
              <a:t>电压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814" y="3639740"/>
            <a:ext cx="3938904" cy="877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</a:t>
            </a:r>
            <a:r>
              <a:rPr dirty="0" sz="2400" spc="25" u="heavy">
                <a:latin typeface="宋体"/>
                <a:cs typeface="宋体"/>
              </a:rPr>
              <a:t>两种输出电平</a:t>
            </a:r>
            <a:r>
              <a:rPr dirty="0" sz="2400" spc="2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20"/>
              </a:spcBef>
            </a:pPr>
            <a:r>
              <a:rPr dirty="0" sz="2400" spc="5">
                <a:latin typeface="宋体"/>
                <a:cs typeface="宋体"/>
              </a:rPr>
              <a:t>高电平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FF"/>
                </a:solidFill>
                <a:latin typeface="Times New Roman"/>
                <a:cs typeface="Times New Roman"/>
              </a:rPr>
              <a:t>OH </a:t>
            </a:r>
            <a:r>
              <a:rPr dirty="0" sz="2400" spc="5">
                <a:latin typeface="宋体"/>
                <a:cs typeface="宋体"/>
              </a:rPr>
              <a:t>；低电平</a:t>
            </a:r>
            <a:r>
              <a:rPr dirty="0" sz="2400" spc="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FF"/>
                </a:solidFill>
                <a:latin typeface="Times New Roman"/>
                <a:cs typeface="Times New Roman"/>
              </a:rPr>
              <a:t>OL</a:t>
            </a:r>
            <a:r>
              <a:rPr dirty="0" baseline="-20833" sz="2400" spc="442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240" y="2877740"/>
            <a:ext cx="510032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宋体"/>
                <a:cs typeface="宋体"/>
              </a:rPr>
              <a:t>特别的，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T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时，称为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过零比较器</a:t>
            </a:r>
            <a:r>
              <a:rPr dirty="0" sz="2400" spc="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428" y="3363468"/>
            <a:ext cx="127000" cy="3416935"/>
          </a:xfrm>
          <a:custGeom>
            <a:avLst/>
            <a:gdLst/>
            <a:ahLst/>
            <a:cxnLst/>
            <a:rect l="l" t="t" r="r" b="b"/>
            <a:pathLst>
              <a:path w="127000" h="3416934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3339" y="76200"/>
                </a:lnTo>
                <a:lnTo>
                  <a:pt x="53339" y="84836"/>
                </a:lnTo>
                <a:lnTo>
                  <a:pt x="0" y="128016"/>
                </a:lnTo>
                <a:close/>
              </a:path>
              <a:path w="127000" h="3416934">
                <a:moveTo>
                  <a:pt x="53339" y="84836"/>
                </a:moveTo>
                <a:lnTo>
                  <a:pt x="53339" y="76200"/>
                </a:lnTo>
                <a:lnTo>
                  <a:pt x="64007" y="76200"/>
                </a:lnTo>
                <a:lnTo>
                  <a:pt x="53339" y="84836"/>
                </a:lnTo>
                <a:close/>
              </a:path>
              <a:path w="127000" h="3416934">
                <a:moveTo>
                  <a:pt x="73151" y="3416808"/>
                </a:moveTo>
                <a:lnTo>
                  <a:pt x="53339" y="3416808"/>
                </a:lnTo>
                <a:lnTo>
                  <a:pt x="53339" y="84836"/>
                </a:lnTo>
                <a:lnTo>
                  <a:pt x="64007" y="76200"/>
                </a:lnTo>
                <a:lnTo>
                  <a:pt x="73151" y="83782"/>
                </a:lnTo>
                <a:lnTo>
                  <a:pt x="73151" y="3416808"/>
                </a:lnTo>
                <a:close/>
              </a:path>
              <a:path w="127000" h="3416934">
                <a:moveTo>
                  <a:pt x="73151" y="83782"/>
                </a:moveTo>
                <a:lnTo>
                  <a:pt x="64007" y="76200"/>
                </a:lnTo>
                <a:lnTo>
                  <a:pt x="73151" y="76200"/>
                </a:lnTo>
                <a:lnTo>
                  <a:pt x="73151" y="83782"/>
                </a:lnTo>
                <a:close/>
              </a:path>
              <a:path w="127000" h="3416934">
                <a:moveTo>
                  <a:pt x="126491" y="128016"/>
                </a:moveTo>
                <a:lnTo>
                  <a:pt x="73151" y="83782"/>
                </a:lnTo>
                <a:lnTo>
                  <a:pt x="73151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3764" y="5009388"/>
            <a:ext cx="2816860" cy="127000"/>
          </a:xfrm>
          <a:custGeom>
            <a:avLst/>
            <a:gdLst/>
            <a:ahLst/>
            <a:cxnLst/>
            <a:rect l="l" t="t" r="r" b="b"/>
            <a:pathLst>
              <a:path w="2816859" h="127000">
                <a:moveTo>
                  <a:pt x="2740151" y="62483"/>
                </a:moveTo>
                <a:lnTo>
                  <a:pt x="2689859" y="0"/>
                </a:lnTo>
                <a:lnTo>
                  <a:pt x="2797840" y="53339"/>
                </a:lnTo>
                <a:lnTo>
                  <a:pt x="2740151" y="53339"/>
                </a:lnTo>
                <a:lnTo>
                  <a:pt x="2740151" y="62483"/>
                </a:lnTo>
                <a:close/>
              </a:path>
              <a:path w="2816859" h="127000">
                <a:moveTo>
                  <a:pt x="2731769" y="73151"/>
                </a:moveTo>
                <a:lnTo>
                  <a:pt x="0" y="73151"/>
                </a:lnTo>
                <a:lnTo>
                  <a:pt x="0" y="53339"/>
                </a:lnTo>
                <a:lnTo>
                  <a:pt x="2732792" y="53339"/>
                </a:lnTo>
                <a:lnTo>
                  <a:pt x="2740151" y="62483"/>
                </a:lnTo>
                <a:lnTo>
                  <a:pt x="2731769" y="73151"/>
                </a:lnTo>
                <a:close/>
              </a:path>
              <a:path w="2816859" h="127000">
                <a:moveTo>
                  <a:pt x="2795269" y="73151"/>
                </a:moveTo>
                <a:lnTo>
                  <a:pt x="2740151" y="73151"/>
                </a:lnTo>
                <a:lnTo>
                  <a:pt x="2740151" y="53339"/>
                </a:lnTo>
                <a:lnTo>
                  <a:pt x="2797840" y="53339"/>
                </a:lnTo>
                <a:lnTo>
                  <a:pt x="2816351" y="62483"/>
                </a:lnTo>
                <a:lnTo>
                  <a:pt x="2795269" y="73151"/>
                </a:lnTo>
                <a:close/>
              </a:path>
              <a:path w="2816859" h="127000">
                <a:moveTo>
                  <a:pt x="2689859" y="126491"/>
                </a:moveTo>
                <a:lnTo>
                  <a:pt x="2740151" y="62483"/>
                </a:lnTo>
                <a:lnTo>
                  <a:pt x="2740151" y="73151"/>
                </a:lnTo>
                <a:lnTo>
                  <a:pt x="2795269" y="73151"/>
                </a:lnTo>
                <a:lnTo>
                  <a:pt x="26898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92240" y="3688080"/>
            <a:ext cx="2432685" cy="2769235"/>
          </a:xfrm>
          <a:custGeom>
            <a:avLst/>
            <a:gdLst/>
            <a:ahLst/>
            <a:cxnLst/>
            <a:rect l="l" t="t" r="r" b="b"/>
            <a:pathLst>
              <a:path w="2432684" h="2769235">
                <a:moveTo>
                  <a:pt x="1514312" y="35052"/>
                </a:moveTo>
                <a:lnTo>
                  <a:pt x="1523" y="35052"/>
                </a:lnTo>
                <a:lnTo>
                  <a:pt x="0" y="34770"/>
                </a:lnTo>
                <a:lnTo>
                  <a:pt x="0" y="0"/>
                </a:lnTo>
                <a:lnTo>
                  <a:pt x="1540763" y="0"/>
                </a:lnTo>
                <a:lnTo>
                  <a:pt x="1548383" y="7620"/>
                </a:lnTo>
                <a:lnTo>
                  <a:pt x="1548472" y="18288"/>
                </a:lnTo>
                <a:lnTo>
                  <a:pt x="1513331" y="18288"/>
                </a:lnTo>
                <a:lnTo>
                  <a:pt x="1514312" y="35052"/>
                </a:lnTo>
                <a:close/>
              </a:path>
              <a:path w="2432684" h="2769235">
                <a:moveTo>
                  <a:pt x="2424683" y="2769108"/>
                </a:moveTo>
                <a:lnTo>
                  <a:pt x="1680971" y="2769108"/>
                </a:lnTo>
                <a:lnTo>
                  <a:pt x="1673351" y="2761488"/>
                </a:lnTo>
                <a:lnTo>
                  <a:pt x="1673262" y="2750819"/>
                </a:lnTo>
                <a:lnTo>
                  <a:pt x="1513331" y="18288"/>
                </a:lnTo>
                <a:lnTo>
                  <a:pt x="1530095" y="35052"/>
                </a:lnTo>
                <a:lnTo>
                  <a:pt x="1549453" y="35052"/>
                </a:lnTo>
                <a:lnTo>
                  <a:pt x="1707422" y="2734056"/>
                </a:lnTo>
                <a:lnTo>
                  <a:pt x="1690115" y="2734056"/>
                </a:lnTo>
                <a:lnTo>
                  <a:pt x="1708403" y="2750819"/>
                </a:lnTo>
                <a:lnTo>
                  <a:pt x="2432303" y="2750819"/>
                </a:lnTo>
                <a:lnTo>
                  <a:pt x="2432303" y="2761488"/>
                </a:lnTo>
                <a:lnTo>
                  <a:pt x="2424683" y="2769108"/>
                </a:lnTo>
                <a:close/>
              </a:path>
              <a:path w="2432684" h="2769235">
                <a:moveTo>
                  <a:pt x="1549453" y="35052"/>
                </a:moveTo>
                <a:lnTo>
                  <a:pt x="1530095" y="35052"/>
                </a:lnTo>
                <a:lnTo>
                  <a:pt x="1513331" y="18288"/>
                </a:lnTo>
                <a:lnTo>
                  <a:pt x="1548472" y="18288"/>
                </a:lnTo>
                <a:lnTo>
                  <a:pt x="1549453" y="35052"/>
                </a:lnTo>
                <a:close/>
              </a:path>
              <a:path w="2432684" h="2769235">
                <a:moveTo>
                  <a:pt x="1708403" y="2750819"/>
                </a:moveTo>
                <a:lnTo>
                  <a:pt x="1690115" y="2734056"/>
                </a:lnTo>
                <a:lnTo>
                  <a:pt x="1707422" y="2734056"/>
                </a:lnTo>
                <a:lnTo>
                  <a:pt x="1708403" y="2750819"/>
                </a:lnTo>
                <a:close/>
              </a:path>
              <a:path w="2432684" h="2769235">
                <a:moveTo>
                  <a:pt x="2432303" y="2750819"/>
                </a:moveTo>
                <a:lnTo>
                  <a:pt x="1708403" y="2750819"/>
                </a:lnTo>
                <a:lnTo>
                  <a:pt x="1707422" y="2734056"/>
                </a:lnTo>
                <a:lnTo>
                  <a:pt x="2424683" y="2734056"/>
                </a:lnTo>
                <a:lnTo>
                  <a:pt x="2432303" y="2741675"/>
                </a:lnTo>
                <a:lnTo>
                  <a:pt x="2432303" y="275081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67280" y="5076364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2805" y="510077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99860" y="3689603"/>
            <a:ext cx="2411095" cy="2771140"/>
          </a:xfrm>
          <a:custGeom>
            <a:avLst/>
            <a:gdLst/>
            <a:ahLst/>
            <a:cxnLst/>
            <a:rect l="l" t="t" r="r" b="b"/>
            <a:pathLst>
              <a:path w="2411095" h="2771140">
                <a:moveTo>
                  <a:pt x="228600" y="2761488"/>
                </a:moveTo>
                <a:lnTo>
                  <a:pt x="0" y="2759964"/>
                </a:lnTo>
                <a:lnTo>
                  <a:pt x="0" y="2731008"/>
                </a:lnTo>
                <a:lnTo>
                  <a:pt x="228600" y="2732532"/>
                </a:lnTo>
                <a:lnTo>
                  <a:pt x="228600" y="2761488"/>
                </a:lnTo>
                <a:close/>
              </a:path>
              <a:path w="2411095" h="2771140">
                <a:moveTo>
                  <a:pt x="542543" y="2763012"/>
                </a:moveTo>
                <a:lnTo>
                  <a:pt x="313943" y="2761488"/>
                </a:lnTo>
                <a:lnTo>
                  <a:pt x="315467" y="2732532"/>
                </a:lnTo>
                <a:lnTo>
                  <a:pt x="544067" y="2735580"/>
                </a:lnTo>
                <a:lnTo>
                  <a:pt x="542543" y="2763012"/>
                </a:lnTo>
                <a:close/>
              </a:path>
              <a:path w="2411095" h="2771140">
                <a:moveTo>
                  <a:pt x="858012" y="2766060"/>
                </a:moveTo>
                <a:lnTo>
                  <a:pt x="629412" y="2764536"/>
                </a:lnTo>
                <a:lnTo>
                  <a:pt x="629412" y="2735580"/>
                </a:lnTo>
                <a:lnTo>
                  <a:pt x="858012" y="2737104"/>
                </a:lnTo>
                <a:lnTo>
                  <a:pt x="858012" y="2766060"/>
                </a:lnTo>
                <a:close/>
              </a:path>
              <a:path w="2411095" h="2771140">
                <a:moveTo>
                  <a:pt x="1171956" y="2769108"/>
                </a:moveTo>
                <a:lnTo>
                  <a:pt x="943356" y="2767584"/>
                </a:lnTo>
                <a:lnTo>
                  <a:pt x="943356" y="2738628"/>
                </a:lnTo>
                <a:lnTo>
                  <a:pt x="1171956" y="2740152"/>
                </a:lnTo>
                <a:lnTo>
                  <a:pt x="1171956" y="2769108"/>
                </a:lnTo>
                <a:close/>
              </a:path>
              <a:path w="2411095" h="2771140">
                <a:moveTo>
                  <a:pt x="1485900" y="2770632"/>
                </a:moveTo>
                <a:lnTo>
                  <a:pt x="1257300" y="2769108"/>
                </a:lnTo>
                <a:lnTo>
                  <a:pt x="1257300" y="2740152"/>
                </a:lnTo>
                <a:lnTo>
                  <a:pt x="1485900" y="2743200"/>
                </a:lnTo>
                <a:lnTo>
                  <a:pt x="1485900" y="2770632"/>
                </a:lnTo>
                <a:close/>
              </a:path>
              <a:path w="2411095" h="2771140">
                <a:moveTo>
                  <a:pt x="1519428" y="2686812"/>
                </a:moveTo>
                <a:lnTo>
                  <a:pt x="1491995" y="2683764"/>
                </a:lnTo>
                <a:lnTo>
                  <a:pt x="1510283" y="2456688"/>
                </a:lnTo>
                <a:lnTo>
                  <a:pt x="1537716" y="2458212"/>
                </a:lnTo>
                <a:lnTo>
                  <a:pt x="1519428" y="2686812"/>
                </a:lnTo>
                <a:close/>
              </a:path>
              <a:path w="2411095" h="2771140">
                <a:moveTo>
                  <a:pt x="1545336" y="2372868"/>
                </a:moveTo>
                <a:lnTo>
                  <a:pt x="1516379" y="2371344"/>
                </a:lnTo>
                <a:lnTo>
                  <a:pt x="1534667" y="2142744"/>
                </a:lnTo>
                <a:lnTo>
                  <a:pt x="1563624" y="2145792"/>
                </a:lnTo>
                <a:lnTo>
                  <a:pt x="1545336" y="2372868"/>
                </a:lnTo>
                <a:close/>
              </a:path>
              <a:path w="2411095" h="2771140">
                <a:moveTo>
                  <a:pt x="1569720" y="2060448"/>
                </a:moveTo>
                <a:lnTo>
                  <a:pt x="1542287" y="2057400"/>
                </a:lnTo>
                <a:lnTo>
                  <a:pt x="1559051" y="1830324"/>
                </a:lnTo>
                <a:lnTo>
                  <a:pt x="1588008" y="1831848"/>
                </a:lnTo>
                <a:lnTo>
                  <a:pt x="1569720" y="2060448"/>
                </a:lnTo>
                <a:close/>
              </a:path>
              <a:path w="2411095" h="2771140">
                <a:moveTo>
                  <a:pt x="1595628" y="1746504"/>
                </a:moveTo>
                <a:lnTo>
                  <a:pt x="1566671" y="1744980"/>
                </a:lnTo>
                <a:lnTo>
                  <a:pt x="1584959" y="1516380"/>
                </a:lnTo>
                <a:lnTo>
                  <a:pt x="1613916" y="1519428"/>
                </a:lnTo>
                <a:lnTo>
                  <a:pt x="1595628" y="1746504"/>
                </a:lnTo>
                <a:close/>
              </a:path>
              <a:path w="2411095" h="2771140">
                <a:moveTo>
                  <a:pt x="1620012" y="1432560"/>
                </a:moveTo>
                <a:lnTo>
                  <a:pt x="1591055" y="1431036"/>
                </a:lnTo>
                <a:lnTo>
                  <a:pt x="1609344" y="1202436"/>
                </a:lnTo>
                <a:lnTo>
                  <a:pt x="1638300" y="1205484"/>
                </a:lnTo>
                <a:lnTo>
                  <a:pt x="1620012" y="1432560"/>
                </a:lnTo>
                <a:close/>
              </a:path>
              <a:path w="2411095" h="2771140">
                <a:moveTo>
                  <a:pt x="1645920" y="1120140"/>
                </a:moveTo>
                <a:lnTo>
                  <a:pt x="1616963" y="1117092"/>
                </a:lnTo>
                <a:lnTo>
                  <a:pt x="1635251" y="890016"/>
                </a:lnTo>
                <a:lnTo>
                  <a:pt x="1664208" y="891540"/>
                </a:lnTo>
                <a:lnTo>
                  <a:pt x="1645920" y="1120140"/>
                </a:lnTo>
                <a:close/>
              </a:path>
              <a:path w="2411095" h="2771140">
                <a:moveTo>
                  <a:pt x="1670304" y="806196"/>
                </a:moveTo>
                <a:lnTo>
                  <a:pt x="1641348" y="804672"/>
                </a:lnTo>
                <a:lnTo>
                  <a:pt x="1659636" y="576072"/>
                </a:lnTo>
                <a:lnTo>
                  <a:pt x="1688591" y="579120"/>
                </a:lnTo>
                <a:lnTo>
                  <a:pt x="1670304" y="806196"/>
                </a:lnTo>
                <a:close/>
              </a:path>
              <a:path w="2411095" h="2771140">
                <a:moveTo>
                  <a:pt x="1694687" y="493776"/>
                </a:moveTo>
                <a:lnTo>
                  <a:pt x="1667255" y="490728"/>
                </a:lnTo>
                <a:lnTo>
                  <a:pt x="1685544" y="263652"/>
                </a:lnTo>
                <a:lnTo>
                  <a:pt x="1712975" y="265175"/>
                </a:lnTo>
                <a:lnTo>
                  <a:pt x="1694687" y="493776"/>
                </a:lnTo>
                <a:close/>
              </a:path>
              <a:path w="2411095" h="2771140">
                <a:moveTo>
                  <a:pt x="1720595" y="179832"/>
                </a:moveTo>
                <a:lnTo>
                  <a:pt x="1691640" y="178308"/>
                </a:lnTo>
                <a:lnTo>
                  <a:pt x="1705355" y="12191"/>
                </a:lnTo>
                <a:lnTo>
                  <a:pt x="1705355" y="6096"/>
                </a:lnTo>
                <a:lnTo>
                  <a:pt x="1711451" y="0"/>
                </a:lnTo>
                <a:lnTo>
                  <a:pt x="1783079" y="0"/>
                </a:lnTo>
                <a:lnTo>
                  <a:pt x="1783079" y="15240"/>
                </a:lnTo>
                <a:lnTo>
                  <a:pt x="1734312" y="15240"/>
                </a:lnTo>
                <a:lnTo>
                  <a:pt x="1719071" y="28956"/>
                </a:lnTo>
                <a:lnTo>
                  <a:pt x="1733169" y="28956"/>
                </a:lnTo>
                <a:lnTo>
                  <a:pt x="1720595" y="179832"/>
                </a:lnTo>
                <a:close/>
              </a:path>
              <a:path w="2411095" h="2771140">
                <a:moveTo>
                  <a:pt x="1733169" y="28956"/>
                </a:moveTo>
                <a:lnTo>
                  <a:pt x="1719071" y="28956"/>
                </a:lnTo>
                <a:lnTo>
                  <a:pt x="1734312" y="15240"/>
                </a:lnTo>
                <a:lnTo>
                  <a:pt x="1733169" y="28956"/>
                </a:lnTo>
                <a:close/>
              </a:path>
              <a:path w="2411095" h="2771140">
                <a:moveTo>
                  <a:pt x="1783079" y="28956"/>
                </a:moveTo>
                <a:lnTo>
                  <a:pt x="1733169" y="28956"/>
                </a:lnTo>
                <a:lnTo>
                  <a:pt x="1734312" y="15240"/>
                </a:lnTo>
                <a:lnTo>
                  <a:pt x="1783079" y="15240"/>
                </a:lnTo>
                <a:lnTo>
                  <a:pt x="1783079" y="28956"/>
                </a:lnTo>
                <a:close/>
              </a:path>
              <a:path w="2411095" h="2771140">
                <a:moveTo>
                  <a:pt x="2097024" y="28956"/>
                </a:moveTo>
                <a:lnTo>
                  <a:pt x="1868424" y="28956"/>
                </a:lnTo>
                <a:lnTo>
                  <a:pt x="1868424" y="0"/>
                </a:lnTo>
                <a:lnTo>
                  <a:pt x="2097024" y="0"/>
                </a:lnTo>
                <a:lnTo>
                  <a:pt x="2097024" y="28956"/>
                </a:lnTo>
                <a:close/>
              </a:path>
              <a:path w="2411095" h="2771140">
                <a:moveTo>
                  <a:pt x="2410967" y="28956"/>
                </a:moveTo>
                <a:lnTo>
                  <a:pt x="2182367" y="28956"/>
                </a:lnTo>
                <a:lnTo>
                  <a:pt x="2182367" y="0"/>
                </a:lnTo>
                <a:lnTo>
                  <a:pt x="2410967" y="0"/>
                </a:lnTo>
                <a:lnTo>
                  <a:pt x="2410967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2814" y="4742633"/>
            <a:ext cx="2165985" cy="921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6865" marR="5080" indent="-304800">
              <a:lnSpc>
                <a:spcPct val="125000"/>
              </a:lnSpc>
              <a:tabLst>
                <a:tab pos="35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	</a:t>
            </a:r>
            <a:r>
              <a:rPr dirty="0" sz="2400" spc="30" u="heavy">
                <a:latin typeface="宋体"/>
                <a:cs typeface="宋体"/>
              </a:rPr>
              <a:t>两种类型</a:t>
            </a:r>
            <a:r>
              <a:rPr dirty="0" sz="2400" spc="30">
                <a:latin typeface="Times New Roman"/>
                <a:cs typeface="Times New Roman"/>
              </a:rPr>
              <a:t>: </a:t>
            </a:r>
            <a:r>
              <a:rPr dirty="0" sz="2400" spc="-58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 spc="25">
                <a:solidFill>
                  <a:srgbClr val="0000CC"/>
                </a:solidFill>
                <a:latin typeface="宋体"/>
                <a:cs typeface="宋体"/>
              </a:rPr>
              <a:t>相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9288" y="5067286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8371" y="1586483"/>
            <a:ext cx="2117090" cy="1534795"/>
          </a:xfrm>
          <a:custGeom>
            <a:avLst/>
            <a:gdLst/>
            <a:ahLst/>
            <a:cxnLst/>
            <a:rect l="l" t="t" r="r" b="b"/>
            <a:pathLst>
              <a:path w="2117090" h="1534795">
                <a:moveTo>
                  <a:pt x="2116836" y="1534667"/>
                </a:moveTo>
                <a:lnTo>
                  <a:pt x="0" y="1534667"/>
                </a:lnTo>
                <a:lnTo>
                  <a:pt x="0" y="0"/>
                </a:lnTo>
                <a:lnTo>
                  <a:pt x="2116836" y="0"/>
                </a:lnTo>
                <a:lnTo>
                  <a:pt x="2116836" y="28956"/>
                </a:lnTo>
                <a:lnTo>
                  <a:pt x="56387" y="28956"/>
                </a:lnTo>
                <a:lnTo>
                  <a:pt x="27432" y="57912"/>
                </a:lnTo>
                <a:lnTo>
                  <a:pt x="56387" y="57911"/>
                </a:lnTo>
                <a:lnTo>
                  <a:pt x="56387" y="1478279"/>
                </a:lnTo>
                <a:lnTo>
                  <a:pt x="27432" y="1478279"/>
                </a:lnTo>
                <a:lnTo>
                  <a:pt x="56387" y="1507236"/>
                </a:lnTo>
                <a:lnTo>
                  <a:pt x="2116836" y="1507236"/>
                </a:lnTo>
                <a:lnTo>
                  <a:pt x="2116836" y="1534667"/>
                </a:lnTo>
                <a:close/>
              </a:path>
              <a:path w="2117090" h="1534795">
                <a:moveTo>
                  <a:pt x="56387" y="57911"/>
                </a:moveTo>
                <a:lnTo>
                  <a:pt x="27432" y="57912"/>
                </a:lnTo>
                <a:lnTo>
                  <a:pt x="56387" y="28956"/>
                </a:lnTo>
                <a:lnTo>
                  <a:pt x="56387" y="57911"/>
                </a:lnTo>
                <a:close/>
              </a:path>
              <a:path w="2117090" h="1534795">
                <a:moveTo>
                  <a:pt x="2060448" y="57911"/>
                </a:moveTo>
                <a:lnTo>
                  <a:pt x="56387" y="57911"/>
                </a:lnTo>
                <a:lnTo>
                  <a:pt x="56387" y="28956"/>
                </a:lnTo>
                <a:lnTo>
                  <a:pt x="2060448" y="28956"/>
                </a:lnTo>
                <a:lnTo>
                  <a:pt x="2060448" y="57911"/>
                </a:lnTo>
                <a:close/>
              </a:path>
              <a:path w="2117090" h="1534795">
                <a:moveTo>
                  <a:pt x="2060448" y="1507236"/>
                </a:moveTo>
                <a:lnTo>
                  <a:pt x="2060448" y="28956"/>
                </a:lnTo>
                <a:lnTo>
                  <a:pt x="2089404" y="57912"/>
                </a:lnTo>
                <a:lnTo>
                  <a:pt x="2116836" y="57911"/>
                </a:lnTo>
                <a:lnTo>
                  <a:pt x="2116836" y="1478279"/>
                </a:lnTo>
                <a:lnTo>
                  <a:pt x="2089404" y="1478279"/>
                </a:lnTo>
                <a:lnTo>
                  <a:pt x="2060448" y="1507236"/>
                </a:lnTo>
                <a:close/>
              </a:path>
              <a:path w="2117090" h="1534795">
                <a:moveTo>
                  <a:pt x="2116836" y="57911"/>
                </a:moveTo>
                <a:lnTo>
                  <a:pt x="2089404" y="57912"/>
                </a:lnTo>
                <a:lnTo>
                  <a:pt x="2060448" y="28956"/>
                </a:lnTo>
                <a:lnTo>
                  <a:pt x="2116836" y="28956"/>
                </a:lnTo>
                <a:lnTo>
                  <a:pt x="2116836" y="57911"/>
                </a:lnTo>
                <a:close/>
              </a:path>
              <a:path w="2117090" h="1534795">
                <a:moveTo>
                  <a:pt x="56387" y="1507236"/>
                </a:moveTo>
                <a:lnTo>
                  <a:pt x="27432" y="1478279"/>
                </a:lnTo>
                <a:lnTo>
                  <a:pt x="56387" y="1478279"/>
                </a:lnTo>
                <a:lnTo>
                  <a:pt x="56387" y="1507236"/>
                </a:lnTo>
                <a:close/>
              </a:path>
              <a:path w="2117090" h="1534795">
                <a:moveTo>
                  <a:pt x="2060448" y="1507236"/>
                </a:moveTo>
                <a:lnTo>
                  <a:pt x="56387" y="1507236"/>
                </a:lnTo>
                <a:lnTo>
                  <a:pt x="56387" y="1478279"/>
                </a:lnTo>
                <a:lnTo>
                  <a:pt x="2060448" y="1478279"/>
                </a:lnTo>
                <a:lnTo>
                  <a:pt x="2060448" y="1507236"/>
                </a:lnTo>
                <a:close/>
              </a:path>
              <a:path w="2117090" h="1534795">
                <a:moveTo>
                  <a:pt x="2116836" y="1507236"/>
                </a:moveTo>
                <a:lnTo>
                  <a:pt x="2060448" y="1507236"/>
                </a:lnTo>
                <a:lnTo>
                  <a:pt x="2089404" y="1478279"/>
                </a:lnTo>
                <a:lnTo>
                  <a:pt x="2116836" y="1478279"/>
                </a:lnTo>
                <a:lnTo>
                  <a:pt x="2116836" y="1507236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75803" y="1615440"/>
            <a:ext cx="2062480" cy="1478280"/>
          </a:xfrm>
          <a:prstGeom prst="rect">
            <a:avLst/>
          </a:prstGeom>
          <a:solidFill>
            <a:srgbClr val="EDEBE1"/>
          </a:solidFill>
        </p:spPr>
        <p:txBody>
          <a:bodyPr wrap="square" lIns="0" tIns="22225" rIns="0" bIns="0" rtlCol="0" vert="horz">
            <a:spAutoFit/>
          </a:bodyPr>
          <a:lstStyle/>
          <a:p>
            <a:pPr marL="96520" marR="89535" indent="168910">
              <a:lnSpc>
                <a:spcPts val="3600"/>
              </a:lnSpc>
              <a:spcBef>
                <a:spcPts val="175"/>
              </a:spcBef>
            </a:pPr>
            <a:r>
              <a:rPr dirty="0" sz="2400" spc="5">
                <a:latin typeface="宋体"/>
                <a:cs typeface="宋体"/>
              </a:rPr>
              <a:t>实现电路？ </a:t>
            </a:r>
            <a:r>
              <a:rPr dirty="0" sz="2400">
                <a:latin typeface="宋体"/>
                <a:cs typeface="宋体"/>
              </a:rPr>
              <a:t> 门</a:t>
            </a:r>
            <a:r>
              <a:rPr dirty="0" sz="2400" spc="20">
                <a:latin typeface="宋体"/>
                <a:cs typeface="宋体"/>
              </a:rPr>
              <a:t>限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15">
                <a:latin typeface="宋体"/>
                <a:cs typeface="宋体"/>
              </a:rPr>
              <a:t>压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35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  <a:p>
            <a:pPr marL="217804">
              <a:lnSpc>
                <a:spcPct val="100000"/>
              </a:lnSpc>
              <a:spcBef>
                <a:spcPts val="1065"/>
              </a:spcBef>
            </a:pPr>
            <a:r>
              <a:rPr dirty="0" baseline="13888" sz="3600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OH</a:t>
            </a:r>
            <a:r>
              <a:rPr dirty="0" baseline="13888" sz="3600">
                <a:latin typeface="宋体"/>
                <a:cs typeface="宋体"/>
              </a:rPr>
              <a:t>和</a:t>
            </a:r>
            <a:r>
              <a:rPr dirty="0" baseline="13888" sz="3600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OL</a:t>
            </a:r>
            <a:r>
              <a:rPr dirty="0" baseline="13888" sz="3600">
                <a:latin typeface="宋体"/>
                <a:cs typeface="宋体"/>
              </a:rPr>
              <a:t>？</a:t>
            </a:r>
            <a:endParaRPr baseline="13888" sz="3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1961" y="6493764"/>
            <a:ext cx="51943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sz="1600" spc="65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1600" spc="85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9190" y="3020092"/>
            <a:ext cx="541655" cy="1143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14300">
              <a:lnSpc>
                <a:spcPts val="4820"/>
              </a:lnSpc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O </a:t>
            </a:r>
            <a:r>
              <a:rPr dirty="0" baseline="-20833" sz="2400" spc="37">
                <a:latin typeface="Times New Roman"/>
                <a:cs typeface="Times New Roman"/>
              </a:rPr>
              <a:t> </a:t>
            </a:r>
            <a:r>
              <a:rPr dirty="0" baseline="13888" sz="3600" spc="-209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sz="1600" spc="65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1600" spc="8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2135" y="5091684"/>
            <a:ext cx="410209" cy="481965"/>
          </a:xfrm>
          <a:custGeom>
            <a:avLst/>
            <a:gdLst/>
            <a:ahLst/>
            <a:cxnLst/>
            <a:rect l="l" t="t" r="r" b="b"/>
            <a:pathLst>
              <a:path w="410209" h="481964">
                <a:moveTo>
                  <a:pt x="381000" y="481583"/>
                </a:moveTo>
                <a:lnTo>
                  <a:pt x="0" y="24383"/>
                </a:lnTo>
                <a:lnTo>
                  <a:pt x="28956" y="0"/>
                </a:lnTo>
                <a:lnTo>
                  <a:pt x="409956" y="457200"/>
                </a:lnTo>
                <a:lnTo>
                  <a:pt x="381000" y="4815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03135" y="4634484"/>
            <a:ext cx="791210" cy="939165"/>
          </a:xfrm>
          <a:custGeom>
            <a:avLst/>
            <a:gdLst/>
            <a:ahLst/>
            <a:cxnLst/>
            <a:rect l="l" t="t" r="r" b="b"/>
            <a:pathLst>
              <a:path w="791209" h="939164">
                <a:moveTo>
                  <a:pt x="28956" y="938783"/>
                </a:moveTo>
                <a:lnTo>
                  <a:pt x="0" y="914399"/>
                </a:lnTo>
                <a:lnTo>
                  <a:pt x="762000" y="0"/>
                </a:lnTo>
                <a:lnTo>
                  <a:pt x="790956" y="24383"/>
                </a:lnTo>
                <a:lnTo>
                  <a:pt x="28956" y="9387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65135" y="4634484"/>
            <a:ext cx="791210" cy="939165"/>
          </a:xfrm>
          <a:custGeom>
            <a:avLst/>
            <a:gdLst/>
            <a:ahLst/>
            <a:cxnLst/>
            <a:rect l="l" t="t" r="r" b="b"/>
            <a:pathLst>
              <a:path w="791209" h="939164">
                <a:moveTo>
                  <a:pt x="762000" y="938783"/>
                </a:moveTo>
                <a:lnTo>
                  <a:pt x="0" y="24383"/>
                </a:lnTo>
                <a:lnTo>
                  <a:pt x="28956" y="0"/>
                </a:lnTo>
                <a:lnTo>
                  <a:pt x="790956" y="914399"/>
                </a:lnTo>
                <a:lnTo>
                  <a:pt x="762000" y="9387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5611" y="4942332"/>
            <a:ext cx="413384" cy="629920"/>
          </a:xfrm>
          <a:custGeom>
            <a:avLst/>
            <a:gdLst/>
            <a:ahLst/>
            <a:cxnLst/>
            <a:rect l="l" t="t" r="r" b="b"/>
            <a:pathLst>
              <a:path w="413384" h="629920">
                <a:moveTo>
                  <a:pt x="32003" y="629412"/>
                </a:moveTo>
                <a:lnTo>
                  <a:pt x="0" y="609600"/>
                </a:lnTo>
                <a:lnTo>
                  <a:pt x="381000" y="0"/>
                </a:lnTo>
                <a:lnTo>
                  <a:pt x="413003" y="19812"/>
                </a:lnTo>
                <a:lnTo>
                  <a:pt x="32003" y="62941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7564" y="5542788"/>
            <a:ext cx="2324100" cy="38100"/>
          </a:xfrm>
          <a:custGeom>
            <a:avLst/>
            <a:gdLst/>
            <a:ahLst/>
            <a:cxnLst/>
            <a:rect l="l" t="t" r="r" b="b"/>
            <a:pathLst>
              <a:path w="2324100" h="38100">
                <a:moveTo>
                  <a:pt x="18287" y="38100"/>
                </a:moveTo>
                <a:lnTo>
                  <a:pt x="10929" y="36504"/>
                </a:lnTo>
                <a:lnTo>
                  <a:pt x="5143" y="32194"/>
                </a:lnTo>
                <a:lnTo>
                  <a:pt x="1357" y="25884"/>
                </a:lnTo>
                <a:lnTo>
                  <a:pt x="0" y="18288"/>
                </a:lnTo>
                <a:lnTo>
                  <a:pt x="1357" y="10930"/>
                </a:lnTo>
                <a:lnTo>
                  <a:pt x="5143" y="5143"/>
                </a:lnTo>
                <a:lnTo>
                  <a:pt x="10929" y="1357"/>
                </a:lnTo>
                <a:lnTo>
                  <a:pt x="18287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30"/>
                </a:lnTo>
                <a:lnTo>
                  <a:pt x="38100" y="18288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7" y="38100"/>
                </a:lnTo>
                <a:close/>
              </a:path>
              <a:path w="2324100" h="38100">
                <a:moveTo>
                  <a:pt x="94487" y="38100"/>
                </a:moveTo>
                <a:lnTo>
                  <a:pt x="87129" y="36504"/>
                </a:lnTo>
                <a:lnTo>
                  <a:pt x="81343" y="32194"/>
                </a:lnTo>
                <a:lnTo>
                  <a:pt x="77557" y="25884"/>
                </a:lnTo>
                <a:lnTo>
                  <a:pt x="76200" y="18288"/>
                </a:lnTo>
                <a:lnTo>
                  <a:pt x="77557" y="10930"/>
                </a:lnTo>
                <a:lnTo>
                  <a:pt x="81343" y="5143"/>
                </a:lnTo>
                <a:lnTo>
                  <a:pt x="87129" y="1357"/>
                </a:lnTo>
                <a:lnTo>
                  <a:pt x="94487" y="0"/>
                </a:lnTo>
                <a:lnTo>
                  <a:pt x="102084" y="1357"/>
                </a:lnTo>
                <a:lnTo>
                  <a:pt x="108394" y="5143"/>
                </a:lnTo>
                <a:lnTo>
                  <a:pt x="112704" y="10930"/>
                </a:lnTo>
                <a:lnTo>
                  <a:pt x="114300" y="18288"/>
                </a:lnTo>
                <a:lnTo>
                  <a:pt x="112704" y="25884"/>
                </a:lnTo>
                <a:lnTo>
                  <a:pt x="108394" y="32194"/>
                </a:lnTo>
                <a:lnTo>
                  <a:pt x="102084" y="36504"/>
                </a:lnTo>
                <a:lnTo>
                  <a:pt x="94487" y="38100"/>
                </a:lnTo>
                <a:close/>
              </a:path>
              <a:path w="2324100" h="38100">
                <a:moveTo>
                  <a:pt x="170687" y="38100"/>
                </a:moveTo>
                <a:lnTo>
                  <a:pt x="163329" y="36504"/>
                </a:lnTo>
                <a:lnTo>
                  <a:pt x="157543" y="32194"/>
                </a:lnTo>
                <a:lnTo>
                  <a:pt x="153757" y="25884"/>
                </a:lnTo>
                <a:lnTo>
                  <a:pt x="152400" y="18288"/>
                </a:lnTo>
                <a:lnTo>
                  <a:pt x="153757" y="10930"/>
                </a:lnTo>
                <a:lnTo>
                  <a:pt x="157543" y="5143"/>
                </a:lnTo>
                <a:lnTo>
                  <a:pt x="163329" y="1357"/>
                </a:lnTo>
                <a:lnTo>
                  <a:pt x="170687" y="0"/>
                </a:lnTo>
                <a:lnTo>
                  <a:pt x="178284" y="1357"/>
                </a:lnTo>
                <a:lnTo>
                  <a:pt x="184594" y="5143"/>
                </a:lnTo>
                <a:lnTo>
                  <a:pt x="188904" y="10930"/>
                </a:lnTo>
                <a:lnTo>
                  <a:pt x="190500" y="18288"/>
                </a:lnTo>
                <a:lnTo>
                  <a:pt x="188904" y="25884"/>
                </a:lnTo>
                <a:lnTo>
                  <a:pt x="184594" y="32194"/>
                </a:lnTo>
                <a:lnTo>
                  <a:pt x="178284" y="36504"/>
                </a:lnTo>
                <a:lnTo>
                  <a:pt x="170687" y="38100"/>
                </a:lnTo>
                <a:close/>
              </a:path>
              <a:path w="2324100" h="38100">
                <a:moveTo>
                  <a:pt x="246887" y="38100"/>
                </a:moveTo>
                <a:lnTo>
                  <a:pt x="239529" y="36504"/>
                </a:lnTo>
                <a:lnTo>
                  <a:pt x="233743" y="32194"/>
                </a:lnTo>
                <a:lnTo>
                  <a:pt x="229957" y="25884"/>
                </a:lnTo>
                <a:lnTo>
                  <a:pt x="228600" y="18288"/>
                </a:lnTo>
                <a:lnTo>
                  <a:pt x="229957" y="10930"/>
                </a:lnTo>
                <a:lnTo>
                  <a:pt x="233743" y="5143"/>
                </a:lnTo>
                <a:lnTo>
                  <a:pt x="239529" y="1357"/>
                </a:lnTo>
                <a:lnTo>
                  <a:pt x="246887" y="0"/>
                </a:lnTo>
                <a:lnTo>
                  <a:pt x="254484" y="1357"/>
                </a:lnTo>
                <a:lnTo>
                  <a:pt x="260794" y="5143"/>
                </a:lnTo>
                <a:lnTo>
                  <a:pt x="265104" y="10930"/>
                </a:lnTo>
                <a:lnTo>
                  <a:pt x="266700" y="18288"/>
                </a:lnTo>
                <a:lnTo>
                  <a:pt x="265104" y="25884"/>
                </a:lnTo>
                <a:lnTo>
                  <a:pt x="260794" y="32194"/>
                </a:lnTo>
                <a:lnTo>
                  <a:pt x="254484" y="36504"/>
                </a:lnTo>
                <a:lnTo>
                  <a:pt x="246887" y="38100"/>
                </a:lnTo>
                <a:close/>
              </a:path>
              <a:path w="2324100" h="38100">
                <a:moveTo>
                  <a:pt x="323087" y="38100"/>
                </a:moveTo>
                <a:lnTo>
                  <a:pt x="315729" y="36504"/>
                </a:lnTo>
                <a:lnTo>
                  <a:pt x="309943" y="32194"/>
                </a:lnTo>
                <a:lnTo>
                  <a:pt x="306157" y="25884"/>
                </a:lnTo>
                <a:lnTo>
                  <a:pt x="304800" y="18288"/>
                </a:lnTo>
                <a:lnTo>
                  <a:pt x="306157" y="10930"/>
                </a:lnTo>
                <a:lnTo>
                  <a:pt x="309943" y="5143"/>
                </a:lnTo>
                <a:lnTo>
                  <a:pt x="315729" y="1357"/>
                </a:lnTo>
                <a:lnTo>
                  <a:pt x="323087" y="0"/>
                </a:lnTo>
                <a:lnTo>
                  <a:pt x="330684" y="1357"/>
                </a:lnTo>
                <a:lnTo>
                  <a:pt x="336994" y="5143"/>
                </a:lnTo>
                <a:lnTo>
                  <a:pt x="341304" y="10930"/>
                </a:lnTo>
                <a:lnTo>
                  <a:pt x="342900" y="18288"/>
                </a:lnTo>
                <a:lnTo>
                  <a:pt x="341304" y="25884"/>
                </a:lnTo>
                <a:lnTo>
                  <a:pt x="336994" y="32194"/>
                </a:lnTo>
                <a:lnTo>
                  <a:pt x="330684" y="36504"/>
                </a:lnTo>
                <a:lnTo>
                  <a:pt x="323087" y="38100"/>
                </a:lnTo>
                <a:close/>
              </a:path>
              <a:path w="2324100" h="38100">
                <a:moveTo>
                  <a:pt x="399287" y="38100"/>
                </a:moveTo>
                <a:lnTo>
                  <a:pt x="391929" y="36504"/>
                </a:lnTo>
                <a:lnTo>
                  <a:pt x="386143" y="32194"/>
                </a:lnTo>
                <a:lnTo>
                  <a:pt x="382357" y="25884"/>
                </a:lnTo>
                <a:lnTo>
                  <a:pt x="381000" y="18288"/>
                </a:lnTo>
                <a:lnTo>
                  <a:pt x="382357" y="10930"/>
                </a:lnTo>
                <a:lnTo>
                  <a:pt x="386143" y="5143"/>
                </a:lnTo>
                <a:lnTo>
                  <a:pt x="391929" y="1357"/>
                </a:lnTo>
                <a:lnTo>
                  <a:pt x="399287" y="0"/>
                </a:lnTo>
                <a:lnTo>
                  <a:pt x="406884" y="1357"/>
                </a:lnTo>
                <a:lnTo>
                  <a:pt x="413194" y="5143"/>
                </a:lnTo>
                <a:lnTo>
                  <a:pt x="417504" y="10930"/>
                </a:lnTo>
                <a:lnTo>
                  <a:pt x="419100" y="18288"/>
                </a:lnTo>
                <a:lnTo>
                  <a:pt x="417504" y="25884"/>
                </a:lnTo>
                <a:lnTo>
                  <a:pt x="413194" y="32194"/>
                </a:lnTo>
                <a:lnTo>
                  <a:pt x="406884" y="36504"/>
                </a:lnTo>
                <a:lnTo>
                  <a:pt x="399287" y="38100"/>
                </a:lnTo>
                <a:close/>
              </a:path>
              <a:path w="2324100" h="38100">
                <a:moveTo>
                  <a:pt x="475487" y="38100"/>
                </a:moveTo>
                <a:lnTo>
                  <a:pt x="468129" y="36504"/>
                </a:lnTo>
                <a:lnTo>
                  <a:pt x="462343" y="32194"/>
                </a:lnTo>
                <a:lnTo>
                  <a:pt x="458557" y="25884"/>
                </a:lnTo>
                <a:lnTo>
                  <a:pt x="457200" y="18288"/>
                </a:lnTo>
                <a:lnTo>
                  <a:pt x="458557" y="10930"/>
                </a:lnTo>
                <a:lnTo>
                  <a:pt x="462343" y="5143"/>
                </a:lnTo>
                <a:lnTo>
                  <a:pt x="468129" y="1357"/>
                </a:lnTo>
                <a:lnTo>
                  <a:pt x="475487" y="0"/>
                </a:lnTo>
                <a:lnTo>
                  <a:pt x="483084" y="1357"/>
                </a:lnTo>
                <a:lnTo>
                  <a:pt x="489394" y="5143"/>
                </a:lnTo>
                <a:lnTo>
                  <a:pt x="493704" y="10930"/>
                </a:lnTo>
                <a:lnTo>
                  <a:pt x="495300" y="18288"/>
                </a:lnTo>
                <a:lnTo>
                  <a:pt x="493704" y="25884"/>
                </a:lnTo>
                <a:lnTo>
                  <a:pt x="489394" y="32194"/>
                </a:lnTo>
                <a:lnTo>
                  <a:pt x="483084" y="36504"/>
                </a:lnTo>
                <a:lnTo>
                  <a:pt x="475487" y="38100"/>
                </a:lnTo>
                <a:close/>
              </a:path>
              <a:path w="2324100" h="38100">
                <a:moveTo>
                  <a:pt x="551687" y="38100"/>
                </a:moveTo>
                <a:lnTo>
                  <a:pt x="544329" y="36504"/>
                </a:lnTo>
                <a:lnTo>
                  <a:pt x="538543" y="32194"/>
                </a:lnTo>
                <a:lnTo>
                  <a:pt x="534757" y="25884"/>
                </a:lnTo>
                <a:lnTo>
                  <a:pt x="533400" y="18288"/>
                </a:lnTo>
                <a:lnTo>
                  <a:pt x="534757" y="10930"/>
                </a:lnTo>
                <a:lnTo>
                  <a:pt x="538543" y="5143"/>
                </a:lnTo>
                <a:lnTo>
                  <a:pt x="544329" y="1357"/>
                </a:lnTo>
                <a:lnTo>
                  <a:pt x="551687" y="0"/>
                </a:lnTo>
                <a:lnTo>
                  <a:pt x="559284" y="1357"/>
                </a:lnTo>
                <a:lnTo>
                  <a:pt x="565594" y="5143"/>
                </a:lnTo>
                <a:lnTo>
                  <a:pt x="569904" y="10930"/>
                </a:lnTo>
                <a:lnTo>
                  <a:pt x="571500" y="18288"/>
                </a:lnTo>
                <a:lnTo>
                  <a:pt x="569904" y="25884"/>
                </a:lnTo>
                <a:lnTo>
                  <a:pt x="565594" y="32194"/>
                </a:lnTo>
                <a:lnTo>
                  <a:pt x="559284" y="36504"/>
                </a:lnTo>
                <a:lnTo>
                  <a:pt x="551687" y="38100"/>
                </a:lnTo>
                <a:close/>
              </a:path>
              <a:path w="2324100" h="38100">
                <a:moveTo>
                  <a:pt x="627887" y="38100"/>
                </a:moveTo>
                <a:lnTo>
                  <a:pt x="620529" y="36504"/>
                </a:lnTo>
                <a:lnTo>
                  <a:pt x="614743" y="32194"/>
                </a:lnTo>
                <a:lnTo>
                  <a:pt x="610957" y="25884"/>
                </a:lnTo>
                <a:lnTo>
                  <a:pt x="609600" y="18288"/>
                </a:lnTo>
                <a:lnTo>
                  <a:pt x="610957" y="10930"/>
                </a:lnTo>
                <a:lnTo>
                  <a:pt x="614743" y="5143"/>
                </a:lnTo>
                <a:lnTo>
                  <a:pt x="620529" y="1357"/>
                </a:lnTo>
                <a:lnTo>
                  <a:pt x="627887" y="0"/>
                </a:lnTo>
                <a:lnTo>
                  <a:pt x="635484" y="1357"/>
                </a:lnTo>
                <a:lnTo>
                  <a:pt x="641794" y="5143"/>
                </a:lnTo>
                <a:lnTo>
                  <a:pt x="646104" y="10930"/>
                </a:lnTo>
                <a:lnTo>
                  <a:pt x="647700" y="18288"/>
                </a:lnTo>
                <a:lnTo>
                  <a:pt x="646104" y="25884"/>
                </a:lnTo>
                <a:lnTo>
                  <a:pt x="641794" y="32194"/>
                </a:lnTo>
                <a:lnTo>
                  <a:pt x="635484" y="36504"/>
                </a:lnTo>
                <a:lnTo>
                  <a:pt x="627887" y="38100"/>
                </a:lnTo>
                <a:close/>
              </a:path>
              <a:path w="2324100" h="38100">
                <a:moveTo>
                  <a:pt x="704087" y="38100"/>
                </a:moveTo>
                <a:lnTo>
                  <a:pt x="697372" y="36504"/>
                </a:lnTo>
                <a:lnTo>
                  <a:pt x="691514" y="32194"/>
                </a:lnTo>
                <a:lnTo>
                  <a:pt x="687371" y="25884"/>
                </a:lnTo>
                <a:lnTo>
                  <a:pt x="685800" y="18288"/>
                </a:lnTo>
                <a:lnTo>
                  <a:pt x="687371" y="10930"/>
                </a:lnTo>
                <a:lnTo>
                  <a:pt x="691514" y="5143"/>
                </a:lnTo>
                <a:lnTo>
                  <a:pt x="697372" y="1357"/>
                </a:lnTo>
                <a:lnTo>
                  <a:pt x="704087" y="0"/>
                </a:lnTo>
                <a:lnTo>
                  <a:pt x="711684" y="1357"/>
                </a:lnTo>
                <a:lnTo>
                  <a:pt x="717994" y="5143"/>
                </a:lnTo>
                <a:lnTo>
                  <a:pt x="722304" y="10930"/>
                </a:lnTo>
                <a:lnTo>
                  <a:pt x="723900" y="18288"/>
                </a:lnTo>
                <a:lnTo>
                  <a:pt x="722304" y="25884"/>
                </a:lnTo>
                <a:lnTo>
                  <a:pt x="717994" y="32194"/>
                </a:lnTo>
                <a:lnTo>
                  <a:pt x="711684" y="36504"/>
                </a:lnTo>
                <a:lnTo>
                  <a:pt x="704087" y="38100"/>
                </a:lnTo>
                <a:close/>
              </a:path>
              <a:path w="2324100" h="38100">
                <a:moveTo>
                  <a:pt x="780287" y="38100"/>
                </a:moveTo>
                <a:lnTo>
                  <a:pt x="773572" y="36504"/>
                </a:lnTo>
                <a:lnTo>
                  <a:pt x="767714" y="32194"/>
                </a:lnTo>
                <a:lnTo>
                  <a:pt x="763571" y="25884"/>
                </a:lnTo>
                <a:lnTo>
                  <a:pt x="762000" y="18288"/>
                </a:lnTo>
                <a:lnTo>
                  <a:pt x="763571" y="10930"/>
                </a:lnTo>
                <a:lnTo>
                  <a:pt x="767714" y="5143"/>
                </a:lnTo>
                <a:lnTo>
                  <a:pt x="773572" y="1357"/>
                </a:lnTo>
                <a:lnTo>
                  <a:pt x="780287" y="0"/>
                </a:lnTo>
                <a:lnTo>
                  <a:pt x="787884" y="1357"/>
                </a:lnTo>
                <a:lnTo>
                  <a:pt x="794194" y="5143"/>
                </a:lnTo>
                <a:lnTo>
                  <a:pt x="798504" y="10930"/>
                </a:lnTo>
                <a:lnTo>
                  <a:pt x="800100" y="18288"/>
                </a:lnTo>
                <a:lnTo>
                  <a:pt x="798504" y="25884"/>
                </a:lnTo>
                <a:lnTo>
                  <a:pt x="794194" y="32194"/>
                </a:lnTo>
                <a:lnTo>
                  <a:pt x="787884" y="36504"/>
                </a:lnTo>
                <a:lnTo>
                  <a:pt x="780287" y="38100"/>
                </a:lnTo>
                <a:close/>
              </a:path>
              <a:path w="2324100" h="38100">
                <a:moveTo>
                  <a:pt x="856487" y="38100"/>
                </a:moveTo>
                <a:lnTo>
                  <a:pt x="849772" y="36504"/>
                </a:lnTo>
                <a:lnTo>
                  <a:pt x="843914" y="32194"/>
                </a:lnTo>
                <a:lnTo>
                  <a:pt x="839771" y="25884"/>
                </a:lnTo>
                <a:lnTo>
                  <a:pt x="838200" y="18288"/>
                </a:lnTo>
                <a:lnTo>
                  <a:pt x="839771" y="10930"/>
                </a:lnTo>
                <a:lnTo>
                  <a:pt x="843914" y="5143"/>
                </a:lnTo>
                <a:lnTo>
                  <a:pt x="849772" y="1357"/>
                </a:lnTo>
                <a:lnTo>
                  <a:pt x="856487" y="0"/>
                </a:lnTo>
                <a:lnTo>
                  <a:pt x="864084" y="1357"/>
                </a:lnTo>
                <a:lnTo>
                  <a:pt x="870394" y="5143"/>
                </a:lnTo>
                <a:lnTo>
                  <a:pt x="874704" y="10930"/>
                </a:lnTo>
                <a:lnTo>
                  <a:pt x="876300" y="18288"/>
                </a:lnTo>
                <a:lnTo>
                  <a:pt x="874704" y="25884"/>
                </a:lnTo>
                <a:lnTo>
                  <a:pt x="870394" y="32194"/>
                </a:lnTo>
                <a:lnTo>
                  <a:pt x="864084" y="36504"/>
                </a:lnTo>
                <a:lnTo>
                  <a:pt x="856487" y="38100"/>
                </a:lnTo>
                <a:close/>
              </a:path>
              <a:path w="2324100" h="38100">
                <a:moveTo>
                  <a:pt x="934212" y="38100"/>
                </a:moveTo>
                <a:lnTo>
                  <a:pt x="932687" y="38100"/>
                </a:lnTo>
                <a:lnTo>
                  <a:pt x="925972" y="36504"/>
                </a:lnTo>
                <a:lnTo>
                  <a:pt x="920114" y="32194"/>
                </a:lnTo>
                <a:lnTo>
                  <a:pt x="915971" y="25884"/>
                </a:lnTo>
                <a:lnTo>
                  <a:pt x="914400" y="18288"/>
                </a:lnTo>
                <a:lnTo>
                  <a:pt x="915971" y="10930"/>
                </a:lnTo>
                <a:lnTo>
                  <a:pt x="920114" y="5143"/>
                </a:lnTo>
                <a:lnTo>
                  <a:pt x="925972" y="1357"/>
                </a:lnTo>
                <a:lnTo>
                  <a:pt x="932687" y="0"/>
                </a:lnTo>
                <a:lnTo>
                  <a:pt x="934212" y="0"/>
                </a:lnTo>
                <a:lnTo>
                  <a:pt x="940927" y="1357"/>
                </a:lnTo>
                <a:lnTo>
                  <a:pt x="946784" y="5143"/>
                </a:lnTo>
                <a:lnTo>
                  <a:pt x="950928" y="10930"/>
                </a:lnTo>
                <a:lnTo>
                  <a:pt x="952500" y="18288"/>
                </a:lnTo>
                <a:lnTo>
                  <a:pt x="950928" y="25884"/>
                </a:lnTo>
                <a:lnTo>
                  <a:pt x="946784" y="32194"/>
                </a:lnTo>
                <a:lnTo>
                  <a:pt x="940927" y="36504"/>
                </a:lnTo>
                <a:lnTo>
                  <a:pt x="934212" y="38100"/>
                </a:lnTo>
                <a:close/>
              </a:path>
              <a:path w="2324100" h="38100">
                <a:moveTo>
                  <a:pt x="1010412" y="38100"/>
                </a:moveTo>
                <a:lnTo>
                  <a:pt x="1002815" y="36504"/>
                </a:lnTo>
                <a:lnTo>
                  <a:pt x="996505" y="32194"/>
                </a:lnTo>
                <a:lnTo>
                  <a:pt x="992195" y="25884"/>
                </a:lnTo>
                <a:lnTo>
                  <a:pt x="990600" y="18288"/>
                </a:lnTo>
                <a:lnTo>
                  <a:pt x="992195" y="10930"/>
                </a:lnTo>
                <a:lnTo>
                  <a:pt x="996505" y="5143"/>
                </a:lnTo>
                <a:lnTo>
                  <a:pt x="1002815" y="1357"/>
                </a:lnTo>
                <a:lnTo>
                  <a:pt x="1010412" y="0"/>
                </a:lnTo>
                <a:lnTo>
                  <a:pt x="1017127" y="1357"/>
                </a:lnTo>
                <a:lnTo>
                  <a:pt x="1022984" y="5143"/>
                </a:lnTo>
                <a:lnTo>
                  <a:pt x="1027128" y="10930"/>
                </a:lnTo>
                <a:lnTo>
                  <a:pt x="1028700" y="18288"/>
                </a:lnTo>
                <a:lnTo>
                  <a:pt x="1027128" y="25884"/>
                </a:lnTo>
                <a:lnTo>
                  <a:pt x="1022984" y="32194"/>
                </a:lnTo>
                <a:lnTo>
                  <a:pt x="1017127" y="36504"/>
                </a:lnTo>
                <a:lnTo>
                  <a:pt x="1010412" y="38100"/>
                </a:lnTo>
                <a:close/>
              </a:path>
              <a:path w="2324100" h="38100">
                <a:moveTo>
                  <a:pt x="1086612" y="38100"/>
                </a:moveTo>
                <a:lnTo>
                  <a:pt x="1079015" y="36504"/>
                </a:lnTo>
                <a:lnTo>
                  <a:pt x="1072705" y="32194"/>
                </a:lnTo>
                <a:lnTo>
                  <a:pt x="1068395" y="25884"/>
                </a:lnTo>
                <a:lnTo>
                  <a:pt x="1066800" y="18288"/>
                </a:lnTo>
                <a:lnTo>
                  <a:pt x="1068395" y="10930"/>
                </a:lnTo>
                <a:lnTo>
                  <a:pt x="1072705" y="5143"/>
                </a:lnTo>
                <a:lnTo>
                  <a:pt x="1079015" y="1357"/>
                </a:lnTo>
                <a:lnTo>
                  <a:pt x="1086612" y="0"/>
                </a:lnTo>
                <a:lnTo>
                  <a:pt x="1093327" y="1357"/>
                </a:lnTo>
                <a:lnTo>
                  <a:pt x="1099184" y="5143"/>
                </a:lnTo>
                <a:lnTo>
                  <a:pt x="1103328" y="10930"/>
                </a:lnTo>
                <a:lnTo>
                  <a:pt x="1104900" y="18288"/>
                </a:lnTo>
                <a:lnTo>
                  <a:pt x="1103328" y="25884"/>
                </a:lnTo>
                <a:lnTo>
                  <a:pt x="1099184" y="32194"/>
                </a:lnTo>
                <a:lnTo>
                  <a:pt x="1093327" y="36504"/>
                </a:lnTo>
                <a:lnTo>
                  <a:pt x="1086612" y="38100"/>
                </a:lnTo>
                <a:close/>
              </a:path>
              <a:path w="2324100" h="38100">
                <a:moveTo>
                  <a:pt x="1162812" y="38100"/>
                </a:moveTo>
                <a:lnTo>
                  <a:pt x="1155215" y="36504"/>
                </a:lnTo>
                <a:lnTo>
                  <a:pt x="1148905" y="32194"/>
                </a:lnTo>
                <a:lnTo>
                  <a:pt x="1144595" y="25884"/>
                </a:lnTo>
                <a:lnTo>
                  <a:pt x="1143000" y="18288"/>
                </a:lnTo>
                <a:lnTo>
                  <a:pt x="1144595" y="10930"/>
                </a:lnTo>
                <a:lnTo>
                  <a:pt x="1148905" y="5143"/>
                </a:lnTo>
                <a:lnTo>
                  <a:pt x="1155215" y="1357"/>
                </a:lnTo>
                <a:lnTo>
                  <a:pt x="1162812" y="0"/>
                </a:lnTo>
                <a:lnTo>
                  <a:pt x="1169527" y="1357"/>
                </a:lnTo>
                <a:lnTo>
                  <a:pt x="1175384" y="5143"/>
                </a:lnTo>
                <a:lnTo>
                  <a:pt x="1179528" y="10930"/>
                </a:lnTo>
                <a:lnTo>
                  <a:pt x="1181100" y="18288"/>
                </a:lnTo>
                <a:lnTo>
                  <a:pt x="1179528" y="25884"/>
                </a:lnTo>
                <a:lnTo>
                  <a:pt x="1175384" y="32194"/>
                </a:lnTo>
                <a:lnTo>
                  <a:pt x="1169527" y="36504"/>
                </a:lnTo>
                <a:lnTo>
                  <a:pt x="1162812" y="38100"/>
                </a:lnTo>
                <a:close/>
              </a:path>
              <a:path w="2324100" h="38100">
                <a:moveTo>
                  <a:pt x="1239012" y="38100"/>
                </a:moveTo>
                <a:lnTo>
                  <a:pt x="1231415" y="36504"/>
                </a:lnTo>
                <a:lnTo>
                  <a:pt x="1225105" y="32194"/>
                </a:lnTo>
                <a:lnTo>
                  <a:pt x="1220795" y="25884"/>
                </a:lnTo>
                <a:lnTo>
                  <a:pt x="1219200" y="18288"/>
                </a:lnTo>
                <a:lnTo>
                  <a:pt x="1220795" y="10930"/>
                </a:lnTo>
                <a:lnTo>
                  <a:pt x="1225105" y="5143"/>
                </a:lnTo>
                <a:lnTo>
                  <a:pt x="1231415" y="1357"/>
                </a:lnTo>
                <a:lnTo>
                  <a:pt x="1239012" y="0"/>
                </a:lnTo>
                <a:lnTo>
                  <a:pt x="1246370" y="1357"/>
                </a:lnTo>
                <a:lnTo>
                  <a:pt x="1252156" y="5143"/>
                </a:lnTo>
                <a:lnTo>
                  <a:pt x="1255942" y="10930"/>
                </a:lnTo>
                <a:lnTo>
                  <a:pt x="1257300" y="18288"/>
                </a:lnTo>
                <a:lnTo>
                  <a:pt x="1255942" y="25884"/>
                </a:lnTo>
                <a:lnTo>
                  <a:pt x="1252156" y="32194"/>
                </a:lnTo>
                <a:lnTo>
                  <a:pt x="1246370" y="36504"/>
                </a:lnTo>
                <a:lnTo>
                  <a:pt x="1239012" y="38100"/>
                </a:lnTo>
                <a:close/>
              </a:path>
              <a:path w="2324100" h="38100">
                <a:moveTo>
                  <a:pt x="1315212" y="38100"/>
                </a:moveTo>
                <a:lnTo>
                  <a:pt x="1307615" y="36504"/>
                </a:lnTo>
                <a:lnTo>
                  <a:pt x="1301305" y="32194"/>
                </a:lnTo>
                <a:lnTo>
                  <a:pt x="1296995" y="25884"/>
                </a:lnTo>
                <a:lnTo>
                  <a:pt x="1295400" y="18288"/>
                </a:lnTo>
                <a:lnTo>
                  <a:pt x="1296995" y="10930"/>
                </a:lnTo>
                <a:lnTo>
                  <a:pt x="1301305" y="5143"/>
                </a:lnTo>
                <a:lnTo>
                  <a:pt x="1307615" y="1357"/>
                </a:lnTo>
                <a:lnTo>
                  <a:pt x="1315212" y="0"/>
                </a:lnTo>
                <a:lnTo>
                  <a:pt x="1322570" y="1357"/>
                </a:lnTo>
                <a:lnTo>
                  <a:pt x="1328356" y="5143"/>
                </a:lnTo>
                <a:lnTo>
                  <a:pt x="1332142" y="10930"/>
                </a:lnTo>
                <a:lnTo>
                  <a:pt x="1333500" y="18288"/>
                </a:lnTo>
                <a:lnTo>
                  <a:pt x="1332142" y="25884"/>
                </a:lnTo>
                <a:lnTo>
                  <a:pt x="1328356" y="32194"/>
                </a:lnTo>
                <a:lnTo>
                  <a:pt x="1322570" y="36504"/>
                </a:lnTo>
                <a:lnTo>
                  <a:pt x="1315212" y="38100"/>
                </a:lnTo>
                <a:close/>
              </a:path>
              <a:path w="2324100" h="38100">
                <a:moveTo>
                  <a:pt x="1391412" y="38100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600" y="18288"/>
                </a:lnTo>
                <a:lnTo>
                  <a:pt x="1373195" y="10930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770" y="1357"/>
                </a:lnTo>
                <a:lnTo>
                  <a:pt x="1404556" y="5143"/>
                </a:lnTo>
                <a:lnTo>
                  <a:pt x="1408342" y="10930"/>
                </a:lnTo>
                <a:lnTo>
                  <a:pt x="1409700" y="18288"/>
                </a:lnTo>
                <a:lnTo>
                  <a:pt x="1408342" y="25884"/>
                </a:lnTo>
                <a:lnTo>
                  <a:pt x="1404556" y="32194"/>
                </a:lnTo>
                <a:lnTo>
                  <a:pt x="1398770" y="36504"/>
                </a:lnTo>
                <a:lnTo>
                  <a:pt x="1391412" y="38100"/>
                </a:lnTo>
                <a:close/>
              </a:path>
              <a:path w="2324100" h="38100">
                <a:moveTo>
                  <a:pt x="1467612" y="38100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800" y="18288"/>
                </a:lnTo>
                <a:lnTo>
                  <a:pt x="1449395" y="10930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970" y="1357"/>
                </a:lnTo>
                <a:lnTo>
                  <a:pt x="1480756" y="5143"/>
                </a:lnTo>
                <a:lnTo>
                  <a:pt x="1484542" y="10930"/>
                </a:lnTo>
                <a:lnTo>
                  <a:pt x="1485900" y="18288"/>
                </a:lnTo>
                <a:lnTo>
                  <a:pt x="1484542" y="25884"/>
                </a:lnTo>
                <a:lnTo>
                  <a:pt x="1480756" y="32194"/>
                </a:lnTo>
                <a:lnTo>
                  <a:pt x="1474970" y="36504"/>
                </a:lnTo>
                <a:lnTo>
                  <a:pt x="1467612" y="38100"/>
                </a:lnTo>
                <a:close/>
              </a:path>
              <a:path w="2324100" h="38100">
                <a:moveTo>
                  <a:pt x="1543812" y="38100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4000" y="18288"/>
                </a:lnTo>
                <a:lnTo>
                  <a:pt x="1525595" y="10930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1170" y="1357"/>
                </a:lnTo>
                <a:lnTo>
                  <a:pt x="1556956" y="5143"/>
                </a:lnTo>
                <a:lnTo>
                  <a:pt x="1560742" y="10930"/>
                </a:lnTo>
                <a:lnTo>
                  <a:pt x="1562100" y="18288"/>
                </a:lnTo>
                <a:lnTo>
                  <a:pt x="1560742" y="25884"/>
                </a:lnTo>
                <a:lnTo>
                  <a:pt x="1556956" y="32194"/>
                </a:lnTo>
                <a:lnTo>
                  <a:pt x="1551170" y="36504"/>
                </a:lnTo>
                <a:lnTo>
                  <a:pt x="1543812" y="38100"/>
                </a:lnTo>
                <a:close/>
              </a:path>
              <a:path w="2324100" h="38100">
                <a:moveTo>
                  <a:pt x="1620012" y="38100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200" y="18288"/>
                </a:lnTo>
                <a:lnTo>
                  <a:pt x="1601795" y="10930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370" y="1357"/>
                </a:lnTo>
                <a:lnTo>
                  <a:pt x="1633156" y="5143"/>
                </a:lnTo>
                <a:lnTo>
                  <a:pt x="1636942" y="10930"/>
                </a:lnTo>
                <a:lnTo>
                  <a:pt x="1638300" y="18288"/>
                </a:lnTo>
                <a:lnTo>
                  <a:pt x="1636942" y="25884"/>
                </a:lnTo>
                <a:lnTo>
                  <a:pt x="1633156" y="32194"/>
                </a:lnTo>
                <a:lnTo>
                  <a:pt x="1627370" y="36504"/>
                </a:lnTo>
                <a:lnTo>
                  <a:pt x="1620012" y="38100"/>
                </a:lnTo>
                <a:close/>
              </a:path>
              <a:path w="2324100" h="38100">
                <a:moveTo>
                  <a:pt x="1696212" y="38100"/>
                </a:moveTo>
                <a:lnTo>
                  <a:pt x="1688615" y="36504"/>
                </a:lnTo>
                <a:lnTo>
                  <a:pt x="1682305" y="32194"/>
                </a:lnTo>
                <a:lnTo>
                  <a:pt x="1677995" y="25884"/>
                </a:lnTo>
                <a:lnTo>
                  <a:pt x="1676400" y="18288"/>
                </a:lnTo>
                <a:lnTo>
                  <a:pt x="1677995" y="10930"/>
                </a:lnTo>
                <a:lnTo>
                  <a:pt x="1682305" y="5143"/>
                </a:lnTo>
                <a:lnTo>
                  <a:pt x="1688615" y="1357"/>
                </a:lnTo>
                <a:lnTo>
                  <a:pt x="1696212" y="0"/>
                </a:lnTo>
                <a:lnTo>
                  <a:pt x="1703570" y="1357"/>
                </a:lnTo>
                <a:lnTo>
                  <a:pt x="1709356" y="5143"/>
                </a:lnTo>
                <a:lnTo>
                  <a:pt x="1713142" y="10930"/>
                </a:lnTo>
                <a:lnTo>
                  <a:pt x="1714500" y="18288"/>
                </a:lnTo>
                <a:lnTo>
                  <a:pt x="1713142" y="25884"/>
                </a:lnTo>
                <a:lnTo>
                  <a:pt x="1709356" y="32194"/>
                </a:lnTo>
                <a:lnTo>
                  <a:pt x="1703570" y="36504"/>
                </a:lnTo>
                <a:lnTo>
                  <a:pt x="1696212" y="38100"/>
                </a:lnTo>
                <a:close/>
              </a:path>
              <a:path w="2324100" h="38100">
                <a:moveTo>
                  <a:pt x="1772412" y="38100"/>
                </a:moveTo>
                <a:lnTo>
                  <a:pt x="1764815" y="36504"/>
                </a:lnTo>
                <a:lnTo>
                  <a:pt x="1758505" y="32194"/>
                </a:lnTo>
                <a:lnTo>
                  <a:pt x="1754195" y="25884"/>
                </a:lnTo>
                <a:lnTo>
                  <a:pt x="1752600" y="18288"/>
                </a:lnTo>
                <a:lnTo>
                  <a:pt x="1754195" y="10930"/>
                </a:lnTo>
                <a:lnTo>
                  <a:pt x="1758505" y="5143"/>
                </a:lnTo>
                <a:lnTo>
                  <a:pt x="1764815" y="1357"/>
                </a:lnTo>
                <a:lnTo>
                  <a:pt x="1772412" y="0"/>
                </a:lnTo>
                <a:lnTo>
                  <a:pt x="1779770" y="1357"/>
                </a:lnTo>
                <a:lnTo>
                  <a:pt x="1785556" y="5143"/>
                </a:lnTo>
                <a:lnTo>
                  <a:pt x="1789342" y="10930"/>
                </a:lnTo>
                <a:lnTo>
                  <a:pt x="1790700" y="18288"/>
                </a:lnTo>
                <a:lnTo>
                  <a:pt x="1789342" y="25884"/>
                </a:lnTo>
                <a:lnTo>
                  <a:pt x="1785556" y="32194"/>
                </a:lnTo>
                <a:lnTo>
                  <a:pt x="1779770" y="36504"/>
                </a:lnTo>
                <a:lnTo>
                  <a:pt x="1772412" y="38100"/>
                </a:lnTo>
                <a:close/>
              </a:path>
              <a:path w="2324100" h="38100">
                <a:moveTo>
                  <a:pt x="1848612" y="38100"/>
                </a:moveTo>
                <a:lnTo>
                  <a:pt x="1841015" y="36504"/>
                </a:lnTo>
                <a:lnTo>
                  <a:pt x="1834705" y="32194"/>
                </a:lnTo>
                <a:lnTo>
                  <a:pt x="1830395" y="25884"/>
                </a:lnTo>
                <a:lnTo>
                  <a:pt x="1828800" y="18288"/>
                </a:lnTo>
                <a:lnTo>
                  <a:pt x="1830395" y="10930"/>
                </a:lnTo>
                <a:lnTo>
                  <a:pt x="1834705" y="5143"/>
                </a:lnTo>
                <a:lnTo>
                  <a:pt x="1841015" y="1357"/>
                </a:lnTo>
                <a:lnTo>
                  <a:pt x="1848612" y="0"/>
                </a:lnTo>
                <a:lnTo>
                  <a:pt x="1855970" y="1357"/>
                </a:lnTo>
                <a:lnTo>
                  <a:pt x="1861756" y="5143"/>
                </a:lnTo>
                <a:lnTo>
                  <a:pt x="1865542" y="10930"/>
                </a:lnTo>
                <a:lnTo>
                  <a:pt x="1866900" y="18288"/>
                </a:lnTo>
                <a:lnTo>
                  <a:pt x="1865542" y="25884"/>
                </a:lnTo>
                <a:lnTo>
                  <a:pt x="1861756" y="32194"/>
                </a:lnTo>
                <a:lnTo>
                  <a:pt x="1855970" y="36504"/>
                </a:lnTo>
                <a:lnTo>
                  <a:pt x="1848612" y="38100"/>
                </a:lnTo>
                <a:close/>
              </a:path>
              <a:path w="2324100" h="38100">
                <a:moveTo>
                  <a:pt x="1924812" y="38100"/>
                </a:moveTo>
                <a:lnTo>
                  <a:pt x="1917215" y="36504"/>
                </a:lnTo>
                <a:lnTo>
                  <a:pt x="1910905" y="32194"/>
                </a:lnTo>
                <a:lnTo>
                  <a:pt x="1906595" y="25884"/>
                </a:lnTo>
                <a:lnTo>
                  <a:pt x="1905000" y="18288"/>
                </a:lnTo>
                <a:lnTo>
                  <a:pt x="1906595" y="10930"/>
                </a:lnTo>
                <a:lnTo>
                  <a:pt x="1910905" y="5143"/>
                </a:lnTo>
                <a:lnTo>
                  <a:pt x="1917215" y="1357"/>
                </a:lnTo>
                <a:lnTo>
                  <a:pt x="1924812" y="0"/>
                </a:lnTo>
                <a:lnTo>
                  <a:pt x="1932170" y="1357"/>
                </a:lnTo>
                <a:lnTo>
                  <a:pt x="1937956" y="5143"/>
                </a:lnTo>
                <a:lnTo>
                  <a:pt x="1941742" y="10930"/>
                </a:lnTo>
                <a:lnTo>
                  <a:pt x="1943100" y="18288"/>
                </a:lnTo>
                <a:lnTo>
                  <a:pt x="1941742" y="25884"/>
                </a:lnTo>
                <a:lnTo>
                  <a:pt x="1937956" y="32194"/>
                </a:lnTo>
                <a:lnTo>
                  <a:pt x="1932170" y="36504"/>
                </a:lnTo>
                <a:lnTo>
                  <a:pt x="1924812" y="38100"/>
                </a:lnTo>
                <a:close/>
              </a:path>
              <a:path w="2324100" h="38100">
                <a:moveTo>
                  <a:pt x="2001012" y="38100"/>
                </a:moveTo>
                <a:lnTo>
                  <a:pt x="1993415" y="36504"/>
                </a:lnTo>
                <a:lnTo>
                  <a:pt x="1987105" y="32194"/>
                </a:lnTo>
                <a:lnTo>
                  <a:pt x="1982795" y="25884"/>
                </a:lnTo>
                <a:lnTo>
                  <a:pt x="1981200" y="18288"/>
                </a:lnTo>
                <a:lnTo>
                  <a:pt x="1982795" y="10930"/>
                </a:lnTo>
                <a:lnTo>
                  <a:pt x="1987105" y="5143"/>
                </a:lnTo>
                <a:lnTo>
                  <a:pt x="1993415" y="1357"/>
                </a:lnTo>
                <a:lnTo>
                  <a:pt x="2001012" y="0"/>
                </a:lnTo>
                <a:lnTo>
                  <a:pt x="2008370" y="1357"/>
                </a:lnTo>
                <a:lnTo>
                  <a:pt x="2014156" y="5143"/>
                </a:lnTo>
                <a:lnTo>
                  <a:pt x="2017942" y="10930"/>
                </a:lnTo>
                <a:lnTo>
                  <a:pt x="2019300" y="18288"/>
                </a:lnTo>
                <a:lnTo>
                  <a:pt x="2017942" y="25884"/>
                </a:lnTo>
                <a:lnTo>
                  <a:pt x="2014156" y="32194"/>
                </a:lnTo>
                <a:lnTo>
                  <a:pt x="2008370" y="36504"/>
                </a:lnTo>
                <a:lnTo>
                  <a:pt x="2001012" y="38100"/>
                </a:lnTo>
                <a:close/>
              </a:path>
              <a:path w="2324100" h="38100">
                <a:moveTo>
                  <a:pt x="2077212" y="38100"/>
                </a:moveTo>
                <a:lnTo>
                  <a:pt x="2069615" y="36504"/>
                </a:lnTo>
                <a:lnTo>
                  <a:pt x="2063305" y="32194"/>
                </a:lnTo>
                <a:lnTo>
                  <a:pt x="2058995" y="25884"/>
                </a:lnTo>
                <a:lnTo>
                  <a:pt x="2057400" y="18288"/>
                </a:lnTo>
                <a:lnTo>
                  <a:pt x="2058995" y="10930"/>
                </a:lnTo>
                <a:lnTo>
                  <a:pt x="2063305" y="5143"/>
                </a:lnTo>
                <a:lnTo>
                  <a:pt x="2069615" y="1357"/>
                </a:lnTo>
                <a:lnTo>
                  <a:pt x="2077212" y="0"/>
                </a:lnTo>
                <a:lnTo>
                  <a:pt x="2084570" y="1357"/>
                </a:lnTo>
                <a:lnTo>
                  <a:pt x="2090356" y="5143"/>
                </a:lnTo>
                <a:lnTo>
                  <a:pt x="2094142" y="10930"/>
                </a:lnTo>
                <a:lnTo>
                  <a:pt x="2095500" y="18288"/>
                </a:lnTo>
                <a:lnTo>
                  <a:pt x="2094142" y="25884"/>
                </a:lnTo>
                <a:lnTo>
                  <a:pt x="2090356" y="32194"/>
                </a:lnTo>
                <a:lnTo>
                  <a:pt x="2084570" y="36504"/>
                </a:lnTo>
                <a:lnTo>
                  <a:pt x="2077212" y="38100"/>
                </a:lnTo>
                <a:close/>
              </a:path>
              <a:path w="2324100" h="38100">
                <a:moveTo>
                  <a:pt x="2153412" y="38100"/>
                </a:moveTo>
                <a:lnTo>
                  <a:pt x="2145815" y="36504"/>
                </a:lnTo>
                <a:lnTo>
                  <a:pt x="2139505" y="32194"/>
                </a:lnTo>
                <a:lnTo>
                  <a:pt x="2135195" y="25884"/>
                </a:lnTo>
                <a:lnTo>
                  <a:pt x="2133600" y="18288"/>
                </a:lnTo>
                <a:lnTo>
                  <a:pt x="2135195" y="10930"/>
                </a:lnTo>
                <a:lnTo>
                  <a:pt x="2139505" y="5143"/>
                </a:lnTo>
                <a:lnTo>
                  <a:pt x="2145815" y="1357"/>
                </a:lnTo>
                <a:lnTo>
                  <a:pt x="2153412" y="0"/>
                </a:lnTo>
                <a:lnTo>
                  <a:pt x="2160770" y="1357"/>
                </a:lnTo>
                <a:lnTo>
                  <a:pt x="2166556" y="5143"/>
                </a:lnTo>
                <a:lnTo>
                  <a:pt x="2170342" y="10930"/>
                </a:lnTo>
                <a:lnTo>
                  <a:pt x="2171700" y="18288"/>
                </a:lnTo>
                <a:lnTo>
                  <a:pt x="2170342" y="25884"/>
                </a:lnTo>
                <a:lnTo>
                  <a:pt x="2166556" y="32194"/>
                </a:lnTo>
                <a:lnTo>
                  <a:pt x="2160770" y="36504"/>
                </a:lnTo>
                <a:lnTo>
                  <a:pt x="2153412" y="38100"/>
                </a:lnTo>
                <a:close/>
              </a:path>
              <a:path w="2324100" h="38100">
                <a:moveTo>
                  <a:pt x="2229612" y="38100"/>
                </a:moveTo>
                <a:lnTo>
                  <a:pt x="2222015" y="36504"/>
                </a:lnTo>
                <a:lnTo>
                  <a:pt x="2215705" y="32194"/>
                </a:lnTo>
                <a:lnTo>
                  <a:pt x="2211395" y="25884"/>
                </a:lnTo>
                <a:lnTo>
                  <a:pt x="2209800" y="18288"/>
                </a:lnTo>
                <a:lnTo>
                  <a:pt x="2211395" y="10930"/>
                </a:lnTo>
                <a:lnTo>
                  <a:pt x="2215705" y="5143"/>
                </a:lnTo>
                <a:lnTo>
                  <a:pt x="2222015" y="1357"/>
                </a:lnTo>
                <a:lnTo>
                  <a:pt x="2229612" y="0"/>
                </a:lnTo>
                <a:lnTo>
                  <a:pt x="2236970" y="1357"/>
                </a:lnTo>
                <a:lnTo>
                  <a:pt x="2242756" y="5143"/>
                </a:lnTo>
                <a:lnTo>
                  <a:pt x="2246542" y="10930"/>
                </a:lnTo>
                <a:lnTo>
                  <a:pt x="2247900" y="18288"/>
                </a:lnTo>
                <a:lnTo>
                  <a:pt x="2246542" y="25884"/>
                </a:lnTo>
                <a:lnTo>
                  <a:pt x="2242756" y="32194"/>
                </a:lnTo>
                <a:lnTo>
                  <a:pt x="2236970" y="36504"/>
                </a:lnTo>
                <a:lnTo>
                  <a:pt x="2229612" y="38100"/>
                </a:lnTo>
                <a:close/>
              </a:path>
              <a:path w="2324100" h="38100">
                <a:moveTo>
                  <a:pt x="2305812" y="38100"/>
                </a:moveTo>
                <a:lnTo>
                  <a:pt x="2298215" y="36504"/>
                </a:lnTo>
                <a:lnTo>
                  <a:pt x="2291905" y="32194"/>
                </a:lnTo>
                <a:lnTo>
                  <a:pt x="2287595" y="25884"/>
                </a:lnTo>
                <a:lnTo>
                  <a:pt x="2286000" y="18288"/>
                </a:lnTo>
                <a:lnTo>
                  <a:pt x="2287595" y="10930"/>
                </a:lnTo>
                <a:lnTo>
                  <a:pt x="2291905" y="5143"/>
                </a:lnTo>
                <a:lnTo>
                  <a:pt x="2298215" y="1357"/>
                </a:lnTo>
                <a:lnTo>
                  <a:pt x="2305812" y="0"/>
                </a:lnTo>
                <a:lnTo>
                  <a:pt x="2313170" y="1357"/>
                </a:lnTo>
                <a:lnTo>
                  <a:pt x="2318956" y="5143"/>
                </a:lnTo>
                <a:lnTo>
                  <a:pt x="2322742" y="10930"/>
                </a:lnTo>
                <a:lnTo>
                  <a:pt x="2324100" y="18288"/>
                </a:lnTo>
                <a:lnTo>
                  <a:pt x="2322742" y="25884"/>
                </a:lnTo>
                <a:lnTo>
                  <a:pt x="2318956" y="32194"/>
                </a:lnTo>
                <a:lnTo>
                  <a:pt x="2313170" y="36504"/>
                </a:lnTo>
                <a:lnTo>
                  <a:pt x="2305812" y="381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7564" y="4628388"/>
            <a:ext cx="2324100" cy="38100"/>
          </a:xfrm>
          <a:custGeom>
            <a:avLst/>
            <a:gdLst/>
            <a:ahLst/>
            <a:cxnLst/>
            <a:rect l="l" t="t" r="r" b="b"/>
            <a:pathLst>
              <a:path w="2324100" h="38100">
                <a:moveTo>
                  <a:pt x="18287" y="38100"/>
                </a:moveTo>
                <a:lnTo>
                  <a:pt x="10929" y="36504"/>
                </a:lnTo>
                <a:lnTo>
                  <a:pt x="5143" y="32194"/>
                </a:lnTo>
                <a:lnTo>
                  <a:pt x="1357" y="25884"/>
                </a:lnTo>
                <a:lnTo>
                  <a:pt x="0" y="18287"/>
                </a:lnTo>
                <a:lnTo>
                  <a:pt x="1357" y="10929"/>
                </a:lnTo>
                <a:lnTo>
                  <a:pt x="5143" y="5143"/>
                </a:lnTo>
                <a:lnTo>
                  <a:pt x="10929" y="1357"/>
                </a:lnTo>
                <a:lnTo>
                  <a:pt x="18287" y="0"/>
                </a:lnTo>
                <a:lnTo>
                  <a:pt x="25884" y="1357"/>
                </a:lnTo>
                <a:lnTo>
                  <a:pt x="32194" y="5143"/>
                </a:lnTo>
                <a:lnTo>
                  <a:pt x="36504" y="10929"/>
                </a:lnTo>
                <a:lnTo>
                  <a:pt x="38100" y="18287"/>
                </a:lnTo>
                <a:lnTo>
                  <a:pt x="36504" y="25884"/>
                </a:lnTo>
                <a:lnTo>
                  <a:pt x="32194" y="32194"/>
                </a:lnTo>
                <a:lnTo>
                  <a:pt x="25884" y="36504"/>
                </a:lnTo>
                <a:lnTo>
                  <a:pt x="18287" y="38100"/>
                </a:lnTo>
                <a:close/>
              </a:path>
              <a:path w="2324100" h="38100">
                <a:moveTo>
                  <a:pt x="94487" y="38100"/>
                </a:moveTo>
                <a:lnTo>
                  <a:pt x="87129" y="36504"/>
                </a:lnTo>
                <a:lnTo>
                  <a:pt x="81343" y="32194"/>
                </a:lnTo>
                <a:lnTo>
                  <a:pt x="77557" y="25884"/>
                </a:lnTo>
                <a:lnTo>
                  <a:pt x="76200" y="18287"/>
                </a:lnTo>
                <a:lnTo>
                  <a:pt x="77557" y="10929"/>
                </a:lnTo>
                <a:lnTo>
                  <a:pt x="81343" y="5143"/>
                </a:lnTo>
                <a:lnTo>
                  <a:pt x="87129" y="1357"/>
                </a:lnTo>
                <a:lnTo>
                  <a:pt x="94487" y="0"/>
                </a:lnTo>
                <a:lnTo>
                  <a:pt x="102084" y="1357"/>
                </a:lnTo>
                <a:lnTo>
                  <a:pt x="108394" y="5143"/>
                </a:lnTo>
                <a:lnTo>
                  <a:pt x="112704" y="10929"/>
                </a:lnTo>
                <a:lnTo>
                  <a:pt x="114300" y="18287"/>
                </a:lnTo>
                <a:lnTo>
                  <a:pt x="112704" y="25884"/>
                </a:lnTo>
                <a:lnTo>
                  <a:pt x="108394" y="32194"/>
                </a:lnTo>
                <a:lnTo>
                  <a:pt x="102084" y="36504"/>
                </a:lnTo>
                <a:lnTo>
                  <a:pt x="94487" y="38100"/>
                </a:lnTo>
                <a:close/>
              </a:path>
              <a:path w="2324100" h="38100">
                <a:moveTo>
                  <a:pt x="170687" y="38100"/>
                </a:moveTo>
                <a:lnTo>
                  <a:pt x="163329" y="36504"/>
                </a:lnTo>
                <a:lnTo>
                  <a:pt x="157543" y="32194"/>
                </a:lnTo>
                <a:lnTo>
                  <a:pt x="153757" y="25884"/>
                </a:lnTo>
                <a:lnTo>
                  <a:pt x="152400" y="18287"/>
                </a:lnTo>
                <a:lnTo>
                  <a:pt x="153757" y="10929"/>
                </a:lnTo>
                <a:lnTo>
                  <a:pt x="157543" y="5143"/>
                </a:lnTo>
                <a:lnTo>
                  <a:pt x="163329" y="1357"/>
                </a:lnTo>
                <a:lnTo>
                  <a:pt x="170687" y="0"/>
                </a:lnTo>
                <a:lnTo>
                  <a:pt x="178284" y="1357"/>
                </a:lnTo>
                <a:lnTo>
                  <a:pt x="184594" y="5143"/>
                </a:lnTo>
                <a:lnTo>
                  <a:pt x="188904" y="10929"/>
                </a:lnTo>
                <a:lnTo>
                  <a:pt x="190500" y="18287"/>
                </a:lnTo>
                <a:lnTo>
                  <a:pt x="188904" y="25884"/>
                </a:lnTo>
                <a:lnTo>
                  <a:pt x="184594" y="32194"/>
                </a:lnTo>
                <a:lnTo>
                  <a:pt x="178284" y="36504"/>
                </a:lnTo>
                <a:lnTo>
                  <a:pt x="170687" y="38100"/>
                </a:lnTo>
                <a:close/>
              </a:path>
              <a:path w="2324100" h="38100">
                <a:moveTo>
                  <a:pt x="246887" y="38100"/>
                </a:moveTo>
                <a:lnTo>
                  <a:pt x="239529" y="36504"/>
                </a:lnTo>
                <a:lnTo>
                  <a:pt x="233743" y="32194"/>
                </a:lnTo>
                <a:lnTo>
                  <a:pt x="229957" y="25884"/>
                </a:lnTo>
                <a:lnTo>
                  <a:pt x="228600" y="18287"/>
                </a:lnTo>
                <a:lnTo>
                  <a:pt x="229957" y="10929"/>
                </a:lnTo>
                <a:lnTo>
                  <a:pt x="233743" y="5143"/>
                </a:lnTo>
                <a:lnTo>
                  <a:pt x="239529" y="1357"/>
                </a:lnTo>
                <a:lnTo>
                  <a:pt x="246887" y="0"/>
                </a:lnTo>
                <a:lnTo>
                  <a:pt x="254484" y="1357"/>
                </a:lnTo>
                <a:lnTo>
                  <a:pt x="260794" y="5143"/>
                </a:lnTo>
                <a:lnTo>
                  <a:pt x="265104" y="10929"/>
                </a:lnTo>
                <a:lnTo>
                  <a:pt x="266700" y="18287"/>
                </a:lnTo>
                <a:lnTo>
                  <a:pt x="265104" y="25884"/>
                </a:lnTo>
                <a:lnTo>
                  <a:pt x="260794" y="32194"/>
                </a:lnTo>
                <a:lnTo>
                  <a:pt x="254484" y="36504"/>
                </a:lnTo>
                <a:lnTo>
                  <a:pt x="246887" y="38100"/>
                </a:lnTo>
                <a:close/>
              </a:path>
              <a:path w="2324100" h="38100">
                <a:moveTo>
                  <a:pt x="323087" y="38100"/>
                </a:moveTo>
                <a:lnTo>
                  <a:pt x="315729" y="36504"/>
                </a:lnTo>
                <a:lnTo>
                  <a:pt x="309943" y="32194"/>
                </a:lnTo>
                <a:lnTo>
                  <a:pt x="306157" y="25884"/>
                </a:lnTo>
                <a:lnTo>
                  <a:pt x="304800" y="18287"/>
                </a:lnTo>
                <a:lnTo>
                  <a:pt x="306157" y="10929"/>
                </a:lnTo>
                <a:lnTo>
                  <a:pt x="309943" y="5143"/>
                </a:lnTo>
                <a:lnTo>
                  <a:pt x="315729" y="1357"/>
                </a:lnTo>
                <a:lnTo>
                  <a:pt x="323087" y="0"/>
                </a:lnTo>
                <a:lnTo>
                  <a:pt x="330684" y="1357"/>
                </a:lnTo>
                <a:lnTo>
                  <a:pt x="336994" y="5143"/>
                </a:lnTo>
                <a:lnTo>
                  <a:pt x="341304" y="10929"/>
                </a:lnTo>
                <a:lnTo>
                  <a:pt x="342900" y="18287"/>
                </a:lnTo>
                <a:lnTo>
                  <a:pt x="341304" y="25884"/>
                </a:lnTo>
                <a:lnTo>
                  <a:pt x="336994" y="32194"/>
                </a:lnTo>
                <a:lnTo>
                  <a:pt x="330684" y="36504"/>
                </a:lnTo>
                <a:lnTo>
                  <a:pt x="323087" y="38100"/>
                </a:lnTo>
                <a:close/>
              </a:path>
              <a:path w="2324100" h="38100">
                <a:moveTo>
                  <a:pt x="399287" y="38100"/>
                </a:moveTo>
                <a:lnTo>
                  <a:pt x="391929" y="36504"/>
                </a:lnTo>
                <a:lnTo>
                  <a:pt x="386143" y="32194"/>
                </a:lnTo>
                <a:lnTo>
                  <a:pt x="382357" y="25884"/>
                </a:lnTo>
                <a:lnTo>
                  <a:pt x="381000" y="18287"/>
                </a:lnTo>
                <a:lnTo>
                  <a:pt x="382357" y="10929"/>
                </a:lnTo>
                <a:lnTo>
                  <a:pt x="386143" y="5143"/>
                </a:lnTo>
                <a:lnTo>
                  <a:pt x="391929" y="1357"/>
                </a:lnTo>
                <a:lnTo>
                  <a:pt x="399287" y="0"/>
                </a:lnTo>
                <a:lnTo>
                  <a:pt x="406884" y="1357"/>
                </a:lnTo>
                <a:lnTo>
                  <a:pt x="413194" y="5143"/>
                </a:lnTo>
                <a:lnTo>
                  <a:pt x="417504" y="10929"/>
                </a:lnTo>
                <a:lnTo>
                  <a:pt x="419100" y="18287"/>
                </a:lnTo>
                <a:lnTo>
                  <a:pt x="417504" y="25884"/>
                </a:lnTo>
                <a:lnTo>
                  <a:pt x="413194" y="32194"/>
                </a:lnTo>
                <a:lnTo>
                  <a:pt x="406884" y="36504"/>
                </a:lnTo>
                <a:lnTo>
                  <a:pt x="399287" y="38100"/>
                </a:lnTo>
                <a:close/>
              </a:path>
              <a:path w="2324100" h="38100">
                <a:moveTo>
                  <a:pt x="475487" y="38100"/>
                </a:moveTo>
                <a:lnTo>
                  <a:pt x="468129" y="36504"/>
                </a:lnTo>
                <a:lnTo>
                  <a:pt x="462343" y="32194"/>
                </a:lnTo>
                <a:lnTo>
                  <a:pt x="458557" y="25884"/>
                </a:lnTo>
                <a:lnTo>
                  <a:pt x="457200" y="18287"/>
                </a:lnTo>
                <a:lnTo>
                  <a:pt x="458557" y="10929"/>
                </a:lnTo>
                <a:lnTo>
                  <a:pt x="462343" y="5143"/>
                </a:lnTo>
                <a:lnTo>
                  <a:pt x="468129" y="1357"/>
                </a:lnTo>
                <a:lnTo>
                  <a:pt x="475487" y="0"/>
                </a:lnTo>
                <a:lnTo>
                  <a:pt x="483084" y="1357"/>
                </a:lnTo>
                <a:lnTo>
                  <a:pt x="489394" y="5143"/>
                </a:lnTo>
                <a:lnTo>
                  <a:pt x="493704" y="10929"/>
                </a:lnTo>
                <a:lnTo>
                  <a:pt x="495300" y="18287"/>
                </a:lnTo>
                <a:lnTo>
                  <a:pt x="493704" y="25884"/>
                </a:lnTo>
                <a:lnTo>
                  <a:pt x="489394" y="32194"/>
                </a:lnTo>
                <a:lnTo>
                  <a:pt x="483084" y="36504"/>
                </a:lnTo>
                <a:lnTo>
                  <a:pt x="475487" y="38100"/>
                </a:lnTo>
                <a:close/>
              </a:path>
              <a:path w="2324100" h="38100">
                <a:moveTo>
                  <a:pt x="551687" y="38100"/>
                </a:moveTo>
                <a:lnTo>
                  <a:pt x="544329" y="36504"/>
                </a:lnTo>
                <a:lnTo>
                  <a:pt x="538543" y="32194"/>
                </a:lnTo>
                <a:lnTo>
                  <a:pt x="534757" y="25884"/>
                </a:lnTo>
                <a:lnTo>
                  <a:pt x="533400" y="18287"/>
                </a:lnTo>
                <a:lnTo>
                  <a:pt x="534757" y="10929"/>
                </a:lnTo>
                <a:lnTo>
                  <a:pt x="538543" y="5143"/>
                </a:lnTo>
                <a:lnTo>
                  <a:pt x="544329" y="1357"/>
                </a:lnTo>
                <a:lnTo>
                  <a:pt x="551687" y="0"/>
                </a:lnTo>
                <a:lnTo>
                  <a:pt x="559284" y="1357"/>
                </a:lnTo>
                <a:lnTo>
                  <a:pt x="565594" y="5143"/>
                </a:lnTo>
                <a:lnTo>
                  <a:pt x="569904" y="10929"/>
                </a:lnTo>
                <a:lnTo>
                  <a:pt x="571500" y="18287"/>
                </a:lnTo>
                <a:lnTo>
                  <a:pt x="569904" y="25884"/>
                </a:lnTo>
                <a:lnTo>
                  <a:pt x="565594" y="32194"/>
                </a:lnTo>
                <a:lnTo>
                  <a:pt x="559284" y="36504"/>
                </a:lnTo>
                <a:lnTo>
                  <a:pt x="551687" y="38100"/>
                </a:lnTo>
                <a:close/>
              </a:path>
              <a:path w="2324100" h="38100">
                <a:moveTo>
                  <a:pt x="627887" y="38100"/>
                </a:moveTo>
                <a:lnTo>
                  <a:pt x="620529" y="36504"/>
                </a:lnTo>
                <a:lnTo>
                  <a:pt x="614743" y="32194"/>
                </a:lnTo>
                <a:lnTo>
                  <a:pt x="610957" y="25884"/>
                </a:lnTo>
                <a:lnTo>
                  <a:pt x="609600" y="18287"/>
                </a:lnTo>
                <a:lnTo>
                  <a:pt x="610957" y="10929"/>
                </a:lnTo>
                <a:lnTo>
                  <a:pt x="614743" y="5143"/>
                </a:lnTo>
                <a:lnTo>
                  <a:pt x="620529" y="1357"/>
                </a:lnTo>
                <a:lnTo>
                  <a:pt x="627887" y="0"/>
                </a:lnTo>
                <a:lnTo>
                  <a:pt x="635484" y="1357"/>
                </a:lnTo>
                <a:lnTo>
                  <a:pt x="641794" y="5143"/>
                </a:lnTo>
                <a:lnTo>
                  <a:pt x="646104" y="10929"/>
                </a:lnTo>
                <a:lnTo>
                  <a:pt x="647700" y="18287"/>
                </a:lnTo>
                <a:lnTo>
                  <a:pt x="646104" y="25884"/>
                </a:lnTo>
                <a:lnTo>
                  <a:pt x="641794" y="32194"/>
                </a:lnTo>
                <a:lnTo>
                  <a:pt x="635484" y="36504"/>
                </a:lnTo>
                <a:lnTo>
                  <a:pt x="627887" y="38100"/>
                </a:lnTo>
                <a:close/>
              </a:path>
              <a:path w="2324100" h="38100">
                <a:moveTo>
                  <a:pt x="704087" y="38100"/>
                </a:moveTo>
                <a:lnTo>
                  <a:pt x="697372" y="36504"/>
                </a:lnTo>
                <a:lnTo>
                  <a:pt x="691514" y="32194"/>
                </a:lnTo>
                <a:lnTo>
                  <a:pt x="687371" y="25884"/>
                </a:lnTo>
                <a:lnTo>
                  <a:pt x="685800" y="18287"/>
                </a:lnTo>
                <a:lnTo>
                  <a:pt x="687371" y="10929"/>
                </a:lnTo>
                <a:lnTo>
                  <a:pt x="691514" y="5143"/>
                </a:lnTo>
                <a:lnTo>
                  <a:pt x="697372" y="1357"/>
                </a:lnTo>
                <a:lnTo>
                  <a:pt x="704087" y="0"/>
                </a:lnTo>
                <a:lnTo>
                  <a:pt x="711684" y="1357"/>
                </a:lnTo>
                <a:lnTo>
                  <a:pt x="717994" y="5143"/>
                </a:lnTo>
                <a:lnTo>
                  <a:pt x="722304" y="10929"/>
                </a:lnTo>
                <a:lnTo>
                  <a:pt x="723900" y="18287"/>
                </a:lnTo>
                <a:lnTo>
                  <a:pt x="722304" y="25884"/>
                </a:lnTo>
                <a:lnTo>
                  <a:pt x="717994" y="32194"/>
                </a:lnTo>
                <a:lnTo>
                  <a:pt x="711684" y="36504"/>
                </a:lnTo>
                <a:lnTo>
                  <a:pt x="704087" y="38100"/>
                </a:lnTo>
                <a:close/>
              </a:path>
              <a:path w="2324100" h="38100">
                <a:moveTo>
                  <a:pt x="780287" y="38100"/>
                </a:moveTo>
                <a:lnTo>
                  <a:pt x="773572" y="36504"/>
                </a:lnTo>
                <a:lnTo>
                  <a:pt x="767714" y="32194"/>
                </a:lnTo>
                <a:lnTo>
                  <a:pt x="763571" y="25884"/>
                </a:lnTo>
                <a:lnTo>
                  <a:pt x="762000" y="18287"/>
                </a:lnTo>
                <a:lnTo>
                  <a:pt x="763571" y="10929"/>
                </a:lnTo>
                <a:lnTo>
                  <a:pt x="767714" y="5143"/>
                </a:lnTo>
                <a:lnTo>
                  <a:pt x="773572" y="1357"/>
                </a:lnTo>
                <a:lnTo>
                  <a:pt x="780287" y="0"/>
                </a:lnTo>
                <a:lnTo>
                  <a:pt x="787884" y="1357"/>
                </a:lnTo>
                <a:lnTo>
                  <a:pt x="794194" y="5143"/>
                </a:lnTo>
                <a:lnTo>
                  <a:pt x="798504" y="10929"/>
                </a:lnTo>
                <a:lnTo>
                  <a:pt x="800100" y="18287"/>
                </a:lnTo>
                <a:lnTo>
                  <a:pt x="798504" y="25884"/>
                </a:lnTo>
                <a:lnTo>
                  <a:pt x="794194" y="32194"/>
                </a:lnTo>
                <a:lnTo>
                  <a:pt x="787884" y="36504"/>
                </a:lnTo>
                <a:lnTo>
                  <a:pt x="780287" y="38100"/>
                </a:lnTo>
                <a:close/>
              </a:path>
              <a:path w="2324100" h="38100">
                <a:moveTo>
                  <a:pt x="856487" y="38100"/>
                </a:moveTo>
                <a:lnTo>
                  <a:pt x="849772" y="36504"/>
                </a:lnTo>
                <a:lnTo>
                  <a:pt x="843914" y="32194"/>
                </a:lnTo>
                <a:lnTo>
                  <a:pt x="839771" y="25884"/>
                </a:lnTo>
                <a:lnTo>
                  <a:pt x="838200" y="18287"/>
                </a:lnTo>
                <a:lnTo>
                  <a:pt x="839771" y="10929"/>
                </a:lnTo>
                <a:lnTo>
                  <a:pt x="843914" y="5143"/>
                </a:lnTo>
                <a:lnTo>
                  <a:pt x="849772" y="1357"/>
                </a:lnTo>
                <a:lnTo>
                  <a:pt x="856487" y="0"/>
                </a:lnTo>
                <a:lnTo>
                  <a:pt x="864084" y="1357"/>
                </a:lnTo>
                <a:lnTo>
                  <a:pt x="870394" y="5143"/>
                </a:lnTo>
                <a:lnTo>
                  <a:pt x="874704" y="10929"/>
                </a:lnTo>
                <a:lnTo>
                  <a:pt x="876300" y="18287"/>
                </a:lnTo>
                <a:lnTo>
                  <a:pt x="874704" y="25884"/>
                </a:lnTo>
                <a:lnTo>
                  <a:pt x="870394" y="32194"/>
                </a:lnTo>
                <a:lnTo>
                  <a:pt x="864084" y="36504"/>
                </a:lnTo>
                <a:lnTo>
                  <a:pt x="856487" y="38100"/>
                </a:lnTo>
                <a:close/>
              </a:path>
              <a:path w="2324100" h="38100">
                <a:moveTo>
                  <a:pt x="934212" y="38100"/>
                </a:moveTo>
                <a:lnTo>
                  <a:pt x="932687" y="38100"/>
                </a:lnTo>
                <a:lnTo>
                  <a:pt x="925972" y="36504"/>
                </a:lnTo>
                <a:lnTo>
                  <a:pt x="920114" y="32194"/>
                </a:lnTo>
                <a:lnTo>
                  <a:pt x="915971" y="25884"/>
                </a:lnTo>
                <a:lnTo>
                  <a:pt x="914400" y="18287"/>
                </a:lnTo>
                <a:lnTo>
                  <a:pt x="915971" y="10929"/>
                </a:lnTo>
                <a:lnTo>
                  <a:pt x="920114" y="5143"/>
                </a:lnTo>
                <a:lnTo>
                  <a:pt x="925972" y="1357"/>
                </a:lnTo>
                <a:lnTo>
                  <a:pt x="932687" y="0"/>
                </a:lnTo>
                <a:lnTo>
                  <a:pt x="934212" y="0"/>
                </a:lnTo>
                <a:lnTo>
                  <a:pt x="940927" y="1357"/>
                </a:lnTo>
                <a:lnTo>
                  <a:pt x="946784" y="5143"/>
                </a:lnTo>
                <a:lnTo>
                  <a:pt x="950928" y="10929"/>
                </a:lnTo>
                <a:lnTo>
                  <a:pt x="952500" y="18287"/>
                </a:lnTo>
                <a:lnTo>
                  <a:pt x="950928" y="25884"/>
                </a:lnTo>
                <a:lnTo>
                  <a:pt x="946784" y="32194"/>
                </a:lnTo>
                <a:lnTo>
                  <a:pt x="940927" y="36504"/>
                </a:lnTo>
                <a:lnTo>
                  <a:pt x="934212" y="38100"/>
                </a:lnTo>
                <a:close/>
              </a:path>
              <a:path w="2324100" h="38100">
                <a:moveTo>
                  <a:pt x="1010412" y="38100"/>
                </a:moveTo>
                <a:lnTo>
                  <a:pt x="1002815" y="36504"/>
                </a:lnTo>
                <a:lnTo>
                  <a:pt x="996505" y="32194"/>
                </a:lnTo>
                <a:lnTo>
                  <a:pt x="992195" y="25884"/>
                </a:lnTo>
                <a:lnTo>
                  <a:pt x="990600" y="18287"/>
                </a:lnTo>
                <a:lnTo>
                  <a:pt x="992195" y="10929"/>
                </a:lnTo>
                <a:lnTo>
                  <a:pt x="996505" y="5143"/>
                </a:lnTo>
                <a:lnTo>
                  <a:pt x="1002815" y="1357"/>
                </a:lnTo>
                <a:lnTo>
                  <a:pt x="1010412" y="0"/>
                </a:lnTo>
                <a:lnTo>
                  <a:pt x="1017127" y="1357"/>
                </a:lnTo>
                <a:lnTo>
                  <a:pt x="1022984" y="5143"/>
                </a:lnTo>
                <a:lnTo>
                  <a:pt x="1027128" y="10929"/>
                </a:lnTo>
                <a:lnTo>
                  <a:pt x="1028700" y="18287"/>
                </a:lnTo>
                <a:lnTo>
                  <a:pt x="1027128" y="25884"/>
                </a:lnTo>
                <a:lnTo>
                  <a:pt x="1022984" y="32194"/>
                </a:lnTo>
                <a:lnTo>
                  <a:pt x="1017127" y="36504"/>
                </a:lnTo>
                <a:lnTo>
                  <a:pt x="1010412" y="38100"/>
                </a:lnTo>
                <a:close/>
              </a:path>
              <a:path w="2324100" h="38100">
                <a:moveTo>
                  <a:pt x="1086612" y="38100"/>
                </a:moveTo>
                <a:lnTo>
                  <a:pt x="1079015" y="36504"/>
                </a:lnTo>
                <a:lnTo>
                  <a:pt x="1072705" y="32194"/>
                </a:lnTo>
                <a:lnTo>
                  <a:pt x="1068395" y="25884"/>
                </a:lnTo>
                <a:lnTo>
                  <a:pt x="1066800" y="18287"/>
                </a:lnTo>
                <a:lnTo>
                  <a:pt x="1068395" y="10929"/>
                </a:lnTo>
                <a:lnTo>
                  <a:pt x="1072705" y="5143"/>
                </a:lnTo>
                <a:lnTo>
                  <a:pt x="1079015" y="1357"/>
                </a:lnTo>
                <a:lnTo>
                  <a:pt x="1086612" y="0"/>
                </a:lnTo>
                <a:lnTo>
                  <a:pt x="1093327" y="1357"/>
                </a:lnTo>
                <a:lnTo>
                  <a:pt x="1099184" y="5143"/>
                </a:lnTo>
                <a:lnTo>
                  <a:pt x="1103328" y="10929"/>
                </a:lnTo>
                <a:lnTo>
                  <a:pt x="1104900" y="18287"/>
                </a:lnTo>
                <a:lnTo>
                  <a:pt x="1103328" y="25884"/>
                </a:lnTo>
                <a:lnTo>
                  <a:pt x="1099184" y="32194"/>
                </a:lnTo>
                <a:lnTo>
                  <a:pt x="1093327" y="36504"/>
                </a:lnTo>
                <a:lnTo>
                  <a:pt x="1086612" y="38100"/>
                </a:lnTo>
                <a:close/>
              </a:path>
              <a:path w="2324100" h="38100">
                <a:moveTo>
                  <a:pt x="1162812" y="38100"/>
                </a:moveTo>
                <a:lnTo>
                  <a:pt x="1155215" y="36504"/>
                </a:lnTo>
                <a:lnTo>
                  <a:pt x="1148905" y="32194"/>
                </a:lnTo>
                <a:lnTo>
                  <a:pt x="1144595" y="25884"/>
                </a:lnTo>
                <a:lnTo>
                  <a:pt x="1143000" y="18287"/>
                </a:lnTo>
                <a:lnTo>
                  <a:pt x="1144595" y="10929"/>
                </a:lnTo>
                <a:lnTo>
                  <a:pt x="1148905" y="5143"/>
                </a:lnTo>
                <a:lnTo>
                  <a:pt x="1155215" y="1357"/>
                </a:lnTo>
                <a:lnTo>
                  <a:pt x="1162812" y="0"/>
                </a:lnTo>
                <a:lnTo>
                  <a:pt x="1169527" y="1357"/>
                </a:lnTo>
                <a:lnTo>
                  <a:pt x="1175384" y="5143"/>
                </a:lnTo>
                <a:lnTo>
                  <a:pt x="1179528" y="10929"/>
                </a:lnTo>
                <a:lnTo>
                  <a:pt x="1181100" y="18287"/>
                </a:lnTo>
                <a:lnTo>
                  <a:pt x="1179528" y="25884"/>
                </a:lnTo>
                <a:lnTo>
                  <a:pt x="1175384" y="32194"/>
                </a:lnTo>
                <a:lnTo>
                  <a:pt x="1169527" y="36504"/>
                </a:lnTo>
                <a:lnTo>
                  <a:pt x="1162812" y="38100"/>
                </a:lnTo>
                <a:close/>
              </a:path>
              <a:path w="2324100" h="38100">
                <a:moveTo>
                  <a:pt x="1239012" y="38100"/>
                </a:moveTo>
                <a:lnTo>
                  <a:pt x="1231415" y="36504"/>
                </a:lnTo>
                <a:lnTo>
                  <a:pt x="1225105" y="32194"/>
                </a:lnTo>
                <a:lnTo>
                  <a:pt x="1220795" y="25884"/>
                </a:lnTo>
                <a:lnTo>
                  <a:pt x="1219200" y="18287"/>
                </a:lnTo>
                <a:lnTo>
                  <a:pt x="1220795" y="10929"/>
                </a:lnTo>
                <a:lnTo>
                  <a:pt x="1225105" y="5143"/>
                </a:lnTo>
                <a:lnTo>
                  <a:pt x="1231415" y="1357"/>
                </a:lnTo>
                <a:lnTo>
                  <a:pt x="1239012" y="0"/>
                </a:lnTo>
                <a:lnTo>
                  <a:pt x="1246370" y="1357"/>
                </a:lnTo>
                <a:lnTo>
                  <a:pt x="1252156" y="5143"/>
                </a:lnTo>
                <a:lnTo>
                  <a:pt x="1255942" y="10929"/>
                </a:lnTo>
                <a:lnTo>
                  <a:pt x="1257300" y="18287"/>
                </a:lnTo>
                <a:lnTo>
                  <a:pt x="1255942" y="25884"/>
                </a:lnTo>
                <a:lnTo>
                  <a:pt x="1252156" y="32194"/>
                </a:lnTo>
                <a:lnTo>
                  <a:pt x="1246370" y="36504"/>
                </a:lnTo>
                <a:lnTo>
                  <a:pt x="1239012" y="38100"/>
                </a:lnTo>
                <a:close/>
              </a:path>
              <a:path w="2324100" h="38100">
                <a:moveTo>
                  <a:pt x="1315212" y="38100"/>
                </a:moveTo>
                <a:lnTo>
                  <a:pt x="1307615" y="36504"/>
                </a:lnTo>
                <a:lnTo>
                  <a:pt x="1301305" y="32194"/>
                </a:lnTo>
                <a:lnTo>
                  <a:pt x="1296995" y="25884"/>
                </a:lnTo>
                <a:lnTo>
                  <a:pt x="1295400" y="18287"/>
                </a:lnTo>
                <a:lnTo>
                  <a:pt x="1296995" y="10929"/>
                </a:lnTo>
                <a:lnTo>
                  <a:pt x="1301305" y="5143"/>
                </a:lnTo>
                <a:lnTo>
                  <a:pt x="1307615" y="1357"/>
                </a:lnTo>
                <a:lnTo>
                  <a:pt x="1315212" y="0"/>
                </a:lnTo>
                <a:lnTo>
                  <a:pt x="1322570" y="1357"/>
                </a:lnTo>
                <a:lnTo>
                  <a:pt x="1328356" y="5143"/>
                </a:lnTo>
                <a:lnTo>
                  <a:pt x="1332142" y="10929"/>
                </a:lnTo>
                <a:lnTo>
                  <a:pt x="1333500" y="18287"/>
                </a:lnTo>
                <a:lnTo>
                  <a:pt x="1332142" y="25884"/>
                </a:lnTo>
                <a:lnTo>
                  <a:pt x="1328356" y="32194"/>
                </a:lnTo>
                <a:lnTo>
                  <a:pt x="1322570" y="36504"/>
                </a:lnTo>
                <a:lnTo>
                  <a:pt x="1315212" y="38100"/>
                </a:lnTo>
                <a:close/>
              </a:path>
              <a:path w="2324100" h="38100">
                <a:moveTo>
                  <a:pt x="1391412" y="38100"/>
                </a:moveTo>
                <a:lnTo>
                  <a:pt x="1383815" y="36504"/>
                </a:lnTo>
                <a:lnTo>
                  <a:pt x="1377505" y="32194"/>
                </a:lnTo>
                <a:lnTo>
                  <a:pt x="1373195" y="25884"/>
                </a:lnTo>
                <a:lnTo>
                  <a:pt x="1371600" y="18287"/>
                </a:lnTo>
                <a:lnTo>
                  <a:pt x="1373195" y="10929"/>
                </a:lnTo>
                <a:lnTo>
                  <a:pt x="1377505" y="5143"/>
                </a:lnTo>
                <a:lnTo>
                  <a:pt x="1383815" y="1357"/>
                </a:lnTo>
                <a:lnTo>
                  <a:pt x="1391412" y="0"/>
                </a:lnTo>
                <a:lnTo>
                  <a:pt x="1398770" y="1357"/>
                </a:lnTo>
                <a:lnTo>
                  <a:pt x="1404556" y="5143"/>
                </a:lnTo>
                <a:lnTo>
                  <a:pt x="1408342" y="10929"/>
                </a:lnTo>
                <a:lnTo>
                  <a:pt x="1409700" y="18287"/>
                </a:lnTo>
                <a:lnTo>
                  <a:pt x="1408342" y="25884"/>
                </a:lnTo>
                <a:lnTo>
                  <a:pt x="1404556" y="32194"/>
                </a:lnTo>
                <a:lnTo>
                  <a:pt x="1398770" y="36504"/>
                </a:lnTo>
                <a:lnTo>
                  <a:pt x="1391412" y="38100"/>
                </a:lnTo>
                <a:close/>
              </a:path>
              <a:path w="2324100" h="38100">
                <a:moveTo>
                  <a:pt x="1467612" y="38100"/>
                </a:moveTo>
                <a:lnTo>
                  <a:pt x="1460015" y="36504"/>
                </a:lnTo>
                <a:lnTo>
                  <a:pt x="1453705" y="32194"/>
                </a:lnTo>
                <a:lnTo>
                  <a:pt x="1449395" y="25884"/>
                </a:lnTo>
                <a:lnTo>
                  <a:pt x="1447800" y="18287"/>
                </a:lnTo>
                <a:lnTo>
                  <a:pt x="1449395" y="10929"/>
                </a:lnTo>
                <a:lnTo>
                  <a:pt x="1453705" y="5143"/>
                </a:lnTo>
                <a:lnTo>
                  <a:pt x="1460015" y="1357"/>
                </a:lnTo>
                <a:lnTo>
                  <a:pt x="1467612" y="0"/>
                </a:lnTo>
                <a:lnTo>
                  <a:pt x="1474970" y="1357"/>
                </a:lnTo>
                <a:lnTo>
                  <a:pt x="1480756" y="5143"/>
                </a:lnTo>
                <a:lnTo>
                  <a:pt x="1484542" y="10929"/>
                </a:lnTo>
                <a:lnTo>
                  <a:pt x="1485900" y="18287"/>
                </a:lnTo>
                <a:lnTo>
                  <a:pt x="1484542" y="25884"/>
                </a:lnTo>
                <a:lnTo>
                  <a:pt x="1480756" y="32194"/>
                </a:lnTo>
                <a:lnTo>
                  <a:pt x="1474970" y="36504"/>
                </a:lnTo>
                <a:lnTo>
                  <a:pt x="1467612" y="38100"/>
                </a:lnTo>
                <a:close/>
              </a:path>
              <a:path w="2324100" h="38100">
                <a:moveTo>
                  <a:pt x="1543812" y="38100"/>
                </a:moveTo>
                <a:lnTo>
                  <a:pt x="1536215" y="36504"/>
                </a:lnTo>
                <a:lnTo>
                  <a:pt x="1529905" y="32194"/>
                </a:lnTo>
                <a:lnTo>
                  <a:pt x="1525595" y="25884"/>
                </a:lnTo>
                <a:lnTo>
                  <a:pt x="1524000" y="18287"/>
                </a:lnTo>
                <a:lnTo>
                  <a:pt x="1525595" y="10929"/>
                </a:lnTo>
                <a:lnTo>
                  <a:pt x="1529905" y="5143"/>
                </a:lnTo>
                <a:lnTo>
                  <a:pt x="1536215" y="1357"/>
                </a:lnTo>
                <a:lnTo>
                  <a:pt x="1543812" y="0"/>
                </a:lnTo>
                <a:lnTo>
                  <a:pt x="1551170" y="1357"/>
                </a:lnTo>
                <a:lnTo>
                  <a:pt x="1556956" y="5143"/>
                </a:lnTo>
                <a:lnTo>
                  <a:pt x="1560742" y="10929"/>
                </a:lnTo>
                <a:lnTo>
                  <a:pt x="1562100" y="18287"/>
                </a:lnTo>
                <a:lnTo>
                  <a:pt x="1560742" y="25884"/>
                </a:lnTo>
                <a:lnTo>
                  <a:pt x="1556956" y="32194"/>
                </a:lnTo>
                <a:lnTo>
                  <a:pt x="1551170" y="36504"/>
                </a:lnTo>
                <a:lnTo>
                  <a:pt x="1543812" y="38100"/>
                </a:lnTo>
                <a:close/>
              </a:path>
              <a:path w="2324100" h="38100">
                <a:moveTo>
                  <a:pt x="1620012" y="38100"/>
                </a:moveTo>
                <a:lnTo>
                  <a:pt x="1612415" y="36504"/>
                </a:lnTo>
                <a:lnTo>
                  <a:pt x="1606105" y="32194"/>
                </a:lnTo>
                <a:lnTo>
                  <a:pt x="1601795" y="25884"/>
                </a:lnTo>
                <a:lnTo>
                  <a:pt x="1600200" y="18287"/>
                </a:lnTo>
                <a:lnTo>
                  <a:pt x="1601795" y="10929"/>
                </a:lnTo>
                <a:lnTo>
                  <a:pt x="1606105" y="5143"/>
                </a:lnTo>
                <a:lnTo>
                  <a:pt x="1612415" y="1357"/>
                </a:lnTo>
                <a:lnTo>
                  <a:pt x="1620012" y="0"/>
                </a:lnTo>
                <a:lnTo>
                  <a:pt x="1627370" y="1357"/>
                </a:lnTo>
                <a:lnTo>
                  <a:pt x="1633156" y="5143"/>
                </a:lnTo>
                <a:lnTo>
                  <a:pt x="1636942" y="10929"/>
                </a:lnTo>
                <a:lnTo>
                  <a:pt x="1638300" y="18287"/>
                </a:lnTo>
                <a:lnTo>
                  <a:pt x="1636942" y="25884"/>
                </a:lnTo>
                <a:lnTo>
                  <a:pt x="1633156" y="32194"/>
                </a:lnTo>
                <a:lnTo>
                  <a:pt x="1627370" y="36504"/>
                </a:lnTo>
                <a:lnTo>
                  <a:pt x="1620012" y="38100"/>
                </a:lnTo>
                <a:close/>
              </a:path>
              <a:path w="2324100" h="38100">
                <a:moveTo>
                  <a:pt x="1696212" y="38100"/>
                </a:moveTo>
                <a:lnTo>
                  <a:pt x="1688615" y="36504"/>
                </a:lnTo>
                <a:lnTo>
                  <a:pt x="1682305" y="32194"/>
                </a:lnTo>
                <a:lnTo>
                  <a:pt x="1677995" y="25884"/>
                </a:lnTo>
                <a:lnTo>
                  <a:pt x="1676400" y="18287"/>
                </a:lnTo>
                <a:lnTo>
                  <a:pt x="1677995" y="10929"/>
                </a:lnTo>
                <a:lnTo>
                  <a:pt x="1682305" y="5143"/>
                </a:lnTo>
                <a:lnTo>
                  <a:pt x="1688615" y="1357"/>
                </a:lnTo>
                <a:lnTo>
                  <a:pt x="1696212" y="0"/>
                </a:lnTo>
                <a:lnTo>
                  <a:pt x="1703570" y="1357"/>
                </a:lnTo>
                <a:lnTo>
                  <a:pt x="1709356" y="5143"/>
                </a:lnTo>
                <a:lnTo>
                  <a:pt x="1713142" y="10929"/>
                </a:lnTo>
                <a:lnTo>
                  <a:pt x="1714500" y="18287"/>
                </a:lnTo>
                <a:lnTo>
                  <a:pt x="1713142" y="25884"/>
                </a:lnTo>
                <a:lnTo>
                  <a:pt x="1709356" y="32194"/>
                </a:lnTo>
                <a:lnTo>
                  <a:pt x="1703570" y="36504"/>
                </a:lnTo>
                <a:lnTo>
                  <a:pt x="1696212" y="38100"/>
                </a:lnTo>
                <a:close/>
              </a:path>
              <a:path w="2324100" h="38100">
                <a:moveTo>
                  <a:pt x="1772412" y="38100"/>
                </a:moveTo>
                <a:lnTo>
                  <a:pt x="1764815" y="36504"/>
                </a:lnTo>
                <a:lnTo>
                  <a:pt x="1758505" y="32194"/>
                </a:lnTo>
                <a:lnTo>
                  <a:pt x="1754195" y="25884"/>
                </a:lnTo>
                <a:lnTo>
                  <a:pt x="1752600" y="18287"/>
                </a:lnTo>
                <a:lnTo>
                  <a:pt x="1754195" y="10929"/>
                </a:lnTo>
                <a:lnTo>
                  <a:pt x="1758505" y="5143"/>
                </a:lnTo>
                <a:lnTo>
                  <a:pt x="1764815" y="1357"/>
                </a:lnTo>
                <a:lnTo>
                  <a:pt x="1772412" y="0"/>
                </a:lnTo>
                <a:lnTo>
                  <a:pt x="1779770" y="1357"/>
                </a:lnTo>
                <a:lnTo>
                  <a:pt x="1785556" y="5143"/>
                </a:lnTo>
                <a:lnTo>
                  <a:pt x="1789342" y="10929"/>
                </a:lnTo>
                <a:lnTo>
                  <a:pt x="1790700" y="18287"/>
                </a:lnTo>
                <a:lnTo>
                  <a:pt x="1789342" y="25884"/>
                </a:lnTo>
                <a:lnTo>
                  <a:pt x="1785556" y="32194"/>
                </a:lnTo>
                <a:lnTo>
                  <a:pt x="1779770" y="36504"/>
                </a:lnTo>
                <a:lnTo>
                  <a:pt x="1772412" y="38100"/>
                </a:lnTo>
                <a:close/>
              </a:path>
              <a:path w="2324100" h="38100">
                <a:moveTo>
                  <a:pt x="1848612" y="38100"/>
                </a:moveTo>
                <a:lnTo>
                  <a:pt x="1841015" y="36504"/>
                </a:lnTo>
                <a:lnTo>
                  <a:pt x="1834705" y="32194"/>
                </a:lnTo>
                <a:lnTo>
                  <a:pt x="1830395" y="25884"/>
                </a:lnTo>
                <a:lnTo>
                  <a:pt x="1828800" y="18287"/>
                </a:lnTo>
                <a:lnTo>
                  <a:pt x="1830395" y="10929"/>
                </a:lnTo>
                <a:lnTo>
                  <a:pt x="1834705" y="5143"/>
                </a:lnTo>
                <a:lnTo>
                  <a:pt x="1841015" y="1357"/>
                </a:lnTo>
                <a:lnTo>
                  <a:pt x="1848612" y="0"/>
                </a:lnTo>
                <a:lnTo>
                  <a:pt x="1855970" y="1357"/>
                </a:lnTo>
                <a:lnTo>
                  <a:pt x="1861756" y="5143"/>
                </a:lnTo>
                <a:lnTo>
                  <a:pt x="1865542" y="10929"/>
                </a:lnTo>
                <a:lnTo>
                  <a:pt x="1866900" y="18287"/>
                </a:lnTo>
                <a:lnTo>
                  <a:pt x="1865542" y="25884"/>
                </a:lnTo>
                <a:lnTo>
                  <a:pt x="1861756" y="32194"/>
                </a:lnTo>
                <a:lnTo>
                  <a:pt x="1855970" y="36504"/>
                </a:lnTo>
                <a:lnTo>
                  <a:pt x="1848612" y="38100"/>
                </a:lnTo>
                <a:close/>
              </a:path>
              <a:path w="2324100" h="38100">
                <a:moveTo>
                  <a:pt x="1924812" y="38100"/>
                </a:moveTo>
                <a:lnTo>
                  <a:pt x="1917215" y="36504"/>
                </a:lnTo>
                <a:lnTo>
                  <a:pt x="1910905" y="32194"/>
                </a:lnTo>
                <a:lnTo>
                  <a:pt x="1906595" y="25884"/>
                </a:lnTo>
                <a:lnTo>
                  <a:pt x="1905000" y="18287"/>
                </a:lnTo>
                <a:lnTo>
                  <a:pt x="1906595" y="10929"/>
                </a:lnTo>
                <a:lnTo>
                  <a:pt x="1910905" y="5143"/>
                </a:lnTo>
                <a:lnTo>
                  <a:pt x="1917215" y="1357"/>
                </a:lnTo>
                <a:lnTo>
                  <a:pt x="1924812" y="0"/>
                </a:lnTo>
                <a:lnTo>
                  <a:pt x="1932170" y="1357"/>
                </a:lnTo>
                <a:lnTo>
                  <a:pt x="1937956" y="5143"/>
                </a:lnTo>
                <a:lnTo>
                  <a:pt x="1941742" y="10929"/>
                </a:lnTo>
                <a:lnTo>
                  <a:pt x="1943100" y="18287"/>
                </a:lnTo>
                <a:lnTo>
                  <a:pt x="1941742" y="25884"/>
                </a:lnTo>
                <a:lnTo>
                  <a:pt x="1937956" y="32194"/>
                </a:lnTo>
                <a:lnTo>
                  <a:pt x="1932170" y="36504"/>
                </a:lnTo>
                <a:lnTo>
                  <a:pt x="1924812" y="38100"/>
                </a:lnTo>
                <a:close/>
              </a:path>
              <a:path w="2324100" h="38100">
                <a:moveTo>
                  <a:pt x="2001012" y="38100"/>
                </a:moveTo>
                <a:lnTo>
                  <a:pt x="1993415" y="36504"/>
                </a:lnTo>
                <a:lnTo>
                  <a:pt x="1987105" y="32194"/>
                </a:lnTo>
                <a:lnTo>
                  <a:pt x="1982795" y="25884"/>
                </a:lnTo>
                <a:lnTo>
                  <a:pt x="1981200" y="18287"/>
                </a:lnTo>
                <a:lnTo>
                  <a:pt x="1982795" y="10929"/>
                </a:lnTo>
                <a:lnTo>
                  <a:pt x="1987105" y="5143"/>
                </a:lnTo>
                <a:lnTo>
                  <a:pt x="1993415" y="1357"/>
                </a:lnTo>
                <a:lnTo>
                  <a:pt x="2001012" y="0"/>
                </a:lnTo>
                <a:lnTo>
                  <a:pt x="2008370" y="1357"/>
                </a:lnTo>
                <a:lnTo>
                  <a:pt x="2014156" y="5143"/>
                </a:lnTo>
                <a:lnTo>
                  <a:pt x="2017942" y="10929"/>
                </a:lnTo>
                <a:lnTo>
                  <a:pt x="2019300" y="18287"/>
                </a:lnTo>
                <a:lnTo>
                  <a:pt x="2017942" y="25884"/>
                </a:lnTo>
                <a:lnTo>
                  <a:pt x="2014156" y="32194"/>
                </a:lnTo>
                <a:lnTo>
                  <a:pt x="2008370" y="36504"/>
                </a:lnTo>
                <a:lnTo>
                  <a:pt x="2001012" y="38100"/>
                </a:lnTo>
                <a:close/>
              </a:path>
              <a:path w="2324100" h="38100">
                <a:moveTo>
                  <a:pt x="2077212" y="38100"/>
                </a:moveTo>
                <a:lnTo>
                  <a:pt x="2069615" y="36504"/>
                </a:lnTo>
                <a:lnTo>
                  <a:pt x="2063305" y="32194"/>
                </a:lnTo>
                <a:lnTo>
                  <a:pt x="2058995" y="25884"/>
                </a:lnTo>
                <a:lnTo>
                  <a:pt x="2057400" y="18287"/>
                </a:lnTo>
                <a:lnTo>
                  <a:pt x="2058995" y="10929"/>
                </a:lnTo>
                <a:lnTo>
                  <a:pt x="2063305" y="5143"/>
                </a:lnTo>
                <a:lnTo>
                  <a:pt x="2069615" y="1357"/>
                </a:lnTo>
                <a:lnTo>
                  <a:pt x="2077212" y="0"/>
                </a:lnTo>
                <a:lnTo>
                  <a:pt x="2084570" y="1357"/>
                </a:lnTo>
                <a:lnTo>
                  <a:pt x="2090356" y="5143"/>
                </a:lnTo>
                <a:lnTo>
                  <a:pt x="2094142" y="10929"/>
                </a:lnTo>
                <a:lnTo>
                  <a:pt x="2095500" y="18287"/>
                </a:lnTo>
                <a:lnTo>
                  <a:pt x="2094142" y="25884"/>
                </a:lnTo>
                <a:lnTo>
                  <a:pt x="2090356" y="32194"/>
                </a:lnTo>
                <a:lnTo>
                  <a:pt x="2084570" y="36504"/>
                </a:lnTo>
                <a:lnTo>
                  <a:pt x="2077212" y="38100"/>
                </a:lnTo>
                <a:close/>
              </a:path>
              <a:path w="2324100" h="38100">
                <a:moveTo>
                  <a:pt x="2153412" y="38100"/>
                </a:moveTo>
                <a:lnTo>
                  <a:pt x="2145815" y="36504"/>
                </a:lnTo>
                <a:lnTo>
                  <a:pt x="2139505" y="32194"/>
                </a:lnTo>
                <a:lnTo>
                  <a:pt x="2135195" y="25884"/>
                </a:lnTo>
                <a:lnTo>
                  <a:pt x="2133600" y="18287"/>
                </a:lnTo>
                <a:lnTo>
                  <a:pt x="2135195" y="10929"/>
                </a:lnTo>
                <a:lnTo>
                  <a:pt x="2139505" y="5143"/>
                </a:lnTo>
                <a:lnTo>
                  <a:pt x="2145815" y="1357"/>
                </a:lnTo>
                <a:lnTo>
                  <a:pt x="2153412" y="0"/>
                </a:lnTo>
                <a:lnTo>
                  <a:pt x="2160770" y="1357"/>
                </a:lnTo>
                <a:lnTo>
                  <a:pt x="2166556" y="5143"/>
                </a:lnTo>
                <a:lnTo>
                  <a:pt x="2170342" y="10929"/>
                </a:lnTo>
                <a:lnTo>
                  <a:pt x="2171700" y="18287"/>
                </a:lnTo>
                <a:lnTo>
                  <a:pt x="2170342" y="25884"/>
                </a:lnTo>
                <a:lnTo>
                  <a:pt x="2166556" y="32194"/>
                </a:lnTo>
                <a:lnTo>
                  <a:pt x="2160770" y="36504"/>
                </a:lnTo>
                <a:lnTo>
                  <a:pt x="2153412" y="38100"/>
                </a:lnTo>
                <a:close/>
              </a:path>
              <a:path w="2324100" h="38100">
                <a:moveTo>
                  <a:pt x="2229612" y="38100"/>
                </a:moveTo>
                <a:lnTo>
                  <a:pt x="2222015" y="36504"/>
                </a:lnTo>
                <a:lnTo>
                  <a:pt x="2215705" y="32194"/>
                </a:lnTo>
                <a:lnTo>
                  <a:pt x="2211395" y="25884"/>
                </a:lnTo>
                <a:lnTo>
                  <a:pt x="2209800" y="18287"/>
                </a:lnTo>
                <a:lnTo>
                  <a:pt x="2211395" y="10929"/>
                </a:lnTo>
                <a:lnTo>
                  <a:pt x="2215705" y="5143"/>
                </a:lnTo>
                <a:lnTo>
                  <a:pt x="2222015" y="1357"/>
                </a:lnTo>
                <a:lnTo>
                  <a:pt x="2229612" y="0"/>
                </a:lnTo>
                <a:lnTo>
                  <a:pt x="2236970" y="1357"/>
                </a:lnTo>
                <a:lnTo>
                  <a:pt x="2242756" y="5143"/>
                </a:lnTo>
                <a:lnTo>
                  <a:pt x="2246542" y="10929"/>
                </a:lnTo>
                <a:lnTo>
                  <a:pt x="2247900" y="18287"/>
                </a:lnTo>
                <a:lnTo>
                  <a:pt x="2246542" y="25884"/>
                </a:lnTo>
                <a:lnTo>
                  <a:pt x="2242756" y="32194"/>
                </a:lnTo>
                <a:lnTo>
                  <a:pt x="2236970" y="36504"/>
                </a:lnTo>
                <a:lnTo>
                  <a:pt x="2229612" y="38100"/>
                </a:lnTo>
                <a:close/>
              </a:path>
              <a:path w="2324100" h="38100">
                <a:moveTo>
                  <a:pt x="2305812" y="38100"/>
                </a:moveTo>
                <a:lnTo>
                  <a:pt x="2298215" y="36504"/>
                </a:lnTo>
                <a:lnTo>
                  <a:pt x="2291905" y="32194"/>
                </a:lnTo>
                <a:lnTo>
                  <a:pt x="2287595" y="25884"/>
                </a:lnTo>
                <a:lnTo>
                  <a:pt x="2286000" y="18287"/>
                </a:lnTo>
                <a:lnTo>
                  <a:pt x="2287595" y="10929"/>
                </a:lnTo>
                <a:lnTo>
                  <a:pt x="2291905" y="5143"/>
                </a:lnTo>
                <a:lnTo>
                  <a:pt x="2298215" y="1357"/>
                </a:lnTo>
                <a:lnTo>
                  <a:pt x="2305812" y="0"/>
                </a:lnTo>
                <a:lnTo>
                  <a:pt x="2313170" y="1357"/>
                </a:lnTo>
                <a:lnTo>
                  <a:pt x="2318956" y="5143"/>
                </a:lnTo>
                <a:lnTo>
                  <a:pt x="2322742" y="10929"/>
                </a:lnTo>
                <a:lnTo>
                  <a:pt x="2324100" y="18287"/>
                </a:lnTo>
                <a:lnTo>
                  <a:pt x="2322742" y="25884"/>
                </a:lnTo>
                <a:lnTo>
                  <a:pt x="2318956" y="32194"/>
                </a:lnTo>
                <a:lnTo>
                  <a:pt x="2313170" y="36504"/>
                </a:lnTo>
                <a:lnTo>
                  <a:pt x="2305812" y="381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69403" y="3836861"/>
            <a:ext cx="3016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909" y="4366132"/>
            <a:ext cx="4311015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2400">
                <a:latin typeface="宋体"/>
                <a:cs typeface="宋体"/>
              </a:rPr>
              <a:t>三</a:t>
            </a:r>
            <a:r>
              <a:rPr dirty="0" sz="2400" spc="20">
                <a:latin typeface="宋体"/>
                <a:cs typeface="宋体"/>
              </a:rPr>
              <a:t>角波</a:t>
            </a:r>
            <a:r>
              <a:rPr dirty="0" sz="2400">
                <a:latin typeface="宋体"/>
                <a:cs typeface="宋体"/>
              </a:rPr>
              <a:t>周期</a:t>
            </a:r>
            <a:r>
              <a:rPr dirty="0" sz="2400" spc="20">
                <a:latin typeface="宋体"/>
                <a:cs typeface="宋体"/>
              </a:rPr>
              <a:t>由方</a:t>
            </a:r>
            <a:r>
              <a:rPr dirty="0" sz="2400">
                <a:latin typeface="宋体"/>
                <a:cs typeface="宋体"/>
              </a:rPr>
              <a:t>波发</a:t>
            </a:r>
            <a:r>
              <a:rPr dirty="0" sz="2400" spc="20">
                <a:latin typeface="宋体"/>
                <a:cs typeface="宋体"/>
              </a:rPr>
              <a:t>生</a:t>
            </a:r>
            <a:r>
              <a:rPr dirty="0" sz="2400">
                <a:latin typeface="宋体"/>
                <a:cs typeface="宋体"/>
              </a:rPr>
              <a:t>器</a:t>
            </a:r>
            <a:r>
              <a:rPr dirty="0" sz="2400" spc="20">
                <a:latin typeface="宋体"/>
                <a:cs typeface="宋体"/>
              </a:rPr>
              <a:t>确</a:t>
            </a:r>
            <a:r>
              <a:rPr dirty="0" sz="2400">
                <a:latin typeface="宋体"/>
                <a:cs typeface="宋体"/>
              </a:rPr>
              <a:t>定；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三角波幅值？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35852" y="451789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7614" y="451865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16852" y="573709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9614" y="451865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78852" y="451789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1614" y="451865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0852" y="573709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07252" y="5047488"/>
            <a:ext cx="2971800" cy="114300"/>
          </a:xfrm>
          <a:custGeom>
            <a:avLst/>
            <a:gdLst/>
            <a:ahLst/>
            <a:cxnLst/>
            <a:rect l="l" t="t" r="r" b="b"/>
            <a:pathLst>
              <a:path w="2971800" h="114300">
                <a:moveTo>
                  <a:pt x="2857500" y="114300"/>
                </a:moveTo>
                <a:lnTo>
                  <a:pt x="2857500" y="0"/>
                </a:lnTo>
                <a:lnTo>
                  <a:pt x="2934729" y="38100"/>
                </a:lnTo>
                <a:lnTo>
                  <a:pt x="2877311" y="38100"/>
                </a:lnTo>
                <a:lnTo>
                  <a:pt x="2877311" y="76200"/>
                </a:lnTo>
                <a:lnTo>
                  <a:pt x="2932697" y="76200"/>
                </a:lnTo>
                <a:lnTo>
                  <a:pt x="2857500" y="114300"/>
                </a:lnTo>
                <a:close/>
              </a:path>
              <a:path w="2971800" h="114300">
                <a:moveTo>
                  <a:pt x="28575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857500" y="38100"/>
                </a:lnTo>
                <a:lnTo>
                  <a:pt x="2857500" y="76200"/>
                </a:lnTo>
                <a:close/>
              </a:path>
              <a:path w="2971800" h="114300">
                <a:moveTo>
                  <a:pt x="2932697" y="76200"/>
                </a:moveTo>
                <a:lnTo>
                  <a:pt x="2877311" y="76200"/>
                </a:lnTo>
                <a:lnTo>
                  <a:pt x="2877311" y="38100"/>
                </a:lnTo>
                <a:lnTo>
                  <a:pt x="2934729" y="38100"/>
                </a:lnTo>
                <a:lnTo>
                  <a:pt x="2971800" y="56387"/>
                </a:lnTo>
                <a:lnTo>
                  <a:pt x="29326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79464" y="4037076"/>
            <a:ext cx="114300" cy="2133600"/>
          </a:xfrm>
          <a:custGeom>
            <a:avLst/>
            <a:gdLst/>
            <a:ahLst/>
            <a:cxnLst/>
            <a:rect l="l" t="t" r="r" b="b"/>
            <a:pathLst>
              <a:path w="114300" h="213360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2133600">
                <a:moveTo>
                  <a:pt x="76200" y="2133600"/>
                </a:moveTo>
                <a:lnTo>
                  <a:pt x="38100" y="2133600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2133600"/>
                </a:lnTo>
                <a:close/>
              </a:path>
              <a:path w="114300" h="213360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25319" y="3900930"/>
            <a:ext cx="420370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5"/>
              </a:lnSpc>
            </a:pPr>
            <a:r>
              <a:rPr dirty="0" baseline="13888" sz="4200" spc="-25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850" spc="10">
                <a:solidFill>
                  <a:srgbClr val="FF0000"/>
                </a:solidFill>
                <a:latin typeface="Times New Roman"/>
                <a:cs typeface="Times New Roman"/>
              </a:rPr>
              <a:t>o1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96712" y="4609639"/>
            <a:ext cx="1238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8983" y="3854958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 h="0">
                <a:moveTo>
                  <a:pt x="0" y="0"/>
                </a:moveTo>
                <a:lnTo>
                  <a:pt x="5821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83141" y="3623596"/>
            <a:ext cx="1225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039" b="1">
                <a:latin typeface="Times New Roman"/>
                <a:cs typeface="Times New Roman"/>
              </a:rPr>
              <a:t>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2568" y="3565686"/>
            <a:ext cx="52832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65" b="1">
                <a:latin typeface="Times New Roman"/>
                <a:cs typeface="Times New Roman"/>
              </a:rPr>
              <a:t> </a:t>
            </a:r>
            <a:r>
              <a:rPr dirty="0" sz="2800" spc="190" b="1">
                <a:latin typeface="Times New Roman"/>
                <a:cs typeface="Times New Roman"/>
              </a:rPr>
              <a:t> </a:t>
            </a:r>
            <a:r>
              <a:rPr dirty="0" sz="2800" spc="-1270" b="1">
                <a:latin typeface="Times New Roman"/>
                <a:cs typeface="Times New Roman"/>
              </a:rPr>
              <a:t>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4736" y="3606778"/>
            <a:ext cx="7537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3230" algn="l"/>
              </a:tabLst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r>
              <a:rPr dirty="0" sz="2800" spc="-165">
                <a:latin typeface="Times New Roman"/>
                <a:cs typeface="Times New Roman"/>
              </a:rPr>
              <a:t>	</a:t>
            </a:r>
            <a:r>
              <a:rPr dirty="0" sz="2800" spc="15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1691" y="3814366"/>
            <a:ext cx="26352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0">
                <a:latin typeface="Times New Roman"/>
                <a:cs typeface="Times New Roman"/>
              </a:rPr>
              <a:t>o1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3188" y="3839981"/>
            <a:ext cx="61722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9320" y="4047467"/>
            <a:ext cx="4997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  <a:tabLst>
                <a:tab pos="367665" algn="l"/>
              </a:tabLst>
            </a:pPr>
            <a:r>
              <a:rPr dirty="0" sz="1850" spc="10">
                <a:latin typeface="Times New Roman"/>
                <a:cs typeface="Times New Roman"/>
              </a:rPr>
              <a:t>4</a:t>
            </a:r>
            <a:r>
              <a:rPr dirty="0" sz="1850" spc="10">
                <a:latin typeface="Times New Roman"/>
                <a:cs typeface="Times New Roman"/>
              </a:rPr>
              <a:t>	</a:t>
            </a: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6616" y="3606778"/>
            <a:ext cx="3016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855" y="3375135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8680" y="5989273"/>
            <a:ext cx="72517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om</a:t>
            </a:r>
            <a:r>
              <a:rPr dirty="0" baseline="-20833" sz="2400" spc="-9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69057" y="6192678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46" y="0"/>
                </a:lnTo>
              </a:path>
            </a:pathLst>
          </a:custGeom>
          <a:ln w="16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11697" y="6192678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729710" y="0"/>
                </a:lnTo>
              </a:path>
            </a:pathLst>
          </a:custGeom>
          <a:ln w="16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56635" y="5730747"/>
            <a:ext cx="372110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5">
                <a:latin typeface="Times New Roman"/>
                <a:cs typeface="Times New Roman"/>
              </a:rPr>
              <a:t>V</a:t>
            </a:r>
            <a:r>
              <a:rPr dirty="0" baseline="-25925" sz="2250" spc="135">
                <a:latin typeface="Times New Roman"/>
                <a:cs typeface="Times New Roman"/>
              </a:rPr>
              <a:t>Z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7120" y="5735319"/>
            <a:ext cx="22923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2839" y="6206235"/>
            <a:ext cx="120332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2600" spc="10">
                <a:latin typeface="Times New Roman"/>
                <a:cs typeface="Times New Roman"/>
              </a:rPr>
              <a:t>4</a:t>
            </a:r>
            <a:r>
              <a:rPr dirty="0" sz="2600" spc="10">
                <a:latin typeface="Times New Roman"/>
                <a:cs typeface="Times New Roman"/>
              </a:rPr>
              <a:t>	</a:t>
            </a:r>
            <a:r>
              <a:rPr dirty="0" sz="2600" spc="-95">
                <a:latin typeface="Times New Roman"/>
                <a:cs typeface="Times New Roman"/>
              </a:rPr>
              <a:t>R</a:t>
            </a:r>
            <a:r>
              <a:rPr dirty="0" baseline="-25925" sz="2250" spc="60">
                <a:latin typeface="Times New Roman"/>
                <a:cs typeface="Times New Roman"/>
              </a:rPr>
              <a:t>4</a:t>
            </a:r>
            <a:r>
              <a:rPr dirty="0" sz="2600" spc="135">
                <a:latin typeface="Times New Roman"/>
                <a:cs typeface="Times New Roman"/>
              </a:rPr>
              <a:t>C</a:t>
            </a:r>
            <a:r>
              <a:rPr dirty="0" baseline="-25925" sz="2250" spc="7">
                <a:latin typeface="Times New Roman"/>
                <a:cs typeface="Times New Roman"/>
              </a:rPr>
              <a:t>2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8872" y="5951728"/>
            <a:ext cx="208279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65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26251" y="243230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73852" y="27363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153382" y="1447795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11276" y="254197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5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30288" y="72999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55052" y="22029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65214" y="130302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07452" y="220294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84414" y="1303020"/>
            <a:ext cx="0" cy="901065"/>
          </a:xfrm>
          <a:custGeom>
            <a:avLst/>
            <a:gdLst/>
            <a:ahLst/>
            <a:cxnLst/>
            <a:rect l="l" t="t" r="r" b="b"/>
            <a:pathLst>
              <a:path w="0" h="901064">
                <a:moveTo>
                  <a:pt x="0" y="0"/>
                </a:moveTo>
                <a:lnTo>
                  <a:pt x="0" y="900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27014" y="2432304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98614" y="11506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51014" y="11506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93764" y="1988058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46064" y="198805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64452" y="130225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50252" y="130225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827264" y="2127504"/>
            <a:ext cx="114300" cy="132715"/>
          </a:xfrm>
          <a:custGeom>
            <a:avLst/>
            <a:gdLst/>
            <a:ahLst/>
            <a:cxnLst/>
            <a:rect l="l" t="t" r="r" b="b"/>
            <a:pathLst>
              <a:path w="114300" h="132714">
                <a:moveTo>
                  <a:pt x="56387" y="132588"/>
                </a:moveTo>
                <a:lnTo>
                  <a:pt x="34075" y="127254"/>
                </a:lnTo>
                <a:lnTo>
                  <a:pt x="16192" y="112776"/>
                </a:lnTo>
                <a:lnTo>
                  <a:pt x="4310" y="91440"/>
                </a:lnTo>
                <a:lnTo>
                  <a:pt x="0" y="65532"/>
                </a:lnTo>
                <a:lnTo>
                  <a:pt x="4310" y="39862"/>
                </a:lnTo>
                <a:lnTo>
                  <a:pt x="16192" y="19050"/>
                </a:lnTo>
                <a:lnTo>
                  <a:pt x="34075" y="5095"/>
                </a:lnTo>
                <a:lnTo>
                  <a:pt x="56387" y="0"/>
                </a:lnTo>
                <a:lnTo>
                  <a:pt x="78938" y="5095"/>
                </a:lnTo>
                <a:lnTo>
                  <a:pt x="97345" y="19050"/>
                </a:lnTo>
                <a:lnTo>
                  <a:pt x="109751" y="39862"/>
                </a:lnTo>
                <a:lnTo>
                  <a:pt x="114300" y="65532"/>
                </a:lnTo>
                <a:lnTo>
                  <a:pt x="109751" y="91440"/>
                </a:lnTo>
                <a:lnTo>
                  <a:pt x="97345" y="112776"/>
                </a:lnTo>
                <a:lnTo>
                  <a:pt x="78938" y="127254"/>
                </a:lnTo>
                <a:lnTo>
                  <a:pt x="56387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807452" y="2107691"/>
            <a:ext cx="152400" cy="172720"/>
          </a:xfrm>
          <a:custGeom>
            <a:avLst/>
            <a:gdLst/>
            <a:ahLst/>
            <a:cxnLst/>
            <a:rect l="l" t="t" r="r" b="b"/>
            <a:pathLst>
              <a:path w="152400" h="172719">
                <a:moveTo>
                  <a:pt x="106679" y="7619"/>
                </a:moveTo>
                <a:lnTo>
                  <a:pt x="45719" y="7619"/>
                </a:lnTo>
                <a:lnTo>
                  <a:pt x="47244" y="6095"/>
                </a:lnTo>
                <a:lnTo>
                  <a:pt x="51816" y="4571"/>
                </a:lnTo>
                <a:lnTo>
                  <a:pt x="59436" y="1523"/>
                </a:lnTo>
                <a:lnTo>
                  <a:pt x="67056" y="0"/>
                </a:lnTo>
                <a:lnTo>
                  <a:pt x="83820" y="0"/>
                </a:lnTo>
                <a:lnTo>
                  <a:pt x="91439" y="1523"/>
                </a:lnTo>
                <a:lnTo>
                  <a:pt x="99060" y="4571"/>
                </a:lnTo>
                <a:lnTo>
                  <a:pt x="106679" y="6095"/>
                </a:lnTo>
                <a:lnTo>
                  <a:pt x="106679" y="7619"/>
                </a:lnTo>
                <a:close/>
              </a:path>
              <a:path w="152400" h="172719">
                <a:moveTo>
                  <a:pt x="118872" y="15239"/>
                </a:moveTo>
                <a:lnTo>
                  <a:pt x="35052" y="15239"/>
                </a:lnTo>
                <a:lnTo>
                  <a:pt x="44195" y="7619"/>
                </a:lnTo>
                <a:lnTo>
                  <a:pt x="109728" y="7619"/>
                </a:lnTo>
                <a:lnTo>
                  <a:pt x="118872" y="15239"/>
                </a:lnTo>
                <a:close/>
              </a:path>
              <a:path w="152400" h="172719">
                <a:moveTo>
                  <a:pt x="142385" y="42671"/>
                </a:moveTo>
                <a:lnTo>
                  <a:pt x="91439" y="42671"/>
                </a:lnTo>
                <a:lnTo>
                  <a:pt x="88391" y="39623"/>
                </a:lnTo>
                <a:lnTo>
                  <a:pt x="85344" y="39623"/>
                </a:lnTo>
                <a:lnTo>
                  <a:pt x="80772" y="38099"/>
                </a:lnTo>
                <a:lnTo>
                  <a:pt x="13716" y="38099"/>
                </a:lnTo>
                <a:lnTo>
                  <a:pt x="19812" y="27431"/>
                </a:lnTo>
                <a:lnTo>
                  <a:pt x="21336" y="27431"/>
                </a:lnTo>
                <a:lnTo>
                  <a:pt x="21336" y="25907"/>
                </a:lnTo>
                <a:lnTo>
                  <a:pt x="22859" y="24383"/>
                </a:lnTo>
                <a:lnTo>
                  <a:pt x="32004" y="16763"/>
                </a:lnTo>
                <a:lnTo>
                  <a:pt x="32004" y="15239"/>
                </a:lnTo>
                <a:lnTo>
                  <a:pt x="120396" y="15239"/>
                </a:lnTo>
                <a:lnTo>
                  <a:pt x="132588" y="27431"/>
                </a:lnTo>
                <a:lnTo>
                  <a:pt x="140208" y="38099"/>
                </a:lnTo>
                <a:lnTo>
                  <a:pt x="140208" y="39623"/>
                </a:lnTo>
                <a:lnTo>
                  <a:pt x="141732" y="41147"/>
                </a:lnTo>
                <a:lnTo>
                  <a:pt x="142385" y="42671"/>
                </a:lnTo>
                <a:close/>
              </a:path>
              <a:path w="152400" h="172719">
                <a:moveTo>
                  <a:pt x="131064" y="146303"/>
                </a:moveTo>
                <a:lnTo>
                  <a:pt x="21336" y="146303"/>
                </a:lnTo>
                <a:lnTo>
                  <a:pt x="21336" y="144779"/>
                </a:lnTo>
                <a:lnTo>
                  <a:pt x="19812" y="143255"/>
                </a:lnTo>
                <a:lnTo>
                  <a:pt x="13716" y="134111"/>
                </a:lnTo>
                <a:lnTo>
                  <a:pt x="12192" y="132587"/>
                </a:lnTo>
                <a:lnTo>
                  <a:pt x="12192" y="131063"/>
                </a:lnTo>
                <a:lnTo>
                  <a:pt x="6096" y="120395"/>
                </a:lnTo>
                <a:lnTo>
                  <a:pt x="6096" y="117347"/>
                </a:lnTo>
                <a:lnTo>
                  <a:pt x="1524" y="103631"/>
                </a:lnTo>
                <a:lnTo>
                  <a:pt x="0" y="94487"/>
                </a:lnTo>
                <a:lnTo>
                  <a:pt x="0" y="77723"/>
                </a:lnTo>
                <a:lnTo>
                  <a:pt x="1524" y="70103"/>
                </a:lnTo>
                <a:lnTo>
                  <a:pt x="6096" y="54863"/>
                </a:lnTo>
                <a:lnTo>
                  <a:pt x="6096" y="51815"/>
                </a:lnTo>
                <a:lnTo>
                  <a:pt x="12192" y="41147"/>
                </a:lnTo>
                <a:lnTo>
                  <a:pt x="12192" y="38099"/>
                </a:lnTo>
                <a:lnTo>
                  <a:pt x="70104" y="38099"/>
                </a:lnTo>
                <a:lnTo>
                  <a:pt x="60960" y="42671"/>
                </a:lnTo>
                <a:lnTo>
                  <a:pt x="61721" y="42671"/>
                </a:lnTo>
                <a:lnTo>
                  <a:pt x="59436" y="44195"/>
                </a:lnTo>
                <a:lnTo>
                  <a:pt x="57912" y="44195"/>
                </a:lnTo>
                <a:lnTo>
                  <a:pt x="48768" y="51815"/>
                </a:lnTo>
                <a:lnTo>
                  <a:pt x="50546" y="51815"/>
                </a:lnTo>
                <a:lnTo>
                  <a:pt x="46736" y="56387"/>
                </a:lnTo>
                <a:lnTo>
                  <a:pt x="45719" y="56387"/>
                </a:lnTo>
                <a:lnTo>
                  <a:pt x="44195" y="59435"/>
                </a:lnTo>
                <a:lnTo>
                  <a:pt x="44577" y="59435"/>
                </a:lnTo>
                <a:lnTo>
                  <a:pt x="41148" y="68579"/>
                </a:lnTo>
                <a:lnTo>
                  <a:pt x="41656" y="68579"/>
                </a:lnTo>
                <a:lnTo>
                  <a:pt x="38100" y="79247"/>
                </a:lnTo>
                <a:lnTo>
                  <a:pt x="38100" y="89915"/>
                </a:lnTo>
                <a:lnTo>
                  <a:pt x="39624" y="94487"/>
                </a:lnTo>
                <a:lnTo>
                  <a:pt x="41910" y="103631"/>
                </a:lnTo>
                <a:lnTo>
                  <a:pt x="41148" y="103631"/>
                </a:lnTo>
                <a:lnTo>
                  <a:pt x="45066" y="112775"/>
                </a:lnTo>
                <a:lnTo>
                  <a:pt x="44195" y="112775"/>
                </a:lnTo>
                <a:lnTo>
                  <a:pt x="49276" y="118871"/>
                </a:lnTo>
                <a:lnTo>
                  <a:pt x="48768" y="118871"/>
                </a:lnTo>
                <a:lnTo>
                  <a:pt x="57912" y="128015"/>
                </a:lnTo>
                <a:lnTo>
                  <a:pt x="59436" y="128015"/>
                </a:lnTo>
                <a:lnTo>
                  <a:pt x="64008" y="131063"/>
                </a:lnTo>
                <a:lnTo>
                  <a:pt x="65532" y="131063"/>
                </a:lnTo>
                <a:lnTo>
                  <a:pt x="68580" y="132587"/>
                </a:lnTo>
                <a:lnTo>
                  <a:pt x="71628" y="132587"/>
                </a:lnTo>
                <a:lnTo>
                  <a:pt x="74676" y="134111"/>
                </a:lnTo>
                <a:lnTo>
                  <a:pt x="140208" y="134111"/>
                </a:lnTo>
                <a:lnTo>
                  <a:pt x="132588" y="143255"/>
                </a:lnTo>
                <a:lnTo>
                  <a:pt x="131064" y="144779"/>
                </a:lnTo>
                <a:lnTo>
                  <a:pt x="131064" y="146303"/>
                </a:lnTo>
                <a:close/>
              </a:path>
              <a:path w="152400" h="172719">
                <a:moveTo>
                  <a:pt x="61721" y="42671"/>
                </a:moveTo>
                <a:lnTo>
                  <a:pt x="60960" y="42671"/>
                </a:lnTo>
                <a:lnTo>
                  <a:pt x="64008" y="41147"/>
                </a:lnTo>
                <a:lnTo>
                  <a:pt x="61721" y="42671"/>
                </a:lnTo>
                <a:close/>
              </a:path>
              <a:path w="152400" h="172719">
                <a:moveTo>
                  <a:pt x="97536" y="47243"/>
                </a:moveTo>
                <a:lnTo>
                  <a:pt x="88391" y="41147"/>
                </a:lnTo>
                <a:lnTo>
                  <a:pt x="91439" y="42671"/>
                </a:lnTo>
                <a:lnTo>
                  <a:pt x="142385" y="42671"/>
                </a:lnTo>
                <a:lnTo>
                  <a:pt x="143038" y="44195"/>
                </a:lnTo>
                <a:lnTo>
                  <a:pt x="96012" y="44195"/>
                </a:lnTo>
                <a:lnTo>
                  <a:pt x="97536" y="47243"/>
                </a:lnTo>
                <a:close/>
              </a:path>
              <a:path w="152400" h="172719">
                <a:moveTo>
                  <a:pt x="54864" y="47243"/>
                </a:moveTo>
                <a:lnTo>
                  <a:pt x="57912" y="44195"/>
                </a:lnTo>
                <a:lnTo>
                  <a:pt x="59436" y="44195"/>
                </a:lnTo>
                <a:lnTo>
                  <a:pt x="54864" y="47243"/>
                </a:lnTo>
                <a:close/>
              </a:path>
              <a:path w="152400" h="172719">
                <a:moveTo>
                  <a:pt x="146304" y="51815"/>
                </a:moveTo>
                <a:lnTo>
                  <a:pt x="103632" y="51815"/>
                </a:lnTo>
                <a:lnTo>
                  <a:pt x="96012" y="44195"/>
                </a:lnTo>
                <a:lnTo>
                  <a:pt x="143038" y="44195"/>
                </a:lnTo>
                <a:lnTo>
                  <a:pt x="146304" y="51815"/>
                </a:lnTo>
                <a:close/>
              </a:path>
              <a:path w="152400" h="172719">
                <a:moveTo>
                  <a:pt x="50546" y="51815"/>
                </a:moveTo>
                <a:lnTo>
                  <a:pt x="48768" y="51815"/>
                </a:lnTo>
                <a:lnTo>
                  <a:pt x="51816" y="50291"/>
                </a:lnTo>
                <a:lnTo>
                  <a:pt x="50546" y="51815"/>
                </a:lnTo>
                <a:close/>
              </a:path>
              <a:path w="152400" h="172719">
                <a:moveTo>
                  <a:pt x="107333" y="58129"/>
                </a:moveTo>
                <a:lnTo>
                  <a:pt x="102108" y="50291"/>
                </a:lnTo>
                <a:lnTo>
                  <a:pt x="103632" y="51815"/>
                </a:lnTo>
                <a:lnTo>
                  <a:pt x="146304" y="51815"/>
                </a:lnTo>
                <a:lnTo>
                  <a:pt x="146304" y="53339"/>
                </a:lnTo>
                <a:lnTo>
                  <a:pt x="147828" y="53339"/>
                </a:lnTo>
                <a:lnTo>
                  <a:pt x="147828" y="54863"/>
                </a:lnTo>
                <a:lnTo>
                  <a:pt x="148208" y="56387"/>
                </a:lnTo>
                <a:lnTo>
                  <a:pt x="106679" y="56387"/>
                </a:lnTo>
                <a:lnTo>
                  <a:pt x="107333" y="58129"/>
                </a:lnTo>
                <a:close/>
              </a:path>
              <a:path w="152400" h="172719">
                <a:moveTo>
                  <a:pt x="44195" y="59435"/>
                </a:moveTo>
                <a:lnTo>
                  <a:pt x="45719" y="56387"/>
                </a:lnTo>
                <a:lnTo>
                  <a:pt x="44888" y="58604"/>
                </a:lnTo>
                <a:lnTo>
                  <a:pt x="44195" y="59435"/>
                </a:lnTo>
                <a:close/>
              </a:path>
              <a:path w="152400" h="172719">
                <a:moveTo>
                  <a:pt x="44888" y="58604"/>
                </a:moveTo>
                <a:lnTo>
                  <a:pt x="45719" y="56387"/>
                </a:lnTo>
                <a:lnTo>
                  <a:pt x="46736" y="56387"/>
                </a:lnTo>
                <a:lnTo>
                  <a:pt x="44888" y="58604"/>
                </a:lnTo>
                <a:close/>
              </a:path>
              <a:path w="152400" h="172719">
                <a:moveTo>
                  <a:pt x="108204" y="59435"/>
                </a:moveTo>
                <a:lnTo>
                  <a:pt x="107333" y="58129"/>
                </a:lnTo>
                <a:lnTo>
                  <a:pt x="106679" y="56387"/>
                </a:lnTo>
                <a:lnTo>
                  <a:pt x="108204" y="59435"/>
                </a:lnTo>
                <a:close/>
              </a:path>
              <a:path w="152400" h="172719">
                <a:moveTo>
                  <a:pt x="148970" y="59435"/>
                </a:moveTo>
                <a:lnTo>
                  <a:pt x="108204" y="59435"/>
                </a:lnTo>
                <a:lnTo>
                  <a:pt x="106679" y="56387"/>
                </a:lnTo>
                <a:lnTo>
                  <a:pt x="148208" y="56387"/>
                </a:lnTo>
                <a:lnTo>
                  <a:pt x="148970" y="59435"/>
                </a:lnTo>
                <a:close/>
              </a:path>
              <a:path w="152400" h="172719">
                <a:moveTo>
                  <a:pt x="111252" y="68579"/>
                </a:moveTo>
                <a:lnTo>
                  <a:pt x="107333" y="58129"/>
                </a:lnTo>
                <a:lnTo>
                  <a:pt x="108204" y="59435"/>
                </a:lnTo>
                <a:lnTo>
                  <a:pt x="148970" y="59435"/>
                </a:lnTo>
                <a:lnTo>
                  <a:pt x="150495" y="65531"/>
                </a:lnTo>
                <a:lnTo>
                  <a:pt x="111252" y="65531"/>
                </a:lnTo>
                <a:lnTo>
                  <a:pt x="111252" y="68579"/>
                </a:lnTo>
                <a:close/>
              </a:path>
              <a:path w="152400" h="172719">
                <a:moveTo>
                  <a:pt x="44577" y="59435"/>
                </a:moveTo>
                <a:lnTo>
                  <a:pt x="44195" y="59435"/>
                </a:lnTo>
                <a:lnTo>
                  <a:pt x="44888" y="58604"/>
                </a:lnTo>
                <a:lnTo>
                  <a:pt x="44577" y="59435"/>
                </a:lnTo>
                <a:close/>
              </a:path>
              <a:path w="152400" h="172719">
                <a:moveTo>
                  <a:pt x="41656" y="68579"/>
                </a:moveTo>
                <a:lnTo>
                  <a:pt x="41148" y="68579"/>
                </a:lnTo>
                <a:lnTo>
                  <a:pt x="42672" y="65531"/>
                </a:lnTo>
                <a:lnTo>
                  <a:pt x="41656" y="68579"/>
                </a:lnTo>
                <a:close/>
              </a:path>
              <a:path w="152400" h="172719">
                <a:moveTo>
                  <a:pt x="149961" y="106679"/>
                </a:moveTo>
                <a:lnTo>
                  <a:pt x="111252" y="106679"/>
                </a:lnTo>
                <a:lnTo>
                  <a:pt x="114300" y="96011"/>
                </a:lnTo>
                <a:lnTo>
                  <a:pt x="114300" y="77723"/>
                </a:lnTo>
                <a:lnTo>
                  <a:pt x="111252" y="65531"/>
                </a:lnTo>
                <a:lnTo>
                  <a:pt x="150495" y="65531"/>
                </a:lnTo>
                <a:lnTo>
                  <a:pt x="150876" y="67055"/>
                </a:lnTo>
                <a:lnTo>
                  <a:pt x="152400" y="76199"/>
                </a:lnTo>
                <a:lnTo>
                  <a:pt x="152400" y="92963"/>
                </a:lnTo>
                <a:lnTo>
                  <a:pt x="150876" y="102107"/>
                </a:lnTo>
                <a:lnTo>
                  <a:pt x="149961" y="106679"/>
                </a:lnTo>
                <a:close/>
              </a:path>
              <a:path w="152400" h="172719">
                <a:moveTo>
                  <a:pt x="42672" y="106679"/>
                </a:moveTo>
                <a:lnTo>
                  <a:pt x="41148" y="103631"/>
                </a:lnTo>
                <a:lnTo>
                  <a:pt x="41910" y="103631"/>
                </a:lnTo>
                <a:lnTo>
                  <a:pt x="42672" y="106679"/>
                </a:lnTo>
                <a:close/>
              </a:path>
              <a:path w="152400" h="172719">
                <a:moveTo>
                  <a:pt x="107333" y="114082"/>
                </a:moveTo>
                <a:lnTo>
                  <a:pt x="111252" y="103631"/>
                </a:lnTo>
                <a:lnTo>
                  <a:pt x="111252" y="106679"/>
                </a:lnTo>
                <a:lnTo>
                  <a:pt x="149961" y="106679"/>
                </a:lnTo>
                <a:lnTo>
                  <a:pt x="148742" y="112775"/>
                </a:lnTo>
                <a:lnTo>
                  <a:pt x="108204" y="112775"/>
                </a:lnTo>
                <a:lnTo>
                  <a:pt x="107333" y="114082"/>
                </a:lnTo>
                <a:close/>
              </a:path>
              <a:path w="152400" h="172719">
                <a:moveTo>
                  <a:pt x="45719" y="114299"/>
                </a:moveTo>
                <a:lnTo>
                  <a:pt x="44195" y="112775"/>
                </a:lnTo>
                <a:lnTo>
                  <a:pt x="45066" y="112775"/>
                </a:lnTo>
                <a:lnTo>
                  <a:pt x="45719" y="114299"/>
                </a:lnTo>
                <a:close/>
              </a:path>
              <a:path w="152400" h="172719">
                <a:moveTo>
                  <a:pt x="106679" y="115823"/>
                </a:moveTo>
                <a:lnTo>
                  <a:pt x="107333" y="114082"/>
                </a:lnTo>
                <a:lnTo>
                  <a:pt x="108204" y="112775"/>
                </a:lnTo>
                <a:lnTo>
                  <a:pt x="106679" y="115823"/>
                </a:lnTo>
                <a:close/>
              </a:path>
              <a:path w="152400" h="172719">
                <a:moveTo>
                  <a:pt x="148132" y="115823"/>
                </a:moveTo>
                <a:lnTo>
                  <a:pt x="106679" y="115823"/>
                </a:lnTo>
                <a:lnTo>
                  <a:pt x="108204" y="112775"/>
                </a:lnTo>
                <a:lnTo>
                  <a:pt x="148742" y="112775"/>
                </a:lnTo>
                <a:lnTo>
                  <a:pt x="148132" y="115823"/>
                </a:lnTo>
                <a:close/>
              </a:path>
              <a:path w="152400" h="172719">
                <a:moveTo>
                  <a:pt x="145650" y="121919"/>
                </a:moveTo>
                <a:lnTo>
                  <a:pt x="102108" y="121919"/>
                </a:lnTo>
                <a:lnTo>
                  <a:pt x="107333" y="114082"/>
                </a:lnTo>
                <a:lnTo>
                  <a:pt x="106679" y="115823"/>
                </a:lnTo>
                <a:lnTo>
                  <a:pt x="148132" y="115823"/>
                </a:lnTo>
                <a:lnTo>
                  <a:pt x="147828" y="117347"/>
                </a:lnTo>
                <a:lnTo>
                  <a:pt x="146304" y="118871"/>
                </a:lnTo>
                <a:lnTo>
                  <a:pt x="146304" y="120395"/>
                </a:lnTo>
                <a:lnTo>
                  <a:pt x="145650" y="121919"/>
                </a:lnTo>
                <a:close/>
              </a:path>
              <a:path w="152400" h="172719">
                <a:moveTo>
                  <a:pt x="51816" y="121919"/>
                </a:moveTo>
                <a:lnTo>
                  <a:pt x="48768" y="118871"/>
                </a:lnTo>
                <a:lnTo>
                  <a:pt x="49276" y="118871"/>
                </a:lnTo>
                <a:lnTo>
                  <a:pt x="51816" y="121919"/>
                </a:lnTo>
                <a:close/>
              </a:path>
              <a:path w="152400" h="172719">
                <a:moveTo>
                  <a:pt x="95504" y="126999"/>
                </a:moveTo>
                <a:lnTo>
                  <a:pt x="103632" y="118871"/>
                </a:lnTo>
                <a:lnTo>
                  <a:pt x="102108" y="121919"/>
                </a:lnTo>
                <a:lnTo>
                  <a:pt x="145650" y="121919"/>
                </a:lnTo>
                <a:lnTo>
                  <a:pt x="144344" y="124967"/>
                </a:lnTo>
                <a:lnTo>
                  <a:pt x="99060" y="124967"/>
                </a:lnTo>
                <a:lnTo>
                  <a:pt x="95504" y="126999"/>
                </a:lnTo>
                <a:close/>
              </a:path>
              <a:path w="152400" h="172719">
                <a:moveTo>
                  <a:pt x="59436" y="128015"/>
                </a:moveTo>
                <a:lnTo>
                  <a:pt x="57912" y="128015"/>
                </a:lnTo>
                <a:lnTo>
                  <a:pt x="54864" y="124967"/>
                </a:lnTo>
                <a:lnTo>
                  <a:pt x="59436" y="128015"/>
                </a:lnTo>
                <a:close/>
              </a:path>
              <a:path w="152400" h="172719">
                <a:moveTo>
                  <a:pt x="94488" y="128015"/>
                </a:moveTo>
                <a:lnTo>
                  <a:pt x="95504" y="126999"/>
                </a:lnTo>
                <a:lnTo>
                  <a:pt x="99060" y="124967"/>
                </a:lnTo>
                <a:lnTo>
                  <a:pt x="94488" y="128015"/>
                </a:lnTo>
                <a:close/>
              </a:path>
              <a:path w="152400" h="172719">
                <a:moveTo>
                  <a:pt x="143038" y="128015"/>
                </a:moveTo>
                <a:lnTo>
                  <a:pt x="94488" y="128015"/>
                </a:lnTo>
                <a:lnTo>
                  <a:pt x="99060" y="124967"/>
                </a:lnTo>
                <a:lnTo>
                  <a:pt x="144344" y="124967"/>
                </a:lnTo>
                <a:lnTo>
                  <a:pt x="143038" y="128015"/>
                </a:lnTo>
                <a:close/>
              </a:path>
              <a:path w="152400" h="172719">
                <a:moveTo>
                  <a:pt x="88392" y="131063"/>
                </a:moveTo>
                <a:lnTo>
                  <a:pt x="95504" y="126999"/>
                </a:lnTo>
                <a:lnTo>
                  <a:pt x="94488" y="128015"/>
                </a:lnTo>
                <a:lnTo>
                  <a:pt x="143038" y="128015"/>
                </a:lnTo>
                <a:lnTo>
                  <a:pt x="142385" y="129539"/>
                </a:lnTo>
                <a:lnTo>
                  <a:pt x="91439" y="129539"/>
                </a:lnTo>
                <a:lnTo>
                  <a:pt x="88392" y="131063"/>
                </a:lnTo>
                <a:close/>
              </a:path>
              <a:path w="152400" h="172719">
                <a:moveTo>
                  <a:pt x="65532" y="131063"/>
                </a:moveTo>
                <a:lnTo>
                  <a:pt x="64008" y="131063"/>
                </a:lnTo>
                <a:lnTo>
                  <a:pt x="62484" y="129539"/>
                </a:lnTo>
                <a:lnTo>
                  <a:pt x="65532" y="131063"/>
                </a:lnTo>
                <a:close/>
              </a:path>
              <a:path w="152400" h="172719">
                <a:moveTo>
                  <a:pt x="140208" y="134111"/>
                </a:moveTo>
                <a:lnTo>
                  <a:pt x="74676" y="134111"/>
                </a:lnTo>
                <a:lnTo>
                  <a:pt x="79248" y="132587"/>
                </a:lnTo>
                <a:lnTo>
                  <a:pt x="85344" y="132587"/>
                </a:lnTo>
                <a:lnTo>
                  <a:pt x="91439" y="129539"/>
                </a:lnTo>
                <a:lnTo>
                  <a:pt x="142385" y="129539"/>
                </a:lnTo>
                <a:lnTo>
                  <a:pt x="141732" y="131063"/>
                </a:lnTo>
                <a:lnTo>
                  <a:pt x="140208" y="132587"/>
                </a:lnTo>
                <a:lnTo>
                  <a:pt x="140208" y="134111"/>
                </a:lnTo>
                <a:close/>
              </a:path>
              <a:path w="152400" h="172719">
                <a:moveTo>
                  <a:pt x="120396" y="156971"/>
                </a:moveTo>
                <a:lnTo>
                  <a:pt x="33528" y="156971"/>
                </a:lnTo>
                <a:lnTo>
                  <a:pt x="22859" y="146303"/>
                </a:lnTo>
                <a:lnTo>
                  <a:pt x="129539" y="146303"/>
                </a:lnTo>
                <a:lnTo>
                  <a:pt x="121920" y="155447"/>
                </a:lnTo>
                <a:lnTo>
                  <a:pt x="120396" y="155447"/>
                </a:lnTo>
                <a:lnTo>
                  <a:pt x="120396" y="156971"/>
                </a:lnTo>
                <a:close/>
              </a:path>
              <a:path w="152400" h="172719">
                <a:moveTo>
                  <a:pt x="108204" y="164591"/>
                </a:moveTo>
                <a:lnTo>
                  <a:pt x="45719" y="164591"/>
                </a:lnTo>
                <a:lnTo>
                  <a:pt x="44195" y="163067"/>
                </a:lnTo>
                <a:lnTo>
                  <a:pt x="35052" y="156971"/>
                </a:lnTo>
                <a:lnTo>
                  <a:pt x="118872" y="156971"/>
                </a:lnTo>
                <a:lnTo>
                  <a:pt x="108204" y="163067"/>
                </a:lnTo>
                <a:lnTo>
                  <a:pt x="108204" y="164591"/>
                </a:lnTo>
                <a:close/>
              </a:path>
              <a:path w="152400" h="172719">
                <a:moveTo>
                  <a:pt x="77724" y="172211"/>
                </a:moveTo>
                <a:lnTo>
                  <a:pt x="62484" y="169163"/>
                </a:lnTo>
                <a:lnTo>
                  <a:pt x="53339" y="167639"/>
                </a:lnTo>
                <a:lnTo>
                  <a:pt x="47244" y="164591"/>
                </a:lnTo>
                <a:lnTo>
                  <a:pt x="106679" y="164591"/>
                </a:lnTo>
                <a:lnTo>
                  <a:pt x="100584" y="167639"/>
                </a:lnTo>
                <a:lnTo>
                  <a:pt x="77724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08064" y="1917192"/>
            <a:ext cx="114300" cy="134620"/>
          </a:xfrm>
          <a:custGeom>
            <a:avLst/>
            <a:gdLst/>
            <a:ahLst/>
            <a:cxnLst/>
            <a:rect l="l" t="t" r="r" b="b"/>
            <a:pathLst>
              <a:path w="114300" h="134619">
                <a:moveTo>
                  <a:pt x="56387" y="134111"/>
                </a:moveTo>
                <a:lnTo>
                  <a:pt x="34075" y="128777"/>
                </a:lnTo>
                <a:lnTo>
                  <a:pt x="16192" y="114299"/>
                </a:lnTo>
                <a:lnTo>
                  <a:pt x="4310" y="92963"/>
                </a:lnTo>
                <a:lnTo>
                  <a:pt x="0" y="67055"/>
                </a:lnTo>
                <a:lnTo>
                  <a:pt x="4310" y="41147"/>
                </a:lnTo>
                <a:lnTo>
                  <a:pt x="16192" y="19811"/>
                </a:lnTo>
                <a:lnTo>
                  <a:pt x="34075" y="5333"/>
                </a:lnTo>
                <a:lnTo>
                  <a:pt x="56387" y="0"/>
                </a:lnTo>
                <a:lnTo>
                  <a:pt x="78938" y="5333"/>
                </a:lnTo>
                <a:lnTo>
                  <a:pt x="97345" y="19811"/>
                </a:lnTo>
                <a:lnTo>
                  <a:pt x="109751" y="41147"/>
                </a:lnTo>
                <a:lnTo>
                  <a:pt x="114300" y="67055"/>
                </a:lnTo>
                <a:lnTo>
                  <a:pt x="109751" y="92963"/>
                </a:lnTo>
                <a:lnTo>
                  <a:pt x="97345" y="114299"/>
                </a:lnTo>
                <a:lnTo>
                  <a:pt x="78938" y="128777"/>
                </a:lnTo>
                <a:lnTo>
                  <a:pt x="56387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88252" y="1898904"/>
            <a:ext cx="152400" cy="170815"/>
          </a:xfrm>
          <a:custGeom>
            <a:avLst/>
            <a:gdLst/>
            <a:ahLst/>
            <a:cxnLst/>
            <a:rect l="l" t="t" r="r" b="b"/>
            <a:pathLst>
              <a:path w="152400" h="170814">
                <a:moveTo>
                  <a:pt x="108204" y="7620"/>
                </a:moveTo>
                <a:lnTo>
                  <a:pt x="45719" y="7620"/>
                </a:lnTo>
                <a:lnTo>
                  <a:pt x="45719" y="6096"/>
                </a:lnTo>
                <a:lnTo>
                  <a:pt x="47244" y="6096"/>
                </a:lnTo>
                <a:lnTo>
                  <a:pt x="51816" y="4572"/>
                </a:lnTo>
                <a:lnTo>
                  <a:pt x="59436" y="1524"/>
                </a:lnTo>
                <a:lnTo>
                  <a:pt x="67056" y="0"/>
                </a:lnTo>
                <a:lnTo>
                  <a:pt x="83820" y="0"/>
                </a:lnTo>
                <a:lnTo>
                  <a:pt x="99060" y="3048"/>
                </a:lnTo>
                <a:lnTo>
                  <a:pt x="106679" y="6096"/>
                </a:lnTo>
                <a:lnTo>
                  <a:pt x="108204" y="7620"/>
                </a:lnTo>
                <a:close/>
              </a:path>
              <a:path w="152400" h="170814">
                <a:moveTo>
                  <a:pt x="118872" y="13716"/>
                </a:moveTo>
                <a:lnTo>
                  <a:pt x="35052" y="13716"/>
                </a:lnTo>
                <a:lnTo>
                  <a:pt x="44195" y="7620"/>
                </a:lnTo>
                <a:lnTo>
                  <a:pt x="109728" y="7620"/>
                </a:lnTo>
                <a:lnTo>
                  <a:pt x="118872" y="13716"/>
                </a:lnTo>
                <a:close/>
              </a:path>
              <a:path w="152400" h="170814">
                <a:moveTo>
                  <a:pt x="129539" y="24384"/>
                </a:moveTo>
                <a:lnTo>
                  <a:pt x="22859" y="24384"/>
                </a:lnTo>
                <a:lnTo>
                  <a:pt x="32004" y="16764"/>
                </a:lnTo>
                <a:lnTo>
                  <a:pt x="32004" y="15240"/>
                </a:lnTo>
                <a:lnTo>
                  <a:pt x="33528" y="13716"/>
                </a:lnTo>
                <a:lnTo>
                  <a:pt x="120396" y="13716"/>
                </a:lnTo>
                <a:lnTo>
                  <a:pt x="120396" y="15240"/>
                </a:lnTo>
                <a:lnTo>
                  <a:pt x="129539" y="24384"/>
                </a:lnTo>
                <a:close/>
              </a:path>
              <a:path w="152400" h="170814">
                <a:moveTo>
                  <a:pt x="108204" y="163068"/>
                </a:moveTo>
                <a:lnTo>
                  <a:pt x="44195" y="163068"/>
                </a:lnTo>
                <a:lnTo>
                  <a:pt x="35052" y="156972"/>
                </a:lnTo>
                <a:lnTo>
                  <a:pt x="33528" y="155448"/>
                </a:lnTo>
                <a:lnTo>
                  <a:pt x="32004" y="155448"/>
                </a:lnTo>
                <a:lnTo>
                  <a:pt x="32004" y="153924"/>
                </a:lnTo>
                <a:lnTo>
                  <a:pt x="22859" y="146304"/>
                </a:lnTo>
                <a:lnTo>
                  <a:pt x="19812" y="143256"/>
                </a:lnTo>
                <a:lnTo>
                  <a:pt x="13716" y="134112"/>
                </a:lnTo>
                <a:lnTo>
                  <a:pt x="12192" y="132588"/>
                </a:lnTo>
                <a:lnTo>
                  <a:pt x="12192" y="131064"/>
                </a:lnTo>
                <a:lnTo>
                  <a:pt x="6096" y="118872"/>
                </a:lnTo>
                <a:lnTo>
                  <a:pt x="6096" y="115824"/>
                </a:lnTo>
                <a:lnTo>
                  <a:pt x="1524" y="103632"/>
                </a:lnTo>
                <a:lnTo>
                  <a:pt x="0" y="94488"/>
                </a:lnTo>
                <a:lnTo>
                  <a:pt x="0" y="77724"/>
                </a:lnTo>
                <a:lnTo>
                  <a:pt x="1524" y="68580"/>
                </a:lnTo>
                <a:lnTo>
                  <a:pt x="6096" y="54864"/>
                </a:lnTo>
                <a:lnTo>
                  <a:pt x="6096" y="50292"/>
                </a:lnTo>
                <a:lnTo>
                  <a:pt x="12192" y="39624"/>
                </a:lnTo>
                <a:lnTo>
                  <a:pt x="12192" y="38100"/>
                </a:lnTo>
                <a:lnTo>
                  <a:pt x="13716" y="36576"/>
                </a:lnTo>
                <a:lnTo>
                  <a:pt x="19812" y="27432"/>
                </a:lnTo>
                <a:lnTo>
                  <a:pt x="21336" y="25908"/>
                </a:lnTo>
                <a:lnTo>
                  <a:pt x="21336" y="24384"/>
                </a:lnTo>
                <a:lnTo>
                  <a:pt x="131064" y="24384"/>
                </a:lnTo>
                <a:lnTo>
                  <a:pt x="132588" y="25908"/>
                </a:lnTo>
                <a:lnTo>
                  <a:pt x="132588" y="27432"/>
                </a:lnTo>
                <a:lnTo>
                  <a:pt x="140208" y="36576"/>
                </a:lnTo>
                <a:lnTo>
                  <a:pt x="140208" y="38100"/>
                </a:lnTo>
                <a:lnTo>
                  <a:pt x="70104" y="38100"/>
                </a:lnTo>
                <a:lnTo>
                  <a:pt x="67056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4864" y="45720"/>
                </a:lnTo>
                <a:lnTo>
                  <a:pt x="56083" y="45720"/>
                </a:lnTo>
                <a:lnTo>
                  <a:pt x="52425" y="48768"/>
                </a:lnTo>
                <a:lnTo>
                  <a:pt x="51816" y="48768"/>
                </a:lnTo>
                <a:lnTo>
                  <a:pt x="48768" y="51816"/>
                </a:lnTo>
                <a:lnTo>
                  <a:pt x="49638" y="51816"/>
                </a:lnTo>
                <a:lnTo>
                  <a:pt x="46373" y="56388"/>
                </a:lnTo>
                <a:lnTo>
                  <a:pt x="45719" y="56388"/>
                </a:lnTo>
                <a:lnTo>
                  <a:pt x="44195" y="59436"/>
                </a:lnTo>
                <a:lnTo>
                  <a:pt x="44413" y="59436"/>
                </a:lnTo>
                <a:lnTo>
                  <a:pt x="41148" y="67056"/>
                </a:lnTo>
                <a:lnTo>
                  <a:pt x="41801" y="67056"/>
                </a:lnTo>
                <a:lnTo>
                  <a:pt x="39624" y="74676"/>
                </a:lnTo>
                <a:lnTo>
                  <a:pt x="38100" y="79248"/>
                </a:lnTo>
                <a:lnTo>
                  <a:pt x="38100" y="89916"/>
                </a:lnTo>
                <a:lnTo>
                  <a:pt x="39624" y="92964"/>
                </a:lnTo>
                <a:lnTo>
                  <a:pt x="41994" y="103632"/>
                </a:lnTo>
                <a:lnTo>
                  <a:pt x="41148" y="103632"/>
                </a:lnTo>
                <a:lnTo>
                  <a:pt x="44413" y="111252"/>
                </a:lnTo>
                <a:lnTo>
                  <a:pt x="44195" y="111252"/>
                </a:lnTo>
                <a:lnTo>
                  <a:pt x="45719" y="114300"/>
                </a:lnTo>
                <a:lnTo>
                  <a:pt x="46373" y="114300"/>
                </a:lnTo>
                <a:lnTo>
                  <a:pt x="49638" y="118872"/>
                </a:lnTo>
                <a:lnTo>
                  <a:pt x="48768" y="118872"/>
                </a:lnTo>
                <a:lnTo>
                  <a:pt x="51816" y="121920"/>
                </a:lnTo>
                <a:lnTo>
                  <a:pt x="52425" y="121920"/>
                </a:lnTo>
                <a:lnTo>
                  <a:pt x="56083" y="124968"/>
                </a:lnTo>
                <a:lnTo>
                  <a:pt x="54864" y="124968"/>
                </a:lnTo>
                <a:lnTo>
                  <a:pt x="64008" y="131064"/>
                </a:lnTo>
                <a:lnTo>
                  <a:pt x="68580" y="131064"/>
                </a:lnTo>
                <a:lnTo>
                  <a:pt x="71628" y="132588"/>
                </a:lnTo>
                <a:lnTo>
                  <a:pt x="140208" y="132588"/>
                </a:lnTo>
                <a:lnTo>
                  <a:pt x="140208" y="134112"/>
                </a:lnTo>
                <a:lnTo>
                  <a:pt x="132588" y="143256"/>
                </a:lnTo>
                <a:lnTo>
                  <a:pt x="118872" y="156972"/>
                </a:lnTo>
                <a:lnTo>
                  <a:pt x="108204" y="163068"/>
                </a:lnTo>
                <a:close/>
              </a:path>
              <a:path w="152400" h="170814">
                <a:moveTo>
                  <a:pt x="142303" y="41148"/>
                </a:moveTo>
                <a:lnTo>
                  <a:pt x="91439" y="41148"/>
                </a:lnTo>
                <a:lnTo>
                  <a:pt x="85344" y="38100"/>
                </a:lnTo>
                <a:lnTo>
                  <a:pt x="140208" y="38100"/>
                </a:lnTo>
                <a:lnTo>
                  <a:pt x="141732" y="39624"/>
                </a:lnTo>
                <a:lnTo>
                  <a:pt x="142303" y="41148"/>
                </a:lnTo>
                <a:close/>
              </a:path>
              <a:path w="152400" h="170814">
                <a:moveTo>
                  <a:pt x="60960" y="41148"/>
                </a:moveTo>
                <a:lnTo>
                  <a:pt x="64008" y="39624"/>
                </a:lnTo>
                <a:lnTo>
                  <a:pt x="62179" y="40843"/>
                </a:lnTo>
                <a:lnTo>
                  <a:pt x="60960" y="41148"/>
                </a:lnTo>
                <a:close/>
              </a:path>
              <a:path w="152400" h="170814">
                <a:moveTo>
                  <a:pt x="62179" y="40843"/>
                </a:moveTo>
                <a:lnTo>
                  <a:pt x="64008" y="39624"/>
                </a:lnTo>
                <a:lnTo>
                  <a:pt x="67056" y="39624"/>
                </a:lnTo>
                <a:lnTo>
                  <a:pt x="62179" y="40843"/>
                </a:lnTo>
                <a:close/>
              </a:path>
              <a:path w="152400" h="170814">
                <a:moveTo>
                  <a:pt x="97536" y="45720"/>
                </a:moveTo>
                <a:lnTo>
                  <a:pt x="88391" y="39624"/>
                </a:lnTo>
                <a:lnTo>
                  <a:pt x="91439" y="41148"/>
                </a:lnTo>
                <a:lnTo>
                  <a:pt x="142303" y="41148"/>
                </a:lnTo>
                <a:lnTo>
                  <a:pt x="143446" y="44196"/>
                </a:lnTo>
                <a:lnTo>
                  <a:pt x="96012" y="44196"/>
                </a:lnTo>
                <a:lnTo>
                  <a:pt x="97536" y="45720"/>
                </a:lnTo>
                <a:close/>
              </a:path>
              <a:path w="152400" h="170814">
                <a:moveTo>
                  <a:pt x="61721" y="41148"/>
                </a:moveTo>
                <a:lnTo>
                  <a:pt x="60960" y="41148"/>
                </a:lnTo>
                <a:lnTo>
                  <a:pt x="62179" y="40843"/>
                </a:lnTo>
                <a:lnTo>
                  <a:pt x="61721" y="41148"/>
                </a:lnTo>
                <a:close/>
              </a:path>
              <a:path w="152400" h="170814">
                <a:moveTo>
                  <a:pt x="56083" y="45720"/>
                </a:moveTo>
                <a:lnTo>
                  <a:pt x="54864" y="45720"/>
                </a:lnTo>
                <a:lnTo>
                  <a:pt x="57912" y="44196"/>
                </a:lnTo>
                <a:lnTo>
                  <a:pt x="56083" y="45720"/>
                </a:lnTo>
                <a:close/>
              </a:path>
              <a:path w="152400" h="170814">
                <a:moveTo>
                  <a:pt x="103632" y="51816"/>
                </a:moveTo>
                <a:lnTo>
                  <a:pt x="96012" y="44196"/>
                </a:lnTo>
                <a:lnTo>
                  <a:pt x="143446" y="44196"/>
                </a:lnTo>
                <a:lnTo>
                  <a:pt x="145161" y="48768"/>
                </a:lnTo>
                <a:lnTo>
                  <a:pt x="102108" y="48768"/>
                </a:lnTo>
                <a:lnTo>
                  <a:pt x="103632" y="51816"/>
                </a:lnTo>
                <a:close/>
              </a:path>
              <a:path w="152400" h="170814">
                <a:moveTo>
                  <a:pt x="48768" y="51816"/>
                </a:moveTo>
                <a:lnTo>
                  <a:pt x="51816" y="48768"/>
                </a:lnTo>
                <a:lnTo>
                  <a:pt x="50919" y="50023"/>
                </a:lnTo>
                <a:lnTo>
                  <a:pt x="48768" y="51816"/>
                </a:lnTo>
                <a:close/>
              </a:path>
              <a:path w="152400" h="170814">
                <a:moveTo>
                  <a:pt x="50919" y="50023"/>
                </a:moveTo>
                <a:lnTo>
                  <a:pt x="51816" y="48768"/>
                </a:lnTo>
                <a:lnTo>
                  <a:pt x="52425" y="48768"/>
                </a:lnTo>
                <a:lnTo>
                  <a:pt x="50919" y="50023"/>
                </a:lnTo>
                <a:close/>
              </a:path>
              <a:path w="152400" h="170814">
                <a:moveTo>
                  <a:pt x="107333" y="57912"/>
                </a:moveTo>
                <a:lnTo>
                  <a:pt x="102108" y="48768"/>
                </a:lnTo>
                <a:lnTo>
                  <a:pt x="145161" y="48768"/>
                </a:lnTo>
                <a:lnTo>
                  <a:pt x="146304" y="51816"/>
                </a:lnTo>
                <a:lnTo>
                  <a:pt x="147828" y="53340"/>
                </a:lnTo>
                <a:lnTo>
                  <a:pt x="147828" y="54864"/>
                </a:lnTo>
                <a:lnTo>
                  <a:pt x="148209" y="56388"/>
                </a:lnTo>
                <a:lnTo>
                  <a:pt x="106679" y="56388"/>
                </a:lnTo>
                <a:lnTo>
                  <a:pt x="107333" y="57912"/>
                </a:lnTo>
                <a:close/>
              </a:path>
              <a:path w="152400" h="170814">
                <a:moveTo>
                  <a:pt x="49638" y="51816"/>
                </a:moveTo>
                <a:lnTo>
                  <a:pt x="48768" y="51816"/>
                </a:lnTo>
                <a:lnTo>
                  <a:pt x="50919" y="50023"/>
                </a:lnTo>
                <a:lnTo>
                  <a:pt x="49638" y="51816"/>
                </a:lnTo>
                <a:close/>
              </a:path>
              <a:path w="152400" h="170814">
                <a:moveTo>
                  <a:pt x="44195" y="59436"/>
                </a:moveTo>
                <a:lnTo>
                  <a:pt x="45719" y="56388"/>
                </a:lnTo>
                <a:lnTo>
                  <a:pt x="44740" y="58674"/>
                </a:lnTo>
                <a:lnTo>
                  <a:pt x="44195" y="59436"/>
                </a:lnTo>
                <a:close/>
              </a:path>
              <a:path w="152400" h="170814">
                <a:moveTo>
                  <a:pt x="44740" y="58674"/>
                </a:moveTo>
                <a:lnTo>
                  <a:pt x="45719" y="56388"/>
                </a:lnTo>
                <a:lnTo>
                  <a:pt x="46373" y="56388"/>
                </a:lnTo>
                <a:lnTo>
                  <a:pt x="44740" y="58674"/>
                </a:lnTo>
                <a:close/>
              </a:path>
              <a:path w="152400" h="170814">
                <a:moveTo>
                  <a:pt x="108204" y="59436"/>
                </a:moveTo>
                <a:lnTo>
                  <a:pt x="107333" y="57912"/>
                </a:lnTo>
                <a:lnTo>
                  <a:pt x="106679" y="56388"/>
                </a:lnTo>
                <a:lnTo>
                  <a:pt x="108204" y="59436"/>
                </a:lnTo>
                <a:close/>
              </a:path>
              <a:path w="152400" h="170814">
                <a:moveTo>
                  <a:pt x="148970" y="59436"/>
                </a:moveTo>
                <a:lnTo>
                  <a:pt x="108204" y="59436"/>
                </a:lnTo>
                <a:lnTo>
                  <a:pt x="106679" y="56388"/>
                </a:lnTo>
                <a:lnTo>
                  <a:pt x="148209" y="56388"/>
                </a:lnTo>
                <a:lnTo>
                  <a:pt x="148970" y="59436"/>
                </a:lnTo>
                <a:close/>
              </a:path>
              <a:path w="152400" h="170814">
                <a:moveTo>
                  <a:pt x="111252" y="67056"/>
                </a:moveTo>
                <a:lnTo>
                  <a:pt x="107333" y="57912"/>
                </a:lnTo>
                <a:lnTo>
                  <a:pt x="108204" y="59436"/>
                </a:lnTo>
                <a:lnTo>
                  <a:pt x="148970" y="59436"/>
                </a:lnTo>
                <a:lnTo>
                  <a:pt x="150114" y="64008"/>
                </a:lnTo>
                <a:lnTo>
                  <a:pt x="111252" y="64008"/>
                </a:lnTo>
                <a:lnTo>
                  <a:pt x="111252" y="67056"/>
                </a:lnTo>
                <a:close/>
              </a:path>
              <a:path w="152400" h="170814">
                <a:moveTo>
                  <a:pt x="44413" y="59436"/>
                </a:moveTo>
                <a:lnTo>
                  <a:pt x="44195" y="59436"/>
                </a:lnTo>
                <a:lnTo>
                  <a:pt x="44740" y="58674"/>
                </a:lnTo>
                <a:lnTo>
                  <a:pt x="44413" y="59436"/>
                </a:lnTo>
                <a:close/>
              </a:path>
              <a:path w="152400" h="170814">
                <a:moveTo>
                  <a:pt x="41801" y="67056"/>
                </a:moveTo>
                <a:lnTo>
                  <a:pt x="41148" y="67056"/>
                </a:lnTo>
                <a:lnTo>
                  <a:pt x="42672" y="64008"/>
                </a:lnTo>
                <a:lnTo>
                  <a:pt x="41801" y="67056"/>
                </a:lnTo>
                <a:close/>
              </a:path>
              <a:path w="152400" h="170814">
                <a:moveTo>
                  <a:pt x="149656" y="106680"/>
                </a:moveTo>
                <a:lnTo>
                  <a:pt x="111252" y="106680"/>
                </a:lnTo>
                <a:lnTo>
                  <a:pt x="114300" y="96012"/>
                </a:lnTo>
                <a:lnTo>
                  <a:pt x="114300" y="76200"/>
                </a:lnTo>
                <a:lnTo>
                  <a:pt x="111252" y="64008"/>
                </a:lnTo>
                <a:lnTo>
                  <a:pt x="150114" y="64008"/>
                </a:lnTo>
                <a:lnTo>
                  <a:pt x="150876" y="67056"/>
                </a:lnTo>
                <a:lnTo>
                  <a:pt x="152400" y="76200"/>
                </a:lnTo>
                <a:lnTo>
                  <a:pt x="152400" y="92964"/>
                </a:lnTo>
                <a:lnTo>
                  <a:pt x="149656" y="106680"/>
                </a:lnTo>
                <a:close/>
              </a:path>
              <a:path w="152400" h="170814">
                <a:moveTo>
                  <a:pt x="42672" y="106680"/>
                </a:moveTo>
                <a:lnTo>
                  <a:pt x="41148" y="103632"/>
                </a:lnTo>
                <a:lnTo>
                  <a:pt x="41994" y="103632"/>
                </a:lnTo>
                <a:lnTo>
                  <a:pt x="42672" y="106680"/>
                </a:lnTo>
                <a:close/>
              </a:path>
              <a:path w="152400" h="170814">
                <a:moveTo>
                  <a:pt x="107333" y="112776"/>
                </a:moveTo>
                <a:lnTo>
                  <a:pt x="111252" y="103632"/>
                </a:lnTo>
                <a:lnTo>
                  <a:pt x="111252" y="106680"/>
                </a:lnTo>
                <a:lnTo>
                  <a:pt x="149656" y="106680"/>
                </a:lnTo>
                <a:lnTo>
                  <a:pt x="148742" y="111252"/>
                </a:lnTo>
                <a:lnTo>
                  <a:pt x="108204" y="111252"/>
                </a:lnTo>
                <a:lnTo>
                  <a:pt x="107333" y="112776"/>
                </a:lnTo>
                <a:close/>
              </a:path>
              <a:path w="152400" h="170814">
                <a:moveTo>
                  <a:pt x="45719" y="114300"/>
                </a:moveTo>
                <a:lnTo>
                  <a:pt x="44195" y="111252"/>
                </a:lnTo>
                <a:lnTo>
                  <a:pt x="44740" y="112014"/>
                </a:lnTo>
                <a:lnTo>
                  <a:pt x="45719" y="114300"/>
                </a:lnTo>
                <a:close/>
              </a:path>
              <a:path w="152400" h="170814">
                <a:moveTo>
                  <a:pt x="44740" y="112014"/>
                </a:moveTo>
                <a:lnTo>
                  <a:pt x="44195" y="111252"/>
                </a:lnTo>
                <a:lnTo>
                  <a:pt x="44413" y="111252"/>
                </a:lnTo>
                <a:lnTo>
                  <a:pt x="44740" y="112014"/>
                </a:lnTo>
                <a:close/>
              </a:path>
              <a:path w="152400" h="170814">
                <a:moveTo>
                  <a:pt x="106679" y="114300"/>
                </a:moveTo>
                <a:lnTo>
                  <a:pt x="107333" y="112776"/>
                </a:lnTo>
                <a:lnTo>
                  <a:pt x="108204" y="111252"/>
                </a:lnTo>
                <a:lnTo>
                  <a:pt x="106679" y="114300"/>
                </a:lnTo>
                <a:close/>
              </a:path>
              <a:path w="152400" h="170814">
                <a:moveTo>
                  <a:pt x="148132" y="114300"/>
                </a:moveTo>
                <a:lnTo>
                  <a:pt x="106679" y="114300"/>
                </a:lnTo>
                <a:lnTo>
                  <a:pt x="108204" y="111252"/>
                </a:lnTo>
                <a:lnTo>
                  <a:pt x="148742" y="111252"/>
                </a:lnTo>
                <a:lnTo>
                  <a:pt x="148132" y="114300"/>
                </a:lnTo>
                <a:close/>
              </a:path>
              <a:path w="152400" h="170814">
                <a:moveTo>
                  <a:pt x="46373" y="114300"/>
                </a:moveTo>
                <a:lnTo>
                  <a:pt x="45719" y="114300"/>
                </a:lnTo>
                <a:lnTo>
                  <a:pt x="44740" y="112014"/>
                </a:lnTo>
                <a:lnTo>
                  <a:pt x="46373" y="114300"/>
                </a:lnTo>
                <a:close/>
              </a:path>
              <a:path w="152400" h="170814">
                <a:moveTo>
                  <a:pt x="145161" y="121920"/>
                </a:moveTo>
                <a:lnTo>
                  <a:pt x="102108" y="121920"/>
                </a:lnTo>
                <a:lnTo>
                  <a:pt x="107333" y="112776"/>
                </a:lnTo>
                <a:lnTo>
                  <a:pt x="106679" y="114300"/>
                </a:lnTo>
                <a:lnTo>
                  <a:pt x="148132" y="114300"/>
                </a:lnTo>
                <a:lnTo>
                  <a:pt x="147828" y="115824"/>
                </a:lnTo>
                <a:lnTo>
                  <a:pt x="147828" y="117348"/>
                </a:lnTo>
                <a:lnTo>
                  <a:pt x="146304" y="117348"/>
                </a:lnTo>
                <a:lnTo>
                  <a:pt x="146304" y="118872"/>
                </a:lnTo>
                <a:lnTo>
                  <a:pt x="145161" y="121920"/>
                </a:lnTo>
                <a:close/>
              </a:path>
              <a:path w="152400" h="170814">
                <a:moveTo>
                  <a:pt x="51816" y="121920"/>
                </a:moveTo>
                <a:lnTo>
                  <a:pt x="48768" y="118872"/>
                </a:lnTo>
                <a:lnTo>
                  <a:pt x="50919" y="120664"/>
                </a:lnTo>
                <a:lnTo>
                  <a:pt x="51816" y="121920"/>
                </a:lnTo>
                <a:close/>
              </a:path>
              <a:path w="152400" h="170814">
                <a:moveTo>
                  <a:pt x="50919" y="120664"/>
                </a:moveTo>
                <a:lnTo>
                  <a:pt x="48768" y="118872"/>
                </a:lnTo>
                <a:lnTo>
                  <a:pt x="49638" y="118872"/>
                </a:lnTo>
                <a:lnTo>
                  <a:pt x="50919" y="120664"/>
                </a:lnTo>
                <a:close/>
              </a:path>
              <a:path w="152400" h="170814">
                <a:moveTo>
                  <a:pt x="94488" y="126492"/>
                </a:moveTo>
                <a:lnTo>
                  <a:pt x="103632" y="118872"/>
                </a:lnTo>
                <a:lnTo>
                  <a:pt x="102108" y="121920"/>
                </a:lnTo>
                <a:lnTo>
                  <a:pt x="145161" y="121920"/>
                </a:lnTo>
                <a:lnTo>
                  <a:pt x="144018" y="124968"/>
                </a:lnTo>
                <a:lnTo>
                  <a:pt x="99060" y="124968"/>
                </a:lnTo>
                <a:lnTo>
                  <a:pt x="94488" y="126492"/>
                </a:lnTo>
                <a:close/>
              </a:path>
              <a:path w="152400" h="170814">
                <a:moveTo>
                  <a:pt x="52425" y="121920"/>
                </a:moveTo>
                <a:lnTo>
                  <a:pt x="51816" y="121920"/>
                </a:lnTo>
                <a:lnTo>
                  <a:pt x="50919" y="120664"/>
                </a:lnTo>
                <a:lnTo>
                  <a:pt x="52425" y="121920"/>
                </a:lnTo>
                <a:close/>
              </a:path>
              <a:path w="152400" h="170814">
                <a:moveTo>
                  <a:pt x="57912" y="126492"/>
                </a:moveTo>
                <a:lnTo>
                  <a:pt x="54864" y="124968"/>
                </a:lnTo>
                <a:lnTo>
                  <a:pt x="56083" y="124968"/>
                </a:lnTo>
                <a:lnTo>
                  <a:pt x="57912" y="126492"/>
                </a:lnTo>
                <a:close/>
              </a:path>
              <a:path w="152400" h="170814">
                <a:moveTo>
                  <a:pt x="90762" y="129709"/>
                </a:moveTo>
                <a:lnTo>
                  <a:pt x="99060" y="124968"/>
                </a:lnTo>
                <a:lnTo>
                  <a:pt x="144018" y="124968"/>
                </a:lnTo>
                <a:lnTo>
                  <a:pt x="142303" y="129540"/>
                </a:lnTo>
                <a:lnTo>
                  <a:pt x="91439" y="129540"/>
                </a:lnTo>
                <a:lnTo>
                  <a:pt x="90762" y="129709"/>
                </a:lnTo>
                <a:close/>
              </a:path>
              <a:path w="152400" h="170814">
                <a:moveTo>
                  <a:pt x="65532" y="131064"/>
                </a:moveTo>
                <a:lnTo>
                  <a:pt x="64008" y="131064"/>
                </a:lnTo>
                <a:lnTo>
                  <a:pt x="62484" y="129540"/>
                </a:lnTo>
                <a:lnTo>
                  <a:pt x="65532" y="131064"/>
                </a:lnTo>
                <a:close/>
              </a:path>
              <a:path w="152400" h="170814">
                <a:moveTo>
                  <a:pt x="88391" y="131064"/>
                </a:moveTo>
                <a:lnTo>
                  <a:pt x="90762" y="129709"/>
                </a:lnTo>
                <a:lnTo>
                  <a:pt x="91439" y="129540"/>
                </a:lnTo>
                <a:lnTo>
                  <a:pt x="88391" y="131064"/>
                </a:lnTo>
                <a:close/>
              </a:path>
              <a:path w="152400" h="170814">
                <a:moveTo>
                  <a:pt x="141732" y="131064"/>
                </a:moveTo>
                <a:lnTo>
                  <a:pt x="88391" y="131064"/>
                </a:lnTo>
                <a:lnTo>
                  <a:pt x="91439" y="129540"/>
                </a:lnTo>
                <a:lnTo>
                  <a:pt x="142303" y="129540"/>
                </a:lnTo>
                <a:lnTo>
                  <a:pt x="141732" y="131064"/>
                </a:lnTo>
                <a:close/>
              </a:path>
              <a:path w="152400" h="170814">
                <a:moveTo>
                  <a:pt x="140208" y="132588"/>
                </a:moveTo>
                <a:lnTo>
                  <a:pt x="82296" y="132588"/>
                </a:lnTo>
                <a:lnTo>
                  <a:pt x="85344" y="131064"/>
                </a:lnTo>
                <a:lnTo>
                  <a:pt x="90762" y="129709"/>
                </a:lnTo>
                <a:lnTo>
                  <a:pt x="88391" y="131064"/>
                </a:lnTo>
                <a:lnTo>
                  <a:pt x="140208" y="131064"/>
                </a:lnTo>
                <a:lnTo>
                  <a:pt x="140208" y="132588"/>
                </a:lnTo>
                <a:close/>
              </a:path>
              <a:path w="152400" h="170814">
                <a:moveTo>
                  <a:pt x="85344" y="170688"/>
                </a:moveTo>
                <a:lnTo>
                  <a:pt x="70104" y="170688"/>
                </a:lnTo>
                <a:lnTo>
                  <a:pt x="62484" y="169164"/>
                </a:lnTo>
                <a:lnTo>
                  <a:pt x="53339" y="167640"/>
                </a:lnTo>
                <a:lnTo>
                  <a:pt x="47244" y="164592"/>
                </a:lnTo>
                <a:lnTo>
                  <a:pt x="45719" y="163068"/>
                </a:lnTo>
                <a:lnTo>
                  <a:pt x="106679" y="163068"/>
                </a:lnTo>
                <a:lnTo>
                  <a:pt x="106679" y="164592"/>
                </a:lnTo>
                <a:lnTo>
                  <a:pt x="100584" y="166116"/>
                </a:lnTo>
                <a:lnTo>
                  <a:pt x="92964" y="169164"/>
                </a:lnTo>
                <a:lnTo>
                  <a:pt x="85344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12052" y="243154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07964" y="2431542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07252" y="2356104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88964" y="2336292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88964" y="1917192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69152" y="1898904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4612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4612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4612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4612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322564" y="2145792"/>
            <a:ext cx="94615" cy="114300"/>
          </a:xfrm>
          <a:custGeom>
            <a:avLst/>
            <a:gdLst/>
            <a:ahLst/>
            <a:cxnLst/>
            <a:rect l="l" t="t" r="r" b="b"/>
            <a:pathLst>
              <a:path w="94615" h="114300">
                <a:moveTo>
                  <a:pt x="47244" y="114300"/>
                </a:moveTo>
                <a:lnTo>
                  <a:pt x="28932" y="109775"/>
                </a:lnTo>
                <a:lnTo>
                  <a:pt x="13906" y="97536"/>
                </a:lnTo>
                <a:lnTo>
                  <a:pt x="3738" y="79581"/>
                </a:lnTo>
                <a:lnTo>
                  <a:pt x="0" y="57912"/>
                </a:lnTo>
                <a:lnTo>
                  <a:pt x="3738" y="35361"/>
                </a:lnTo>
                <a:lnTo>
                  <a:pt x="13906" y="16954"/>
                </a:lnTo>
                <a:lnTo>
                  <a:pt x="28932" y="4548"/>
                </a:lnTo>
                <a:lnTo>
                  <a:pt x="47244" y="0"/>
                </a:lnTo>
                <a:lnTo>
                  <a:pt x="65555" y="4548"/>
                </a:lnTo>
                <a:lnTo>
                  <a:pt x="80581" y="16954"/>
                </a:lnTo>
                <a:lnTo>
                  <a:pt x="90749" y="35361"/>
                </a:lnTo>
                <a:lnTo>
                  <a:pt x="94488" y="57912"/>
                </a:lnTo>
                <a:lnTo>
                  <a:pt x="90749" y="79581"/>
                </a:lnTo>
                <a:lnTo>
                  <a:pt x="80581" y="97536"/>
                </a:lnTo>
                <a:lnTo>
                  <a:pt x="65555" y="109775"/>
                </a:lnTo>
                <a:lnTo>
                  <a:pt x="47244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02752" y="2127504"/>
            <a:ext cx="134620" cy="152400"/>
          </a:xfrm>
          <a:custGeom>
            <a:avLst/>
            <a:gdLst/>
            <a:ahLst/>
            <a:cxnLst/>
            <a:rect l="l" t="t" r="r" b="b"/>
            <a:pathLst>
              <a:path w="134620" h="152400">
                <a:moveTo>
                  <a:pt x="80772" y="1524"/>
                </a:moveTo>
                <a:lnTo>
                  <a:pt x="53339" y="1524"/>
                </a:lnTo>
                <a:lnTo>
                  <a:pt x="53339" y="0"/>
                </a:lnTo>
                <a:lnTo>
                  <a:pt x="79248" y="0"/>
                </a:lnTo>
                <a:lnTo>
                  <a:pt x="80772" y="1524"/>
                </a:lnTo>
                <a:close/>
              </a:path>
              <a:path w="134620" h="152400">
                <a:moveTo>
                  <a:pt x="114300" y="22860"/>
                </a:moveTo>
                <a:lnTo>
                  <a:pt x="19812" y="22860"/>
                </a:lnTo>
                <a:lnTo>
                  <a:pt x="19812" y="21336"/>
                </a:lnTo>
                <a:lnTo>
                  <a:pt x="27432" y="15240"/>
                </a:lnTo>
                <a:lnTo>
                  <a:pt x="27432" y="13716"/>
                </a:lnTo>
                <a:lnTo>
                  <a:pt x="28956" y="13716"/>
                </a:lnTo>
                <a:lnTo>
                  <a:pt x="30480" y="12192"/>
                </a:lnTo>
                <a:lnTo>
                  <a:pt x="38100" y="7620"/>
                </a:lnTo>
                <a:lnTo>
                  <a:pt x="41148" y="4572"/>
                </a:lnTo>
                <a:lnTo>
                  <a:pt x="50292" y="1524"/>
                </a:lnTo>
                <a:lnTo>
                  <a:pt x="83820" y="1524"/>
                </a:lnTo>
                <a:lnTo>
                  <a:pt x="91439" y="4572"/>
                </a:lnTo>
                <a:lnTo>
                  <a:pt x="92964" y="6096"/>
                </a:lnTo>
                <a:lnTo>
                  <a:pt x="94488" y="6096"/>
                </a:lnTo>
                <a:lnTo>
                  <a:pt x="96012" y="7620"/>
                </a:lnTo>
                <a:lnTo>
                  <a:pt x="103632" y="12192"/>
                </a:lnTo>
                <a:lnTo>
                  <a:pt x="105155" y="12192"/>
                </a:lnTo>
                <a:lnTo>
                  <a:pt x="106679" y="13716"/>
                </a:lnTo>
                <a:lnTo>
                  <a:pt x="106679" y="15240"/>
                </a:lnTo>
                <a:lnTo>
                  <a:pt x="114300" y="21336"/>
                </a:lnTo>
                <a:lnTo>
                  <a:pt x="114300" y="22860"/>
                </a:lnTo>
                <a:close/>
              </a:path>
              <a:path w="134620" h="152400">
                <a:moveTo>
                  <a:pt x="47244" y="48768"/>
                </a:moveTo>
                <a:lnTo>
                  <a:pt x="48768" y="45720"/>
                </a:lnTo>
                <a:lnTo>
                  <a:pt x="6096" y="45720"/>
                </a:lnTo>
                <a:lnTo>
                  <a:pt x="10668" y="35052"/>
                </a:lnTo>
                <a:lnTo>
                  <a:pt x="10668" y="33528"/>
                </a:lnTo>
                <a:lnTo>
                  <a:pt x="12192" y="32004"/>
                </a:lnTo>
                <a:lnTo>
                  <a:pt x="18288" y="24384"/>
                </a:lnTo>
                <a:lnTo>
                  <a:pt x="18288" y="22860"/>
                </a:lnTo>
                <a:lnTo>
                  <a:pt x="115824" y="22860"/>
                </a:lnTo>
                <a:lnTo>
                  <a:pt x="115824" y="24384"/>
                </a:lnTo>
                <a:lnTo>
                  <a:pt x="121920" y="33528"/>
                </a:lnTo>
                <a:lnTo>
                  <a:pt x="123444" y="33528"/>
                </a:lnTo>
                <a:lnTo>
                  <a:pt x="123444" y="35052"/>
                </a:lnTo>
                <a:lnTo>
                  <a:pt x="124750" y="38100"/>
                </a:lnTo>
                <a:lnTo>
                  <a:pt x="59436" y="38100"/>
                </a:lnTo>
                <a:lnTo>
                  <a:pt x="54864" y="41148"/>
                </a:lnTo>
                <a:lnTo>
                  <a:pt x="53339" y="41148"/>
                </a:lnTo>
                <a:lnTo>
                  <a:pt x="50292" y="44196"/>
                </a:lnTo>
                <a:lnTo>
                  <a:pt x="50901" y="44196"/>
                </a:lnTo>
                <a:lnTo>
                  <a:pt x="47244" y="48768"/>
                </a:lnTo>
                <a:close/>
              </a:path>
              <a:path w="134620" h="152400">
                <a:moveTo>
                  <a:pt x="54864" y="41148"/>
                </a:moveTo>
                <a:lnTo>
                  <a:pt x="59436" y="38100"/>
                </a:lnTo>
                <a:lnTo>
                  <a:pt x="64008" y="38100"/>
                </a:lnTo>
                <a:lnTo>
                  <a:pt x="54864" y="41148"/>
                </a:lnTo>
                <a:close/>
              </a:path>
              <a:path w="134620" h="152400">
                <a:moveTo>
                  <a:pt x="79248" y="41148"/>
                </a:moveTo>
                <a:lnTo>
                  <a:pt x="70104" y="38100"/>
                </a:lnTo>
                <a:lnTo>
                  <a:pt x="74676" y="38100"/>
                </a:lnTo>
                <a:lnTo>
                  <a:pt x="79248" y="41148"/>
                </a:lnTo>
                <a:close/>
              </a:path>
              <a:path w="134620" h="152400">
                <a:moveTo>
                  <a:pt x="82513" y="43325"/>
                </a:moveTo>
                <a:lnTo>
                  <a:pt x="74676" y="38100"/>
                </a:lnTo>
                <a:lnTo>
                  <a:pt x="124750" y="38100"/>
                </a:lnTo>
                <a:lnTo>
                  <a:pt x="126056" y="41148"/>
                </a:lnTo>
                <a:lnTo>
                  <a:pt x="80772" y="41148"/>
                </a:lnTo>
                <a:lnTo>
                  <a:pt x="82513" y="43325"/>
                </a:lnTo>
                <a:close/>
              </a:path>
              <a:path w="134620" h="152400">
                <a:moveTo>
                  <a:pt x="50292" y="44196"/>
                </a:moveTo>
                <a:lnTo>
                  <a:pt x="53339" y="41148"/>
                </a:lnTo>
                <a:lnTo>
                  <a:pt x="51598" y="43325"/>
                </a:lnTo>
                <a:lnTo>
                  <a:pt x="50292" y="44196"/>
                </a:lnTo>
                <a:close/>
              </a:path>
              <a:path w="134620" h="152400">
                <a:moveTo>
                  <a:pt x="51598" y="43325"/>
                </a:moveTo>
                <a:lnTo>
                  <a:pt x="53339" y="41148"/>
                </a:lnTo>
                <a:lnTo>
                  <a:pt x="54864" y="41148"/>
                </a:lnTo>
                <a:lnTo>
                  <a:pt x="51598" y="43325"/>
                </a:lnTo>
                <a:close/>
              </a:path>
              <a:path w="134620" h="152400">
                <a:moveTo>
                  <a:pt x="83820" y="44196"/>
                </a:moveTo>
                <a:lnTo>
                  <a:pt x="82513" y="43325"/>
                </a:lnTo>
                <a:lnTo>
                  <a:pt x="80772" y="41148"/>
                </a:lnTo>
                <a:lnTo>
                  <a:pt x="83820" y="44196"/>
                </a:lnTo>
                <a:close/>
              </a:path>
              <a:path w="134620" h="152400">
                <a:moveTo>
                  <a:pt x="127362" y="44196"/>
                </a:moveTo>
                <a:lnTo>
                  <a:pt x="83820" y="44196"/>
                </a:lnTo>
                <a:lnTo>
                  <a:pt x="80772" y="41148"/>
                </a:lnTo>
                <a:lnTo>
                  <a:pt x="126056" y="41148"/>
                </a:lnTo>
                <a:lnTo>
                  <a:pt x="127362" y="44196"/>
                </a:lnTo>
                <a:close/>
              </a:path>
              <a:path w="134620" h="152400">
                <a:moveTo>
                  <a:pt x="50901" y="44196"/>
                </a:moveTo>
                <a:lnTo>
                  <a:pt x="50292" y="44196"/>
                </a:lnTo>
                <a:lnTo>
                  <a:pt x="51598" y="43325"/>
                </a:lnTo>
                <a:lnTo>
                  <a:pt x="50901" y="44196"/>
                </a:lnTo>
                <a:close/>
              </a:path>
              <a:path w="134620" h="152400">
                <a:moveTo>
                  <a:pt x="86868" y="48768"/>
                </a:moveTo>
                <a:lnTo>
                  <a:pt x="82513" y="43325"/>
                </a:lnTo>
                <a:lnTo>
                  <a:pt x="83820" y="44196"/>
                </a:lnTo>
                <a:lnTo>
                  <a:pt x="127362" y="44196"/>
                </a:lnTo>
                <a:lnTo>
                  <a:pt x="128016" y="45720"/>
                </a:lnTo>
                <a:lnTo>
                  <a:pt x="85344" y="45720"/>
                </a:lnTo>
                <a:lnTo>
                  <a:pt x="86868" y="48768"/>
                </a:lnTo>
                <a:close/>
              </a:path>
              <a:path w="134620" h="152400">
                <a:moveTo>
                  <a:pt x="48768" y="105156"/>
                </a:moveTo>
                <a:lnTo>
                  <a:pt x="4572" y="105156"/>
                </a:lnTo>
                <a:lnTo>
                  <a:pt x="4572" y="102108"/>
                </a:lnTo>
                <a:lnTo>
                  <a:pt x="1524" y="91440"/>
                </a:lnTo>
                <a:lnTo>
                  <a:pt x="1524" y="88392"/>
                </a:lnTo>
                <a:lnTo>
                  <a:pt x="0" y="77724"/>
                </a:lnTo>
                <a:lnTo>
                  <a:pt x="0" y="74676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4572" y="45720"/>
                </a:lnTo>
                <a:lnTo>
                  <a:pt x="48768" y="45720"/>
                </a:lnTo>
                <a:lnTo>
                  <a:pt x="44704" y="51816"/>
                </a:lnTo>
                <a:lnTo>
                  <a:pt x="44195" y="51816"/>
                </a:lnTo>
                <a:lnTo>
                  <a:pt x="42672" y="54864"/>
                </a:lnTo>
                <a:lnTo>
                  <a:pt x="43180" y="54864"/>
                </a:lnTo>
                <a:lnTo>
                  <a:pt x="42164" y="57912"/>
                </a:lnTo>
                <a:lnTo>
                  <a:pt x="41148" y="57912"/>
                </a:lnTo>
                <a:lnTo>
                  <a:pt x="38100" y="68580"/>
                </a:lnTo>
                <a:lnTo>
                  <a:pt x="39243" y="68580"/>
                </a:lnTo>
                <a:lnTo>
                  <a:pt x="38481" y="74676"/>
                </a:lnTo>
                <a:lnTo>
                  <a:pt x="38100" y="74676"/>
                </a:lnTo>
                <a:lnTo>
                  <a:pt x="38100" y="77724"/>
                </a:lnTo>
                <a:lnTo>
                  <a:pt x="38535" y="77724"/>
                </a:lnTo>
                <a:lnTo>
                  <a:pt x="39188" y="82296"/>
                </a:lnTo>
                <a:lnTo>
                  <a:pt x="38100" y="82296"/>
                </a:lnTo>
                <a:lnTo>
                  <a:pt x="41148" y="92964"/>
                </a:lnTo>
                <a:lnTo>
                  <a:pt x="42164" y="92964"/>
                </a:lnTo>
                <a:lnTo>
                  <a:pt x="43180" y="96012"/>
                </a:lnTo>
                <a:lnTo>
                  <a:pt x="42672" y="96012"/>
                </a:lnTo>
                <a:lnTo>
                  <a:pt x="44195" y="99060"/>
                </a:lnTo>
                <a:lnTo>
                  <a:pt x="44704" y="99060"/>
                </a:lnTo>
                <a:lnTo>
                  <a:pt x="48768" y="105156"/>
                </a:lnTo>
                <a:close/>
              </a:path>
              <a:path w="134620" h="152400">
                <a:moveTo>
                  <a:pt x="131281" y="54864"/>
                </a:moveTo>
                <a:lnTo>
                  <a:pt x="91439" y="54864"/>
                </a:lnTo>
                <a:lnTo>
                  <a:pt x="85344" y="45720"/>
                </a:lnTo>
                <a:lnTo>
                  <a:pt x="128016" y="45720"/>
                </a:lnTo>
                <a:lnTo>
                  <a:pt x="129539" y="47244"/>
                </a:lnTo>
                <a:lnTo>
                  <a:pt x="129539" y="48768"/>
                </a:lnTo>
                <a:lnTo>
                  <a:pt x="131281" y="54864"/>
                </a:lnTo>
                <a:close/>
              </a:path>
              <a:path w="134620" h="152400">
                <a:moveTo>
                  <a:pt x="42672" y="54864"/>
                </a:moveTo>
                <a:lnTo>
                  <a:pt x="44195" y="51816"/>
                </a:lnTo>
                <a:lnTo>
                  <a:pt x="43687" y="53340"/>
                </a:lnTo>
                <a:lnTo>
                  <a:pt x="42672" y="54864"/>
                </a:lnTo>
                <a:close/>
              </a:path>
              <a:path w="134620" h="152400">
                <a:moveTo>
                  <a:pt x="43687" y="53340"/>
                </a:moveTo>
                <a:lnTo>
                  <a:pt x="44195" y="51816"/>
                </a:lnTo>
                <a:lnTo>
                  <a:pt x="44704" y="51816"/>
                </a:lnTo>
                <a:lnTo>
                  <a:pt x="43687" y="53340"/>
                </a:lnTo>
                <a:close/>
              </a:path>
              <a:path w="134620" h="152400">
                <a:moveTo>
                  <a:pt x="92964" y="60960"/>
                </a:moveTo>
                <a:lnTo>
                  <a:pt x="88391" y="51816"/>
                </a:lnTo>
                <a:lnTo>
                  <a:pt x="91439" y="54864"/>
                </a:lnTo>
                <a:lnTo>
                  <a:pt x="131281" y="54864"/>
                </a:lnTo>
                <a:lnTo>
                  <a:pt x="132152" y="57912"/>
                </a:lnTo>
                <a:lnTo>
                  <a:pt x="92964" y="57912"/>
                </a:lnTo>
                <a:lnTo>
                  <a:pt x="92964" y="60960"/>
                </a:lnTo>
                <a:close/>
              </a:path>
              <a:path w="134620" h="152400">
                <a:moveTo>
                  <a:pt x="43180" y="54864"/>
                </a:moveTo>
                <a:lnTo>
                  <a:pt x="42672" y="54864"/>
                </a:lnTo>
                <a:lnTo>
                  <a:pt x="43687" y="53340"/>
                </a:lnTo>
                <a:lnTo>
                  <a:pt x="43180" y="54864"/>
                </a:lnTo>
                <a:close/>
              </a:path>
              <a:path w="134620" h="152400">
                <a:moveTo>
                  <a:pt x="41148" y="60960"/>
                </a:moveTo>
                <a:lnTo>
                  <a:pt x="41148" y="57912"/>
                </a:lnTo>
                <a:lnTo>
                  <a:pt x="42164" y="57912"/>
                </a:lnTo>
                <a:lnTo>
                  <a:pt x="41148" y="60960"/>
                </a:lnTo>
                <a:close/>
              </a:path>
              <a:path w="134620" h="152400">
                <a:moveTo>
                  <a:pt x="94488" y="68580"/>
                </a:moveTo>
                <a:lnTo>
                  <a:pt x="92964" y="57912"/>
                </a:lnTo>
                <a:lnTo>
                  <a:pt x="132152" y="57912"/>
                </a:lnTo>
                <a:lnTo>
                  <a:pt x="132588" y="59436"/>
                </a:lnTo>
                <a:lnTo>
                  <a:pt x="132588" y="62484"/>
                </a:lnTo>
                <a:lnTo>
                  <a:pt x="132969" y="65532"/>
                </a:lnTo>
                <a:lnTo>
                  <a:pt x="94488" y="65532"/>
                </a:lnTo>
                <a:lnTo>
                  <a:pt x="94488" y="68580"/>
                </a:lnTo>
                <a:close/>
              </a:path>
              <a:path w="134620" h="152400">
                <a:moveTo>
                  <a:pt x="39243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243" y="68580"/>
                </a:lnTo>
                <a:close/>
              </a:path>
              <a:path w="134620" h="152400">
                <a:moveTo>
                  <a:pt x="95808" y="76098"/>
                </a:moveTo>
                <a:lnTo>
                  <a:pt x="94488" y="65532"/>
                </a:lnTo>
                <a:lnTo>
                  <a:pt x="132969" y="65532"/>
                </a:lnTo>
                <a:lnTo>
                  <a:pt x="134112" y="74676"/>
                </a:lnTo>
                <a:lnTo>
                  <a:pt x="96012" y="74676"/>
                </a:lnTo>
                <a:lnTo>
                  <a:pt x="95808" y="76098"/>
                </a:lnTo>
                <a:close/>
              </a:path>
              <a:path w="134620" h="152400">
                <a:moveTo>
                  <a:pt x="38100" y="77724"/>
                </a:moveTo>
                <a:lnTo>
                  <a:pt x="38100" y="74676"/>
                </a:lnTo>
                <a:lnTo>
                  <a:pt x="38303" y="76098"/>
                </a:lnTo>
                <a:lnTo>
                  <a:pt x="38100" y="77724"/>
                </a:lnTo>
                <a:close/>
              </a:path>
              <a:path w="134620" h="152400">
                <a:moveTo>
                  <a:pt x="38303" y="76098"/>
                </a:moveTo>
                <a:lnTo>
                  <a:pt x="38100" y="74676"/>
                </a:lnTo>
                <a:lnTo>
                  <a:pt x="38481" y="74676"/>
                </a:lnTo>
                <a:lnTo>
                  <a:pt x="38303" y="76098"/>
                </a:lnTo>
                <a:close/>
              </a:path>
              <a:path w="134620" h="152400">
                <a:moveTo>
                  <a:pt x="96012" y="77724"/>
                </a:moveTo>
                <a:lnTo>
                  <a:pt x="95808" y="76098"/>
                </a:lnTo>
                <a:lnTo>
                  <a:pt x="96012" y="74676"/>
                </a:lnTo>
                <a:lnTo>
                  <a:pt x="96012" y="77724"/>
                </a:lnTo>
                <a:close/>
              </a:path>
              <a:path w="134620" h="152400">
                <a:moveTo>
                  <a:pt x="134112" y="77724"/>
                </a:moveTo>
                <a:lnTo>
                  <a:pt x="96012" y="77724"/>
                </a:lnTo>
                <a:lnTo>
                  <a:pt x="96012" y="74676"/>
                </a:lnTo>
                <a:lnTo>
                  <a:pt x="134112" y="74676"/>
                </a:lnTo>
                <a:lnTo>
                  <a:pt x="134112" y="77724"/>
                </a:lnTo>
                <a:close/>
              </a:path>
              <a:path w="134620" h="152400">
                <a:moveTo>
                  <a:pt x="38535" y="77724"/>
                </a:moveTo>
                <a:lnTo>
                  <a:pt x="38100" y="77724"/>
                </a:lnTo>
                <a:lnTo>
                  <a:pt x="38303" y="76098"/>
                </a:lnTo>
                <a:lnTo>
                  <a:pt x="38535" y="77724"/>
                </a:lnTo>
                <a:close/>
              </a:path>
              <a:path w="134620" h="152400">
                <a:moveTo>
                  <a:pt x="133023" y="85344"/>
                </a:moveTo>
                <a:lnTo>
                  <a:pt x="94488" y="85344"/>
                </a:lnTo>
                <a:lnTo>
                  <a:pt x="95808" y="76098"/>
                </a:lnTo>
                <a:lnTo>
                  <a:pt x="96012" y="77724"/>
                </a:lnTo>
                <a:lnTo>
                  <a:pt x="134112" y="77724"/>
                </a:lnTo>
                <a:lnTo>
                  <a:pt x="133023" y="85344"/>
                </a:lnTo>
                <a:close/>
              </a:path>
              <a:path w="134620" h="152400">
                <a:moveTo>
                  <a:pt x="39624" y="85344"/>
                </a:moveTo>
                <a:lnTo>
                  <a:pt x="38100" y="82296"/>
                </a:lnTo>
                <a:lnTo>
                  <a:pt x="39188" y="82296"/>
                </a:lnTo>
                <a:lnTo>
                  <a:pt x="39624" y="85344"/>
                </a:lnTo>
                <a:close/>
              </a:path>
              <a:path w="134620" h="152400">
                <a:moveTo>
                  <a:pt x="132152" y="92964"/>
                </a:moveTo>
                <a:lnTo>
                  <a:pt x="92964" y="92964"/>
                </a:lnTo>
                <a:lnTo>
                  <a:pt x="94488" y="82296"/>
                </a:lnTo>
                <a:lnTo>
                  <a:pt x="94488" y="85344"/>
                </a:lnTo>
                <a:lnTo>
                  <a:pt x="133023" y="85344"/>
                </a:lnTo>
                <a:lnTo>
                  <a:pt x="132588" y="88392"/>
                </a:lnTo>
                <a:lnTo>
                  <a:pt x="132588" y="91440"/>
                </a:lnTo>
                <a:lnTo>
                  <a:pt x="132152" y="92964"/>
                </a:lnTo>
                <a:close/>
              </a:path>
              <a:path w="134620" h="152400">
                <a:moveTo>
                  <a:pt x="42164" y="92964"/>
                </a:moveTo>
                <a:lnTo>
                  <a:pt x="41148" y="92964"/>
                </a:lnTo>
                <a:lnTo>
                  <a:pt x="41148" y="89916"/>
                </a:lnTo>
                <a:lnTo>
                  <a:pt x="42164" y="92964"/>
                </a:lnTo>
                <a:close/>
              </a:path>
              <a:path w="134620" h="152400">
                <a:moveTo>
                  <a:pt x="88391" y="99060"/>
                </a:moveTo>
                <a:lnTo>
                  <a:pt x="92964" y="89916"/>
                </a:lnTo>
                <a:lnTo>
                  <a:pt x="92964" y="92964"/>
                </a:lnTo>
                <a:lnTo>
                  <a:pt x="132152" y="92964"/>
                </a:lnTo>
                <a:lnTo>
                  <a:pt x="131281" y="96012"/>
                </a:lnTo>
                <a:lnTo>
                  <a:pt x="91439" y="96012"/>
                </a:lnTo>
                <a:lnTo>
                  <a:pt x="88391" y="99060"/>
                </a:lnTo>
                <a:close/>
              </a:path>
              <a:path w="134620" h="152400">
                <a:moveTo>
                  <a:pt x="44195" y="99060"/>
                </a:moveTo>
                <a:lnTo>
                  <a:pt x="42672" y="96012"/>
                </a:lnTo>
                <a:lnTo>
                  <a:pt x="43687" y="97536"/>
                </a:lnTo>
                <a:lnTo>
                  <a:pt x="44195" y="99060"/>
                </a:lnTo>
                <a:close/>
              </a:path>
              <a:path w="134620" h="152400">
                <a:moveTo>
                  <a:pt x="43687" y="97536"/>
                </a:moveTo>
                <a:lnTo>
                  <a:pt x="42672" y="96012"/>
                </a:lnTo>
                <a:lnTo>
                  <a:pt x="43180" y="96012"/>
                </a:lnTo>
                <a:lnTo>
                  <a:pt x="43687" y="97536"/>
                </a:lnTo>
                <a:close/>
              </a:path>
              <a:path w="134620" h="152400">
                <a:moveTo>
                  <a:pt x="128016" y="105156"/>
                </a:moveTo>
                <a:lnTo>
                  <a:pt x="85344" y="105156"/>
                </a:lnTo>
                <a:lnTo>
                  <a:pt x="91439" y="96012"/>
                </a:lnTo>
                <a:lnTo>
                  <a:pt x="131281" y="96012"/>
                </a:lnTo>
                <a:lnTo>
                  <a:pt x="129539" y="102108"/>
                </a:lnTo>
                <a:lnTo>
                  <a:pt x="129539" y="103632"/>
                </a:lnTo>
                <a:lnTo>
                  <a:pt x="128016" y="105156"/>
                </a:lnTo>
                <a:close/>
              </a:path>
              <a:path w="134620" h="152400">
                <a:moveTo>
                  <a:pt x="44704" y="99060"/>
                </a:moveTo>
                <a:lnTo>
                  <a:pt x="44195" y="99060"/>
                </a:lnTo>
                <a:lnTo>
                  <a:pt x="43687" y="97536"/>
                </a:lnTo>
                <a:lnTo>
                  <a:pt x="44704" y="99060"/>
                </a:lnTo>
                <a:close/>
              </a:path>
              <a:path w="134620" h="152400">
                <a:moveTo>
                  <a:pt x="115824" y="128016"/>
                </a:moveTo>
                <a:lnTo>
                  <a:pt x="18288" y="128016"/>
                </a:lnTo>
                <a:lnTo>
                  <a:pt x="18288" y="126492"/>
                </a:lnTo>
                <a:lnTo>
                  <a:pt x="12192" y="118872"/>
                </a:lnTo>
                <a:lnTo>
                  <a:pt x="10668" y="117348"/>
                </a:lnTo>
                <a:lnTo>
                  <a:pt x="10668" y="115824"/>
                </a:lnTo>
                <a:lnTo>
                  <a:pt x="6096" y="105156"/>
                </a:lnTo>
                <a:lnTo>
                  <a:pt x="48768" y="105156"/>
                </a:lnTo>
                <a:lnTo>
                  <a:pt x="47244" y="102108"/>
                </a:lnTo>
                <a:lnTo>
                  <a:pt x="50901" y="106680"/>
                </a:lnTo>
                <a:lnTo>
                  <a:pt x="50292" y="106680"/>
                </a:lnTo>
                <a:lnTo>
                  <a:pt x="53339" y="109728"/>
                </a:lnTo>
                <a:lnTo>
                  <a:pt x="54864" y="109728"/>
                </a:lnTo>
                <a:lnTo>
                  <a:pt x="59436" y="112776"/>
                </a:lnTo>
                <a:lnTo>
                  <a:pt x="60960" y="112776"/>
                </a:lnTo>
                <a:lnTo>
                  <a:pt x="64008" y="114300"/>
                </a:lnTo>
                <a:lnTo>
                  <a:pt x="124097" y="114300"/>
                </a:lnTo>
                <a:lnTo>
                  <a:pt x="123444" y="115824"/>
                </a:lnTo>
                <a:lnTo>
                  <a:pt x="123444" y="117348"/>
                </a:lnTo>
                <a:lnTo>
                  <a:pt x="121920" y="118872"/>
                </a:lnTo>
                <a:lnTo>
                  <a:pt x="115824" y="126492"/>
                </a:lnTo>
                <a:lnTo>
                  <a:pt x="115824" y="128016"/>
                </a:lnTo>
                <a:close/>
              </a:path>
              <a:path w="134620" h="152400">
                <a:moveTo>
                  <a:pt x="82513" y="107550"/>
                </a:moveTo>
                <a:lnTo>
                  <a:pt x="86868" y="102108"/>
                </a:lnTo>
                <a:lnTo>
                  <a:pt x="85344" y="105156"/>
                </a:lnTo>
                <a:lnTo>
                  <a:pt x="128016" y="105156"/>
                </a:lnTo>
                <a:lnTo>
                  <a:pt x="127362" y="106680"/>
                </a:lnTo>
                <a:lnTo>
                  <a:pt x="83820" y="106680"/>
                </a:lnTo>
                <a:lnTo>
                  <a:pt x="82513" y="107550"/>
                </a:lnTo>
                <a:close/>
              </a:path>
              <a:path w="134620" h="152400">
                <a:moveTo>
                  <a:pt x="53339" y="109728"/>
                </a:moveTo>
                <a:lnTo>
                  <a:pt x="50292" y="106680"/>
                </a:lnTo>
                <a:lnTo>
                  <a:pt x="51598" y="107550"/>
                </a:lnTo>
                <a:lnTo>
                  <a:pt x="53339" y="109728"/>
                </a:lnTo>
                <a:close/>
              </a:path>
              <a:path w="134620" h="152400">
                <a:moveTo>
                  <a:pt x="51598" y="107550"/>
                </a:moveTo>
                <a:lnTo>
                  <a:pt x="50292" y="106680"/>
                </a:lnTo>
                <a:lnTo>
                  <a:pt x="50901" y="106680"/>
                </a:lnTo>
                <a:lnTo>
                  <a:pt x="51598" y="107550"/>
                </a:lnTo>
                <a:close/>
              </a:path>
              <a:path w="134620" h="152400">
                <a:moveTo>
                  <a:pt x="80772" y="109728"/>
                </a:moveTo>
                <a:lnTo>
                  <a:pt x="82513" y="107550"/>
                </a:lnTo>
                <a:lnTo>
                  <a:pt x="83820" y="106680"/>
                </a:lnTo>
                <a:lnTo>
                  <a:pt x="80772" y="109728"/>
                </a:lnTo>
                <a:close/>
              </a:path>
              <a:path w="134620" h="152400">
                <a:moveTo>
                  <a:pt x="126056" y="109728"/>
                </a:moveTo>
                <a:lnTo>
                  <a:pt x="80772" y="109728"/>
                </a:lnTo>
                <a:lnTo>
                  <a:pt x="83820" y="106680"/>
                </a:lnTo>
                <a:lnTo>
                  <a:pt x="127362" y="106680"/>
                </a:lnTo>
                <a:lnTo>
                  <a:pt x="126056" y="109728"/>
                </a:lnTo>
                <a:close/>
              </a:path>
              <a:path w="134620" h="152400">
                <a:moveTo>
                  <a:pt x="54864" y="109728"/>
                </a:moveTo>
                <a:lnTo>
                  <a:pt x="53339" y="109728"/>
                </a:lnTo>
                <a:lnTo>
                  <a:pt x="51598" y="107550"/>
                </a:lnTo>
                <a:lnTo>
                  <a:pt x="54864" y="109728"/>
                </a:lnTo>
                <a:close/>
              </a:path>
              <a:path w="134620" h="152400">
                <a:moveTo>
                  <a:pt x="124750" y="112776"/>
                </a:moveTo>
                <a:lnTo>
                  <a:pt x="74676" y="112776"/>
                </a:lnTo>
                <a:lnTo>
                  <a:pt x="82513" y="107550"/>
                </a:lnTo>
                <a:lnTo>
                  <a:pt x="80772" y="109728"/>
                </a:lnTo>
                <a:lnTo>
                  <a:pt x="126056" y="109728"/>
                </a:lnTo>
                <a:lnTo>
                  <a:pt x="124750" y="112776"/>
                </a:lnTo>
                <a:close/>
              </a:path>
              <a:path w="134620" h="152400">
                <a:moveTo>
                  <a:pt x="60960" y="112776"/>
                </a:moveTo>
                <a:lnTo>
                  <a:pt x="59436" y="112776"/>
                </a:lnTo>
                <a:lnTo>
                  <a:pt x="54864" y="109728"/>
                </a:lnTo>
                <a:lnTo>
                  <a:pt x="60960" y="112776"/>
                </a:lnTo>
                <a:close/>
              </a:path>
              <a:path w="134620" h="152400">
                <a:moveTo>
                  <a:pt x="124097" y="114300"/>
                </a:moveTo>
                <a:lnTo>
                  <a:pt x="70104" y="114300"/>
                </a:lnTo>
                <a:lnTo>
                  <a:pt x="79248" y="109728"/>
                </a:lnTo>
                <a:lnTo>
                  <a:pt x="74676" y="112776"/>
                </a:lnTo>
                <a:lnTo>
                  <a:pt x="124750" y="112776"/>
                </a:lnTo>
                <a:lnTo>
                  <a:pt x="124097" y="114300"/>
                </a:lnTo>
                <a:close/>
              </a:path>
              <a:path w="134620" h="152400">
                <a:moveTo>
                  <a:pt x="65532" y="114300"/>
                </a:moveTo>
                <a:lnTo>
                  <a:pt x="64008" y="114300"/>
                </a:lnTo>
                <a:lnTo>
                  <a:pt x="60960" y="112776"/>
                </a:lnTo>
                <a:lnTo>
                  <a:pt x="62484" y="112776"/>
                </a:lnTo>
                <a:lnTo>
                  <a:pt x="65532" y="114300"/>
                </a:lnTo>
                <a:close/>
              </a:path>
              <a:path w="134620" h="152400">
                <a:moveTo>
                  <a:pt x="70104" y="114300"/>
                </a:moveTo>
                <a:lnTo>
                  <a:pt x="68580" y="114300"/>
                </a:lnTo>
                <a:lnTo>
                  <a:pt x="73152" y="112776"/>
                </a:lnTo>
                <a:lnTo>
                  <a:pt x="70104" y="114300"/>
                </a:lnTo>
                <a:close/>
              </a:path>
              <a:path w="134620" h="152400">
                <a:moveTo>
                  <a:pt x="105155" y="138684"/>
                </a:moveTo>
                <a:lnTo>
                  <a:pt x="28956" y="138684"/>
                </a:lnTo>
                <a:lnTo>
                  <a:pt x="19812" y="129540"/>
                </a:lnTo>
                <a:lnTo>
                  <a:pt x="19812" y="128016"/>
                </a:lnTo>
                <a:lnTo>
                  <a:pt x="114300" y="128016"/>
                </a:lnTo>
                <a:lnTo>
                  <a:pt x="114300" y="129540"/>
                </a:lnTo>
                <a:lnTo>
                  <a:pt x="105155" y="138684"/>
                </a:lnTo>
                <a:close/>
              </a:path>
              <a:path w="134620" h="152400">
                <a:moveTo>
                  <a:pt x="96012" y="144780"/>
                </a:moveTo>
                <a:lnTo>
                  <a:pt x="38100" y="144780"/>
                </a:lnTo>
                <a:lnTo>
                  <a:pt x="30480" y="138684"/>
                </a:lnTo>
                <a:lnTo>
                  <a:pt x="103632" y="138684"/>
                </a:lnTo>
                <a:lnTo>
                  <a:pt x="96012" y="144780"/>
                </a:lnTo>
                <a:close/>
              </a:path>
              <a:path w="134620" h="152400">
                <a:moveTo>
                  <a:pt x="83820" y="149352"/>
                </a:moveTo>
                <a:lnTo>
                  <a:pt x="50292" y="149352"/>
                </a:lnTo>
                <a:lnTo>
                  <a:pt x="41148" y="146304"/>
                </a:lnTo>
                <a:lnTo>
                  <a:pt x="41148" y="144780"/>
                </a:lnTo>
                <a:lnTo>
                  <a:pt x="94488" y="144780"/>
                </a:lnTo>
                <a:lnTo>
                  <a:pt x="92964" y="146304"/>
                </a:lnTo>
                <a:lnTo>
                  <a:pt x="91439" y="146304"/>
                </a:lnTo>
                <a:lnTo>
                  <a:pt x="83820" y="149352"/>
                </a:lnTo>
                <a:close/>
              </a:path>
              <a:path w="134620" h="152400">
                <a:moveTo>
                  <a:pt x="79248" y="150876"/>
                </a:moveTo>
                <a:lnTo>
                  <a:pt x="53339" y="150876"/>
                </a:lnTo>
                <a:lnTo>
                  <a:pt x="53339" y="149352"/>
                </a:lnTo>
                <a:lnTo>
                  <a:pt x="80772" y="149352"/>
                </a:lnTo>
                <a:lnTo>
                  <a:pt x="79248" y="150876"/>
                </a:lnTo>
                <a:close/>
              </a:path>
              <a:path w="134620" h="152400">
                <a:moveTo>
                  <a:pt x="68580" y="152400"/>
                </a:moveTo>
                <a:lnTo>
                  <a:pt x="60960" y="150876"/>
                </a:lnTo>
                <a:lnTo>
                  <a:pt x="74676" y="150876"/>
                </a:lnTo>
                <a:lnTo>
                  <a:pt x="6858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87717" y="1659636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19">
                <a:moveTo>
                  <a:pt x="0" y="0"/>
                </a:moveTo>
                <a:lnTo>
                  <a:pt x="0" y="10104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77811" y="1644395"/>
            <a:ext cx="817244" cy="574675"/>
          </a:xfrm>
          <a:custGeom>
            <a:avLst/>
            <a:gdLst/>
            <a:ahLst/>
            <a:cxnLst/>
            <a:rect l="l" t="t" r="r" b="b"/>
            <a:pathLst>
              <a:path w="817245" h="574675">
                <a:moveTo>
                  <a:pt x="795527" y="574548"/>
                </a:moveTo>
                <a:lnTo>
                  <a:pt x="0" y="32004"/>
                </a:lnTo>
                <a:lnTo>
                  <a:pt x="21335" y="0"/>
                </a:lnTo>
                <a:lnTo>
                  <a:pt x="816864" y="542544"/>
                </a:lnTo>
                <a:lnTo>
                  <a:pt x="795527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79335" y="2186940"/>
            <a:ext cx="814069" cy="500380"/>
          </a:xfrm>
          <a:custGeom>
            <a:avLst/>
            <a:gdLst/>
            <a:ahLst/>
            <a:cxnLst/>
            <a:rect l="l" t="t" r="r" b="b"/>
            <a:pathLst>
              <a:path w="814070" h="500380">
                <a:moveTo>
                  <a:pt x="18287" y="499871"/>
                </a:moveTo>
                <a:lnTo>
                  <a:pt x="0" y="466343"/>
                </a:lnTo>
                <a:lnTo>
                  <a:pt x="795528" y="0"/>
                </a:lnTo>
                <a:lnTo>
                  <a:pt x="813816" y="32004"/>
                </a:lnTo>
                <a:lnTo>
                  <a:pt x="18287" y="49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916737" y="17466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21500" y="221575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28515" y="998981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 h="0">
                <a:moveTo>
                  <a:pt x="0" y="0"/>
                </a:moveTo>
                <a:lnTo>
                  <a:pt x="870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38272" y="998981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 h="0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41548" y="176098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20796" y="221742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69308" y="198958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 h="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779014" y="82753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57856" y="2122932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4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59663" y="170688"/>
                </a:lnTo>
                <a:lnTo>
                  <a:pt x="359663" y="190500"/>
                </a:lnTo>
                <a:close/>
              </a:path>
              <a:path w="360044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0044" h="190500">
                <a:moveTo>
                  <a:pt x="321563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1563" y="18288"/>
                </a:lnTo>
                <a:lnTo>
                  <a:pt x="321563" y="38100"/>
                </a:lnTo>
                <a:close/>
              </a:path>
              <a:path w="360044" h="190500">
                <a:moveTo>
                  <a:pt x="321563" y="170688"/>
                </a:moveTo>
                <a:lnTo>
                  <a:pt x="321563" y="18288"/>
                </a:lnTo>
                <a:lnTo>
                  <a:pt x="341376" y="38100"/>
                </a:lnTo>
                <a:lnTo>
                  <a:pt x="359663" y="38100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0688"/>
                </a:lnTo>
                <a:close/>
              </a:path>
              <a:path w="360044" h="190500">
                <a:moveTo>
                  <a:pt x="359663" y="38100"/>
                </a:moveTo>
                <a:lnTo>
                  <a:pt x="341376" y="38100"/>
                </a:lnTo>
                <a:lnTo>
                  <a:pt x="321563" y="18288"/>
                </a:lnTo>
                <a:lnTo>
                  <a:pt x="359663" y="18288"/>
                </a:lnTo>
                <a:lnTo>
                  <a:pt x="359663" y="38100"/>
                </a:lnTo>
                <a:close/>
              </a:path>
              <a:path w="360044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60044" h="190500">
                <a:moveTo>
                  <a:pt x="321563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0688"/>
                </a:lnTo>
                <a:close/>
              </a:path>
              <a:path w="360044" h="190500">
                <a:moveTo>
                  <a:pt x="359663" y="170688"/>
                </a:moveTo>
                <a:lnTo>
                  <a:pt x="321563" y="170688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16124" y="221818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99232" y="221818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05427" y="941831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4" h="152400">
                <a:moveTo>
                  <a:pt x="0" y="0"/>
                </a:moveTo>
                <a:lnTo>
                  <a:pt x="323088" y="0"/>
                </a:lnTo>
                <a:lnTo>
                  <a:pt x="32308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87140" y="922020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0045" h="190500">
                <a:moveTo>
                  <a:pt x="321563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099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21563" y="19812"/>
                </a:lnTo>
                <a:lnTo>
                  <a:pt x="341376" y="38100"/>
                </a:lnTo>
                <a:lnTo>
                  <a:pt x="359663" y="38099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38099"/>
                </a:moveTo>
                <a:lnTo>
                  <a:pt x="341376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099"/>
                </a:lnTo>
                <a:close/>
              </a:path>
              <a:path w="360045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172211"/>
                </a:moveTo>
                <a:lnTo>
                  <a:pt x="321563" y="172211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75332" y="221818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99232" y="221818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4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75332" y="998981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42310" y="998220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42310" y="2217420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31079" y="1989582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60" h="0">
                <a:moveTo>
                  <a:pt x="0" y="0"/>
                </a:moveTo>
                <a:lnTo>
                  <a:pt x="11399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982717" y="99822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74570" y="998220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13788" y="3056382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 h="0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803392" y="51360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01012" y="2226610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815596" y="240639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18252" y="2582610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919222" y="82753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667985" y="1238990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78069" y="633564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35936" y="311934"/>
            <a:ext cx="28829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7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00400" y="960120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5459" y="2952"/>
                </a:lnTo>
                <a:lnTo>
                  <a:pt x="68008" y="11049"/>
                </a:lnTo>
                <a:lnTo>
                  <a:pt x="76271" y="23145"/>
                </a:lnTo>
                <a:lnTo>
                  <a:pt x="79248" y="38100"/>
                </a:lnTo>
                <a:lnTo>
                  <a:pt x="76271" y="52173"/>
                </a:lnTo>
                <a:lnTo>
                  <a:pt x="68008" y="63817"/>
                </a:lnTo>
                <a:lnTo>
                  <a:pt x="55459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82111" y="941831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9248" y="3047"/>
                </a:moveTo>
                <a:lnTo>
                  <a:pt x="38100" y="3047"/>
                </a:lnTo>
                <a:lnTo>
                  <a:pt x="45719" y="1523"/>
                </a:lnTo>
                <a:lnTo>
                  <a:pt x="47244" y="0"/>
                </a:lnTo>
                <a:lnTo>
                  <a:pt x="70104" y="0"/>
                </a:lnTo>
                <a:lnTo>
                  <a:pt x="70104" y="1523"/>
                </a:lnTo>
                <a:lnTo>
                  <a:pt x="71628" y="1523"/>
                </a:lnTo>
                <a:lnTo>
                  <a:pt x="79248" y="3047"/>
                </a:lnTo>
                <a:close/>
              </a:path>
              <a:path w="117475" h="113030">
                <a:moveTo>
                  <a:pt x="100584" y="96011"/>
                </a:moveTo>
                <a:lnTo>
                  <a:pt x="16764" y="96011"/>
                </a:lnTo>
                <a:lnTo>
                  <a:pt x="16764" y="94487"/>
                </a:lnTo>
                <a:lnTo>
                  <a:pt x="10668" y="89915"/>
                </a:lnTo>
                <a:lnTo>
                  <a:pt x="10668" y="88391"/>
                </a:lnTo>
                <a:lnTo>
                  <a:pt x="9144" y="86867"/>
                </a:lnTo>
                <a:lnTo>
                  <a:pt x="4572" y="79247"/>
                </a:lnTo>
                <a:lnTo>
                  <a:pt x="4572" y="76199"/>
                </a:lnTo>
                <a:lnTo>
                  <a:pt x="1524" y="70103"/>
                </a:lnTo>
                <a:lnTo>
                  <a:pt x="1524" y="68579"/>
                </a:lnTo>
                <a:lnTo>
                  <a:pt x="0" y="67055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2003"/>
                </a:lnTo>
                <a:lnTo>
                  <a:pt x="9144" y="25907"/>
                </a:lnTo>
                <a:lnTo>
                  <a:pt x="9144" y="24383"/>
                </a:lnTo>
                <a:lnTo>
                  <a:pt x="18288" y="15239"/>
                </a:lnTo>
                <a:lnTo>
                  <a:pt x="24384" y="10667"/>
                </a:lnTo>
                <a:lnTo>
                  <a:pt x="27432" y="7619"/>
                </a:lnTo>
                <a:lnTo>
                  <a:pt x="35052" y="4571"/>
                </a:lnTo>
                <a:lnTo>
                  <a:pt x="36576" y="3047"/>
                </a:lnTo>
                <a:lnTo>
                  <a:pt x="80772" y="3047"/>
                </a:lnTo>
                <a:lnTo>
                  <a:pt x="80772" y="4571"/>
                </a:lnTo>
                <a:lnTo>
                  <a:pt x="82296" y="4571"/>
                </a:lnTo>
                <a:lnTo>
                  <a:pt x="89916" y="7619"/>
                </a:lnTo>
                <a:lnTo>
                  <a:pt x="89916" y="9143"/>
                </a:lnTo>
                <a:lnTo>
                  <a:pt x="91439" y="9143"/>
                </a:lnTo>
                <a:lnTo>
                  <a:pt x="97536" y="15239"/>
                </a:lnTo>
                <a:lnTo>
                  <a:pt x="99060" y="15239"/>
                </a:lnTo>
                <a:lnTo>
                  <a:pt x="100584" y="16763"/>
                </a:lnTo>
                <a:lnTo>
                  <a:pt x="105155" y="22859"/>
                </a:lnTo>
                <a:lnTo>
                  <a:pt x="106679" y="22859"/>
                </a:lnTo>
                <a:lnTo>
                  <a:pt x="106679" y="24383"/>
                </a:lnTo>
                <a:lnTo>
                  <a:pt x="108204" y="25907"/>
                </a:lnTo>
                <a:lnTo>
                  <a:pt x="111252" y="32003"/>
                </a:lnTo>
                <a:lnTo>
                  <a:pt x="112775" y="33527"/>
                </a:lnTo>
                <a:lnTo>
                  <a:pt x="112775" y="35051"/>
                </a:lnTo>
                <a:lnTo>
                  <a:pt x="113995" y="38099"/>
                </a:lnTo>
                <a:lnTo>
                  <a:pt x="51816" y="38099"/>
                </a:lnTo>
                <a:lnTo>
                  <a:pt x="48768" y="39623"/>
                </a:lnTo>
                <a:lnTo>
                  <a:pt x="47244" y="39623"/>
                </a:lnTo>
                <a:lnTo>
                  <a:pt x="39624" y="47243"/>
                </a:lnTo>
                <a:lnTo>
                  <a:pt x="38100" y="50291"/>
                </a:lnTo>
                <a:lnTo>
                  <a:pt x="38100" y="60959"/>
                </a:lnTo>
                <a:lnTo>
                  <a:pt x="39624" y="64007"/>
                </a:lnTo>
                <a:lnTo>
                  <a:pt x="44195" y="70103"/>
                </a:lnTo>
                <a:lnTo>
                  <a:pt x="47244" y="71627"/>
                </a:lnTo>
                <a:lnTo>
                  <a:pt x="48005" y="71627"/>
                </a:lnTo>
                <a:lnTo>
                  <a:pt x="51816" y="73151"/>
                </a:lnTo>
                <a:lnTo>
                  <a:pt x="56387" y="74675"/>
                </a:lnTo>
                <a:lnTo>
                  <a:pt x="113538" y="74675"/>
                </a:lnTo>
                <a:lnTo>
                  <a:pt x="112775" y="76199"/>
                </a:lnTo>
                <a:lnTo>
                  <a:pt x="112775" y="79247"/>
                </a:lnTo>
                <a:lnTo>
                  <a:pt x="111252" y="79247"/>
                </a:lnTo>
                <a:lnTo>
                  <a:pt x="108204" y="86867"/>
                </a:lnTo>
                <a:lnTo>
                  <a:pt x="106679" y="86867"/>
                </a:lnTo>
                <a:lnTo>
                  <a:pt x="106679" y="88391"/>
                </a:lnTo>
                <a:lnTo>
                  <a:pt x="100584" y="94487"/>
                </a:lnTo>
                <a:lnTo>
                  <a:pt x="100584" y="96011"/>
                </a:lnTo>
                <a:close/>
              </a:path>
              <a:path w="117475" h="113030">
                <a:moveTo>
                  <a:pt x="48768" y="39623"/>
                </a:moveTo>
                <a:lnTo>
                  <a:pt x="51816" y="38099"/>
                </a:lnTo>
                <a:lnTo>
                  <a:pt x="49530" y="39471"/>
                </a:lnTo>
                <a:lnTo>
                  <a:pt x="48768" y="39623"/>
                </a:lnTo>
                <a:close/>
              </a:path>
              <a:path w="117475" h="113030">
                <a:moveTo>
                  <a:pt x="49530" y="39471"/>
                </a:moveTo>
                <a:lnTo>
                  <a:pt x="51816" y="38099"/>
                </a:lnTo>
                <a:lnTo>
                  <a:pt x="56387" y="38099"/>
                </a:lnTo>
                <a:lnTo>
                  <a:pt x="49530" y="39471"/>
                </a:lnTo>
                <a:close/>
              </a:path>
              <a:path w="117475" h="113030">
                <a:moveTo>
                  <a:pt x="67194" y="39346"/>
                </a:moveTo>
                <a:lnTo>
                  <a:pt x="60960" y="38099"/>
                </a:lnTo>
                <a:lnTo>
                  <a:pt x="65532" y="38099"/>
                </a:lnTo>
                <a:lnTo>
                  <a:pt x="67194" y="39346"/>
                </a:lnTo>
                <a:close/>
              </a:path>
              <a:path w="117475" h="113030">
                <a:moveTo>
                  <a:pt x="68580" y="39623"/>
                </a:moveTo>
                <a:lnTo>
                  <a:pt x="67194" y="39346"/>
                </a:lnTo>
                <a:lnTo>
                  <a:pt x="65532" y="38099"/>
                </a:lnTo>
                <a:lnTo>
                  <a:pt x="68580" y="39623"/>
                </a:lnTo>
                <a:close/>
              </a:path>
              <a:path w="117475" h="113030">
                <a:moveTo>
                  <a:pt x="114300" y="73151"/>
                </a:moveTo>
                <a:lnTo>
                  <a:pt x="65532" y="73151"/>
                </a:lnTo>
                <a:lnTo>
                  <a:pt x="71628" y="70103"/>
                </a:lnTo>
                <a:lnTo>
                  <a:pt x="77724" y="64007"/>
                </a:lnTo>
                <a:lnTo>
                  <a:pt x="79248" y="57911"/>
                </a:lnTo>
                <a:lnTo>
                  <a:pt x="79248" y="54863"/>
                </a:lnTo>
                <a:lnTo>
                  <a:pt x="77724" y="47243"/>
                </a:lnTo>
                <a:lnTo>
                  <a:pt x="74676" y="44195"/>
                </a:lnTo>
                <a:lnTo>
                  <a:pt x="68580" y="39623"/>
                </a:lnTo>
                <a:lnTo>
                  <a:pt x="65532" y="38099"/>
                </a:lnTo>
                <a:lnTo>
                  <a:pt x="113995" y="38099"/>
                </a:lnTo>
                <a:lnTo>
                  <a:pt x="115824" y="42671"/>
                </a:lnTo>
                <a:lnTo>
                  <a:pt x="115824" y="47243"/>
                </a:lnTo>
                <a:lnTo>
                  <a:pt x="117348" y="54863"/>
                </a:lnTo>
                <a:lnTo>
                  <a:pt x="117348" y="57911"/>
                </a:lnTo>
                <a:lnTo>
                  <a:pt x="115824" y="65531"/>
                </a:lnTo>
                <a:lnTo>
                  <a:pt x="115824" y="70103"/>
                </a:lnTo>
                <a:lnTo>
                  <a:pt x="114300" y="73151"/>
                </a:lnTo>
                <a:close/>
              </a:path>
              <a:path w="117475" h="113030">
                <a:moveTo>
                  <a:pt x="71628" y="42671"/>
                </a:moveTo>
                <a:lnTo>
                  <a:pt x="67194" y="39346"/>
                </a:lnTo>
                <a:lnTo>
                  <a:pt x="68580" y="39623"/>
                </a:lnTo>
                <a:lnTo>
                  <a:pt x="71628" y="42671"/>
                </a:lnTo>
                <a:close/>
              </a:path>
              <a:path w="117475" h="113030">
                <a:moveTo>
                  <a:pt x="44195" y="42671"/>
                </a:moveTo>
                <a:lnTo>
                  <a:pt x="47244" y="39623"/>
                </a:lnTo>
                <a:lnTo>
                  <a:pt x="48768" y="39623"/>
                </a:lnTo>
                <a:lnTo>
                  <a:pt x="49530" y="39471"/>
                </a:lnTo>
                <a:lnTo>
                  <a:pt x="44195" y="42671"/>
                </a:lnTo>
                <a:close/>
              </a:path>
              <a:path w="117475" h="113030">
                <a:moveTo>
                  <a:pt x="75285" y="45415"/>
                </a:moveTo>
                <a:lnTo>
                  <a:pt x="71628" y="42671"/>
                </a:lnTo>
                <a:lnTo>
                  <a:pt x="74676" y="44195"/>
                </a:lnTo>
                <a:lnTo>
                  <a:pt x="75285" y="45415"/>
                </a:lnTo>
                <a:close/>
              </a:path>
              <a:path w="117475" h="113030">
                <a:moveTo>
                  <a:pt x="39346" y="48629"/>
                </a:moveTo>
                <a:lnTo>
                  <a:pt x="39624" y="47243"/>
                </a:lnTo>
                <a:lnTo>
                  <a:pt x="42672" y="44195"/>
                </a:lnTo>
                <a:lnTo>
                  <a:pt x="39346" y="48629"/>
                </a:lnTo>
                <a:close/>
              </a:path>
              <a:path w="117475" h="113030">
                <a:moveTo>
                  <a:pt x="77724" y="47243"/>
                </a:moveTo>
                <a:lnTo>
                  <a:pt x="75285" y="45415"/>
                </a:lnTo>
                <a:lnTo>
                  <a:pt x="74676" y="44195"/>
                </a:lnTo>
                <a:lnTo>
                  <a:pt x="77724" y="47243"/>
                </a:lnTo>
                <a:close/>
              </a:path>
              <a:path w="117475" h="113030">
                <a:moveTo>
                  <a:pt x="77724" y="50291"/>
                </a:moveTo>
                <a:lnTo>
                  <a:pt x="75285" y="45415"/>
                </a:lnTo>
                <a:lnTo>
                  <a:pt x="77724" y="47243"/>
                </a:lnTo>
                <a:lnTo>
                  <a:pt x="77724" y="50291"/>
                </a:lnTo>
                <a:close/>
              </a:path>
              <a:path w="117475" h="113030">
                <a:moveTo>
                  <a:pt x="38100" y="50291"/>
                </a:moveTo>
                <a:lnTo>
                  <a:pt x="39624" y="47243"/>
                </a:lnTo>
                <a:lnTo>
                  <a:pt x="39346" y="48629"/>
                </a:lnTo>
                <a:lnTo>
                  <a:pt x="38100" y="50291"/>
                </a:lnTo>
                <a:close/>
              </a:path>
              <a:path w="117475" h="113030">
                <a:moveTo>
                  <a:pt x="38100" y="54863"/>
                </a:moveTo>
                <a:lnTo>
                  <a:pt x="38100" y="50291"/>
                </a:lnTo>
                <a:lnTo>
                  <a:pt x="39346" y="48629"/>
                </a:lnTo>
                <a:lnTo>
                  <a:pt x="38100" y="54863"/>
                </a:lnTo>
                <a:close/>
              </a:path>
              <a:path w="117475" h="113030">
                <a:moveTo>
                  <a:pt x="78909" y="56218"/>
                </a:moveTo>
                <a:lnTo>
                  <a:pt x="77724" y="50291"/>
                </a:lnTo>
                <a:lnTo>
                  <a:pt x="79248" y="54863"/>
                </a:lnTo>
                <a:lnTo>
                  <a:pt x="78909" y="56218"/>
                </a:lnTo>
                <a:close/>
              </a:path>
              <a:path w="117475" h="113030">
                <a:moveTo>
                  <a:pt x="79248" y="57911"/>
                </a:moveTo>
                <a:lnTo>
                  <a:pt x="78909" y="56218"/>
                </a:lnTo>
                <a:lnTo>
                  <a:pt x="79248" y="54863"/>
                </a:lnTo>
                <a:lnTo>
                  <a:pt x="79248" y="57911"/>
                </a:lnTo>
                <a:close/>
              </a:path>
              <a:path w="117475" h="113030">
                <a:moveTo>
                  <a:pt x="77724" y="60959"/>
                </a:moveTo>
                <a:lnTo>
                  <a:pt x="78909" y="56218"/>
                </a:lnTo>
                <a:lnTo>
                  <a:pt x="79248" y="57911"/>
                </a:lnTo>
                <a:lnTo>
                  <a:pt x="77724" y="60959"/>
                </a:lnTo>
                <a:close/>
              </a:path>
              <a:path w="117475" h="113030">
                <a:moveTo>
                  <a:pt x="39243" y="62483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243" y="62483"/>
                </a:lnTo>
                <a:close/>
              </a:path>
              <a:path w="117475" h="113030">
                <a:moveTo>
                  <a:pt x="39624" y="64007"/>
                </a:moveTo>
                <a:lnTo>
                  <a:pt x="38100" y="60959"/>
                </a:lnTo>
                <a:lnTo>
                  <a:pt x="39243" y="62483"/>
                </a:lnTo>
                <a:lnTo>
                  <a:pt x="39624" y="64007"/>
                </a:lnTo>
                <a:close/>
              </a:path>
              <a:path w="117475" h="113030">
                <a:moveTo>
                  <a:pt x="74676" y="67055"/>
                </a:moveTo>
                <a:lnTo>
                  <a:pt x="77724" y="60959"/>
                </a:lnTo>
                <a:lnTo>
                  <a:pt x="77724" y="64007"/>
                </a:lnTo>
                <a:lnTo>
                  <a:pt x="74676" y="67055"/>
                </a:lnTo>
                <a:close/>
              </a:path>
              <a:path w="117475" h="113030">
                <a:moveTo>
                  <a:pt x="42672" y="67055"/>
                </a:moveTo>
                <a:lnTo>
                  <a:pt x="39624" y="64007"/>
                </a:lnTo>
                <a:lnTo>
                  <a:pt x="39243" y="62483"/>
                </a:lnTo>
                <a:lnTo>
                  <a:pt x="42672" y="67055"/>
                </a:lnTo>
                <a:close/>
              </a:path>
              <a:path w="117475" h="113030">
                <a:moveTo>
                  <a:pt x="46736" y="71119"/>
                </a:moveTo>
                <a:lnTo>
                  <a:pt x="44195" y="70103"/>
                </a:lnTo>
                <a:lnTo>
                  <a:pt x="42672" y="67055"/>
                </a:lnTo>
                <a:lnTo>
                  <a:pt x="46736" y="71119"/>
                </a:lnTo>
                <a:close/>
              </a:path>
              <a:path w="117475" h="113030">
                <a:moveTo>
                  <a:pt x="68580" y="71627"/>
                </a:moveTo>
                <a:lnTo>
                  <a:pt x="74676" y="67055"/>
                </a:lnTo>
                <a:lnTo>
                  <a:pt x="71628" y="70103"/>
                </a:lnTo>
                <a:lnTo>
                  <a:pt x="68580" y="71627"/>
                </a:lnTo>
                <a:close/>
              </a:path>
              <a:path w="117475" h="113030">
                <a:moveTo>
                  <a:pt x="47244" y="71627"/>
                </a:moveTo>
                <a:lnTo>
                  <a:pt x="44195" y="70103"/>
                </a:lnTo>
                <a:lnTo>
                  <a:pt x="46736" y="71119"/>
                </a:lnTo>
                <a:lnTo>
                  <a:pt x="47244" y="71627"/>
                </a:lnTo>
                <a:close/>
              </a:path>
              <a:path w="117475" h="113030">
                <a:moveTo>
                  <a:pt x="48005" y="71627"/>
                </a:moveTo>
                <a:lnTo>
                  <a:pt x="47244" y="71627"/>
                </a:lnTo>
                <a:lnTo>
                  <a:pt x="46736" y="71119"/>
                </a:lnTo>
                <a:lnTo>
                  <a:pt x="48005" y="71627"/>
                </a:lnTo>
                <a:close/>
              </a:path>
              <a:path w="117475" h="113030">
                <a:moveTo>
                  <a:pt x="53122" y="73369"/>
                </a:moveTo>
                <a:lnTo>
                  <a:pt x="51816" y="73151"/>
                </a:lnTo>
                <a:lnTo>
                  <a:pt x="48768" y="71627"/>
                </a:lnTo>
                <a:lnTo>
                  <a:pt x="53122" y="73369"/>
                </a:lnTo>
                <a:close/>
              </a:path>
              <a:path w="117475" h="113030">
                <a:moveTo>
                  <a:pt x="113538" y="74675"/>
                </a:moveTo>
                <a:lnTo>
                  <a:pt x="60960" y="74675"/>
                </a:lnTo>
                <a:lnTo>
                  <a:pt x="68580" y="71627"/>
                </a:lnTo>
                <a:lnTo>
                  <a:pt x="65532" y="73151"/>
                </a:lnTo>
                <a:lnTo>
                  <a:pt x="114300" y="73151"/>
                </a:lnTo>
                <a:lnTo>
                  <a:pt x="113538" y="74675"/>
                </a:lnTo>
                <a:close/>
              </a:path>
              <a:path w="117475" h="113030">
                <a:moveTo>
                  <a:pt x="56387" y="74675"/>
                </a:moveTo>
                <a:lnTo>
                  <a:pt x="51816" y="73151"/>
                </a:lnTo>
                <a:lnTo>
                  <a:pt x="53122" y="73369"/>
                </a:lnTo>
                <a:lnTo>
                  <a:pt x="56387" y="74675"/>
                </a:lnTo>
                <a:close/>
              </a:path>
              <a:path w="117475" h="113030">
                <a:moveTo>
                  <a:pt x="60960" y="74675"/>
                </a:moveTo>
                <a:lnTo>
                  <a:pt x="58466" y="74260"/>
                </a:lnTo>
                <a:lnTo>
                  <a:pt x="64008" y="73151"/>
                </a:lnTo>
                <a:lnTo>
                  <a:pt x="60960" y="74675"/>
                </a:lnTo>
                <a:close/>
              </a:path>
              <a:path w="117475" h="113030">
                <a:moveTo>
                  <a:pt x="56387" y="74675"/>
                </a:moveTo>
                <a:lnTo>
                  <a:pt x="53122" y="73369"/>
                </a:lnTo>
                <a:lnTo>
                  <a:pt x="58466" y="74260"/>
                </a:lnTo>
                <a:lnTo>
                  <a:pt x="56387" y="74675"/>
                </a:lnTo>
                <a:close/>
              </a:path>
              <a:path w="117475" h="113030">
                <a:moveTo>
                  <a:pt x="60960" y="74675"/>
                </a:moveTo>
                <a:lnTo>
                  <a:pt x="56387" y="74675"/>
                </a:lnTo>
                <a:lnTo>
                  <a:pt x="58466" y="74260"/>
                </a:lnTo>
                <a:lnTo>
                  <a:pt x="60960" y="74675"/>
                </a:lnTo>
                <a:close/>
              </a:path>
              <a:path w="117475" h="113030">
                <a:moveTo>
                  <a:pt x="92964" y="102107"/>
                </a:moveTo>
                <a:lnTo>
                  <a:pt x="24384" y="102107"/>
                </a:lnTo>
                <a:lnTo>
                  <a:pt x="18288" y="97535"/>
                </a:lnTo>
                <a:lnTo>
                  <a:pt x="18288" y="96011"/>
                </a:lnTo>
                <a:lnTo>
                  <a:pt x="99060" y="96011"/>
                </a:lnTo>
                <a:lnTo>
                  <a:pt x="92964" y="102107"/>
                </a:lnTo>
                <a:close/>
              </a:path>
              <a:path w="117475" h="113030">
                <a:moveTo>
                  <a:pt x="80772" y="108203"/>
                </a:moveTo>
                <a:lnTo>
                  <a:pt x="35052" y="108203"/>
                </a:lnTo>
                <a:lnTo>
                  <a:pt x="35052" y="106679"/>
                </a:lnTo>
                <a:lnTo>
                  <a:pt x="27432" y="103631"/>
                </a:lnTo>
                <a:lnTo>
                  <a:pt x="25908" y="103631"/>
                </a:lnTo>
                <a:lnTo>
                  <a:pt x="25908" y="102107"/>
                </a:lnTo>
                <a:lnTo>
                  <a:pt x="91439" y="102107"/>
                </a:lnTo>
                <a:lnTo>
                  <a:pt x="89916" y="103631"/>
                </a:lnTo>
                <a:lnTo>
                  <a:pt x="82296" y="106679"/>
                </a:lnTo>
                <a:lnTo>
                  <a:pt x="80772" y="108203"/>
                </a:lnTo>
                <a:close/>
              </a:path>
              <a:path w="117475" h="113030">
                <a:moveTo>
                  <a:pt x="71628" y="111251"/>
                </a:moveTo>
                <a:lnTo>
                  <a:pt x="45719" y="111251"/>
                </a:lnTo>
                <a:lnTo>
                  <a:pt x="38100" y="108203"/>
                </a:lnTo>
                <a:lnTo>
                  <a:pt x="79248" y="108203"/>
                </a:lnTo>
                <a:lnTo>
                  <a:pt x="71628" y="111251"/>
                </a:lnTo>
                <a:close/>
              </a:path>
              <a:path w="117475" h="113030">
                <a:moveTo>
                  <a:pt x="60960" y="112775"/>
                </a:moveTo>
                <a:lnTo>
                  <a:pt x="56387" y="112775"/>
                </a:lnTo>
                <a:lnTo>
                  <a:pt x="48768" y="111251"/>
                </a:lnTo>
                <a:lnTo>
                  <a:pt x="68580" y="111251"/>
                </a:lnTo>
                <a:lnTo>
                  <a:pt x="60960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200400" y="2179320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5459" y="2952"/>
                </a:lnTo>
                <a:lnTo>
                  <a:pt x="68008" y="11049"/>
                </a:lnTo>
                <a:lnTo>
                  <a:pt x="76271" y="23145"/>
                </a:lnTo>
                <a:lnTo>
                  <a:pt x="79248" y="38100"/>
                </a:lnTo>
                <a:lnTo>
                  <a:pt x="76271" y="52173"/>
                </a:lnTo>
                <a:lnTo>
                  <a:pt x="68008" y="63817"/>
                </a:lnTo>
                <a:lnTo>
                  <a:pt x="55459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82111" y="2161032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79248" y="3048"/>
                </a:move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0104" y="0"/>
                </a:lnTo>
                <a:lnTo>
                  <a:pt x="70104" y="1524"/>
                </a:lnTo>
                <a:lnTo>
                  <a:pt x="71628" y="1524"/>
                </a:lnTo>
                <a:lnTo>
                  <a:pt x="79248" y="3048"/>
                </a:lnTo>
                <a:close/>
              </a:path>
              <a:path w="117475" h="113030">
                <a:moveTo>
                  <a:pt x="100584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67056"/>
                </a:lnTo>
                <a:lnTo>
                  <a:pt x="0" y="45720"/>
                </a:lnTo>
                <a:lnTo>
                  <a:pt x="1524" y="44196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8288" y="15240"/>
                </a:lnTo>
                <a:lnTo>
                  <a:pt x="24384" y="10668"/>
                </a:lnTo>
                <a:lnTo>
                  <a:pt x="27432" y="7620"/>
                </a:lnTo>
                <a:lnTo>
                  <a:pt x="35052" y="4572"/>
                </a:lnTo>
                <a:lnTo>
                  <a:pt x="36576" y="3048"/>
                </a:lnTo>
                <a:lnTo>
                  <a:pt x="80772" y="3048"/>
                </a:lnTo>
                <a:lnTo>
                  <a:pt x="80772" y="4572"/>
                </a:lnTo>
                <a:lnTo>
                  <a:pt x="82296" y="4572"/>
                </a:lnTo>
                <a:lnTo>
                  <a:pt x="89916" y="7620"/>
                </a:lnTo>
                <a:lnTo>
                  <a:pt x="89916" y="9144"/>
                </a:lnTo>
                <a:lnTo>
                  <a:pt x="91439" y="9144"/>
                </a:lnTo>
                <a:lnTo>
                  <a:pt x="97536" y="15240"/>
                </a:lnTo>
                <a:lnTo>
                  <a:pt x="99060" y="15240"/>
                </a:lnTo>
                <a:lnTo>
                  <a:pt x="100584" y="16764"/>
                </a:lnTo>
                <a:lnTo>
                  <a:pt x="105155" y="22860"/>
                </a:lnTo>
                <a:lnTo>
                  <a:pt x="106679" y="22860"/>
                </a:lnTo>
                <a:lnTo>
                  <a:pt x="106679" y="24384"/>
                </a:lnTo>
                <a:lnTo>
                  <a:pt x="108204" y="25908"/>
                </a:lnTo>
                <a:lnTo>
                  <a:pt x="111252" y="32004"/>
                </a:lnTo>
                <a:lnTo>
                  <a:pt x="112775" y="33528"/>
                </a:lnTo>
                <a:lnTo>
                  <a:pt x="112775" y="35052"/>
                </a:lnTo>
                <a:lnTo>
                  <a:pt x="113995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0960"/>
                </a:lnTo>
                <a:lnTo>
                  <a:pt x="39624" y="64008"/>
                </a:lnTo>
                <a:lnTo>
                  <a:pt x="44195" y="70104"/>
                </a:lnTo>
                <a:lnTo>
                  <a:pt x="47244" y="71628"/>
                </a:lnTo>
                <a:lnTo>
                  <a:pt x="48005" y="71628"/>
                </a:lnTo>
                <a:lnTo>
                  <a:pt x="51816" y="73152"/>
                </a:lnTo>
                <a:lnTo>
                  <a:pt x="56387" y="74676"/>
                </a:lnTo>
                <a:lnTo>
                  <a:pt x="113538" y="74676"/>
                </a:lnTo>
                <a:lnTo>
                  <a:pt x="112775" y="76200"/>
                </a:lnTo>
                <a:lnTo>
                  <a:pt x="112775" y="79248"/>
                </a:lnTo>
                <a:lnTo>
                  <a:pt x="111252" y="79248"/>
                </a:lnTo>
                <a:lnTo>
                  <a:pt x="108204" y="86868"/>
                </a:lnTo>
                <a:lnTo>
                  <a:pt x="106679" y="86868"/>
                </a:lnTo>
                <a:lnTo>
                  <a:pt x="106679" y="88392"/>
                </a:lnTo>
                <a:lnTo>
                  <a:pt x="100584" y="94488"/>
                </a:lnTo>
                <a:lnTo>
                  <a:pt x="100584" y="96012"/>
                </a:lnTo>
                <a:close/>
              </a:path>
              <a:path w="117475" h="113030">
                <a:moveTo>
                  <a:pt x="48768" y="39624"/>
                </a:moveTo>
                <a:lnTo>
                  <a:pt x="51816" y="38100"/>
                </a:lnTo>
                <a:lnTo>
                  <a:pt x="49530" y="39471"/>
                </a:lnTo>
                <a:lnTo>
                  <a:pt x="48768" y="39624"/>
                </a:lnTo>
                <a:close/>
              </a:path>
              <a:path w="117475" h="113030">
                <a:moveTo>
                  <a:pt x="49530" y="39471"/>
                </a:moveTo>
                <a:lnTo>
                  <a:pt x="51816" y="38100"/>
                </a:lnTo>
                <a:lnTo>
                  <a:pt x="56387" y="38100"/>
                </a:lnTo>
                <a:lnTo>
                  <a:pt x="49530" y="39471"/>
                </a:lnTo>
                <a:close/>
              </a:path>
              <a:path w="117475" h="113030">
                <a:moveTo>
                  <a:pt x="67194" y="39346"/>
                </a:moveTo>
                <a:lnTo>
                  <a:pt x="60960" y="38100"/>
                </a:lnTo>
                <a:lnTo>
                  <a:pt x="65532" y="38100"/>
                </a:lnTo>
                <a:lnTo>
                  <a:pt x="67194" y="39346"/>
                </a:lnTo>
                <a:close/>
              </a:path>
              <a:path w="117475" h="113030">
                <a:moveTo>
                  <a:pt x="68580" y="39624"/>
                </a:moveTo>
                <a:lnTo>
                  <a:pt x="67194" y="39346"/>
                </a:lnTo>
                <a:lnTo>
                  <a:pt x="65532" y="38100"/>
                </a:lnTo>
                <a:lnTo>
                  <a:pt x="68580" y="39624"/>
                </a:lnTo>
                <a:close/>
              </a:path>
              <a:path w="117475" h="113030">
                <a:moveTo>
                  <a:pt x="114300" y="73152"/>
                </a:moveTo>
                <a:lnTo>
                  <a:pt x="65532" y="73152"/>
                </a:lnTo>
                <a:lnTo>
                  <a:pt x="71628" y="70104"/>
                </a:lnTo>
                <a:lnTo>
                  <a:pt x="77724" y="64008"/>
                </a:lnTo>
                <a:lnTo>
                  <a:pt x="79248" y="57912"/>
                </a:lnTo>
                <a:lnTo>
                  <a:pt x="79248" y="54864"/>
                </a:lnTo>
                <a:lnTo>
                  <a:pt x="77724" y="47244"/>
                </a:lnTo>
                <a:lnTo>
                  <a:pt x="74676" y="44196"/>
                </a:lnTo>
                <a:lnTo>
                  <a:pt x="68580" y="39624"/>
                </a:lnTo>
                <a:lnTo>
                  <a:pt x="65532" y="38100"/>
                </a:lnTo>
                <a:lnTo>
                  <a:pt x="113995" y="38100"/>
                </a:lnTo>
                <a:lnTo>
                  <a:pt x="115824" y="42672"/>
                </a:lnTo>
                <a:lnTo>
                  <a:pt x="115824" y="47244"/>
                </a:lnTo>
                <a:lnTo>
                  <a:pt x="117348" y="54864"/>
                </a:lnTo>
                <a:lnTo>
                  <a:pt x="117348" y="57912"/>
                </a:lnTo>
                <a:lnTo>
                  <a:pt x="115824" y="65532"/>
                </a:lnTo>
                <a:lnTo>
                  <a:pt x="115824" y="70104"/>
                </a:lnTo>
                <a:lnTo>
                  <a:pt x="114300" y="73152"/>
                </a:lnTo>
                <a:close/>
              </a:path>
              <a:path w="117475" h="113030">
                <a:moveTo>
                  <a:pt x="71628" y="42672"/>
                </a:moveTo>
                <a:lnTo>
                  <a:pt x="67194" y="39346"/>
                </a:lnTo>
                <a:lnTo>
                  <a:pt x="68580" y="39624"/>
                </a:lnTo>
                <a:lnTo>
                  <a:pt x="71628" y="42672"/>
                </a:lnTo>
                <a:close/>
              </a:path>
              <a:path w="117475" h="113030">
                <a:moveTo>
                  <a:pt x="44195" y="42672"/>
                </a:moveTo>
                <a:lnTo>
                  <a:pt x="47244" y="39624"/>
                </a:lnTo>
                <a:lnTo>
                  <a:pt x="48768" y="39624"/>
                </a:lnTo>
                <a:lnTo>
                  <a:pt x="49530" y="39471"/>
                </a:lnTo>
                <a:lnTo>
                  <a:pt x="44195" y="42672"/>
                </a:lnTo>
                <a:close/>
              </a:path>
              <a:path w="117475" h="113030">
                <a:moveTo>
                  <a:pt x="75285" y="45415"/>
                </a:moveTo>
                <a:lnTo>
                  <a:pt x="71628" y="42672"/>
                </a:lnTo>
                <a:lnTo>
                  <a:pt x="74676" y="44196"/>
                </a:lnTo>
                <a:lnTo>
                  <a:pt x="75285" y="45415"/>
                </a:lnTo>
                <a:close/>
              </a:path>
              <a:path w="117475" h="113030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7475" h="113030">
                <a:moveTo>
                  <a:pt x="77724" y="47244"/>
                </a:moveTo>
                <a:lnTo>
                  <a:pt x="75285" y="45415"/>
                </a:lnTo>
                <a:lnTo>
                  <a:pt x="74676" y="44196"/>
                </a:lnTo>
                <a:lnTo>
                  <a:pt x="77724" y="47244"/>
                </a:lnTo>
                <a:close/>
              </a:path>
              <a:path w="117475" h="113030">
                <a:moveTo>
                  <a:pt x="77724" y="50292"/>
                </a:moveTo>
                <a:lnTo>
                  <a:pt x="75285" y="45415"/>
                </a:lnTo>
                <a:lnTo>
                  <a:pt x="77724" y="47244"/>
                </a:lnTo>
                <a:lnTo>
                  <a:pt x="77724" y="50292"/>
                </a:lnTo>
                <a:close/>
              </a:path>
              <a:path w="117475" h="113030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7475" h="113030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7475" h="113030">
                <a:moveTo>
                  <a:pt x="78909" y="56218"/>
                </a:moveTo>
                <a:lnTo>
                  <a:pt x="77724" y="50292"/>
                </a:lnTo>
                <a:lnTo>
                  <a:pt x="79248" y="54864"/>
                </a:lnTo>
                <a:lnTo>
                  <a:pt x="78909" y="56218"/>
                </a:lnTo>
                <a:close/>
              </a:path>
              <a:path w="117475" h="113030">
                <a:moveTo>
                  <a:pt x="79248" y="57912"/>
                </a:moveTo>
                <a:lnTo>
                  <a:pt x="78909" y="56218"/>
                </a:lnTo>
                <a:lnTo>
                  <a:pt x="79248" y="54864"/>
                </a:lnTo>
                <a:lnTo>
                  <a:pt x="79248" y="57912"/>
                </a:lnTo>
                <a:close/>
              </a:path>
              <a:path w="117475" h="113030">
                <a:moveTo>
                  <a:pt x="77724" y="60960"/>
                </a:moveTo>
                <a:lnTo>
                  <a:pt x="78909" y="56218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117475" h="113030">
                <a:moveTo>
                  <a:pt x="39243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243" y="62484"/>
                </a:lnTo>
                <a:close/>
              </a:path>
              <a:path w="117475" h="113030">
                <a:moveTo>
                  <a:pt x="39624" y="64008"/>
                </a:moveTo>
                <a:lnTo>
                  <a:pt x="38100" y="60960"/>
                </a:lnTo>
                <a:lnTo>
                  <a:pt x="39243" y="62484"/>
                </a:lnTo>
                <a:lnTo>
                  <a:pt x="39624" y="64008"/>
                </a:lnTo>
                <a:close/>
              </a:path>
              <a:path w="117475" h="113030">
                <a:moveTo>
                  <a:pt x="74676" y="67056"/>
                </a:moveTo>
                <a:lnTo>
                  <a:pt x="77724" y="60960"/>
                </a:lnTo>
                <a:lnTo>
                  <a:pt x="77724" y="64008"/>
                </a:lnTo>
                <a:lnTo>
                  <a:pt x="74676" y="67056"/>
                </a:lnTo>
                <a:close/>
              </a:path>
              <a:path w="117475" h="113030">
                <a:moveTo>
                  <a:pt x="42672" y="67056"/>
                </a:moveTo>
                <a:lnTo>
                  <a:pt x="39624" y="64008"/>
                </a:lnTo>
                <a:lnTo>
                  <a:pt x="39243" y="62484"/>
                </a:lnTo>
                <a:lnTo>
                  <a:pt x="42672" y="67056"/>
                </a:lnTo>
                <a:close/>
              </a:path>
              <a:path w="117475" h="113030">
                <a:moveTo>
                  <a:pt x="46736" y="71120"/>
                </a:moveTo>
                <a:lnTo>
                  <a:pt x="44195" y="70104"/>
                </a:lnTo>
                <a:lnTo>
                  <a:pt x="42672" y="67056"/>
                </a:lnTo>
                <a:lnTo>
                  <a:pt x="46736" y="71120"/>
                </a:lnTo>
                <a:close/>
              </a:path>
              <a:path w="117475" h="113030">
                <a:moveTo>
                  <a:pt x="68580" y="71628"/>
                </a:moveTo>
                <a:lnTo>
                  <a:pt x="74676" y="67056"/>
                </a:lnTo>
                <a:lnTo>
                  <a:pt x="71628" y="70104"/>
                </a:lnTo>
                <a:lnTo>
                  <a:pt x="68580" y="71628"/>
                </a:lnTo>
                <a:close/>
              </a:path>
              <a:path w="117475" h="113030">
                <a:moveTo>
                  <a:pt x="47244" y="71628"/>
                </a:moveTo>
                <a:lnTo>
                  <a:pt x="44195" y="70104"/>
                </a:lnTo>
                <a:lnTo>
                  <a:pt x="46736" y="71120"/>
                </a:lnTo>
                <a:lnTo>
                  <a:pt x="47244" y="71628"/>
                </a:lnTo>
                <a:close/>
              </a:path>
              <a:path w="117475" h="113030">
                <a:moveTo>
                  <a:pt x="48005" y="71628"/>
                </a:moveTo>
                <a:lnTo>
                  <a:pt x="47244" y="71628"/>
                </a:lnTo>
                <a:lnTo>
                  <a:pt x="46736" y="71120"/>
                </a:lnTo>
                <a:lnTo>
                  <a:pt x="48005" y="71628"/>
                </a:lnTo>
                <a:close/>
              </a:path>
              <a:path w="117475" h="113030">
                <a:moveTo>
                  <a:pt x="53122" y="73369"/>
                </a:moveTo>
                <a:lnTo>
                  <a:pt x="51816" y="73152"/>
                </a:lnTo>
                <a:lnTo>
                  <a:pt x="48768" y="71628"/>
                </a:lnTo>
                <a:lnTo>
                  <a:pt x="53122" y="73369"/>
                </a:lnTo>
                <a:close/>
              </a:path>
              <a:path w="117475" h="113030">
                <a:moveTo>
                  <a:pt x="113538" y="74676"/>
                </a:moveTo>
                <a:lnTo>
                  <a:pt x="60960" y="74676"/>
                </a:lnTo>
                <a:lnTo>
                  <a:pt x="68580" y="71628"/>
                </a:lnTo>
                <a:lnTo>
                  <a:pt x="65532" y="73152"/>
                </a:lnTo>
                <a:lnTo>
                  <a:pt x="114300" y="73152"/>
                </a:lnTo>
                <a:lnTo>
                  <a:pt x="113538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1816" y="73152"/>
                </a:lnTo>
                <a:lnTo>
                  <a:pt x="53122" y="73369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8466" y="74260"/>
                </a:lnTo>
                <a:lnTo>
                  <a:pt x="64008" y="73152"/>
                </a:lnTo>
                <a:lnTo>
                  <a:pt x="60960" y="74676"/>
                </a:lnTo>
                <a:close/>
              </a:path>
              <a:path w="117475" h="113030">
                <a:moveTo>
                  <a:pt x="56387" y="74676"/>
                </a:moveTo>
                <a:lnTo>
                  <a:pt x="53122" y="73369"/>
                </a:lnTo>
                <a:lnTo>
                  <a:pt x="58466" y="74260"/>
                </a:lnTo>
                <a:lnTo>
                  <a:pt x="56387" y="74676"/>
                </a:lnTo>
                <a:close/>
              </a:path>
              <a:path w="117475" h="113030">
                <a:moveTo>
                  <a:pt x="60960" y="74676"/>
                </a:moveTo>
                <a:lnTo>
                  <a:pt x="56387" y="74676"/>
                </a:lnTo>
                <a:lnTo>
                  <a:pt x="58466" y="74260"/>
                </a:lnTo>
                <a:lnTo>
                  <a:pt x="60960" y="74676"/>
                </a:lnTo>
                <a:close/>
              </a:path>
              <a:path w="117475" h="113030">
                <a:moveTo>
                  <a:pt x="92964" y="102108"/>
                </a:move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9060" y="96012"/>
                </a:lnTo>
                <a:lnTo>
                  <a:pt x="92964" y="102108"/>
                </a:lnTo>
                <a:close/>
              </a:path>
              <a:path w="117475" h="113030">
                <a:moveTo>
                  <a:pt x="80772" y="108204"/>
                </a:moveTo>
                <a:lnTo>
                  <a:pt x="35052" y="108204"/>
                </a:lnTo>
                <a:lnTo>
                  <a:pt x="35052" y="106680"/>
                </a:lnTo>
                <a:lnTo>
                  <a:pt x="27432" y="103632"/>
                </a:lnTo>
                <a:lnTo>
                  <a:pt x="25908" y="103632"/>
                </a:lnTo>
                <a:lnTo>
                  <a:pt x="25908" y="102108"/>
                </a:lnTo>
                <a:lnTo>
                  <a:pt x="91439" y="102108"/>
                </a:lnTo>
                <a:lnTo>
                  <a:pt x="89916" y="103632"/>
                </a:lnTo>
                <a:lnTo>
                  <a:pt x="82296" y="106680"/>
                </a:lnTo>
                <a:lnTo>
                  <a:pt x="80772" y="108204"/>
                </a:lnTo>
                <a:close/>
              </a:path>
              <a:path w="117475" h="113030">
                <a:moveTo>
                  <a:pt x="71628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79248" y="108204"/>
                </a:lnTo>
                <a:lnTo>
                  <a:pt x="71628" y="111252"/>
                </a:lnTo>
                <a:close/>
              </a:path>
              <a:path w="117475" h="113030">
                <a:moveTo>
                  <a:pt x="60960" y="112776"/>
                </a:moveTo>
                <a:lnTo>
                  <a:pt x="56387" y="112776"/>
                </a:lnTo>
                <a:lnTo>
                  <a:pt x="48768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40807" y="193243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20996" y="1912619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79" h="113030">
                <a:moveTo>
                  <a:pt x="68580" y="1524"/>
                </a:moveTo>
                <a:lnTo>
                  <a:pt x="50292" y="1524"/>
                </a:lnTo>
                <a:lnTo>
                  <a:pt x="57912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9379" h="113030">
                <a:moveTo>
                  <a:pt x="80772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3152" y="1524"/>
                </a:lnTo>
                <a:lnTo>
                  <a:pt x="80772" y="4572"/>
                </a:lnTo>
                <a:close/>
              </a:path>
              <a:path w="119379" h="113030">
                <a:moveTo>
                  <a:pt x="89916" y="9144"/>
                </a:moveTo>
                <a:lnTo>
                  <a:pt x="28956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3820" y="6096"/>
                </a:lnTo>
                <a:lnTo>
                  <a:pt x="89916" y="9144"/>
                </a:lnTo>
                <a:close/>
              </a:path>
              <a:path w="119379" h="113030">
                <a:moveTo>
                  <a:pt x="114300" y="79248"/>
                </a:moveTo>
                <a:lnTo>
                  <a:pt x="4572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9812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2775" y="33528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4680" y="38100"/>
                </a:lnTo>
                <a:lnTo>
                  <a:pt x="56387" y="38100"/>
                </a:lnTo>
                <a:lnTo>
                  <a:pt x="48768" y="41148"/>
                </a:lnTo>
                <a:lnTo>
                  <a:pt x="45719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7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3339" y="74676"/>
                </a:lnTo>
                <a:lnTo>
                  <a:pt x="114909" y="74676"/>
                </a:lnTo>
                <a:lnTo>
                  <a:pt x="114300" y="77724"/>
                </a:lnTo>
                <a:lnTo>
                  <a:pt x="114300" y="79248"/>
                </a:lnTo>
                <a:close/>
              </a:path>
              <a:path w="119379" h="113030">
                <a:moveTo>
                  <a:pt x="53339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39" y="39624"/>
                </a:lnTo>
                <a:close/>
              </a:path>
              <a:path w="119379" h="113030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9379" h="113030">
                <a:moveTo>
                  <a:pt x="65532" y="39624"/>
                </a:moveTo>
                <a:lnTo>
                  <a:pt x="59436" y="38404"/>
                </a:lnTo>
                <a:lnTo>
                  <a:pt x="60960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9379" h="113030">
                <a:moveTo>
                  <a:pt x="117348" y="59436"/>
                </a:moveTo>
                <a:lnTo>
                  <a:pt x="80772" y="59436"/>
                </a:lnTo>
                <a:lnTo>
                  <a:pt x="80772" y="54864"/>
                </a:lnTo>
                <a:lnTo>
                  <a:pt x="76200" y="45720"/>
                </a:lnTo>
                <a:lnTo>
                  <a:pt x="73152" y="42672"/>
                </a:lnTo>
                <a:lnTo>
                  <a:pt x="70104" y="41148"/>
                </a:lnTo>
                <a:lnTo>
                  <a:pt x="62484" y="38100"/>
                </a:lnTo>
                <a:lnTo>
                  <a:pt x="114680" y="38100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4864"/>
                </a:lnTo>
                <a:lnTo>
                  <a:pt x="118872" y="56388"/>
                </a:lnTo>
                <a:lnTo>
                  <a:pt x="118872" y="57912"/>
                </a:lnTo>
                <a:lnTo>
                  <a:pt x="117348" y="59436"/>
                </a:lnTo>
                <a:close/>
              </a:path>
              <a:path w="119379" h="113030">
                <a:moveTo>
                  <a:pt x="47897" y="41801"/>
                </a:moveTo>
                <a:lnTo>
                  <a:pt x="48768" y="41148"/>
                </a:lnTo>
                <a:lnTo>
                  <a:pt x="53339" y="39624"/>
                </a:lnTo>
                <a:lnTo>
                  <a:pt x="47897" y="41801"/>
                </a:lnTo>
                <a:close/>
              </a:path>
              <a:path w="119379" h="113030">
                <a:moveTo>
                  <a:pt x="70974" y="41801"/>
                </a:moveTo>
                <a:lnTo>
                  <a:pt x="65532" y="39624"/>
                </a:lnTo>
                <a:lnTo>
                  <a:pt x="70104" y="41148"/>
                </a:lnTo>
                <a:lnTo>
                  <a:pt x="70974" y="41801"/>
                </a:lnTo>
                <a:close/>
              </a:path>
              <a:path w="119379" h="113030">
                <a:moveTo>
                  <a:pt x="45719" y="42672"/>
                </a:moveTo>
                <a:lnTo>
                  <a:pt x="48768" y="41148"/>
                </a:lnTo>
                <a:lnTo>
                  <a:pt x="47897" y="41801"/>
                </a:lnTo>
                <a:lnTo>
                  <a:pt x="45719" y="42672"/>
                </a:lnTo>
                <a:close/>
              </a:path>
              <a:path w="119379" h="113030">
                <a:moveTo>
                  <a:pt x="73152" y="42672"/>
                </a:moveTo>
                <a:lnTo>
                  <a:pt x="70974" y="41801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9379" h="113030">
                <a:moveTo>
                  <a:pt x="44413" y="44413"/>
                </a:moveTo>
                <a:lnTo>
                  <a:pt x="45719" y="42672"/>
                </a:lnTo>
                <a:lnTo>
                  <a:pt x="47897" y="41801"/>
                </a:lnTo>
                <a:lnTo>
                  <a:pt x="44413" y="44413"/>
                </a:lnTo>
                <a:close/>
              </a:path>
              <a:path w="119379" h="113030">
                <a:moveTo>
                  <a:pt x="74458" y="44413"/>
                </a:moveTo>
                <a:lnTo>
                  <a:pt x="70974" y="41801"/>
                </a:lnTo>
                <a:lnTo>
                  <a:pt x="73152" y="42672"/>
                </a:lnTo>
                <a:lnTo>
                  <a:pt x="74458" y="44413"/>
                </a:lnTo>
                <a:close/>
              </a:path>
              <a:path w="119379" h="113030">
                <a:moveTo>
                  <a:pt x="42672" y="45720"/>
                </a:moveTo>
                <a:lnTo>
                  <a:pt x="45719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9379" h="113030">
                <a:moveTo>
                  <a:pt x="76200" y="45720"/>
                </a:moveTo>
                <a:lnTo>
                  <a:pt x="74458" y="44413"/>
                </a:lnTo>
                <a:lnTo>
                  <a:pt x="73152" y="42672"/>
                </a:lnTo>
                <a:lnTo>
                  <a:pt x="76200" y="45720"/>
                </a:lnTo>
                <a:close/>
              </a:path>
              <a:path w="119379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9379" h="113030">
                <a:moveTo>
                  <a:pt x="77724" y="48768"/>
                </a:moveTo>
                <a:lnTo>
                  <a:pt x="74458" y="44413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9379" h="11303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9379" h="113030">
                <a:moveTo>
                  <a:pt x="80314" y="57150"/>
                </a:moveTo>
                <a:lnTo>
                  <a:pt x="79248" y="51816"/>
                </a:lnTo>
                <a:lnTo>
                  <a:pt x="80772" y="54864"/>
                </a:lnTo>
                <a:lnTo>
                  <a:pt x="80314" y="57150"/>
                </a:lnTo>
                <a:close/>
              </a:path>
              <a:path w="119379" h="113030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9379" h="113030">
                <a:moveTo>
                  <a:pt x="80568" y="58420"/>
                </a:moveTo>
                <a:lnTo>
                  <a:pt x="80314" y="57150"/>
                </a:lnTo>
                <a:lnTo>
                  <a:pt x="80772" y="54864"/>
                </a:lnTo>
                <a:lnTo>
                  <a:pt x="80772" y="57912"/>
                </a:lnTo>
                <a:lnTo>
                  <a:pt x="80568" y="58420"/>
                </a:lnTo>
                <a:close/>
              </a:path>
              <a:path w="119379" h="113030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9379" h="113030">
                <a:moveTo>
                  <a:pt x="79552" y="60960"/>
                </a:moveTo>
                <a:lnTo>
                  <a:pt x="80314" y="57150"/>
                </a:lnTo>
                <a:lnTo>
                  <a:pt x="80568" y="58420"/>
                </a:lnTo>
                <a:lnTo>
                  <a:pt x="79552" y="60960"/>
                </a:lnTo>
                <a:close/>
              </a:path>
              <a:path w="119379" h="113030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9379" h="113030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9379" h="113030">
                <a:moveTo>
                  <a:pt x="80581" y="58483"/>
                </a:moveTo>
                <a:lnTo>
                  <a:pt x="80772" y="57912"/>
                </a:lnTo>
                <a:lnTo>
                  <a:pt x="80581" y="58483"/>
                </a:lnTo>
                <a:close/>
              </a:path>
              <a:path w="119379" h="113030">
                <a:moveTo>
                  <a:pt x="80772" y="59436"/>
                </a:moveTo>
                <a:lnTo>
                  <a:pt x="80581" y="58483"/>
                </a:lnTo>
                <a:lnTo>
                  <a:pt x="80772" y="57912"/>
                </a:lnTo>
                <a:lnTo>
                  <a:pt x="80772" y="59436"/>
                </a:lnTo>
                <a:close/>
              </a:path>
              <a:path w="119379" h="113030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9379" h="113030">
                <a:moveTo>
                  <a:pt x="79248" y="62484"/>
                </a:moveTo>
                <a:lnTo>
                  <a:pt x="79552" y="60960"/>
                </a:lnTo>
                <a:lnTo>
                  <a:pt x="80568" y="58420"/>
                </a:lnTo>
                <a:lnTo>
                  <a:pt x="79248" y="62484"/>
                </a:lnTo>
                <a:close/>
              </a:path>
              <a:path w="119379" h="113030">
                <a:moveTo>
                  <a:pt x="38607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7" y="59436"/>
                </a:lnTo>
                <a:close/>
              </a:path>
              <a:path w="119379" h="113030">
                <a:moveTo>
                  <a:pt x="114909" y="74676"/>
                </a:moveTo>
                <a:lnTo>
                  <a:pt x="65532" y="74676"/>
                </a:lnTo>
                <a:lnTo>
                  <a:pt x="70104" y="73152"/>
                </a:lnTo>
                <a:lnTo>
                  <a:pt x="76200" y="68580"/>
                </a:lnTo>
                <a:lnTo>
                  <a:pt x="79248" y="62484"/>
                </a:lnTo>
                <a:lnTo>
                  <a:pt x="80581" y="58483"/>
                </a:lnTo>
                <a:lnTo>
                  <a:pt x="80772" y="59436"/>
                </a:lnTo>
                <a:lnTo>
                  <a:pt x="117348" y="59436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909" y="74676"/>
                </a:lnTo>
                <a:close/>
              </a:path>
              <a:path w="119379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9379" h="113030">
                <a:moveTo>
                  <a:pt x="77724" y="65532"/>
                </a:moveTo>
                <a:lnTo>
                  <a:pt x="79552" y="60960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9379" h="113030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119379" h="113030">
                <a:moveTo>
                  <a:pt x="73152" y="70104"/>
                </a:moveTo>
                <a:lnTo>
                  <a:pt x="77724" y="65532"/>
                </a:lnTo>
                <a:lnTo>
                  <a:pt x="76200" y="68580"/>
                </a:lnTo>
                <a:lnTo>
                  <a:pt x="73152" y="70104"/>
                </a:lnTo>
                <a:close/>
              </a:path>
              <a:path w="119379" h="113030">
                <a:moveTo>
                  <a:pt x="51816" y="73761"/>
                </a:moveTo>
                <a:lnTo>
                  <a:pt x="48768" y="73152"/>
                </a:lnTo>
                <a:lnTo>
                  <a:pt x="45719" y="70104"/>
                </a:lnTo>
                <a:lnTo>
                  <a:pt x="51816" y="73761"/>
                </a:lnTo>
                <a:close/>
              </a:path>
              <a:path w="119379" h="113030">
                <a:moveTo>
                  <a:pt x="67056" y="73761"/>
                </a:moveTo>
                <a:lnTo>
                  <a:pt x="73152" y="70104"/>
                </a:lnTo>
                <a:lnTo>
                  <a:pt x="70104" y="73152"/>
                </a:lnTo>
                <a:lnTo>
                  <a:pt x="67056" y="73761"/>
                </a:lnTo>
                <a:close/>
              </a:path>
              <a:path w="119379" h="113030">
                <a:moveTo>
                  <a:pt x="53339" y="74676"/>
                </a:moveTo>
                <a:lnTo>
                  <a:pt x="48768" y="73152"/>
                </a:lnTo>
                <a:lnTo>
                  <a:pt x="51816" y="73761"/>
                </a:lnTo>
                <a:lnTo>
                  <a:pt x="53339" y="74676"/>
                </a:lnTo>
                <a:close/>
              </a:path>
              <a:path w="119379" h="113030">
                <a:moveTo>
                  <a:pt x="65532" y="74676"/>
                </a:moveTo>
                <a:lnTo>
                  <a:pt x="67056" y="73761"/>
                </a:lnTo>
                <a:lnTo>
                  <a:pt x="70104" y="73152"/>
                </a:lnTo>
                <a:lnTo>
                  <a:pt x="65532" y="74676"/>
                </a:lnTo>
                <a:close/>
              </a:path>
              <a:path w="119379" h="113030">
                <a:moveTo>
                  <a:pt x="56387" y="74676"/>
                </a:moveTo>
                <a:lnTo>
                  <a:pt x="53339" y="74676"/>
                </a:lnTo>
                <a:lnTo>
                  <a:pt x="51816" y="73761"/>
                </a:lnTo>
                <a:lnTo>
                  <a:pt x="56387" y="74676"/>
                </a:lnTo>
                <a:close/>
              </a:path>
              <a:path w="119379" h="113030">
                <a:moveTo>
                  <a:pt x="65532" y="74676"/>
                </a:moveTo>
                <a:lnTo>
                  <a:pt x="62484" y="74676"/>
                </a:lnTo>
                <a:lnTo>
                  <a:pt x="67056" y="73761"/>
                </a:lnTo>
                <a:lnTo>
                  <a:pt x="65532" y="74676"/>
                </a:lnTo>
                <a:close/>
              </a:path>
              <a:path w="119379" h="113030">
                <a:moveTo>
                  <a:pt x="108204" y="89916"/>
                </a:move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112775" y="79248"/>
                </a:lnTo>
                <a:lnTo>
                  <a:pt x="112775" y="80772"/>
                </a:lnTo>
                <a:lnTo>
                  <a:pt x="108204" y="86868"/>
                </a:lnTo>
                <a:lnTo>
                  <a:pt x="108204" y="89916"/>
                </a:lnTo>
                <a:close/>
              </a:path>
              <a:path w="119379" h="113030">
                <a:moveTo>
                  <a:pt x="102108" y="96012"/>
                </a:moveTo>
                <a:lnTo>
                  <a:pt x="16764" y="96012"/>
                </a:lnTo>
                <a:lnTo>
                  <a:pt x="12192" y="89916"/>
                </a:lnTo>
                <a:lnTo>
                  <a:pt x="106679" y="89916"/>
                </a:lnTo>
                <a:lnTo>
                  <a:pt x="102108" y="96012"/>
                </a:lnTo>
                <a:close/>
              </a:path>
              <a:path w="119379" h="113030">
                <a:moveTo>
                  <a:pt x="100584" y="97536"/>
                </a:moveTo>
                <a:lnTo>
                  <a:pt x="18288" y="97536"/>
                </a:lnTo>
                <a:lnTo>
                  <a:pt x="18288" y="9601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9379" h="113030">
                <a:moveTo>
                  <a:pt x="92964" y="103632"/>
                </a:moveTo>
                <a:lnTo>
                  <a:pt x="25908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99060" y="97536"/>
                </a:lnTo>
                <a:lnTo>
                  <a:pt x="92964" y="102108"/>
                </a:lnTo>
                <a:lnTo>
                  <a:pt x="92964" y="103632"/>
                </a:lnTo>
                <a:close/>
              </a:path>
              <a:path w="119379" h="113030">
                <a:moveTo>
                  <a:pt x="83820" y="108204"/>
                </a:moveTo>
                <a:lnTo>
                  <a:pt x="35052" y="108204"/>
                </a:lnTo>
                <a:lnTo>
                  <a:pt x="28956" y="105156"/>
                </a:lnTo>
                <a:lnTo>
                  <a:pt x="27432" y="103632"/>
                </a:lnTo>
                <a:lnTo>
                  <a:pt x="91439" y="103632"/>
                </a:lnTo>
                <a:lnTo>
                  <a:pt x="89916" y="105156"/>
                </a:lnTo>
                <a:lnTo>
                  <a:pt x="83820" y="108204"/>
                </a:lnTo>
                <a:close/>
              </a:path>
              <a:path w="119379" h="113030">
                <a:moveTo>
                  <a:pt x="73152" y="111252"/>
                </a:moveTo>
                <a:lnTo>
                  <a:pt x="45719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2296" y="108204"/>
                </a:lnTo>
                <a:lnTo>
                  <a:pt x="80772" y="109728"/>
                </a:lnTo>
                <a:lnTo>
                  <a:pt x="73152" y="111252"/>
                </a:lnTo>
                <a:close/>
              </a:path>
              <a:path w="119379" h="113030">
                <a:moveTo>
                  <a:pt x="70104" y="112776"/>
                </a:moveTo>
                <a:lnTo>
                  <a:pt x="48768" y="112776"/>
                </a:lnTo>
                <a:lnTo>
                  <a:pt x="47244" y="111252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28515" y="2960369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 h="0">
                <a:moveTo>
                  <a:pt x="0" y="0"/>
                </a:moveTo>
                <a:lnTo>
                  <a:pt x="8321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41548" y="2960369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 h="0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05427" y="2884932"/>
            <a:ext cx="323215" cy="152400"/>
          </a:xfrm>
          <a:custGeom>
            <a:avLst/>
            <a:gdLst/>
            <a:ahLst/>
            <a:cxnLst/>
            <a:rect l="l" t="t" r="r" b="b"/>
            <a:pathLst>
              <a:path w="323214" h="152400">
                <a:moveTo>
                  <a:pt x="0" y="0"/>
                </a:moveTo>
                <a:lnTo>
                  <a:pt x="323088" y="0"/>
                </a:lnTo>
                <a:lnTo>
                  <a:pt x="32308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87140" y="2865119"/>
            <a:ext cx="360045" cy="190500"/>
          </a:xfrm>
          <a:custGeom>
            <a:avLst/>
            <a:gdLst/>
            <a:ahLst/>
            <a:cxnLst/>
            <a:rect l="l" t="t" r="r" b="b"/>
            <a:pathLst>
              <a:path w="360045" h="190500">
                <a:moveTo>
                  <a:pt x="359663" y="190500"/>
                </a:moveTo>
                <a:lnTo>
                  <a:pt x="0" y="190500"/>
                </a:lnTo>
                <a:lnTo>
                  <a:pt x="0" y="0"/>
                </a:lnTo>
                <a:lnTo>
                  <a:pt x="359663" y="0"/>
                </a:lnTo>
                <a:lnTo>
                  <a:pt x="359663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59663" y="172211"/>
                </a:lnTo>
                <a:lnTo>
                  <a:pt x="359663" y="190500"/>
                </a:lnTo>
                <a:close/>
              </a:path>
              <a:path w="360045" h="19050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60045" h="190500">
                <a:moveTo>
                  <a:pt x="321563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21563" y="19812"/>
                </a:lnTo>
                <a:lnTo>
                  <a:pt x="321563" y="38099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21563" y="19812"/>
                </a:lnTo>
                <a:lnTo>
                  <a:pt x="341376" y="38100"/>
                </a:lnTo>
                <a:lnTo>
                  <a:pt x="359663" y="38099"/>
                </a:lnTo>
                <a:lnTo>
                  <a:pt x="359663" y="152400"/>
                </a:lnTo>
                <a:lnTo>
                  <a:pt x="341376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38099"/>
                </a:moveTo>
                <a:lnTo>
                  <a:pt x="341376" y="38100"/>
                </a:lnTo>
                <a:lnTo>
                  <a:pt x="321563" y="19812"/>
                </a:lnTo>
                <a:lnTo>
                  <a:pt x="359663" y="19812"/>
                </a:lnTo>
                <a:lnTo>
                  <a:pt x="359663" y="38099"/>
                </a:lnTo>
                <a:close/>
              </a:path>
              <a:path w="360045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60045" h="190500">
                <a:moveTo>
                  <a:pt x="321563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21563" y="152400"/>
                </a:lnTo>
                <a:lnTo>
                  <a:pt x="321563" y="172211"/>
                </a:lnTo>
                <a:close/>
              </a:path>
              <a:path w="360045" h="190500">
                <a:moveTo>
                  <a:pt x="359663" y="172211"/>
                </a:moveTo>
                <a:lnTo>
                  <a:pt x="321563" y="172211"/>
                </a:lnTo>
                <a:lnTo>
                  <a:pt x="341376" y="152400"/>
                </a:lnTo>
                <a:lnTo>
                  <a:pt x="359663" y="152400"/>
                </a:lnTo>
                <a:lnTo>
                  <a:pt x="35966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34183" y="216103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5"/>
                </a:moveTo>
                <a:lnTo>
                  <a:pt x="24431" y="71723"/>
                </a:lnTo>
                <a:lnTo>
                  <a:pt x="11810" y="63626"/>
                </a:lnTo>
                <a:lnTo>
                  <a:pt x="3190" y="51530"/>
                </a:lnTo>
                <a:lnTo>
                  <a:pt x="0" y="36575"/>
                </a:lnTo>
                <a:lnTo>
                  <a:pt x="3190" y="22502"/>
                </a:lnTo>
                <a:lnTo>
                  <a:pt x="11811" y="10858"/>
                </a:lnTo>
                <a:lnTo>
                  <a:pt x="24431" y="2928"/>
                </a:lnTo>
                <a:lnTo>
                  <a:pt x="39624" y="0"/>
                </a:lnTo>
                <a:lnTo>
                  <a:pt x="54816" y="2928"/>
                </a:lnTo>
                <a:lnTo>
                  <a:pt x="67437" y="10858"/>
                </a:lnTo>
                <a:lnTo>
                  <a:pt x="76057" y="22502"/>
                </a:lnTo>
                <a:lnTo>
                  <a:pt x="79248" y="36575"/>
                </a:lnTo>
                <a:lnTo>
                  <a:pt x="76057" y="51530"/>
                </a:lnTo>
                <a:lnTo>
                  <a:pt x="67437" y="63626"/>
                </a:lnTo>
                <a:lnTo>
                  <a:pt x="54816" y="71723"/>
                </a:lnTo>
                <a:lnTo>
                  <a:pt x="3962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214372" y="2141219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80" h="113030">
                <a:moveTo>
                  <a:pt x="68580" y="1524"/>
                </a:moveTo>
                <a:lnTo>
                  <a:pt x="50292" y="1524"/>
                </a:lnTo>
                <a:lnTo>
                  <a:pt x="57912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9380" h="113030">
                <a:moveTo>
                  <a:pt x="80772" y="4572"/>
                </a:moveTo>
                <a:lnTo>
                  <a:pt x="38100" y="4572"/>
                </a:lnTo>
                <a:lnTo>
                  <a:pt x="45719" y="1524"/>
                </a:lnTo>
                <a:lnTo>
                  <a:pt x="73152" y="1524"/>
                </a:lnTo>
                <a:lnTo>
                  <a:pt x="80772" y="4572"/>
                </a:lnTo>
                <a:close/>
              </a:path>
              <a:path w="119380" h="113030">
                <a:moveTo>
                  <a:pt x="89916" y="9144"/>
                </a:moveTo>
                <a:lnTo>
                  <a:pt x="28956" y="9144"/>
                </a:lnTo>
                <a:lnTo>
                  <a:pt x="35052" y="6096"/>
                </a:lnTo>
                <a:lnTo>
                  <a:pt x="36576" y="4572"/>
                </a:lnTo>
                <a:lnTo>
                  <a:pt x="82296" y="4572"/>
                </a:lnTo>
                <a:lnTo>
                  <a:pt x="83820" y="6096"/>
                </a:lnTo>
                <a:lnTo>
                  <a:pt x="89916" y="9144"/>
                </a:lnTo>
                <a:close/>
              </a:path>
              <a:path w="119380" h="113030">
                <a:moveTo>
                  <a:pt x="114300" y="79248"/>
                </a:moveTo>
                <a:lnTo>
                  <a:pt x="4572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9812" y="15240"/>
                </a:lnTo>
                <a:lnTo>
                  <a:pt x="25908" y="10668"/>
                </a:lnTo>
                <a:lnTo>
                  <a:pt x="27432" y="9144"/>
                </a:lnTo>
                <a:lnTo>
                  <a:pt x="91439" y="9144"/>
                </a:lnTo>
                <a:lnTo>
                  <a:pt x="92964" y="10668"/>
                </a:lnTo>
                <a:lnTo>
                  <a:pt x="99060" y="15240"/>
                </a:lnTo>
                <a:lnTo>
                  <a:pt x="108204" y="24384"/>
                </a:lnTo>
                <a:lnTo>
                  <a:pt x="108204" y="25908"/>
                </a:lnTo>
                <a:lnTo>
                  <a:pt x="112775" y="33528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4680" y="38100"/>
                </a:lnTo>
                <a:lnTo>
                  <a:pt x="56387" y="38100"/>
                </a:lnTo>
                <a:lnTo>
                  <a:pt x="52577" y="39624"/>
                </a:lnTo>
                <a:lnTo>
                  <a:pt x="51816" y="39624"/>
                </a:lnTo>
                <a:lnTo>
                  <a:pt x="45719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7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4909" y="74676"/>
                </a:lnTo>
                <a:lnTo>
                  <a:pt x="114300" y="77724"/>
                </a:lnTo>
                <a:lnTo>
                  <a:pt x="114300" y="79248"/>
                </a:lnTo>
                <a:close/>
              </a:path>
              <a:path w="119380" h="113030">
                <a:moveTo>
                  <a:pt x="53339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9436" y="38404"/>
                </a:lnTo>
                <a:lnTo>
                  <a:pt x="53339" y="39624"/>
                </a:lnTo>
                <a:close/>
              </a:path>
              <a:path w="119380" h="113030">
                <a:moveTo>
                  <a:pt x="59436" y="38404"/>
                </a:moveTo>
                <a:lnTo>
                  <a:pt x="57912" y="38100"/>
                </a:lnTo>
                <a:lnTo>
                  <a:pt x="60960" y="38100"/>
                </a:lnTo>
                <a:lnTo>
                  <a:pt x="59436" y="38404"/>
                </a:lnTo>
                <a:close/>
              </a:path>
              <a:path w="119380" h="113030">
                <a:moveTo>
                  <a:pt x="65532" y="39624"/>
                </a:moveTo>
                <a:lnTo>
                  <a:pt x="59436" y="38404"/>
                </a:lnTo>
                <a:lnTo>
                  <a:pt x="60960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9380" h="113030">
                <a:moveTo>
                  <a:pt x="117348" y="59436"/>
                </a:moveTo>
                <a:lnTo>
                  <a:pt x="80772" y="59436"/>
                </a:lnTo>
                <a:lnTo>
                  <a:pt x="80772" y="54864"/>
                </a:lnTo>
                <a:lnTo>
                  <a:pt x="76200" y="45720"/>
                </a:lnTo>
                <a:lnTo>
                  <a:pt x="73152" y="42672"/>
                </a:lnTo>
                <a:lnTo>
                  <a:pt x="70104" y="41148"/>
                </a:lnTo>
                <a:lnTo>
                  <a:pt x="62484" y="38100"/>
                </a:lnTo>
                <a:lnTo>
                  <a:pt x="114680" y="38100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4864"/>
                </a:lnTo>
                <a:lnTo>
                  <a:pt x="118872" y="56388"/>
                </a:lnTo>
                <a:lnTo>
                  <a:pt x="118872" y="57912"/>
                </a:lnTo>
                <a:lnTo>
                  <a:pt x="117348" y="59436"/>
                </a:lnTo>
                <a:close/>
              </a:path>
              <a:path w="119380" h="113030">
                <a:moveTo>
                  <a:pt x="48768" y="41148"/>
                </a:moveTo>
                <a:lnTo>
                  <a:pt x="51816" y="39624"/>
                </a:lnTo>
                <a:lnTo>
                  <a:pt x="52577" y="39624"/>
                </a:lnTo>
                <a:lnTo>
                  <a:pt x="48768" y="41148"/>
                </a:lnTo>
                <a:close/>
              </a:path>
              <a:path w="119380" h="113030">
                <a:moveTo>
                  <a:pt x="70974" y="41801"/>
                </a:moveTo>
                <a:lnTo>
                  <a:pt x="65532" y="39624"/>
                </a:lnTo>
                <a:lnTo>
                  <a:pt x="70104" y="41148"/>
                </a:lnTo>
                <a:lnTo>
                  <a:pt x="70974" y="41801"/>
                </a:lnTo>
                <a:close/>
              </a:path>
              <a:path w="119380" h="113030">
                <a:moveTo>
                  <a:pt x="44413" y="44413"/>
                </a:moveTo>
                <a:lnTo>
                  <a:pt x="45719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9380" h="113030">
                <a:moveTo>
                  <a:pt x="73152" y="42672"/>
                </a:moveTo>
                <a:lnTo>
                  <a:pt x="70974" y="41801"/>
                </a:lnTo>
                <a:lnTo>
                  <a:pt x="70104" y="41148"/>
                </a:lnTo>
                <a:lnTo>
                  <a:pt x="73152" y="42672"/>
                </a:lnTo>
                <a:close/>
              </a:path>
              <a:path w="119380" h="113030">
                <a:moveTo>
                  <a:pt x="74458" y="44413"/>
                </a:moveTo>
                <a:lnTo>
                  <a:pt x="70974" y="41801"/>
                </a:lnTo>
                <a:lnTo>
                  <a:pt x="73152" y="42672"/>
                </a:lnTo>
                <a:lnTo>
                  <a:pt x="74458" y="44413"/>
                </a:lnTo>
                <a:close/>
              </a:path>
              <a:path w="119380" h="113030">
                <a:moveTo>
                  <a:pt x="42672" y="45720"/>
                </a:moveTo>
                <a:lnTo>
                  <a:pt x="45719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9380" h="113030">
                <a:moveTo>
                  <a:pt x="76200" y="45720"/>
                </a:moveTo>
                <a:lnTo>
                  <a:pt x="74458" y="44413"/>
                </a:lnTo>
                <a:lnTo>
                  <a:pt x="73152" y="42672"/>
                </a:lnTo>
                <a:lnTo>
                  <a:pt x="76200" y="45720"/>
                </a:lnTo>
                <a:close/>
              </a:path>
              <a:path w="119380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9380" h="113030">
                <a:moveTo>
                  <a:pt x="77724" y="48768"/>
                </a:moveTo>
                <a:lnTo>
                  <a:pt x="74458" y="44413"/>
                </a:lnTo>
                <a:lnTo>
                  <a:pt x="76200" y="45720"/>
                </a:lnTo>
                <a:lnTo>
                  <a:pt x="77724" y="48768"/>
                </a:lnTo>
                <a:close/>
              </a:path>
              <a:path w="119380" h="11303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9380" h="113030">
                <a:moveTo>
                  <a:pt x="80314" y="57150"/>
                </a:moveTo>
                <a:lnTo>
                  <a:pt x="79248" y="51816"/>
                </a:lnTo>
                <a:lnTo>
                  <a:pt x="80772" y="54864"/>
                </a:lnTo>
                <a:lnTo>
                  <a:pt x="80314" y="57150"/>
                </a:lnTo>
                <a:close/>
              </a:path>
              <a:path w="119380" h="113030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9380" h="113030">
                <a:moveTo>
                  <a:pt x="80568" y="58420"/>
                </a:moveTo>
                <a:lnTo>
                  <a:pt x="80314" y="57150"/>
                </a:lnTo>
                <a:lnTo>
                  <a:pt x="80772" y="54864"/>
                </a:lnTo>
                <a:lnTo>
                  <a:pt x="80772" y="57912"/>
                </a:lnTo>
                <a:lnTo>
                  <a:pt x="80568" y="58420"/>
                </a:lnTo>
                <a:close/>
              </a:path>
              <a:path w="119380" h="113030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9380" h="113030">
                <a:moveTo>
                  <a:pt x="79552" y="60960"/>
                </a:moveTo>
                <a:lnTo>
                  <a:pt x="80314" y="57150"/>
                </a:lnTo>
                <a:lnTo>
                  <a:pt x="80568" y="58420"/>
                </a:lnTo>
                <a:lnTo>
                  <a:pt x="79552" y="60960"/>
                </a:lnTo>
                <a:close/>
              </a:path>
              <a:path w="119380" h="113030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9380" h="113030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9380" h="113030">
                <a:moveTo>
                  <a:pt x="80581" y="58483"/>
                </a:moveTo>
                <a:lnTo>
                  <a:pt x="80772" y="57912"/>
                </a:lnTo>
                <a:lnTo>
                  <a:pt x="80581" y="58483"/>
                </a:lnTo>
                <a:close/>
              </a:path>
              <a:path w="119380" h="113030">
                <a:moveTo>
                  <a:pt x="80772" y="59436"/>
                </a:moveTo>
                <a:lnTo>
                  <a:pt x="80581" y="58483"/>
                </a:lnTo>
                <a:lnTo>
                  <a:pt x="80772" y="57912"/>
                </a:lnTo>
                <a:lnTo>
                  <a:pt x="80772" y="59436"/>
                </a:lnTo>
                <a:close/>
              </a:path>
              <a:path w="119380" h="113030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9380" h="113030">
                <a:moveTo>
                  <a:pt x="79248" y="62484"/>
                </a:moveTo>
                <a:lnTo>
                  <a:pt x="79552" y="60960"/>
                </a:lnTo>
                <a:lnTo>
                  <a:pt x="80568" y="58420"/>
                </a:lnTo>
                <a:lnTo>
                  <a:pt x="79248" y="62484"/>
                </a:lnTo>
                <a:close/>
              </a:path>
              <a:path w="119380" h="113030">
                <a:moveTo>
                  <a:pt x="38607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7" y="59436"/>
                </a:lnTo>
                <a:close/>
              </a:path>
              <a:path w="119380" h="113030">
                <a:moveTo>
                  <a:pt x="114909" y="74676"/>
                </a:moveTo>
                <a:lnTo>
                  <a:pt x="65532" y="74676"/>
                </a:lnTo>
                <a:lnTo>
                  <a:pt x="70104" y="73152"/>
                </a:lnTo>
                <a:lnTo>
                  <a:pt x="76200" y="68580"/>
                </a:lnTo>
                <a:lnTo>
                  <a:pt x="79248" y="62484"/>
                </a:lnTo>
                <a:lnTo>
                  <a:pt x="80581" y="58483"/>
                </a:lnTo>
                <a:lnTo>
                  <a:pt x="80772" y="59436"/>
                </a:lnTo>
                <a:lnTo>
                  <a:pt x="117348" y="59436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909" y="74676"/>
                </a:lnTo>
                <a:close/>
              </a:path>
              <a:path w="119380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9380" h="113030">
                <a:moveTo>
                  <a:pt x="77724" y="65532"/>
                </a:moveTo>
                <a:lnTo>
                  <a:pt x="79552" y="60960"/>
                </a:lnTo>
                <a:lnTo>
                  <a:pt x="79248" y="62484"/>
                </a:lnTo>
                <a:lnTo>
                  <a:pt x="77724" y="65532"/>
                </a:lnTo>
                <a:close/>
              </a:path>
              <a:path w="119380" h="113030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119380" h="113030">
                <a:moveTo>
                  <a:pt x="73152" y="70104"/>
                </a:moveTo>
                <a:lnTo>
                  <a:pt x="77724" y="65532"/>
                </a:lnTo>
                <a:lnTo>
                  <a:pt x="76200" y="68580"/>
                </a:lnTo>
                <a:lnTo>
                  <a:pt x="73152" y="70104"/>
                </a:lnTo>
                <a:close/>
              </a:path>
              <a:path w="119380" h="113030">
                <a:moveTo>
                  <a:pt x="50153" y="73429"/>
                </a:moveTo>
                <a:lnTo>
                  <a:pt x="48768" y="73152"/>
                </a:lnTo>
                <a:lnTo>
                  <a:pt x="45719" y="70104"/>
                </a:lnTo>
                <a:lnTo>
                  <a:pt x="50153" y="73429"/>
                </a:lnTo>
                <a:close/>
              </a:path>
              <a:path w="119380" h="113030">
                <a:moveTo>
                  <a:pt x="67056" y="73761"/>
                </a:moveTo>
                <a:lnTo>
                  <a:pt x="73152" y="70104"/>
                </a:lnTo>
                <a:lnTo>
                  <a:pt x="70104" y="73152"/>
                </a:lnTo>
                <a:lnTo>
                  <a:pt x="67056" y="73761"/>
                </a:lnTo>
                <a:close/>
              </a:path>
              <a:path w="119380" h="113030">
                <a:moveTo>
                  <a:pt x="51816" y="74676"/>
                </a:moveTo>
                <a:lnTo>
                  <a:pt x="48768" y="73152"/>
                </a:lnTo>
                <a:lnTo>
                  <a:pt x="50153" y="73429"/>
                </a:lnTo>
                <a:lnTo>
                  <a:pt x="51816" y="74676"/>
                </a:lnTo>
                <a:close/>
              </a:path>
              <a:path w="119380" h="113030">
                <a:moveTo>
                  <a:pt x="65532" y="74676"/>
                </a:moveTo>
                <a:lnTo>
                  <a:pt x="67056" y="73761"/>
                </a:lnTo>
                <a:lnTo>
                  <a:pt x="70104" y="73152"/>
                </a:lnTo>
                <a:lnTo>
                  <a:pt x="65532" y="74676"/>
                </a:lnTo>
                <a:close/>
              </a:path>
              <a:path w="119380" h="113030">
                <a:moveTo>
                  <a:pt x="56387" y="74676"/>
                </a:moveTo>
                <a:lnTo>
                  <a:pt x="51816" y="74676"/>
                </a:lnTo>
                <a:lnTo>
                  <a:pt x="50153" y="73429"/>
                </a:lnTo>
                <a:lnTo>
                  <a:pt x="56387" y="74676"/>
                </a:lnTo>
                <a:close/>
              </a:path>
              <a:path w="119380" h="113030">
                <a:moveTo>
                  <a:pt x="65532" y="74676"/>
                </a:moveTo>
                <a:lnTo>
                  <a:pt x="62484" y="74676"/>
                </a:lnTo>
                <a:lnTo>
                  <a:pt x="67056" y="73761"/>
                </a:lnTo>
                <a:lnTo>
                  <a:pt x="65532" y="74676"/>
                </a:lnTo>
                <a:close/>
              </a:path>
              <a:path w="119380" h="113030">
                <a:moveTo>
                  <a:pt x="108204" y="89916"/>
                </a:move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112775" y="79248"/>
                </a:lnTo>
                <a:lnTo>
                  <a:pt x="112775" y="80772"/>
                </a:lnTo>
                <a:lnTo>
                  <a:pt x="108204" y="86868"/>
                </a:lnTo>
                <a:lnTo>
                  <a:pt x="108204" y="89916"/>
                </a:lnTo>
                <a:close/>
              </a:path>
              <a:path w="119380" h="113030">
                <a:moveTo>
                  <a:pt x="102108" y="96012"/>
                </a:moveTo>
                <a:lnTo>
                  <a:pt x="16764" y="96012"/>
                </a:lnTo>
                <a:lnTo>
                  <a:pt x="12192" y="89916"/>
                </a:lnTo>
                <a:lnTo>
                  <a:pt x="106679" y="89916"/>
                </a:lnTo>
                <a:lnTo>
                  <a:pt x="102108" y="96012"/>
                </a:lnTo>
                <a:close/>
              </a:path>
              <a:path w="119380" h="113030">
                <a:moveTo>
                  <a:pt x="100584" y="97536"/>
                </a:moveTo>
                <a:lnTo>
                  <a:pt x="18288" y="97536"/>
                </a:lnTo>
                <a:lnTo>
                  <a:pt x="18288" y="96012"/>
                </a:lnTo>
                <a:lnTo>
                  <a:pt x="100584" y="96012"/>
                </a:lnTo>
                <a:lnTo>
                  <a:pt x="100584" y="97536"/>
                </a:lnTo>
                <a:close/>
              </a:path>
              <a:path w="119380" h="113030">
                <a:moveTo>
                  <a:pt x="92964" y="103632"/>
                </a:moveTo>
                <a:lnTo>
                  <a:pt x="25908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99060" y="97536"/>
                </a:lnTo>
                <a:lnTo>
                  <a:pt x="92964" y="102108"/>
                </a:lnTo>
                <a:lnTo>
                  <a:pt x="92964" y="103632"/>
                </a:lnTo>
                <a:close/>
              </a:path>
              <a:path w="119380" h="113030">
                <a:moveTo>
                  <a:pt x="83820" y="108204"/>
                </a:moveTo>
                <a:lnTo>
                  <a:pt x="35052" y="108204"/>
                </a:lnTo>
                <a:lnTo>
                  <a:pt x="28956" y="105156"/>
                </a:lnTo>
                <a:lnTo>
                  <a:pt x="27432" y="103632"/>
                </a:lnTo>
                <a:lnTo>
                  <a:pt x="91439" y="103632"/>
                </a:lnTo>
                <a:lnTo>
                  <a:pt x="89916" y="105156"/>
                </a:lnTo>
                <a:lnTo>
                  <a:pt x="83820" y="108204"/>
                </a:lnTo>
                <a:close/>
              </a:path>
              <a:path w="119380" h="113030">
                <a:moveTo>
                  <a:pt x="73152" y="111252"/>
                </a:moveTo>
                <a:lnTo>
                  <a:pt x="45719" y="111252"/>
                </a:lnTo>
                <a:lnTo>
                  <a:pt x="38100" y="109728"/>
                </a:lnTo>
                <a:lnTo>
                  <a:pt x="36576" y="108204"/>
                </a:lnTo>
                <a:lnTo>
                  <a:pt x="82296" y="108204"/>
                </a:lnTo>
                <a:lnTo>
                  <a:pt x="80772" y="109728"/>
                </a:lnTo>
                <a:lnTo>
                  <a:pt x="73152" y="111252"/>
                </a:lnTo>
                <a:close/>
              </a:path>
              <a:path w="119380" h="113030">
                <a:moveTo>
                  <a:pt x="70104" y="112776"/>
                </a:moveTo>
                <a:lnTo>
                  <a:pt x="48768" y="112776"/>
                </a:lnTo>
                <a:lnTo>
                  <a:pt x="47244" y="111252"/>
                </a:lnTo>
                <a:lnTo>
                  <a:pt x="71628" y="111252"/>
                </a:lnTo>
                <a:lnTo>
                  <a:pt x="70104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48655" y="1997963"/>
            <a:ext cx="40005" cy="1348740"/>
          </a:xfrm>
          <a:custGeom>
            <a:avLst/>
            <a:gdLst/>
            <a:ahLst/>
            <a:cxnLst/>
            <a:rect l="l" t="t" r="r" b="b"/>
            <a:pathLst>
              <a:path w="40004" h="1348739">
                <a:moveTo>
                  <a:pt x="38100" y="1348739"/>
                </a:moveTo>
                <a:lnTo>
                  <a:pt x="0" y="1348739"/>
                </a:lnTo>
                <a:lnTo>
                  <a:pt x="1524" y="0"/>
                </a:lnTo>
                <a:lnTo>
                  <a:pt x="39624" y="1524"/>
                </a:lnTo>
                <a:lnTo>
                  <a:pt x="38100" y="1348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69407" y="3317748"/>
            <a:ext cx="184785" cy="59690"/>
          </a:xfrm>
          <a:custGeom>
            <a:avLst/>
            <a:gdLst/>
            <a:ahLst/>
            <a:cxnLst/>
            <a:rect l="l" t="t" r="r" b="b"/>
            <a:pathLst>
              <a:path w="184785" h="59689">
                <a:moveTo>
                  <a:pt x="184404" y="59435"/>
                </a:moveTo>
                <a:lnTo>
                  <a:pt x="0" y="57911"/>
                </a:lnTo>
                <a:lnTo>
                  <a:pt x="0" y="0"/>
                </a:lnTo>
                <a:lnTo>
                  <a:pt x="184404" y="1524"/>
                </a:lnTo>
                <a:lnTo>
                  <a:pt x="184404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129784" y="2528316"/>
            <a:ext cx="271780" cy="355600"/>
          </a:xfrm>
          <a:custGeom>
            <a:avLst/>
            <a:gdLst/>
            <a:ahLst/>
            <a:cxnLst/>
            <a:rect l="l" t="t" r="r" b="b"/>
            <a:pathLst>
              <a:path w="271779" h="355600">
                <a:moveTo>
                  <a:pt x="271272" y="355091"/>
                </a:moveTo>
                <a:lnTo>
                  <a:pt x="0" y="355091"/>
                </a:lnTo>
                <a:lnTo>
                  <a:pt x="135636" y="0"/>
                </a:lnTo>
                <a:lnTo>
                  <a:pt x="158339" y="59435"/>
                </a:lnTo>
                <a:lnTo>
                  <a:pt x="117348" y="59435"/>
                </a:lnTo>
                <a:lnTo>
                  <a:pt x="134998" y="105674"/>
                </a:lnTo>
                <a:lnTo>
                  <a:pt x="55470" y="316991"/>
                </a:lnTo>
                <a:lnTo>
                  <a:pt x="27432" y="316991"/>
                </a:lnTo>
                <a:lnTo>
                  <a:pt x="45719" y="342899"/>
                </a:lnTo>
                <a:lnTo>
                  <a:pt x="266614" y="342899"/>
                </a:lnTo>
                <a:lnTo>
                  <a:pt x="271272" y="355091"/>
                </a:lnTo>
                <a:close/>
              </a:path>
              <a:path w="271779" h="355600">
                <a:moveTo>
                  <a:pt x="134998" y="105674"/>
                </a:moveTo>
                <a:lnTo>
                  <a:pt x="117348" y="59435"/>
                </a:lnTo>
                <a:lnTo>
                  <a:pt x="152400" y="59435"/>
                </a:lnTo>
                <a:lnTo>
                  <a:pt x="134998" y="105674"/>
                </a:lnTo>
                <a:close/>
              </a:path>
              <a:path w="271779" h="355600">
                <a:moveTo>
                  <a:pt x="225551" y="342899"/>
                </a:moveTo>
                <a:lnTo>
                  <a:pt x="134998" y="105674"/>
                </a:lnTo>
                <a:lnTo>
                  <a:pt x="152400" y="59435"/>
                </a:lnTo>
                <a:lnTo>
                  <a:pt x="158339" y="59435"/>
                </a:lnTo>
                <a:lnTo>
                  <a:pt x="256718" y="316991"/>
                </a:lnTo>
                <a:lnTo>
                  <a:pt x="243840" y="316991"/>
                </a:lnTo>
                <a:lnTo>
                  <a:pt x="225551" y="342899"/>
                </a:lnTo>
                <a:close/>
              </a:path>
              <a:path w="271779" h="355600">
                <a:moveTo>
                  <a:pt x="45719" y="342899"/>
                </a:moveTo>
                <a:lnTo>
                  <a:pt x="27432" y="316991"/>
                </a:lnTo>
                <a:lnTo>
                  <a:pt x="55470" y="316991"/>
                </a:lnTo>
                <a:lnTo>
                  <a:pt x="45719" y="342899"/>
                </a:lnTo>
                <a:close/>
              </a:path>
              <a:path w="271779" h="355600">
                <a:moveTo>
                  <a:pt x="225551" y="342899"/>
                </a:moveTo>
                <a:lnTo>
                  <a:pt x="45719" y="342899"/>
                </a:lnTo>
                <a:lnTo>
                  <a:pt x="55470" y="316991"/>
                </a:lnTo>
                <a:lnTo>
                  <a:pt x="215662" y="316991"/>
                </a:lnTo>
                <a:lnTo>
                  <a:pt x="225551" y="342899"/>
                </a:lnTo>
                <a:close/>
              </a:path>
              <a:path w="271779" h="355600">
                <a:moveTo>
                  <a:pt x="266614" y="342899"/>
                </a:moveTo>
                <a:lnTo>
                  <a:pt x="225551" y="342899"/>
                </a:lnTo>
                <a:lnTo>
                  <a:pt x="243840" y="316991"/>
                </a:lnTo>
                <a:lnTo>
                  <a:pt x="256718" y="316991"/>
                </a:lnTo>
                <a:lnTo>
                  <a:pt x="26661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38928" y="2333244"/>
            <a:ext cx="271780" cy="355600"/>
          </a:xfrm>
          <a:custGeom>
            <a:avLst/>
            <a:gdLst/>
            <a:ahLst/>
            <a:cxnLst/>
            <a:rect l="l" t="t" r="r" b="b"/>
            <a:pathLst>
              <a:path w="271779" h="355600">
                <a:moveTo>
                  <a:pt x="135636" y="355091"/>
                </a:moveTo>
                <a:lnTo>
                  <a:pt x="0" y="0"/>
                </a:lnTo>
                <a:lnTo>
                  <a:pt x="271272" y="0"/>
                </a:lnTo>
                <a:lnTo>
                  <a:pt x="266614" y="12192"/>
                </a:lnTo>
                <a:lnTo>
                  <a:pt x="45719" y="12192"/>
                </a:lnTo>
                <a:lnTo>
                  <a:pt x="27432" y="38100"/>
                </a:lnTo>
                <a:lnTo>
                  <a:pt x="55609" y="38100"/>
                </a:lnTo>
                <a:lnTo>
                  <a:pt x="135636" y="247746"/>
                </a:lnTo>
                <a:lnTo>
                  <a:pt x="117348" y="295656"/>
                </a:lnTo>
                <a:lnTo>
                  <a:pt x="158339" y="295656"/>
                </a:lnTo>
                <a:lnTo>
                  <a:pt x="135636" y="355091"/>
                </a:lnTo>
                <a:close/>
              </a:path>
              <a:path w="271779" h="355600">
                <a:moveTo>
                  <a:pt x="55609" y="38100"/>
                </a:moveTo>
                <a:lnTo>
                  <a:pt x="27432" y="38100"/>
                </a:lnTo>
                <a:lnTo>
                  <a:pt x="45719" y="12192"/>
                </a:lnTo>
                <a:lnTo>
                  <a:pt x="55609" y="38100"/>
                </a:lnTo>
                <a:close/>
              </a:path>
              <a:path w="271779" h="355600">
                <a:moveTo>
                  <a:pt x="215662" y="38100"/>
                </a:moveTo>
                <a:lnTo>
                  <a:pt x="55609" y="38100"/>
                </a:lnTo>
                <a:lnTo>
                  <a:pt x="45719" y="12192"/>
                </a:lnTo>
                <a:lnTo>
                  <a:pt x="225551" y="12192"/>
                </a:lnTo>
                <a:lnTo>
                  <a:pt x="215662" y="38100"/>
                </a:lnTo>
                <a:close/>
              </a:path>
              <a:path w="271779" h="355600">
                <a:moveTo>
                  <a:pt x="158339" y="295656"/>
                </a:moveTo>
                <a:lnTo>
                  <a:pt x="153924" y="295656"/>
                </a:lnTo>
                <a:lnTo>
                  <a:pt x="135636" y="247746"/>
                </a:lnTo>
                <a:lnTo>
                  <a:pt x="225551" y="12192"/>
                </a:lnTo>
                <a:lnTo>
                  <a:pt x="243840" y="38100"/>
                </a:lnTo>
                <a:lnTo>
                  <a:pt x="256718" y="38100"/>
                </a:lnTo>
                <a:lnTo>
                  <a:pt x="158339" y="295656"/>
                </a:lnTo>
                <a:close/>
              </a:path>
              <a:path w="271779" h="355600">
                <a:moveTo>
                  <a:pt x="256718" y="38100"/>
                </a:moveTo>
                <a:lnTo>
                  <a:pt x="243840" y="38100"/>
                </a:lnTo>
                <a:lnTo>
                  <a:pt x="225551" y="12192"/>
                </a:lnTo>
                <a:lnTo>
                  <a:pt x="266614" y="12192"/>
                </a:lnTo>
                <a:lnTo>
                  <a:pt x="256718" y="38100"/>
                </a:lnTo>
                <a:close/>
              </a:path>
              <a:path w="271779" h="355600">
                <a:moveTo>
                  <a:pt x="153924" y="295656"/>
                </a:moveTo>
                <a:lnTo>
                  <a:pt x="117348" y="295656"/>
                </a:lnTo>
                <a:lnTo>
                  <a:pt x="135636" y="247746"/>
                </a:lnTo>
                <a:lnTo>
                  <a:pt x="153924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06923" y="259765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 h="0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58384" y="250088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27432" y="109727"/>
                </a:moveTo>
                <a:lnTo>
                  <a:pt x="0" y="82296"/>
                </a:lnTo>
                <a:lnTo>
                  <a:pt x="82296" y="0"/>
                </a:lnTo>
                <a:lnTo>
                  <a:pt x="109728" y="27432"/>
                </a:lnTo>
                <a:lnTo>
                  <a:pt x="274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24628" y="2589276"/>
            <a:ext cx="109855" cy="108585"/>
          </a:xfrm>
          <a:custGeom>
            <a:avLst/>
            <a:gdLst/>
            <a:ahLst/>
            <a:cxnLst/>
            <a:rect l="l" t="t" r="r" b="b"/>
            <a:pathLst>
              <a:path w="109854" h="108585">
                <a:moveTo>
                  <a:pt x="27432" y="108204"/>
                </a:moveTo>
                <a:lnTo>
                  <a:pt x="0" y="82296"/>
                </a:lnTo>
                <a:lnTo>
                  <a:pt x="82295" y="0"/>
                </a:lnTo>
                <a:lnTo>
                  <a:pt x="109727" y="25908"/>
                </a:lnTo>
                <a:lnTo>
                  <a:pt x="27432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98847" y="1900427"/>
            <a:ext cx="332740" cy="149860"/>
          </a:xfrm>
          <a:custGeom>
            <a:avLst/>
            <a:gdLst/>
            <a:ahLst/>
            <a:cxnLst/>
            <a:rect l="l" t="t" r="r" b="b"/>
            <a:pathLst>
              <a:path w="332739" h="149860">
                <a:moveTo>
                  <a:pt x="0" y="0"/>
                </a:moveTo>
                <a:lnTo>
                  <a:pt x="332232" y="0"/>
                </a:lnTo>
                <a:lnTo>
                  <a:pt x="332232" y="149351"/>
                </a:lnTo>
                <a:lnTo>
                  <a:pt x="0" y="1493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480559" y="1880616"/>
            <a:ext cx="370840" cy="187960"/>
          </a:xfrm>
          <a:custGeom>
            <a:avLst/>
            <a:gdLst/>
            <a:ahLst/>
            <a:cxnLst/>
            <a:rect l="l" t="t" r="r" b="b"/>
            <a:pathLst>
              <a:path w="370839" h="187960">
                <a:moveTo>
                  <a:pt x="370332" y="187452"/>
                </a:moveTo>
                <a:lnTo>
                  <a:pt x="0" y="187452"/>
                </a:lnTo>
                <a:lnTo>
                  <a:pt x="0" y="0"/>
                </a:lnTo>
                <a:lnTo>
                  <a:pt x="370332" y="0"/>
                </a:lnTo>
                <a:lnTo>
                  <a:pt x="37033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49352"/>
                </a:lnTo>
                <a:lnTo>
                  <a:pt x="18288" y="149352"/>
                </a:lnTo>
                <a:lnTo>
                  <a:pt x="38100" y="169164"/>
                </a:lnTo>
                <a:lnTo>
                  <a:pt x="370332" y="169164"/>
                </a:lnTo>
                <a:lnTo>
                  <a:pt x="370332" y="187452"/>
                </a:lnTo>
                <a:close/>
              </a:path>
              <a:path w="370839" h="18796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370839" h="187960">
                <a:moveTo>
                  <a:pt x="33223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32232" y="19812"/>
                </a:lnTo>
                <a:lnTo>
                  <a:pt x="332232" y="38099"/>
                </a:lnTo>
                <a:close/>
              </a:path>
              <a:path w="370839" h="187960">
                <a:moveTo>
                  <a:pt x="332232" y="169164"/>
                </a:moveTo>
                <a:lnTo>
                  <a:pt x="332232" y="19812"/>
                </a:lnTo>
                <a:lnTo>
                  <a:pt x="350519" y="38100"/>
                </a:lnTo>
                <a:lnTo>
                  <a:pt x="370332" y="38099"/>
                </a:lnTo>
                <a:lnTo>
                  <a:pt x="370332" y="149352"/>
                </a:lnTo>
                <a:lnTo>
                  <a:pt x="350519" y="149352"/>
                </a:lnTo>
                <a:lnTo>
                  <a:pt x="332232" y="169164"/>
                </a:lnTo>
                <a:close/>
              </a:path>
              <a:path w="370839" h="187960">
                <a:moveTo>
                  <a:pt x="370332" y="38099"/>
                </a:moveTo>
                <a:lnTo>
                  <a:pt x="350519" y="38100"/>
                </a:lnTo>
                <a:lnTo>
                  <a:pt x="332232" y="19812"/>
                </a:lnTo>
                <a:lnTo>
                  <a:pt x="370332" y="19812"/>
                </a:lnTo>
                <a:lnTo>
                  <a:pt x="370332" y="38099"/>
                </a:lnTo>
                <a:close/>
              </a:path>
              <a:path w="370839" h="187960">
                <a:moveTo>
                  <a:pt x="38100" y="169164"/>
                </a:moveTo>
                <a:lnTo>
                  <a:pt x="18288" y="149352"/>
                </a:lnTo>
                <a:lnTo>
                  <a:pt x="38100" y="149352"/>
                </a:lnTo>
                <a:lnTo>
                  <a:pt x="38100" y="169164"/>
                </a:lnTo>
                <a:close/>
              </a:path>
              <a:path w="370839" h="187960">
                <a:moveTo>
                  <a:pt x="332232" y="169164"/>
                </a:moveTo>
                <a:lnTo>
                  <a:pt x="38100" y="169164"/>
                </a:lnTo>
                <a:lnTo>
                  <a:pt x="38100" y="149352"/>
                </a:lnTo>
                <a:lnTo>
                  <a:pt x="332232" y="149352"/>
                </a:lnTo>
                <a:lnTo>
                  <a:pt x="332232" y="169164"/>
                </a:lnTo>
                <a:close/>
              </a:path>
              <a:path w="370839" h="187960">
                <a:moveTo>
                  <a:pt x="370332" y="169164"/>
                </a:moveTo>
                <a:lnTo>
                  <a:pt x="332232" y="169164"/>
                </a:lnTo>
                <a:lnTo>
                  <a:pt x="350519" y="149352"/>
                </a:lnTo>
                <a:lnTo>
                  <a:pt x="370332" y="149352"/>
                </a:lnTo>
                <a:lnTo>
                  <a:pt x="370332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219700" y="1947672"/>
            <a:ext cx="79375" cy="74930"/>
          </a:xfrm>
          <a:custGeom>
            <a:avLst/>
            <a:gdLst/>
            <a:ahLst/>
            <a:cxnLst/>
            <a:rect l="l" t="t" r="r" b="b"/>
            <a:pathLst>
              <a:path w="79375" h="74930">
                <a:moveTo>
                  <a:pt x="39624" y="74676"/>
                </a:moveTo>
                <a:lnTo>
                  <a:pt x="24431" y="71747"/>
                </a:lnTo>
                <a:lnTo>
                  <a:pt x="11810" y="63817"/>
                </a:lnTo>
                <a:lnTo>
                  <a:pt x="3190" y="52173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2173"/>
                </a:lnTo>
                <a:lnTo>
                  <a:pt x="67437" y="63817"/>
                </a:lnTo>
                <a:lnTo>
                  <a:pt x="54816" y="71747"/>
                </a:lnTo>
                <a:lnTo>
                  <a:pt x="3962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99888" y="1929383"/>
            <a:ext cx="119380" cy="113030"/>
          </a:xfrm>
          <a:custGeom>
            <a:avLst/>
            <a:gdLst/>
            <a:ahLst/>
            <a:cxnLst/>
            <a:rect l="l" t="t" r="r" b="b"/>
            <a:pathLst>
              <a:path w="119379" h="113030">
                <a:moveTo>
                  <a:pt x="82296" y="4572"/>
                </a:moveTo>
                <a:lnTo>
                  <a:pt x="36576" y="4572"/>
                </a:lnTo>
                <a:lnTo>
                  <a:pt x="38100" y="3048"/>
                </a:lnTo>
                <a:lnTo>
                  <a:pt x="45719" y="1524"/>
                </a:lnTo>
                <a:lnTo>
                  <a:pt x="47244" y="0"/>
                </a:lnTo>
                <a:lnTo>
                  <a:pt x="71628" y="0"/>
                </a:lnTo>
                <a:lnTo>
                  <a:pt x="73152" y="1524"/>
                </a:lnTo>
                <a:lnTo>
                  <a:pt x="80772" y="3048"/>
                </a:lnTo>
                <a:lnTo>
                  <a:pt x="82296" y="4572"/>
                </a:lnTo>
                <a:close/>
              </a:path>
              <a:path w="119379" h="113030">
                <a:moveTo>
                  <a:pt x="91439" y="9144"/>
                </a:moveTo>
                <a:lnTo>
                  <a:pt x="27432" y="9144"/>
                </a:lnTo>
                <a:lnTo>
                  <a:pt x="28956" y="7620"/>
                </a:lnTo>
                <a:lnTo>
                  <a:pt x="35052" y="4572"/>
                </a:lnTo>
                <a:lnTo>
                  <a:pt x="83820" y="4572"/>
                </a:lnTo>
                <a:lnTo>
                  <a:pt x="89916" y="7620"/>
                </a:lnTo>
                <a:lnTo>
                  <a:pt x="91439" y="9144"/>
                </a:lnTo>
                <a:close/>
              </a:path>
              <a:path w="119379" h="113030">
                <a:moveTo>
                  <a:pt x="100584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19812" y="13716"/>
                </a:lnTo>
                <a:lnTo>
                  <a:pt x="25908" y="9144"/>
                </a:lnTo>
                <a:lnTo>
                  <a:pt x="92964" y="9144"/>
                </a:lnTo>
                <a:lnTo>
                  <a:pt x="99060" y="13716"/>
                </a:lnTo>
                <a:lnTo>
                  <a:pt x="100584" y="15240"/>
                </a:lnTo>
                <a:lnTo>
                  <a:pt x="100584" y="16764"/>
                </a:lnTo>
                <a:close/>
              </a:path>
              <a:path w="119379" h="113030">
                <a:moveTo>
                  <a:pt x="106679" y="22860"/>
                </a:moveTo>
                <a:lnTo>
                  <a:pt x="12192" y="22860"/>
                </a:lnTo>
                <a:lnTo>
                  <a:pt x="16764" y="16764"/>
                </a:lnTo>
                <a:lnTo>
                  <a:pt x="102108" y="16764"/>
                </a:lnTo>
                <a:lnTo>
                  <a:pt x="106679" y="22860"/>
                </a:lnTo>
                <a:close/>
              </a:path>
              <a:path w="119379" h="113030">
                <a:moveTo>
                  <a:pt x="112775" y="33528"/>
                </a:move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08204" y="22860"/>
                </a:lnTo>
                <a:lnTo>
                  <a:pt x="108204" y="25908"/>
                </a:lnTo>
                <a:lnTo>
                  <a:pt x="112775" y="32004"/>
                </a:lnTo>
                <a:lnTo>
                  <a:pt x="112775" y="33528"/>
                </a:lnTo>
                <a:close/>
              </a:path>
              <a:path w="119379" h="113030">
                <a:moveTo>
                  <a:pt x="91439" y="103632"/>
                </a:moveTo>
                <a:lnTo>
                  <a:pt x="27432" y="103632"/>
                </a:lnTo>
                <a:lnTo>
                  <a:pt x="25908" y="102108"/>
                </a:lnTo>
                <a:lnTo>
                  <a:pt x="19812" y="97536"/>
                </a:lnTo>
                <a:lnTo>
                  <a:pt x="10668" y="88392"/>
                </a:lnTo>
                <a:lnTo>
                  <a:pt x="10668" y="86868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114300" y="33528"/>
                </a:lnTo>
                <a:lnTo>
                  <a:pt x="114300" y="35052"/>
                </a:lnTo>
                <a:lnTo>
                  <a:pt x="1149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7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42672" y="67056"/>
                </a:lnTo>
                <a:lnTo>
                  <a:pt x="45719" y="70104"/>
                </a:lnTo>
                <a:lnTo>
                  <a:pt x="51816" y="73152"/>
                </a:lnTo>
                <a:lnTo>
                  <a:pt x="52578" y="73152"/>
                </a:lnTo>
                <a:lnTo>
                  <a:pt x="56387" y="74676"/>
                </a:lnTo>
                <a:lnTo>
                  <a:pt x="114680" y="74676"/>
                </a:lnTo>
                <a:lnTo>
                  <a:pt x="114300" y="76200"/>
                </a:lnTo>
                <a:lnTo>
                  <a:pt x="114300" y="77724"/>
                </a:lnTo>
                <a:lnTo>
                  <a:pt x="112775" y="79248"/>
                </a:lnTo>
                <a:lnTo>
                  <a:pt x="108204" y="86868"/>
                </a:lnTo>
                <a:lnTo>
                  <a:pt x="108204" y="88392"/>
                </a:lnTo>
                <a:lnTo>
                  <a:pt x="99060" y="97536"/>
                </a:lnTo>
                <a:lnTo>
                  <a:pt x="92964" y="102108"/>
                </a:lnTo>
                <a:lnTo>
                  <a:pt x="91439" y="103632"/>
                </a:lnTo>
                <a:close/>
              </a:path>
              <a:path w="119379" h="113030">
                <a:moveTo>
                  <a:pt x="48768" y="39624"/>
                </a:moveTo>
                <a:lnTo>
                  <a:pt x="51816" y="38100"/>
                </a:lnTo>
                <a:lnTo>
                  <a:pt x="50153" y="39346"/>
                </a:lnTo>
                <a:lnTo>
                  <a:pt x="48768" y="39624"/>
                </a:lnTo>
                <a:close/>
              </a:path>
              <a:path w="119379" h="113030">
                <a:moveTo>
                  <a:pt x="50153" y="39346"/>
                </a:moveTo>
                <a:lnTo>
                  <a:pt x="51816" y="38100"/>
                </a:lnTo>
                <a:lnTo>
                  <a:pt x="56387" y="38100"/>
                </a:lnTo>
                <a:lnTo>
                  <a:pt x="50153" y="39346"/>
                </a:lnTo>
                <a:close/>
              </a:path>
              <a:path w="119379" h="113030">
                <a:moveTo>
                  <a:pt x="67055" y="39014"/>
                </a:moveTo>
                <a:lnTo>
                  <a:pt x="62484" y="38100"/>
                </a:lnTo>
                <a:lnTo>
                  <a:pt x="65532" y="38100"/>
                </a:lnTo>
                <a:lnTo>
                  <a:pt x="67055" y="39014"/>
                </a:lnTo>
                <a:close/>
              </a:path>
              <a:path w="119379" h="113030">
                <a:moveTo>
                  <a:pt x="70104" y="39624"/>
                </a:moveTo>
                <a:lnTo>
                  <a:pt x="67055" y="39014"/>
                </a:lnTo>
                <a:lnTo>
                  <a:pt x="65532" y="38100"/>
                </a:lnTo>
                <a:lnTo>
                  <a:pt x="70104" y="39624"/>
                </a:lnTo>
                <a:close/>
              </a:path>
              <a:path w="119379" h="113030">
                <a:moveTo>
                  <a:pt x="80581" y="54292"/>
                </a:moveTo>
                <a:lnTo>
                  <a:pt x="79248" y="50292"/>
                </a:lnTo>
                <a:lnTo>
                  <a:pt x="76200" y="44196"/>
                </a:lnTo>
                <a:lnTo>
                  <a:pt x="70104" y="39624"/>
                </a:lnTo>
                <a:lnTo>
                  <a:pt x="65532" y="38100"/>
                </a:lnTo>
                <a:lnTo>
                  <a:pt x="114909" y="38100"/>
                </a:lnTo>
                <a:lnTo>
                  <a:pt x="115824" y="42672"/>
                </a:lnTo>
                <a:lnTo>
                  <a:pt x="117348" y="44196"/>
                </a:lnTo>
                <a:lnTo>
                  <a:pt x="117348" y="53340"/>
                </a:lnTo>
                <a:lnTo>
                  <a:pt x="80772" y="53340"/>
                </a:lnTo>
                <a:lnTo>
                  <a:pt x="80581" y="54292"/>
                </a:lnTo>
                <a:close/>
              </a:path>
              <a:path w="119379" h="113030">
                <a:moveTo>
                  <a:pt x="73152" y="42672"/>
                </a:moveTo>
                <a:lnTo>
                  <a:pt x="67055" y="39014"/>
                </a:lnTo>
                <a:lnTo>
                  <a:pt x="70104" y="39624"/>
                </a:lnTo>
                <a:lnTo>
                  <a:pt x="73152" y="42672"/>
                </a:lnTo>
                <a:close/>
              </a:path>
              <a:path w="119379" h="113030">
                <a:moveTo>
                  <a:pt x="45719" y="42672"/>
                </a:moveTo>
                <a:lnTo>
                  <a:pt x="48768" y="39624"/>
                </a:lnTo>
                <a:lnTo>
                  <a:pt x="50153" y="39346"/>
                </a:lnTo>
                <a:lnTo>
                  <a:pt x="45719" y="42672"/>
                </a:lnTo>
                <a:close/>
              </a:path>
              <a:path w="119379" h="113030">
                <a:moveTo>
                  <a:pt x="41148" y="47244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7244"/>
                </a:lnTo>
                <a:close/>
              </a:path>
              <a:path w="119379" h="113030">
                <a:moveTo>
                  <a:pt x="77724" y="47244"/>
                </a:moveTo>
                <a:lnTo>
                  <a:pt x="73152" y="42672"/>
                </a:lnTo>
                <a:lnTo>
                  <a:pt x="76200" y="44196"/>
                </a:lnTo>
                <a:lnTo>
                  <a:pt x="77724" y="47244"/>
                </a:lnTo>
                <a:close/>
              </a:path>
              <a:path w="119379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9379" h="113030">
                <a:moveTo>
                  <a:pt x="79552" y="51816"/>
                </a:moveTo>
                <a:lnTo>
                  <a:pt x="77724" y="47244"/>
                </a:lnTo>
                <a:lnTo>
                  <a:pt x="79248" y="50292"/>
                </a:lnTo>
                <a:lnTo>
                  <a:pt x="79552" y="51816"/>
                </a:lnTo>
                <a:close/>
              </a:path>
              <a:path w="119379" h="113030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9379" h="113030">
                <a:moveTo>
                  <a:pt x="80568" y="54356"/>
                </a:moveTo>
                <a:lnTo>
                  <a:pt x="79552" y="51816"/>
                </a:lnTo>
                <a:lnTo>
                  <a:pt x="79248" y="50292"/>
                </a:lnTo>
                <a:lnTo>
                  <a:pt x="80581" y="54292"/>
                </a:lnTo>
                <a:close/>
              </a:path>
              <a:path w="119379" h="113030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9379" h="113030">
                <a:moveTo>
                  <a:pt x="80314" y="55626"/>
                </a:moveTo>
                <a:lnTo>
                  <a:pt x="79552" y="51816"/>
                </a:lnTo>
                <a:lnTo>
                  <a:pt x="80568" y="54356"/>
                </a:lnTo>
                <a:lnTo>
                  <a:pt x="80314" y="55626"/>
                </a:lnTo>
                <a:close/>
              </a:path>
              <a:path w="119379" h="113030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9379" h="113030">
                <a:moveTo>
                  <a:pt x="38290" y="54292"/>
                </a:moveTo>
                <a:lnTo>
                  <a:pt x="38100" y="53340"/>
                </a:lnTo>
                <a:lnTo>
                  <a:pt x="38607" y="53340"/>
                </a:lnTo>
                <a:lnTo>
                  <a:pt x="38290" y="54292"/>
                </a:lnTo>
                <a:close/>
              </a:path>
              <a:path w="119379" h="113030">
                <a:moveTo>
                  <a:pt x="80772" y="54864"/>
                </a:moveTo>
                <a:lnTo>
                  <a:pt x="80581" y="54292"/>
                </a:lnTo>
                <a:lnTo>
                  <a:pt x="80772" y="53340"/>
                </a:lnTo>
                <a:lnTo>
                  <a:pt x="80772" y="54864"/>
                </a:lnTo>
                <a:close/>
              </a:path>
              <a:path w="119379" h="113030">
                <a:moveTo>
                  <a:pt x="114680" y="74676"/>
                </a:moveTo>
                <a:lnTo>
                  <a:pt x="62484" y="74676"/>
                </a:lnTo>
                <a:lnTo>
                  <a:pt x="70104" y="71628"/>
                </a:lnTo>
                <a:lnTo>
                  <a:pt x="73152" y="70104"/>
                </a:lnTo>
                <a:lnTo>
                  <a:pt x="76200" y="67056"/>
                </a:lnTo>
                <a:lnTo>
                  <a:pt x="80772" y="57912"/>
                </a:lnTo>
                <a:lnTo>
                  <a:pt x="80772" y="53340"/>
                </a:lnTo>
                <a:lnTo>
                  <a:pt x="117348" y="53340"/>
                </a:lnTo>
                <a:lnTo>
                  <a:pt x="118872" y="54864"/>
                </a:lnTo>
                <a:lnTo>
                  <a:pt x="118872" y="56388"/>
                </a:lnTo>
                <a:lnTo>
                  <a:pt x="117348" y="57912"/>
                </a:lnTo>
                <a:lnTo>
                  <a:pt x="117348" y="68580"/>
                </a:lnTo>
                <a:lnTo>
                  <a:pt x="115824" y="70104"/>
                </a:lnTo>
                <a:lnTo>
                  <a:pt x="114680" y="74676"/>
                </a:lnTo>
                <a:close/>
              </a:path>
              <a:path w="119379" h="113030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9379" h="113030">
                <a:moveTo>
                  <a:pt x="80772" y="54864"/>
                </a:moveTo>
                <a:lnTo>
                  <a:pt x="80568" y="54356"/>
                </a:lnTo>
                <a:lnTo>
                  <a:pt x="80772" y="54864"/>
                </a:lnTo>
                <a:close/>
              </a:path>
              <a:path w="119379" h="113030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9379" h="113030">
                <a:moveTo>
                  <a:pt x="80772" y="57912"/>
                </a:moveTo>
                <a:lnTo>
                  <a:pt x="80314" y="55626"/>
                </a:lnTo>
                <a:lnTo>
                  <a:pt x="80568" y="54356"/>
                </a:lnTo>
                <a:lnTo>
                  <a:pt x="80772" y="54864"/>
                </a:lnTo>
                <a:lnTo>
                  <a:pt x="80772" y="57912"/>
                </a:lnTo>
                <a:close/>
              </a:path>
              <a:path w="119379" h="113030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9379" h="113030">
                <a:moveTo>
                  <a:pt x="79248" y="60960"/>
                </a:moveTo>
                <a:lnTo>
                  <a:pt x="80314" y="55626"/>
                </a:lnTo>
                <a:lnTo>
                  <a:pt x="80772" y="57912"/>
                </a:lnTo>
                <a:lnTo>
                  <a:pt x="79248" y="60960"/>
                </a:lnTo>
                <a:close/>
              </a:path>
              <a:path w="119379" h="113030">
                <a:moveTo>
                  <a:pt x="44413" y="68362"/>
                </a:moveTo>
                <a:lnTo>
                  <a:pt x="42672" y="67056"/>
                </a:lnTo>
                <a:lnTo>
                  <a:pt x="41148" y="64008"/>
                </a:lnTo>
                <a:lnTo>
                  <a:pt x="44413" y="68362"/>
                </a:lnTo>
                <a:close/>
              </a:path>
              <a:path w="119379" h="113030">
                <a:moveTo>
                  <a:pt x="74458" y="68362"/>
                </a:moveTo>
                <a:lnTo>
                  <a:pt x="77724" y="64008"/>
                </a:lnTo>
                <a:lnTo>
                  <a:pt x="76200" y="67056"/>
                </a:lnTo>
                <a:lnTo>
                  <a:pt x="74458" y="68362"/>
                </a:lnTo>
                <a:close/>
              </a:path>
              <a:path w="119379" h="113030">
                <a:moveTo>
                  <a:pt x="45719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19" y="70104"/>
                </a:lnTo>
                <a:close/>
              </a:path>
              <a:path w="119379" h="113030">
                <a:moveTo>
                  <a:pt x="73152" y="70104"/>
                </a:moveTo>
                <a:lnTo>
                  <a:pt x="74458" y="6836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119379" h="113030">
                <a:moveTo>
                  <a:pt x="48768" y="71628"/>
                </a:moveTo>
                <a:lnTo>
                  <a:pt x="45719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9379" h="113030">
                <a:moveTo>
                  <a:pt x="70974" y="70974"/>
                </a:moveTo>
                <a:lnTo>
                  <a:pt x="74458" y="68362"/>
                </a:lnTo>
                <a:lnTo>
                  <a:pt x="73152" y="70104"/>
                </a:lnTo>
                <a:lnTo>
                  <a:pt x="70974" y="70974"/>
                </a:lnTo>
                <a:close/>
              </a:path>
              <a:path w="119379" h="113030">
                <a:moveTo>
                  <a:pt x="70104" y="71628"/>
                </a:moveTo>
                <a:lnTo>
                  <a:pt x="70974" y="70974"/>
                </a:lnTo>
                <a:lnTo>
                  <a:pt x="73152" y="70104"/>
                </a:lnTo>
                <a:lnTo>
                  <a:pt x="70104" y="71628"/>
                </a:lnTo>
                <a:close/>
              </a:path>
              <a:path w="119379" h="113030">
                <a:moveTo>
                  <a:pt x="65532" y="73152"/>
                </a:moveTo>
                <a:lnTo>
                  <a:pt x="70974" y="70974"/>
                </a:lnTo>
                <a:lnTo>
                  <a:pt x="70104" y="71628"/>
                </a:lnTo>
                <a:lnTo>
                  <a:pt x="65532" y="73152"/>
                </a:lnTo>
                <a:close/>
              </a:path>
              <a:path w="119379" h="113030">
                <a:moveTo>
                  <a:pt x="52578" y="73152"/>
                </a:moveTo>
                <a:lnTo>
                  <a:pt x="51816" y="73152"/>
                </a:lnTo>
                <a:lnTo>
                  <a:pt x="48768" y="71628"/>
                </a:lnTo>
                <a:lnTo>
                  <a:pt x="52578" y="73152"/>
                </a:lnTo>
                <a:close/>
              </a:path>
              <a:path w="119379" h="113030">
                <a:moveTo>
                  <a:pt x="57912" y="74676"/>
                </a:moveTo>
                <a:lnTo>
                  <a:pt x="56387" y="74676"/>
                </a:lnTo>
                <a:lnTo>
                  <a:pt x="53339" y="73152"/>
                </a:lnTo>
                <a:lnTo>
                  <a:pt x="59436" y="74371"/>
                </a:lnTo>
                <a:lnTo>
                  <a:pt x="57912" y="74676"/>
                </a:lnTo>
                <a:close/>
              </a:path>
              <a:path w="119379" h="113030">
                <a:moveTo>
                  <a:pt x="62484" y="74676"/>
                </a:moveTo>
                <a:lnTo>
                  <a:pt x="60960" y="74676"/>
                </a:lnTo>
                <a:lnTo>
                  <a:pt x="59436" y="74371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9379" h="113030">
                <a:moveTo>
                  <a:pt x="60960" y="74676"/>
                </a:moveTo>
                <a:lnTo>
                  <a:pt x="57912" y="74676"/>
                </a:lnTo>
                <a:lnTo>
                  <a:pt x="59436" y="74371"/>
                </a:lnTo>
                <a:lnTo>
                  <a:pt x="60960" y="74676"/>
                </a:lnTo>
                <a:close/>
              </a:path>
              <a:path w="119379" h="113030">
                <a:moveTo>
                  <a:pt x="82296" y="108204"/>
                </a:moveTo>
                <a:lnTo>
                  <a:pt x="36576" y="108204"/>
                </a:lnTo>
                <a:lnTo>
                  <a:pt x="35052" y="106680"/>
                </a:lnTo>
                <a:lnTo>
                  <a:pt x="28956" y="103632"/>
                </a:lnTo>
                <a:lnTo>
                  <a:pt x="89916" y="103632"/>
                </a:lnTo>
                <a:lnTo>
                  <a:pt x="83820" y="106680"/>
                </a:lnTo>
                <a:lnTo>
                  <a:pt x="82296" y="108204"/>
                </a:lnTo>
                <a:close/>
              </a:path>
              <a:path w="119379" h="113030">
                <a:moveTo>
                  <a:pt x="73152" y="111252"/>
                </a:moveTo>
                <a:lnTo>
                  <a:pt x="45719" y="111252"/>
                </a:lnTo>
                <a:lnTo>
                  <a:pt x="38100" y="108204"/>
                </a:lnTo>
                <a:lnTo>
                  <a:pt x="80772" y="108204"/>
                </a:lnTo>
                <a:lnTo>
                  <a:pt x="73152" y="111252"/>
                </a:lnTo>
                <a:close/>
              </a:path>
              <a:path w="119379" h="113030">
                <a:moveTo>
                  <a:pt x="60960" y="112776"/>
                </a:moveTo>
                <a:lnTo>
                  <a:pt x="57912" y="112776"/>
                </a:lnTo>
                <a:lnTo>
                  <a:pt x="50292" y="111252"/>
                </a:lnTo>
                <a:lnTo>
                  <a:pt x="68580" y="111252"/>
                </a:lnTo>
                <a:lnTo>
                  <a:pt x="6096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363201" y="595419"/>
            <a:ext cx="20320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541014" y="1444751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29584" y="1427988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79" h="574675">
                <a:moveTo>
                  <a:pt x="861059" y="574548"/>
                </a:moveTo>
                <a:lnTo>
                  <a:pt x="0" y="32004"/>
                </a:lnTo>
                <a:lnTo>
                  <a:pt x="21335" y="0"/>
                </a:lnTo>
                <a:lnTo>
                  <a:pt x="880872" y="542544"/>
                </a:lnTo>
                <a:lnTo>
                  <a:pt x="861059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31108" y="1970532"/>
            <a:ext cx="878205" cy="500380"/>
          </a:xfrm>
          <a:custGeom>
            <a:avLst/>
            <a:gdLst/>
            <a:ahLst/>
            <a:cxnLst/>
            <a:rect l="l" t="t" r="r" b="b"/>
            <a:pathLst>
              <a:path w="878204" h="500380">
                <a:moveTo>
                  <a:pt x="18288" y="499871"/>
                </a:moveTo>
                <a:lnTo>
                  <a:pt x="0" y="466343"/>
                </a:lnTo>
                <a:lnTo>
                  <a:pt x="859535" y="0"/>
                </a:lnTo>
                <a:lnTo>
                  <a:pt x="877824" y="33527"/>
                </a:lnTo>
                <a:lnTo>
                  <a:pt x="18288" y="49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3578225" y="153114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82987" y="199905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705909" y="171449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52599" y="191258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281698" y="1522484"/>
            <a:ext cx="3638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o1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302157" y="160778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437860" y="1784119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781461" y="5231889"/>
            <a:ext cx="3308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dirty="0" sz="2400" spc="-1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86331" y="5408106"/>
            <a:ext cx="29591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909602" y="4125503"/>
            <a:ext cx="524510" cy="121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baseline="13888" sz="3600" spc="-209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  <a:spcBef>
                <a:spcPts val="108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53196" y="5593095"/>
            <a:ext cx="4654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1613916"/>
            <a:ext cx="5682996" cy="327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35267" y="1703832"/>
            <a:ext cx="3197351" cy="3147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0651" y="5257038"/>
            <a:ext cx="0" cy="334645"/>
          </a:xfrm>
          <a:custGeom>
            <a:avLst/>
            <a:gdLst/>
            <a:ahLst/>
            <a:cxnLst/>
            <a:rect l="l" t="t" r="r" b="b"/>
            <a:pathLst>
              <a:path w="0" h="334645">
                <a:moveTo>
                  <a:pt x="0" y="0"/>
                </a:moveTo>
                <a:lnTo>
                  <a:pt x="0" y="334423"/>
                </a:lnTo>
              </a:path>
            </a:pathLst>
          </a:custGeom>
          <a:ln w="13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82238" y="5257038"/>
            <a:ext cx="0" cy="334645"/>
          </a:xfrm>
          <a:custGeom>
            <a:avLst/>
            <a:gdLst/>
            <a:ahLst/>
            <a:cxnLst/>
            <a:rect l="l" t="t" r="r" b="b"/>
            <a:pathLst>
              <a:path w="0" h="334645">
                <a:moveTo>
                  <a:pt x="0" y="0"/>
                </a:moveTo>
                <a:lnTo>
                  <a:pt x="0" y="334423"/>
                </a:lnTo>
              </a:path>
            </a:pathLst>
          </a:custGeom>
          <a:ln w="13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38950" y="542429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0" y="0"/>
                </a:lnTo>
              </a:path>
            </a:pathLst>
          </a:custGeom>
          <a:ln w="13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155" y="5214619"/>
            <a:ext cx="32004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5">
                <a:latin typeface="Times New Roman"/>
                <a:cs typeface="Times New Roman"/>
              </a:rPr>
              <a:t>V</a:t>
            </a:r>
            <a:r>
              <a:rPr dirty="0" baseline="-24444" sz="1875" spc="22">
                <a:latin typeface="Times New Roman"/>
                <a:cs typeface="Times New Roman"/>
              </a:rPr>
              <a:t>Z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9016" y="5432552"/>
            <a:ext cx="29781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5">
                <a:latin typeface="Times New Roman"/>
                <a:cs typeface="Times New Roman"/>
              </a:rPr>
              <a:t>R</a:t>
            </a:r>
            <a:r>
              <a:rPr dirty="0" baseline="-24444" sz="1875" spc="22">
                <a:latin typeface="Times New Roman"/>
                <a:cs typeface="Times New Roman"/>
              </a:rPr>
              <a:t>2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5780" y="5039360"/>
            <a:ext cx="277495" cy="384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0">
                <a:latin typeface="Times New Roman"/>
                <a:cs typeface="Times New Roman"/>
              </a:rPr>
              <a:t>R</a:t>
            </a:r>
            <a:r>
              <a:rPr dirty="0" baseline="-24444" sz="1875" spc="22">
                <a:latin typeface="Times New Roman"/>
                <a:cs typeface="Times New Roman"/>
              </a:rPr>
              <a:t>1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1379" y="5284723"/>
            <a:ext cx="45720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80"/>
              </a:lnSpc>
            </a:pPr>
            <a:r>
              <a:rPr dirty="0" baseline="13888" sz="3300" spc="-52">
                <a:latin typeface="Times New Roman"/>
                <a:cs typeface="Times New Roman"/>
              </a:rPr>
              <a:t>V</a:t>
            </a:r>
            <a:r>
              <a:rPr dirty="0" sz="1250" spc="-35">
                <a:latin typeface="Times New Roman"/>
                <a:cs typeface="Times New Roman"/>
              </a:rPr>
              <a:t>o</a:t>
            </a:r>
            <a:r>
              <a:rPr dirty="0" sz="1250" spc="-160"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9455" y="5214619"/>
            <a:ext cx="17843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10">
                <a:latin typeface="Times New Roman"/>
                <a:cs typeface="Times New Roman"/>
              </a:rPr>
              <a:t>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9415" marR="5080" indent="-387350">
              <a:lnSpc>
                <a:spcPct val="165800"/>
              </a:lnSpc>
            </a:pPr>
            <a:r>
              <a:rPr dirty="0" sz="2800" spc="0"/>
              <a:t>（</a:t>
            </a:r>
            <a:r>
              <a:rPr dirty="0" sz="2800" spc="0">
                <a:latin typeface="Times New Roman"/>
                <a:cs typeface="Times New Roman"/>
              </a:rPr>
              <a:t>1</a:t>
            </a:r>
            <a:r>
              <a:rPr dirty="0" sz="2800" spc="-5"/>
              <a:t>）</a:t>
            </a:r>
            <a:r>
              <a:rPr dirty="0" sz="2800" spc="20"/>
              <a:t>三</a:t>
            </a:r>
            <a:r>
              <a:rPr dirty="0" sz="2800" spc="-5"/>
              <a:t>角</a:t>
            </a:r>
            <a:r>
              <a:rPr dirty="0" sz="2800" spc="20"/>
              <a:t>波</a:t>
            </a:r>
            <a:r>
              <a:rPr dirty="0" sz="2800" spc="-5"/>
              <a:t>发生器 </a:t>
            </a:r>
            <a:r>
              <a:rPr dirty="0" sz="2800" spc="-5"/>
              <a:t> </a:t>
            </a:r>
            <a:r>
              <a:rPr dirty="0" sz="2800"/>
              <a:t>电路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/>
              <a:t>：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1793" y="465534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迟</a:t>
            </a:r>
            <a:r>
              <a:rPr dirty="0" sz="2400" spc="20">
                <a:latin typeface="宋体"/>
                <a:cs typeface="宋体"/>
              </a:rPr>
              <a:t>滞比</a:t>
            </a:r>
            <a:r>
              <a:rPr dirty="0" sz="2400">
                <a:latin typeface="宋体"/>
                <a:cs typeface="宋体"/>
              </a:rPr>
              <a:t>较器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7105" y="465534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相积</a:t>
            </a:r>
            <a:r>
              <a:rPr dirty="0" sz="2400" spc="20">
                <a:latin typeface="宋体"/>
                <a:cs typeface="宋体"/>
              </a:rPr>
              <a:t>分</a:t>
            </a:r>
            <a:r>
              <a:rPr dirty="0" sz="240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4823" y="15575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44823" y="16916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4823" y="18242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44823" y="19583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44823" y="20909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44823" y="22250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44823" y="23576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44823" y="24917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44823" y="26243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44823" y="27584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44823" y="28910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4823" y="30251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4823" y="315772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44823" y="32918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44823" y="34244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44823" y="35585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44823" y="36911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44823" y="382524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44823" y="39578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44823" y="40919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44823" y="42245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44823" y="43586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44823" y="44912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44823" y="46253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44823" y="475792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44823" y="48920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35679" y="50459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42672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77112" y="5108448"/>
            <a:ext cx="3850004" cy="829310"/>
          </a:xfrm>
          <a:custGeom>
            <a:avLst/>
            <a:gdLst/>
            <a:ahLst/>
            <a:cxnLst/>
            <a:rect l="l" t="t" r="r" b="b"/>
            <a:pathLst>
              <a:path w="3850004" h="829310">
                <a:moveTo>
                  <a:pt x="0" y="0"/>
                </a:moveTo>
                <a:lnTo>
                  <a:pt x="3849623" y="0"/>
                </a:lnTo>
                <a:lnTo>
                  <a:pt x="3849623" y="829055"/>
                </a:lnTo>
                <a:lnTo>
                  <a:pt x="0" y="8290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3950" y="5498592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 h="0">
                <a:moveTo>
                  <a:pt x="0" y="0"/>
                </a:moveTo>
                <a:lnTo>
                  <a:pt x="852868" y="0"/>
                </a:lnTo>
              </a:path>
            </a:pathLst>
          </a:custGeom>
          <a:ln w="14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75088" y="5498592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 h="0">
                <a:moveTo>
                  <a:pt x="0" y="0"/>
                </a:moveTo>
                <a:lnTo>
                  <a:pt x="852868" y="0"/>
                </a:lnTo>
              </a:path>
            </a:pathLst>
          </a:custGeom>
          <a:ln w="14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451863" y="5482844"/>
            <a:ext cx="120014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04925" y="5482844"/>
            <a:ext cx="19685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5">
                <a:latin typeface="Times New Roman"/>
                <a:cs typeface="Times New Roman"/>
              </a:rPr>
              <a:t>o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6743" y="5482844"/>
            <a:ext cx="243204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5">
                <a:latin typeface="Times New Roman"/>
                <a:cs typeface="Times New Roman"/>
              </a:rPr>
              <a:t>o</a:t>
            </a:r>
            <a:r>
              <a:rPr dirty="0" sz="1300" spc="2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87955" y="5095239"/>
            <a:ext cx="174625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78280" algn="l"/>
              </a:tabLst>
            </a:pPr>
            <a:r>
              <a:rPr dirty="0" sz="2300" spc="-340">
                <a:latin typeface="Times New Roman"/>
                <a:cs typeface="Times New Roman"/>
              </a:rPr>
              <a:t>R</a:t>
            </a:r>
            <a:r>
              <a:rPr dirty="0" baseline="-25641" sz="1950" spc="22">
                <a:latin typeface="Times New Roman"/>
                <a:cs typeface="Times New Roman"/>
              </a:rPr>
              <a:t>1</a:t>
            </a:r>
            <a:r>
              <a:rPr dirty="0" baseline="-25641" sz="1950">
                <a:latin typeface="Times New Roman"/>
                <a:cs typeface="Times New Roman"/>
              </a:rPr>
              <a:t>	</a:t>
            </a:r>
            <a:r>
              <a:rPr dirty="0" sz="2300" spc="-200">
                <a:latin typeface="Times New Roman"/>
                <a:cs typeface="Times New Roman"/>
              </a:rPr>
              <a:t>R</a:t>
            </a:r>
            <a:r>
              <a:rPr dirty="0" baseline="-25641" sz="1950" spc="22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81175" y="5279644"/>
            <a:ext cx="551815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dirty="0" sz="2300" spc="-260">
                <a:latin typeface="Times New Roman"/>
                <a:cs typeface="Times New Roman"/>
              </a:rPr>
              <a:t>V </a:t>
            </a:r>
            <a:r>
              <a:rPr dirty="0" sz="2300">
                <a:latin typeface="Times New Roman"/>
                <a:cs typeface="Times New Roman"/>
              </a:rPr>
              <a:t>	 </a:t>
            </a:r>
            <a:r>
              <a:rPr dirty="0" sz="2300" spc="-210">
                <a:latin typeface="Times New Roman"/>
                <a:cs typeface="Times New Roman"/>
              </a:rPr>
              <a:t>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82196" y="5279644"/>
            <a:ext cx="54610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2300" spc="-130">
                <a:latin typeface="Times New Roman"/>
                <a:cs typeface="Times New Roman"/>
              </a:rPr>
              <a:t>v</a:t>
            </a:r>
            <a:r>
              <a:rPr dirty="0" sz="2300" spc="-130">
                <a:latin typeface="Times New Roman"/>
                <a:cs typeface="Times New Roman"/>
              </a:rPr>
              <a:t>	</a:t>
            </a:r>
            <a:r>
              <a:rPr dirty="0" sz="2300" spc="-1040">
                <a:latin typeface="Times New Roman"/>
                <a:cs typeface="Times New Roman"/>
              </a:rPr>
              <a:t>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59808" y="5279644"/>
            <a:ext cx="842010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dirty="0" sz="2300" spc="-130">
                <a:latin typeface="Times New Roman"/>
                <a:cs typeface="Times New Roman"/>
              </a:rPr>
              <a:t>v	</a:t>
            </a:r>
            <a:r>
              <a:rPr dirty="0" sz="2300" spc="-210">
                <a:latin typeface="Times New Roman"/>
                <a:cs typeface="Times New Roman"/>
              </a:rPr>
              <a:t> </a:t>
            </a:r>
            <a:r>
              <a:rPr dirty="0" sz="2300" spc="-7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09063" y="5508244"/>
            <a:ext cx="2289175" cy="405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92885" algn="l"/>
              </a:tabLst>
            </a:pPr>
            <a:r>
              <a:rPr dirty="0" sz="2300" spc="-180">
                <a:latin typeface="Times New Roman"/>
                <a:cs typeface="Times New Roman"/>
              </a:rPr>
              <a:t>R</a:t>
            </a:r>
            <a:r>
              <a:rPr dirty="0" baseline="-25641" sz="1950" spc="-270">
                <a:latin typeface="Times New Roman"/>
                <a:cs typeface="Times New Roman"/>
              </a:rPr>
              <a:t>1  </a:t>
            </a:r>
            <a:r>
              <a:rPr dirty="0" baseline="-25641" sz="1950" spc="-112">
                <a:latin typeface="Times New Roman"/>
                <a:cs typeface="Times New Roman"/>
              </a:rPr>
              <a:t> </a:t>
            </a:r>
            <a:r>
              <a:rPr dirty="0" sz="2300" spc="-1040">
                <a:latin typeface="Times New Roman"/>
                <a:cs typeface="Times New Roman"/>
              </a:rPr>
              <a:t>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95">
                <a:latin typeface="Times New Roman"/>
                <a:cs typeface="Times New Roman"/>
              </a:rPr>
              <a:t>R</a:t>
            </a:r>
            <a:r>
              <a:rPr dirty="0" baseline="-25641" sz="1950" spc="-142">
                <a:latin typeface="Times New Roman"/>
                <a:cs typeface="Times New Roman"/>
              </a:rPr>
              <a:t>2	</a:t>
            </a:r>
            <a:r>
              <a:rPr dirty="0" sz="2300" spc="-175">
                <a:latin typeface="Times New Roman"/>
                <a:cs typeface="Times New Roman"/>
              </a:rPr>
              <a:t>R</a:t>
            </a:r>
            <a:r>
              <a:rPr dirty="0" baseline="-25641" sz="1950" spc="-262">
                <a:latin typeface="Times New Roman"/>
                <a:cs typeface="Times New Roman"/>
              </a:rPr>
              <a:t>1  </a:t>
            </a:r>
            <a:r>
              <a:rPr dirty="0" baseline="-25641" sz="1950" spc="-217">
                <a:latin typeface="Times New Roman"/>
                <a:cs typeface="Times New Roman"/>
              </a:rPr>
              <a:t> </a:t>
            </a:r>
            <a:r>
              <a:rPr dirty="0" sz="2300" spc="-1040">
                <a:latin typeface="Times New Roman"/>
                <a:cs typeface="Times New Roman"/>
              </a:rPr>
              <a:t>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90">
                <a:latin typeface="Times New Roman"/>
                <a:cs typeface="Times New Roman"/>
              </a:rPr>
              <a:t>R</a:t>
            </a:r>
            <a:r>
              <a:rPr dirty="0" baseline="-25641" sz="1950" spc="-135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66444" y="5097780"/>
            <a:ext cx="3869690" cy="850900"/>
          </a:xfrm>
          <a:custGeom>
            <a:avLst/>
            <a:gdLst/>
            <a:ahLst/>
            <a:cxnLst/>
            <a:rect l="l" t="t" r="r" b="b"/>
            <a:pathLst>
              <a:path w="3869690" h="850900">
                <a:moveTo>
                  <a:pt x="3869435" y="850391"/>
                </a:moveTo>
                <a:lnTo>
                  <a:pt x="0" y="850391"/>
                </a:lnTo>
                <a:lnTo>
                  <a:pt x="0" y="0"/>
                </a:lnTo>
                <a:lnTo>
                  <a:pt x="3869435" y="0"/>
                </a:lnTo>
                <a:lnTo>
                  <a:pt x="3869435" y="6096"/>
                </a:ln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839724"/>
                </a:lnTo>
                <a:lnTo>
                  <a:pt x="6096" y="839724"/>
                </a:lnTo>
                <a:lnTo>
                  <a:pt x="10668" y="845820"/>
                </a:lnTo>
                <a:lnTo>
                  <a:pt x="3869435" y="845820"/>
                </a:lnTo>
                <a:lnTo>
                  <a:pt x="3869435" y="850391"/>
                </a:lnTo>
                <a:close/>
              </a:path>
              <a:path w="3869690" h="850900">
                <a:moveTo>
                  <a:pt x="10668" y="10668"/>
                </a:move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3869690" h="850900">
                <a:moveTo>
                  <a:pt x="3860291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3860291" y="6096"/>
                </a:lnTo>
                <a:lnTo>
                  <a:pt x="3860291" y="10668"/>
                </a:lnTo>
                <a:close/>
              </a:path>
              <a:path w="3869690" h="850900">
                <a:moveTo>
                  <a:pt x="3860291" y="845820"/>
                </a:moveTo>
                <a:lnTo>
                  <a:pt x="3860291" y="6096"/>
                </a:lnTo>
                <a:lnTo>
                  <a:pt x="3864864" y="10668"/>
                </a:lnTo>
                <a:lnTo>
                  <a:pt x="3869435" y="10668"/>
                </a:lnTo>
                <a:lnTo>
                  <a:pt x="3869435" y="839724"/>
                </a:lnTo>
                <a:lnTo>
                  <a:pt x="3864864" y="839724"/>
                </a:lnTo>
                <a:lnTo>
                  <a:pt x="3860291" y="845820"/>
                </a:lnTo>
                <a:close/>
              </a:path>
              <a:path w="3869690" h="850900">
                <a:moveTo>
                  <a:pt x="3869435" y="10668"/>
                </a:moveTo>
                <a:lnTo>
                  <a:pt x="3864864" y="10668"/>
                </a:lnTo>
                <a:lnTo>
                  <a:pt x="3860291" y="6096"/>
                </a:lnTo>
                <a:lnTo>
                  <a:pt x="3869435" y="6096"/>
                </a:lnTo>
                <a:lnTo>
                  <a:pt x="3869435" y="10668"/>
                </a:lnTo>
                <a:close/>
              </a:path>
              <a:path w="3869690" h="850900">
                <a:moveTo>
                  <a:pt x="10668" y="845820"/>
                </a:moveTo>
                <a:lnTo>
                  <a:pt x="6096" y="839724"/>
                </a:lnTo>
                <a:lnTo>
                  <a:pt x="10668" y="839724"/>
                </a:lnTo>
                <a:lnTo>
                  <a:pt x="10668" y="845820"/>
                </a:lnTo>
                <a:close/>
              </a:path>
              <a:path w="3869690" h="850900">
                <a:moveTo>
                  <a:pt x="3860291" y="845820"/>
                </a:moveTo>
                <a:lnTo>
                  <a:pt x="10668" y="845820"/>
                </a:lnTo>
                <a:lnTo>
                  <a:pt x="10668" y="839724"/>
                </a:lnTo>
                <a:lnTo>
                  <a:pt x="3860291" y="839724"/>
                </a:lnTo>
                <a:lnTo>
                  <a:pt x="3860291" y="845820"/>
                </a:lnTo>
                <a:close/>
              </a:path>
              <a:path w="3869690" h="850900">
                <a:moveTo>
                  <a:pt x="3869435" y="845820"/>
                </a:moveTo>
                <a:lnTo>
                  <a:pt x="3860291" y="845820"/>
                </a:lnTo>
                <a:lnTo>
                  <a:pt x="3864864" y="839724"/>
                </a:lnTo>
                <a:lnTo>
                  <a:pt x="3869435" y="839724"/>
                </a:lnTo>
                <a:lnTo>
                  <a:pt x="3869435" y="84582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9985" y="6403085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 h="0">
                <a:moveTo>
                  <a:pt x="0" y="0"/>
                </a:moveTo>
                <a:lnTo>
                  <a:pt x="324897" y="0"/>
                </a:lnTo>
              </a:path>
            </a:pathLst>
          </a:custGeom>
          <a:ln w="14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03095" y="6386576"/>
            <a:ext cx="296608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63015" algn="l"/>
                <a:tab pos="1997075" algn="l"/>
                <a:tab pos="2849245" algn="l"/>
              </a:tabLst>
            </a:pPr>
            <a:r>
              <a:rPr dirty="0" sz="1300">
                <a:latin typeface="Times New Roman"/>
                <a:cs typeface="Times New Roman"/>
              </a:rPr>
              <a:t>o</a:t>
            </a:r>
            <a:r>
              <a:rPr dirty="0" sz="1300" spc="25">
                <a:latin typeface="Times New Roman"/>
                <a:cs typeface="Times New Roman"/>
              </a:rPr>
              <a:t>m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25">
                <a:latin typeface="Times New Roman"/>
                <a:cs typeface="Times New Roman"/>
              </a:rPr>
              <a:t>o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Times New Roman"/>
                <a:cs typeface="Times New Roman"/>
              </a:rPr>
              <a:t>o1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Times New Roman"/>
                <a:cs typeface="Times New Roman"/>
              </a:rPr>
              <a:t>Z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84907" y="6413500"/>
            <a:ext cx="281305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195">
                <a:latin typeface="Times New Roman"/>
                <a:cs typeface="Times New Roman"/>
              </a:rPr>
              <a:t>R</a:t>
            </a:r>
            <a:r>
              <a:rPr dirty="0" baseline="-25641" sz="1950" spc="22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76604" y="6184900"/>
            <a:ext cx="322326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  <a:tab pos="1588135" algn="l"/>
                <a:tab pos="2378710" algn="l"/>
              </a:tabLst>
            </a:pPr>
            <a:r>
              <a:rPr dirty="0" sz="2300" spc="-130">
                <a:latin typeface="Times New Roman"/>
                <a:cs typeface="Times New Roman"/>
              </a:rPr>
              <a:t>v	</a:t>
            </a:r>
            <a:r>
              <a:rPr dirty="0" sz="2300" spc="-210">
                <a:latin typeface="Times New Roman"/>
                <a:cs typeface="Times New Roman"/>
              </a:rPr>
              <a:t>  </a:t>
            </a:r>
            <a:r>
              <a:rPr dirty="0" sz="2300" spc="-1040">
                <a:latin typeface="Times New Roman"/>
                <a:cs typeface="Times New Roman"/>
              </a:rPr>
              <a:t></a:t>
            </a:r>
            <a:r>
              <a:rPr dirty="0" sz="2300" spc="135">
                <a:latin typeface="Times New Roman"/>
                <a:cs typeface="Times New Roman"/>
              </a:rPr>
              <a:t> </a:t>
            </a:r>
            <a:r>
              <a:rPr dirty="0" baseline="35024" sz="3450" spc="-262">
                <a:latin typeface="Times New Roman"/>
                <a:cs typeface="Times New Roman"/>
              </a:rPr>
              <a:t>R</a:t>
            </a:r>
            <a:r>
              <a:rPr dirty="0" baseline="38461" sz="1950" spc="-262">
                <a:latin typeface="Times New Roman"/>
                <a:cs typeface="Times New Roman"/>
              </a:rPr>
              <a:t>1  </a:t>
            </a:r>
            <a:r>
              <a:rPr dirty="0" baseline="38461" sz="1950" spc="-97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v	</a:t>
            </a:r>
            <a:r>
              <a:rPr dirty="0" sz="2300" spc="-65">
                <a:latin typeface="Times New Roman"/>
                <a:cs typeface="Times New Roman"/>
              </a:rPr>
              <a:t>(</a:t>
            </a:r>
            <a:r>
              <a:rPr dirty="0" sz="2300" spc="-65">
                <a:latin typeface="Times New Roman"/>
                <a:cs typeface="Times New Roman"/>
              </a:rPr>
              <a:t>v	</a:t>
            </a:r>
            <a:r>
              <a:rPr dirty="0" sz="2300" spc="-210">
                <a:latin typeface="Times New Roman"/>
                <a:cs typeface="Times New Roman"/>
              </a:rPr>
              <a:t> </a:t>
            </a:r>
            <a:r>
              <a:rPr dirty="0" sz="2300" spc="-405">
                <a:latin typeface="Times New Roman"/>
                <a:cs typeface="Times New Roman"/>
              </a:rPr>
              <a:t></a:t>
            </a:r>
            <a:r>
              <a:rPr dirty="0" sz="2300" spc="-405">
                <a:latin typeface="Times New Roman"/>
                <a:cs typeface="Times New Roman"/>
              </a:rPr>
              <a:t>V </a:t>
            </a:r>
            <a:r>
              <a:rPr dirty="0" sz="2300" spc="-50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40536" y="6003035"/>
            <a:ext cx="3304540" cy="848994"/>
          </a:xfrm>
          <a:custGeom>
            <a:avLst/>
            <a:gdLst/>
            <a:ahLst/>
            <a:cxnLst/>
            <a:rect l="l" t="t" r="r" b="b"/>
            <a:pathLst>
              <a:path w="3304540" h="848995">
                <a:moveTo>
                  <a:pt x="3304032" y="848868"/>
                </a:moveTo>
                <a:lnTo>
                  <a:pt x="0" y="848868"/>
                </a:lnTo>
                <a:lnTo>
                  <a:pt x="0" y="0"/>
                </a:lnTo>
                <a:lnTo>
                  <a:pt x="3304032" y="0"/>
                </a:lnTo>
                <a:lnTo>
                  <a:pt x="330403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839724"/>
                </a:lnTo>
                <a:lnTo>
                  <a:pt x="4572" y="839724"/>
                </a:lnTo>
                <a:lnTo>
                  <a:pt x="9144" y="844295"/>
                </a:lnTo>
                <a:lnTo>
                  <a:pt x="3304032" y="844295"/>
                </a:lnTo>
                <a:lnTo>
                  <a:pt x="3304032" y="848868"/>
                </a:lnTo>
                <a:close/>
              </a:path>
              <a:path w="3304540" h="848995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3304540" h="848995">
                <a:moveTo>
                  <a:pt x="3294888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3294888" y="4572"/>
                </a:lnTo>
                <a:lnTo>
                  <a:pt x="3294888" y="9143"/>
                </a:lnTo>
                <a:close/>
              </a:path>
              <a:path w="3304540" h="848995">
                <a:moveTo>
                  <a:pt x="3294888" y="844295"/>
                </a:moveTo>
                <a:lnTo>
                  <a:pt x="3294888" y="4572"/>
                </a:lnTo>
                <a:lnTo>
                  <a:pt x="3299459" y="9144"/>
                </a:lnTo>
                <a:lnTo>
                  <a:pt x="3304032" y="9143"/>
                </a:lnTo>
                <a:lnTo>
                  <a:pt x="3304032" y="839724"/>
                </a:lnTo>
                <a:lnTo>
                  <a:pt x="3299459" y="839724"/>
                </a:lnTo>
                <a:lnTo>
                  <a:pt x="3294888" y="844295"/>
                </a:lnTo>
                <a:close/>
              </a:path>
              <a:path w="3304540" h="848995">
                <a:moveTo>
                  <a:pt x="3304032" y="9143"/>
                </a:moveTo>
                <a:lnTo>
                  <a:pt x="3299459" y="9144"/>
                </a:lnTo>
                <a:lnTo>
                  <a:pt x="3294888" y="4572"/>
                </a:lnTo>
                <a:lnTo>
                  <a:pt x="3304032" y="4572"/>
                </a:lnTo>
                <a:lnTo>
                  <a:pt x="3304032" y="9143"/>
                </a:lnTo>
                <a:close/>
              </a:path>
              <a:path w="3304540" h="848995">
                <a:moveTo>
                  <a:pt x="9144" y="844295"/>
                </a:moveTo>
                <a:lnTo>
                  <a:pt x="4572" y="839724"/>
                </a:lnTo>
                <a:lnTo>
                  <a:pt x="9144" y="839724"/>
                </a:lnTo>
                <a:lnTo>
                  <a:pt x="9144" y="844295"/>
                </a:lnTo>
                <a:close/>
              </a:path>
              <a:path w="3304540" h="848995">
                <a:moveTo>
                  <a:pt x="3294888" y="844295"/>
                </a:moveTo>
                <a:lnTo>
                  <a:pt x="9144" y="844295"/>
                </a:lnTo>
                <a:lnTo>
                  <a:pt x="9144" y="839724"/>
                </a:lnTo>
                <a:lnTo>
                  <a:pt x="3294888" y="839724"/>
                </a:lnTo>
                <a:lnTo>
                  <a:pt x="3294888" y="844295"/>
                </a:lnTo>
                <a:close/>
              </a:path>
              <a:path w="3304540" h="848995">
                <a:moveTo>
                  <a:pt x="3304032" y="844295"/>
                </a:moveTo>
                <a:lnTo>
                  <a:pt x="3294888" y="844295"/>
                </a:lnTo>
                <a:lnTo>
                  <a:pt x="3299459" y="839724"/>
                </a:lnTo>
                <a:lnTo>
                  <a:pt x="3304032" y="839724"/>
                </a:lnTo>
                <a:lnTo>
                  <a:pt x="3304032" y="84429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71844" y="1197863"/>
            <a:ext cx="3176270" cy="455930"/>
          </a:xfrm>
          <a:custGeom>
            <a:avLst/>
            <a:gdLst/>
            <a:ahLst/>
            <a:cxnLst/>
            <a:rect l="l" t="t" r="r" b="b"/>
            <a:pathLst>
              <a:path w="3176270" h="455930">
                <a:moveTo>
                  <a:pt x="0" y="0"/>
                </a:moveTo>
                <a:lnTo>
                  <a:pt x="3176016" y="0"/>
                </a:lnTo>
                <a:lnTo>
                  <a:pt x="3176016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395720" y="1196340"/>
            <a:ext cx="3105785" cy="421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宋体"/>
                <a:cs typeface="宋体"/>
              </a:rPr>
              <a:t>假设</a:t>
            </a:r>
            <a:r>
              <a:rPr dirty="0" sz="2400" spc="-725">
                <a:latin typeface="宋体"/>
                <a:cs typeface="宋体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v</a:t>
            </a:r>
            <a:r>
              <a:rPr dirty="0" baseline="-24691" sz="2025" spc="-127">
                <a:latin typeface="Times New Roman"/>
                <a:cs typeface="Times New Roman"/>
              </a:rPr>
              <a:t>C</a:t>
            </a:r>
            <a:r>
              <a:rPr dirty="0" baseline="-24691" sz="2025" spc="-172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(</a:t>
            </a:r>
            <a:r>
              <a:rPr dirty="0" sz="2400" spc="-55">
                <a:latin typeface="Times New Roman"/>
                <a:cs typeface="Times New Roman"/>
              </a:rPr>
              <a:t>v</a:t>
            </a:r>
            <a:r>
              <a:rPr dirty="0" baseline="-24691" sz="2025" spc="-82">
                <a:latin typeface="Times New Roman"/>
                <a:cs typeface="Times New Roman"/>
              </a:rPr>
              <a:t>O</a:t>
            </a:r>
            <a:r>
              <a:rPr dirty="0" baseline="-24691" sz="2025" spc="-17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0,</a:t>
            </a:r>
            <a:r>
              <a:rPr dirty="0" sz="2400" spc="-38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v</a:t>
            </a:r>
            <a:r>
              <a:rPr dirty="0" baseline="-24691" sz="2025" spc="-89">
                <a:latin typeface="Times New Roman"/>
                <a:cs typeface="Times New Roman"/>
              </a:rPr>
              <a:t>O1</a:t>
            </a:r>
            <a:r>
              <a:rPr dirty="0" baseline="-24691" sz="2025" spc="22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515">
                <a:latin typeface="Times New Roman"/>
                <a:cs typeface="Times New Roman"/>
              </a:rPr>
              <a:t> </a:t>
            </a:r>
            <a:r>
              <a:rPr dirty="0" sz="2400" spc="-550">
                <a:latin typeface="Times New Roman"/>
                <a:cs typeface="Times New Roman"/>
              </a:rPr>
              <a:t></a:t>
            </a:r>
            <a:r>
              <a:rPr dirty="0" sz="2400" spc="-550">
                <a:latin typeface="Times New Roman"/>
                <a:cs typeface="Times New Roman"/>
              </a:rPr>
              <a:t>V</a:t>
            </a:r>
            <a:r>
              <a:rPr dirty="0" baseline="-24691" sz="2025" spc="-825">
                <a:latin typeface="Times New Roman"/>
                <a:cs typeface="Times New Roman"/>
              </a:rPr>
              <a:t>Z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33135" y="469392"/>
            <a:ext cx="1124585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4345" algn="l"/>
              </a:tabLst>
            </a:pPr>
            <a:r>
              <a:rPr dirty="0" sz="3300" spc="-535">
                <a:latin typeface="Times New Roman"/>
                <a:cs typeface="Times New Roman"/>
              </a:rPr>
              <a:t>v</a:t>
            </a:r>
            <a:r>
              <a:rPr dirty="0" baseline="-24853" sz="2850" spc="-802">
                <a:latin typeface="Times New Roman"/>
                <a:cs typeface="Times New Roman"/>
              </a:rPr>
              <a:t>	</a:t>
            </a:r>
            <a:r>
              <a:rPr dirty="0" sz="3300" spc="-1485">
                <a:latin typeface="Times New Roman"/>
                <a:cs typeface="Times New Roman"/>
              </a:rPr>
              <a:t></a:t>
            </a:r>
            <a:r>
              <a:rPr dirty="0" sz="3300" spc="-210">
                <a:latin typeface="Times New Roman"/>
                <a:cs typeface="Times New Roman"/>
              </a:rPr>
              <a:t> </a:t>
            </a:r>
            <a:r>
              <a:rPr dirty="0" sz="3300" spc="-535">
                <a:latin typeface="Times New Roman"/>
                <a:cs typeface="Times New Roman"/>
              </a:rPr>
              <a:t>v</a:t>
            </a:r>
            <a:r>
              <a:rPr dirty="0" baseline="-24853" sz="2850" spc="-802">
                <a:latin typeface="Times New Roman"/>
                <a:cs typeface="Times New Roman"/>
              </a:rPr>
              <a:t>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37692" y="595905"/>
            <a:ext cx="260731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84275" algn="l"/>
              </a:tabLst>
            </a:pPr>
            <a:r>
              <a:rPr dirty="0" sz="2400" spc="-40" b="1">
                <a:latin typeface="Times New Roman"/>
                <a:cs typeface="Times New Roman"/>
              </a:rPr>
              <a:t></a:t>
            </a:r>
            <a:r>
              <a:rPr dirty="0" sz="2400" spc="5">
                <a:latin typeface="宋体"/>
                <a:cs typeface="宋体"/>
              </a:rPr>
              <a:t>求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T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宋体"/>
                <a:cs typeface="宋体"/>
              </a:rPr>
              <a:t>即</a:t>
            </a:r>
            <a:r>
              <a:rPr dirty="0" sz="2400" spc="20">
                <a:latin typeface="宋体"/>
                <a:cs typeface="宋体"/>
              </a:rPr>
              <a:t>求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97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13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30674" y="5133847"/>
            <a:ext cx="888365" cy="708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0"/>
              </a:lnSpc>
              <a:tabLst>
                <a:tab pos="115570" algn="l"/>
                <a:tab pos="586105" algn="l"/>
              </a:tabLst>
            </a:pPr>
            <a:r>
              <a:rPr dirty="0" sz="1250" spc="5" u="heavy">
                <a:latin typeface="Times New Roman"/>
                <a:cs typeface="Times New Roman"/>
              </a:rPr>
              <a:t> </a:t>
            </a:r>
            <a:r>
              <a:rPr dirty="0" sz="1250" spc="5" u="heavy">
                <a:latin typeface="Times New Roman"/>
                <a:cs typeface="Times New Roman"/>
              </a:rPr>
              <a:t>	</a:t>
            </a:r>
            <a:r>
              <a:rPr dirty="0" baseline="13888" sz="3300" spc="-89">
                <a:latin typeface="Times New Roman"/>
                <a:cs typeface="Times New Roman"/>
              </a:rPr>
              <a:t>V</a:t>
            </a:r>
            <a:r>
              <a:rPr dirty="0" sz="1250" spc="15" u="heavy">
                <a:latin typeface="Times New Roman"/>
                <a:cs typeface="Times New Roman"/>
              </a:rPr>
              <a:t>Z</a:t>
            </a:r>
            <a:r>
              <a:rPr dirty="0" sz="1250" u="heavy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50">
                <a:latin typeface="Times New Roman"/>
                <a:cs typeface="Times New Roman"/>
              </a:rPr>
              <a:t> </a:t>
            </a:r>
            <a:r>
              <a:rPr dirty="0" sz="1250" spc="-300" u="heavy">
                <a:latin typeface="Times New Roman"/>
                <a:cs typeface="Times New Roman"/>
              </a:rPr>
              <a:t> </a:t>
            </a:r>
            <a:r>
              <a:rPr dirty="0" baseline="13888" sz="3300" spc="-307">
                <a:latin typeface="Times New Roman"/>
                <a:cs typeface="Times New Roman"/>
              </a:rPr>
              <a:t>T</a:t>
            </a:r>
            <a:r>
              <a:rPr dirty="0" sz="1250" spc="10" u="heavy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43815">
              <a:lnSpc>
                <a:spcPts val="2590"/>
              </a:lnSpc>
              <a:tabLst>
                <a:tab pos="708660" algn="l"/>
              </a:tabLst>
            </a:pPr>
            <a:r>
              <a:rPr dirty="0" sz="2200" spc="35">
                <a:latin typeface="Times New Roman"/>
                <a:cs typeface="Times New Roman"/>
              </a:rPr>
              <a:t>R</a:t>
            </a:r>
            <a:r>
              <a:rPr dirty="0" baseline="-24444" sz="1875" spc="52">
                <a:latin typeface="Times New Roman"/>
                <a:cs typeface="Times New Roman"/>
              </a:rPr>
              <a:t>4</a:t>
            </a:r>
            <a:r>
              <a:rPr dirty="0" baseline="-24444" sz="1875" spc="-2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	</a:t>
            </a:r>
            <a:r>
              <a:rPr dirty="0" sz="2200" spc="-5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72832" y="5240528"/>
            <a:ext cx="17843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10">
                <a:latin typeface="Times New Roman"/>
                <a:cs typeface="Times New Roman"/>
              </a:rPr>
              <a:t>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230522" y="6384417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4" h="0">
                <a:moveTo>
                  <a:pt x="0" y="0"/>
                </a:moveTo>
                <a:lnTo>
                  <a:pt x="1016126" y="0"/>
                </a:lnTo>
              </a:path>
            </a:pathLst>
          </a:custGeom>
          <a:ln w="13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773671" y="6365494"/>
            <a:ext cx="1073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75296" y="6392671"/>
            <a:ext cx="29908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35">
                <a:latin typeface="Times New Roman"/>
                <a:cs typeface="Times New Roman"/>
              </a:rPr>
              <a:t>R</a:t>
            </a:r>
            <a:r>
              <a:rPr dirty="0" baseline="-24444" sz="1875" spc="22">
                <a:latin typeface="Times New Roman"/>
                <a:cs typeface="Times New Roman"/>
              </a:rPr>
              <a:t>2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61123" y="5999480"/>
            <a:ext cx="1235710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ts val="1590"/>
              </a:lnSpc>
            </a:pPr>
            <a:r>
              <a:rPr dirty="0" sz="2200" spc="-5">
                <a:latin typeface="Times New Roman"/>
                <a:cs typeface="Times New Roman"/>
              </a:rPr>
              <a:t>4 </a:t>
            </a:r>
            <a:r>
              <a:rPr dirty="0" sz="2200" spc="-130">
                <a:latin typeface="Times New Roman"/>
                <a:cs typeface="Times New Roman"/>
              </a:rPr>
              <a:t>R  R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  <a:tabLst>
                <a:tab pos="638810" algn="l"/>
                <a:tab pos="935990" algn="l"/>
              </a:tabLst>
            </a:pPr>
            <a:r>
              <a:rPr dirty="0" baseline="-21464" sz="3300" spc="-315">
                <a:latin typeface="Times New Roman"/>
                <a:cs typeface="Times New Roman"/>
              </a:rPr>
              <a:t>	</a:t>
            </a:r>
            <a:r>
              <a:rPr dirty="0" sz="1250" spc="15">
                <a:latin typeface="Times New Roman"/>
                <a:cs typeface="Times New Roman"/>
              </a:rPr>
              <a:t>1	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36996" y="6174739"/>
            <a:ext cx="87312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4800" algn="l"/>
              </a:tabLst>
            </a:pPr>
            <a:r>
              <a:rPr dirty="0" sz="2200" spc="-125">
                <a:latin typeface="Times New Roman"/>
                <a:cs typeface="Times New Roman"/>
              </a:rPr>
              <a:t>T	</a:t>
            </a:r>
            <a:r>
              <a:rPr dirty="0" sz="2200" spc="-210">
                <a:latin typeface="Times New Roman"/>
                <a:cs typeface="Times New Roman"/>
              </a:rPr>
              <a:t> 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2</a:t>
            </a:r>
            <a:r>
              <a:rPr dirty="0" sz="2200" spc="-3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29855" y="3046618"/>
            <a:ext cx="681355" cy="171450"/>
          </a:xfrm>
          <a:custGeom>
            <a:avLst/>
            <a:gdLst/>
            <a:ahLst/>
            <a:cxnLst/>
            <a:rect l="l" t="t" r="r" b="b"/>
            <a:pathLst>
              <a:path w="681354" h="171450">
                <a:moveTo>
                  <a:pt x="149018" y="171045"/>
                </a:moveTo>
                <a:lnTo>
                  <a:pt x="141732" y="169021"/>
                </a:lnTo>
                <a:lnTo>
                  <a:pt x="0" y="85201"/>
                </a:lnTo>
                <a:lnTo>
                  <a:pt x="141732" y="2905"/>
                </a:lnTo>
                <a:lnTo>
                  <a:pt x="149018" y="0"/>
                </a:lnTo>
                <a:lnTo>
                  <a:pt x="156591" y="238"/>
                </a:lnTo>
                <a:lnTo>
                  <a:pt x="163591" y="3333"/>
                </a:lnTo>
                <a:lnTo>
                  <a:pt x="169164" y="9001"/>
                </a:lnTo>
                <a:lnTo>
                  <a:pt x="171188" y="16263"/>
                </a:lnTo>
                <a:lnTo>
                  <a:pt x="170497" y="23669"/>
                </a:lnTo>
                <a:lnTo>
                  <a:pt x="167235" y="30218"/>
                </a:lnTo>
                <a:lnTo>
                  <a:pt x="161544" y="34909"/>
                </a:lnTo>
                <a:lnTo>
                  <a:pt x="106991" y="66913"/>
                </a:lnTo>
                <a:lnTo>
                  <a:pt x="38100" y="66913"/>
                </a:lnTo>
                <a:lnTo>
                  <a:pt x="38100" y="105013"/>
                </a:lnTo>
                <a:lnTo>
                  <a:pt x="109589" y="105013"/>
                </a:lnTo>
                <a:lnTo>
                  <a:pt x="161544" y="135493"/>
                </a:lnTo>
                <a:lnTo>
                  <a:pt x="167235" y="140827"/>
                </a:lnTo>
                <a:lnTo>
                  <a:pt x="170497" y="147304"/>
                </a:lnTo>
                <a:lnTo>
                  <a:pt x="171188" y="154352"/>
                </a:lnTo>
                <a:lnTo>
                  <a:pt x="169164" y="161401"/>
                </a:lnTo>
                <a:lnTo>
                  <a:pt x="163591" y="167092"/>
                </a:lnTo>
                <a:lnTo>
                  <a:pt x="156591" y="170354"/>
                </a:lnTo>
                <a:lnTo>
                  <a:pt x="149018" y="171045"/>
                </a:lnTo>
                <a:close/>
              </a:path>
              <a:path w="681354" h="171450">
                <a:moveTo>
                  <a:pt x="603885" y="85201"/>
                </a:moveTo>
                <a:lnTo>
                  <a:pt x="518160" y="34909"/>
                </a:lnTo>
                <a:lnTo>
                  <a:pt x="512492" y="30218"/>
                </a:lnTo>
                <a:lnTo>
                  <a:pt x="509396" y="23669"/>
                </a:lnTo>
                <a:lnTo>
                  <a:pt x="509158" y="16263"/>
                </a:lnTo>
                <a:lnTo>
                  <a:pt x="512063" y="9001"/>
                </a:lnTo>
                <a:lnTo>
                  <a:pt x="516755" y="3333"/>
                </a:lnTo>
                <a:lnTo>
                  <a:pt x="523303" y="238"/>
                </a:lnTo>
                <a:lnTo>
                  <a:pt x="530709" y="0"/>
                </a:lnTo>
                <a:lnTo>
                  <a:pt x="537972" y="2905"/>
                </a:lnTo>
                <a:lnTo>
                  <a:pt x="649393" y="66913"/>
                </a:lnTo>
                <a:lnTo>
                  <a:pt x="643128" y="66913"/>
                </a:lnTo>
                <a:lnTo>
                  <a:pt x="643128" y="68437"/>
                </a:lnTo>
                <a:lnTo>
                  <a:pt x="632460" y="68437"/>
                </a:lnTo>
                <a:lnTo>
                  <a:pt x="603885" y="85201"/>
                </a:lnTo>
                <a:close/>
              </a:path>
              <a:path w="681354" h="171450">
                <a:moveTo>
                  <a:pt x="109589" y="105013"/>
                </a:moveTo>
                <a:lnTo>
                  <a:pt x="38100" y="105013"/>
                </a:lnTo>
                <a:lnTo>
                  <a:pt x="38100" y="66913"/>
                </a:lnTo>
                <a:lnTo>
                  <a:pt x="106991" y="66913"/>
                </a:lnTo>
                <a:lnTo>
                  <a:pt x="104394" y="68437"/>
                </a:lnTo>
                <a:lnTo>
                  <a:pt x="47244" y="68437"/>
                </a:lnTo>
                <a:lnTo>
                  <a:pt x="47244" y="101965"/>
                </a:lnTo>
                <a:lnTo>
                  <a:pt x="104393" y="101965"/>
                </a:lnTo>
                <a:lnTo>
                  <a:pt x="109589" y="105013"/>
                </a:lnTo>
                <a:close/>
              </a:path>
              <a:path w="681354" h="171450">
                <a:moveTo>
                  <a:pt x="570114" y="105013"/>
                </a:moveTo>
                <a:lnTo>
                  <a:pt x="109589" y="105013"/>
                </a:lnTo>
                <a:lnTo>
                  <a:pt x="75819" y="85201"/>
                </a:lnTo>
                <a:lnTo>
                  <a:pt x="106991" y="66913"/>
                </a:lnTo>
                <a:lnTo>
                  <a:pt x="572712" y="66913"/>
                </a:lnTo>
                <a:lnTo>
                  <a:pt x="603885" y="85201"/>
                </a:lnTo>
                <a:lnTo>
                  <a:pt x="570114" y="105013"/>
                </a:lnTo>
                <a:close/>
              </a:path>
              <a:path w="681354" h="171450">
                <a:moveTo>
                  <a:pt x="647367" y="105013"/>
                </a:moveTo>
                <a:lnTo>
                  <a:pt x="643128" y="105013"/>
                </a:lnTo>
                <a:lnTo>
                  <a:pt x="643128" y="66913"/>
                </a:lnTo>
                <a:lnTo>
                  <a:pt x="649393" y="66913"/>
                </a:lnTo>
                <a:lnTo>
                  <a:pt x="681227" y="85201"/>
                </a:lnTo>
                <a:lnTo>
                  <a:pt x="647367" y="105013"/>
                </a:lnTo>
                <a:close/>
              </a:path>
              <a:path w="681354" h="171450">
                <a:moveTo>
                  <a:pt x="47244" y="101965"/>
                </a:moveTo>
                <a:lnTo>
                  <a:pt x="47244" y="68437"/>
                </a:lnTo>
                <a:lnTo>
                  <a:pt x="75819" y="85201"/>
                </a:lnTo>
                <a:lnTo>
                  <a:pt x="47244" y="101965"/>
                </a:lnTo>
                <a:close/>
              </a:path>
              <a:path w="681354" h="171450">
                <a:moveTo>
                  <a:pt x="75819" y="85201"/>
                </a:moveTo>
                <a:lnTo>
                  <a:pt x="47244" y="68437"/>
                </a:lnTo>
                <a:lnTo>
                  <a:pt x="104394" y="68437"/>
                </a:lnTo>
                <a:lnTo>
                  <a:pt x="75819" y="85201"/>
                </a:lnTo>
                <a:close/>
              </a:path>
              <a:path w="681354" h="171450">
                <a:moveTo>
                  <a:pt x="632460" y="101965"/>
                </a:moveTo>
                <a:lnTo>
                  <a:pt x="603885" y="85201"/>
                </a:lnTo>
                <a:lnTo>
                  <a:pt x="632460" y="68437"/>
                </a:lnTo>
                <a:lnTo>
                  <a:pt x="632460" y="101965"/>
                </a:lnTo>
                <a:close/>
              </a:path>
              <a:path w="681354" h="171450">
                <a:moveTo>
                  <a:pt x="643128" y="101965"/>
                </a:moveTo>
                <a:lnTo>
                  <a:pt x="632460" y="101965"/>
                </a:lnTo>
                <a:lnTo>
                  <a:pt x="632460" y="68437"/>
                </a:lnTo>
                <a:lnTo>
                  <a:pt x="643128" y="68437"/>
                </a:lnTo>
                <a:lnTo>
                  <a:pt x="643128" y="101965"/>
                </a:lnTo>
                <a:close/>
              </a:path>
              <a:path w="681354" h="171450">
                <a:moveTo>
                  <a:pt x="104393" y="101965"/>
                </a:moveTo>
                <a:lnTo>
                  <a:pt x="47244" y="101965"/>
                </a:lnTo>
                <a:lnTo>
                  <a:pt x="75819" y="85201"/>
                </a:lnTo>
                <a:lnTo>
                  <a:pt x="104393" y="101965"/>
                </a:lnTo>
                <a:close/>
              </a:path>
              <a:path w="681354" h="171450">
                <a:moveTo>
                  <a:pt x="530709" y="171045"/>
                </a:moveTo>
                <a:lnTo>
                  <a:pt x="523303" y="170354"/>
                </a:lnTo>
                <a:lnTo>
                  <a:pt x="516755" y="167092"/>
                </a:lnTo>
                <a:lnTo>
                  <a:pt x="512063" y="161401"/>
                </a:lnTo>
                <a:lnTo>
                  <a:pt x="509158" y="154352"/>
                </a:lnTo>
                <a:lnTo>
                  <a:pt x="509396" y="147304"/>
                </a:lnTo>
                <a:lnTo>
                  <a:pt x="512492" y="140827"/>
                </a:lnTo>
                <a:lnTo>
                  <a:pt x="518160" y="135493"/>
                </a:lnTo>
                <a:lnTo>
                  <a:pt x="603885" y="85201"/>
                </a:lnTo>
                <a:lnTo>
                  <a:pt x="632460" y="101965"/>
                </a:lnTo>
                <a:lnTo>
                  <a:pt x="643128" y="101965"/>
                </a:lnTo>
                <a:lnTo>
                  <a:pt x="643128" y="105013"/>
                </a:lnTo>
                <a:lnTo>
                  <a:pt x="647367" y="105013"/>
                </a:lnTo>
                <a:lnTo>
                  <a:pt x="537972" y="169021"/>
                </a:lnTo>
                <a:lnTo>
                  <a:pt x="530709" y="171045"/>
                </a:lnTo>
                <a:close/>
              </a:path>
            </a:pathLst>
          </a:custGeom>
          <a:solidFill>
            <a:srgbClr val="D600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89945" y="3173533"/>
            <a:ext cx="26543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D60093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solidFill>
                  <a:srgbClr val="D60093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310" rIns="0" bIns="0" rtlCol="0" vert="horz">
            <a:spAutoFit/>
          </a:bodyPr>
          <a:lstStyle/>
          <a:p>
            <a:pPr marL="69215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</a:rPr>
              <a:t>（</a:t>
            </a:r>
            <a:r>
              <a:rPr dirty="0" spc="30">
                <a:solidFill>
                  <a:srgbClr val="0000CC"/>
                </a:solidFill>
              </a:rPr>
              <a:t>2</a:t>
            </a:r>
            <a:r>
              <a:rPr dirty="0">
                <a:solidFill>
                  <a:srgbClr val="0000CC"/>
                </a:solidFill>
              </a:rPr>
              <a:t>）</a:t>
            </a:r>
            <a:r>
              <a:rPr dirty="0" spc="30">
                <a:solidFill>
                  <a:srgbClr val="0000CC"/>
                </a:solidFill>
              </a:rPr>
              <a:t>锯</a:t>
            </a:r>
            <a:r>
              <a:rPr dirty="0">
                <a:solidFill>
                  <a:srgbClr val="0000CC"/>
                </a:solidFill>
              </a:rPr>
              <a:t>齿波</a:t>
            </a:r>
            <a:r>
              <a:rPr dirty="0" spc="30">
                <a:solidFill>
                  <a:srgbClr val="0000CC"/>
                </a:solidFill>
              </a:rPr>
              <a:t>发</a:t>
            </a:r>
            <a:r>
              <a:rPr dirty="0">
                <a:solidFill>
                  <a:srgbClr val="0000CC"/>
                </a:solidFill>
              </a:rPr>
              <a:t>生</a:t>
            </a:r>
            <a:r>
              <a:rPr dirty="0" spc="30">
                <a:solidFill>
                  <a:srgbClr val="0000CC"/>
                </a:solidFill>
              </a:rPr>
              <a:t>电</a:t>
            </a:r>
            <a:r>
              <a:rPr dirty="0">
                <a:solidFill>
                  <a:srgbClr val="0000CC"/>
                </a:solidFill>
              </a:rPr>
              <a:t>路</a:t>
            </a:r>
          </a:p>
        </p:txBody>
      </p:sp>
      <p:sp>
        <p:nvSpPr>
          <p:cNvPr id="3" name="object 3"/>
          <p:cNvSpPr/>
          <p:nvPr/>
        </p:nvSpPr>
        <p:spPr>
          <a:xfrm>
            <a:off x="5783579" y="106527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114300"/>
                </a:moveTo>
                <a:lnTo>
                  <a:pt x="495300" y="0"/>
                </a:lnTo>
                <a:lnTo>
                  <a:pt x="570497" y="38100"/>
                </a:lnTo>
                <a:lnTo>
                  <a:pt x="513587" y="38100"/>
                </a:lnTo>
                <a:lnTo>
                  <a:pt x="513587" y="76200"/>
                </a:lnTo>
                <a:lnTo>
                  <a:pt x="572529" y="76200"/>
                </a:lnTo>
                <a:lnTo>
                  <a:pt x="495300" y="114300"/>
                </a:lnTo>
                <a:close/>
              </a:path>
              <a:path w="609600" h="114300">
                <a:moveTo>
                  <a:pt x="4953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95300" y="38100"/>
                </a:lnTo>
                <a:lnTo>
                  <a:pt x="495300" y="76200"/>
                </a:lnTo>
                <a:close/>
              </a:path>
              <a:path w="609600" h="114300">
                <a:moveTo>
                  <a:pt x="572529" y="76200"/>
                </a:moveTo>
                <a:lnTo>
                  <a:pt x="513587" y="76200"/>
                </a:lnTo>
                <a:lnTo>
                  <a:pt x="513587" y="38100"/>
                </a:lnTo>
                <a:lnTo>
                  <a:pt x="570497" y="38100"/>
                </a:lnTo>
                <a:lnTo>
                  <a:pt x="609600" y="57912"/>
                </a:lnTo>
                <a:lnTo>
                  <a:pt x="572529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4079" y="2208276"/>
            <a:ext cx="551815" cy="114300"/>
          </a:xfrm>
          <a:custGeom>
            <a:avLst/>
            <a:gdLst/>
            <a:ahLst/>
            <a:cxnLst/>
            <a:rect l="l" t="t" r="r" b="b"/>
            <a:pathLst>
              <a:path w="55181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55181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551815" h="114300">
                <a:moveTo>
                  <a:pt x="551687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51687" y="38100"/>
                </a:lnTo>
                <a:lnTo>
                  <a:pt x="551687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55335" y="1999488"/>
            <a:ext cx="1732914" cy="56515"/>
          </a:xfrm>
          <a:custGeom>
            <a:avLst/>
            <a:gdLst/>
            <a:ahLst/>
            <a:cxnLst/>
            <a:rect l="l" t="t" r="r" b="b"/>
            <a:pathLst>
              <a:path w="1732915" h="56514">
                <a:moveTo>
                  <a:pt x="1732787" y="56387"/>
                </a:moveTo>
                <a:lnTo>
                  <a:pt x="0" y="38100"/>
                </a:lnTo>
                <a:lnTo>
                  <a:pt x="0" y="0"/>
                </a:lnTo>
                <a:lnTo>
                  <a:pt x="1732787" y="18287"/>
                </a:lnTo>
                <a:lnTo>
                  <a:pt x="173278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5267" y="180822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5267" y="226542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3379" y="2036826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 h="0">
                <a:moveTo>
                  <a:pt x="0" y="0"/>
                </a:moveTo>
                <a:lnTo>
                  <a:pt x="1085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15867" y="2036826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5979" y="1712976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91867" y="18082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9067" y="18082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1217" y="2055876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6030" y="2266188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39467" y="180822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86476" y="306168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7067" y="29512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43479" y="306168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7267" y="2951226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 h="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44267" y="295122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8280" y="2951226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7517" y="2951988"/>
            <a:ext cx="0" cy="856615"/>
          </a:xfrm>
          <a:custGeom>
            <a:avLst/>
            <a:gdLst/>
            <a:ahLst/>
            <a:cxnLst/>
            <a:rect l="l" t="t" r="r" b="b"/>
            <a:pathLst>
              <a:path w="0" h="856614">
                <a:moveTo>
                  <a:pt x="0" y="0"/>
                </a:moveTo>
                <a:lnTo>
                  <a:pt x="0" y="8564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7035" y="1961388"/>
            <a:ext cx="466725" cy="123825"/>
          </a:xfrm>
          <a:custGeom>
            <a:avLst/>
            <a:gdLst/>
            <a:ahLst/>
            <a:cxnLst/>
            <a:rect l="l" t="t" r="r" b="b"/>
            <a:pathLst>
              <a:path w="466725" h="123825">
                <a:moveTo>
                  <a:pt x="0" y="0"/>
                </a:moveTo>
                <a:lnTo>
                  <a:pt x="466344" y="0"/>
                </a:lnTo>
                <a:lnTo>
                  <a:pt x="466344" y="123444"/>
                </a:lnTo>
                <a:lnTo>
                  <a:pt x="0" y="123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97223" y="1941576"/>
            <a:ext cx="504825" cy="161925"/>
          </a:xfrm>
          <a:custGeom>
            <a:avLst/>
            <a:gdLst/>
            <a:ahLst/>
            <a:cxnLst/>
            <a:rect l="l" t="t" r="r" b="b"/>
            <a:pathLst>
              <a:path w="504825" h="161925">
                <a:moveTo>
                  <a:pt x="504443" y="161543"/>
                </a:moveTo>
                <a:lnTo>
                  <a:pt x="0" y="161543"/>
                </a:lnTo>
                <a:lnTo>
                  <a:pt x="0" y="0"/>
                </a:lnTo>
                <a:lnTo>
                  <a:pt x="504443" y="0"/>
                </a:lnTo>
                <a:lnTo>
                  <a:pt x="5044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23444"/>
                </a:lnTo>
                <a:lnTo>
                  <a:pt x="19812" y="123444"/>
                </a:lnTo>
                <a:lnTo>
                  <a:pt x="38100" y="143256"/>
                </a:lnTo>
                <a:lnTo>
                  <a:pt x="504443" y="143256"/>
                </a:lnTo>
                <a:lnTo>
                  <a:pt x="504443" y="161543"/>
                </a:lnTo>
                <a:close/>
              </a:path>
              <a:path w="504825" h="16192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504825" h="161925">
                <a:moveTo>
                  <a:pt x="4663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466343" y="19812"/>
                </a:lnTo>
                <a:lnTo>
                  <a:pt x="466343" y="38100"/>
                </a:lnTo>
                <a:close/>
              </a:path>
              <a:path w="504825" h="161925">
                <a:moveTo>
                  <a:pt x="466343" y="143256"/>
                </a:moveTo>
                <a:lnTo>
                  <a:pt x="466343" y="19812"/>
                </a:lnTo>
                <a:lnTo>
                  <a:pt x="486156" y="38100"/>
                </a:lnTo>
                <a:lnTo>
                  <a:pt x="504443" y="38100"/>
                </a:lnTo>
                <a:lnTo>
                  <a:pt x="504443" y="123444"/>
                </a:lnTo>
                <a:lnTo>
                  <a:pt x="486156" y="123444"/>
                </a:lnTo>
                <a:lnTo>
                  <a:pt x="466343" y="143256"/>
                </a:lnTo>
                <a:close/>
              </a:path>
              <a:path w="504825" h="161925">
                <a:moveTo>
                  <a:pt x="504443" y="38100"/>
                </a:moveTo>
                <a:lnTo>
                  <a:pt x="486156" y="38100"/>
                </a:lnTo>
                <a:lnTo>
                  <a:pt x="466343" y="19812"/>
                </a:lnTo>
                <a:lnTo>
                  <a:pt x="504443" y="19812"/>
                </a:lnTo>
                <a:lnTo>
                  <a:pt x="504443" y="38100"/>
                </a:lnTo>
                <a:close/>
              </a:path>
              <a:path w="504825" h="161925">
                <a:moveTo>
                  <a:pt x="38100" y="143256"/>
                </a:moveTo>
                <a:lnTo>
                  <a:pt x="19812" y="123444"/>
                </a:lnTo>
                <a:lnTo>
                  <a:pt x="38100" y="123444"/>
                </a:lnTo>
                <a:lnTo>
                  <a:pt x="38100" y="143256"/>
                </a:lnTo>
                <a:close/>
              </a:path>
              <a:path w="504825" h="161925">
                <a:moveTo>
                  <a:pt x="466343" y="143256"/>
                </a:moveTo>
                <a:lnTo>
                  <a:pt x="38100" y="143256"/>
                </a:lnTo>
                <a:lnTo>
                  <a:pt x="38100" y="123444"/>
                </a:lnTo>
                <a:lnTo>
                  <a:pt x="466343" y="123444"/>
                </a:lnTo>
                <a:lnTo>
                  <a:pt x="466343" y="143256"/>
                </a:lnTo>
                <a:close/>
              </a:path>
              <a:path w="504825" h="161925">
                <a:moveTo>
                  <a:pt x="504443" y="143256"/>
                </a:moveTo>
                <a:lnTo>
                  <a:pt x="466343" y="143256"/>
                </a:lnTo>
                <a:lnTo>
                  <a:pt x="486156" y="123444"/>
                </a:lnTo>
                <a:lnTo>
                  <a:pt x="504443" y="123444"/>
                </a:lnTo>
                <a:lnTo>
                  <a:pt x="504443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35473" y="2037588"/>
            <a:ext cx="0" cy="1551940"/>
          </a:xfrm>
          <a:custGeom>
            <a:avLst/>
            <a:gdLst/>
            <a:ahLst/>
            <a:cxnLst/>
            <a:rect l="l" t="t" r="r" b="b"/>
            <a:pathLst>
              <a:path w="0" h="1551939">
                <a:moveTo>
                  <a:pt x="0" y="0"/>
                </a:moveTo>
                <a:lnTo>
                  <a:pt x="0" y="15514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64023" y="3550920"/>
            <a:ext cx="344805" cy="48895"/>
          </a:xfrm>
          <a:custGeom>
            <a:avLst/>
            <a:gdLst/>
            <a:ahLst/>
            <a:cxnLst/>
            <a:rect l="l" t="t" r="r" b="b"/>
            <a:pathLst>
              <a:path w="344804" h="48895">
                <a:moveTo>
                  <a:pt x="1524" y="48768"/>
                </a:moveTo>
                <a:lnTo>
                  <a:pt x="0" y="10668"/>
                </a:lnTo>
                <a:lnTo>
                  <a:pt x="342899" y="0"/>
                </a:lnTo>
                <a:lnTo>
                  <a:pt x="344424" y="38100"/>
                </a:lnTo>
                <a:lnTo>
                  <a:pt x="152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9535" y="2807969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8585" y="2799588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45785" y="2674619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7" y="2781300"/>
            <a:ext cx="500380" cy="256540"/>
          </a:xfrm>
          <a:custGeom>
            <a:avLst/>
            <a:gdLst/>
            <a:ahLst/>
            <a:cxnLst/>
            <a:rect l="l" t="t" r="r" b="b"/>
            <a:pathLst>
              <a:path w="500379" h="256539">
                <a:moveTo>
                  <a:pt x="499872" y="256031"/>
                </a:moveTo>
                <a:lnTo>
                  <a:pt x="0" y="256031"/>
                </a:lnTo>
                <a:lnTo>
                  <a:pt x="249936" y="0"/>
                </a:lnTo>
                <a:lnTo>
                  <a:pt x="290104" y="41147"/>
                </a:lnTo>
                <a:lnTo>
                  <a:pt x="236219" y="41147"/>
                </a:lnTo>
                <a:lnTo>
                  <a:pt x="249885" y="55118"/>
                </a:lnTo>
                <a:lnTo>
                  <a:pt x="89448" y="217931"/>
                </a:lnTo>
                <a:lnTo>
                  <a:pt x="44195" y="217931"/>
                </a:lnTo>
                <a:lnTo>
                  <a:pt x="57912" y="249935"/>
                </a:lnTo>
                <a:lnTo>
                  <a:pt x="493921" y="249935"/>
                </a:lnTo>
                <a:lnTo>
                  <a:pt x="499872" y="256031"/>
                </a:lnTo>
                <a:close/>
              </a:path>
              <a:path w="500379" h="256539">
                <a:moveTo>
                  <a:pt x="249885" y="55118"/>
                </a:moveTo>
                <a:lnTo>
                  <a:pt x="236219" y="41147"/>
                </a:lnTo>
                <a:lnTo>
                  <a:pt x="263652" y="41147"/>
                </a:lnTo>
                <a:lnTo>
                  <a:pt x="249885" y="55118"/>
                </a:lnTo>
                <a:close/>
              </a:path>
              <a:path w="500379" h="256539">
                <a:moveTo>
                  <a:pt x="440436" y="249935"/>
                </a:moveTo>
                <a:lnTo>
                  <a:pt x="249885" y="55118"/>
                </a:lnTo>
                <a:lnTo>
                  <a:pt x="263652" y="41147"/>
                </a:lnTo>
                <a:lnTo>
                  <a:pt x="290104" y="41147"/>
                </a:lnTo>
                <a:lnTo>
                  <a:pt x="462679" y="217931"/>
                </a:lnTo>
                <a:lnTo>
                  <a:pt x="454152" y="217931"/>
                </a:lnTo>
                <a:lnTo>
                  <a:pt x="440436" y="249935"/>
                </a:lnTo>
                <a:close/>
              </a:path>
              <a:path w="500379" h="256539">
                <a:moveTo>
                  <a:pt x="57912" y="249935"/>
                </a:moveTo>
                <a:lnTo>
                  <a:pt x="44195" y="217931"/>
                </a:lnTo>
                <a:lnTo>
                  <a:pt x="89448" y="217931"/>
                </a:lnTo>
                <a:lnTo>
                  <a:pt x="57912" y="249935"/>
                </a:lnTo>
                <a:close/>
              </a:path>
              <a:path w="500379" h="256539">
                <a:moveTo>
                  <a:pt x="440436" y="249935"/>
                </a:moveTo>
                <a:lnTo>
                  <a:pt x="57912" y="249935"/>
                </a:lnTo>
                <a:lnTo>
                  <a:pt x="89448" y="217931"/>
                </a:lnTo>
                <a:lnTo>
                  <a:pt x="409132" y="217931"/>
                </a:lnTo>
                <a:lnTo>
                  <a:pt x="440436" y="249935"/>
                </a:lnTo>
                <a:close/>
              </a:path>
              <a:path w="500379" h="256539">
                <a:moveTo>
                  <a:pt x="493921" y="249935"/>
                </a:moveTo>
                <a:lnTo>
                  <a:pt x="440436" y="249935"/>
                </a:lnTo>
                <a:lnTo>
                  <a:pt x="454152" y="217931"/>
                </a:lnTo>
                <a:lnTo>
                  <a:pt x="462679" y="217931"/>
                </a:lnTo>
                <a:lnTo>
                  <a:pt x="49392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71059" y="2570988"/>
            <a:ext cx="500380" cy="256540"/>
          </a:xfrm>
          <a:custGeom>
            <a:avLst/>
            <a:gdLst/>
            <a:ahLst/>
            <a:cxnLst/>
            <a:rect l="l" t="t" r="r" b="b"/>
            <a:pathLst>
              <a:path w="500379" h="256539">
                <a:moveTo>
                  <a:pt x="249936" y="256031"/>
                </a:moveTo>
                <a:lnTo>
                  <a:pt x="0" y="0"/>
                </a:lnTo>
                <a:lnTo>
                  <a:pt x="499872" y="0"/>
                </a:lnTo>
                <a:lnTo>
                  <a:pt x="495408" y="4572"/>
                </a:lnTo>
                <a:lnTo>
                  <a:pt x="59436" y="4572"/>
                </a:lnTo>
                <a:lnTo>
                  <a:pt x="45719" y="38100"/>
                </a:lnTo>
                <a:lnTo>
                  <a:pt x="91992" y="38099"/>
                </a:lnTo>
                <a:lnTo>
                  <a:pt x="249986" y="200811"/>
                </a:lnTo>
                <a:lnTo>
                  <a:pt x="236219" y="214883"/>
                </a:lnTo>
                <a:lnTo>
                  <a:pt x="290104" y="214883"/>
                </a:lnTo>
                <a:lnTo>
                  <a:pt x="249936" y="256031"/>
                </a:lnTo>
                <a:close/>
              </a:path>
              <a:path w="500379" h="256539">
                <a:moveTo>
                  <a:pt x="91992" y="38099"/>
                </a:moveTo>
                <a:lnTo>
                  <a:pt x="45719" y="38100"/>
                </a:lnTo>
                <a:lnTo>
                  <a:pt x="59436" y="4572"/>
                </a:lnTo>
                <a:lnTo>
                  <a:pt x="91992" y="38099"/>
                </a:lnTo>
                <a:close/>
              </a:path>
              <a:path w="500379" h="256539">
                <a:moveTo>
                  <a:pt x="409160" y="38099"/>
                </a:moveTo>
                <a:lnTo>
                  <a:pt x="91992" y="38099"/>
                </a:lnTo>
                <a:lnTo>
                  <a:pt x="59436" y="4572"/>
                </a:lnTo>
                <a:lnTo>
                  <a:pt x="441960" y="4572"/>
                </a:lnTo>
                <a:lnTo>
                  <a:pt x="409160" y="38099"/>
                </a:lnTo>
                <a:close/>
              </a:path>
              <a:path w="500379" h="256539">
                <a:moveTo>
                  <a:pt x="290104" y="214883"/>
                </a:moveTo>
                <a:lnTo>
                  <a:pt x="263652" y="214883"/>
                </a:lnTo>
                <a:lnTo>
                  <a:pt x="249986" y="200811"/>
                </a:lnTo>
                <a:lnTo>
                  <a:pt x="441960" y="4572"/>
                </a:lnTo>
                <a:lnTo>
                  <a:pt x="455676" y="38100"/>
                </a:lnTo>
                <a:lnTo>
                  <a:pt x="462679" y="38099"/>
                </a:lnTo>
                <a:lnTo>
                  <a:pt x="290104" y="214883"/>
                </a:lnTo>
                <a:close/>
              </a:path>
              <a:path w="500379" h="256539">
                <a:moveTo>
                  <a:pt x="462679" y="38099"/>
                </a:moveTo>
                <a:lnTo>
                  <a:pt x="455676" y="38100"/>
                </a:lnTo>
                <a:lnTo>
                  <a:pt x="441960" y="4572"/>
                </a:lnTo>
                <a:lnTo>
                  <a:pt x="495408" y="4572"/>
                </a:lnTo>
                <a:lnTo>
                  <a:pt x="462679" y="38099"/>
                </a:lnTo>
                <a:close/>
              </a:path>
              <a:path w="500379" h="256539">
                <a:moveTo>
                  <a:pt x="263652" y="214883"/>
                </a:moveTo>
                <a:lnTo>
                  <a:pt x="236219" y="214883"/>
                </a:lnTo>
                <a:lnTo>
                  <a:pt x="249986" y="200811"/>
                </a:lnTo>
                <a:lnTo>
                  <a:pt x="263652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6276" y="19674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70104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8580" y="0"/>
                </a:lnTo>
                <a:lnTo>
                  <a:pt x="70104" y="1524"/>
                </a:lnTo>
                <a:close/>
              </a:path>
              <a:path w="114300" h="114300">
                <a:moveTo>
                  <a:pt x="79248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5" y="1524"/>
                </a:lnTo>
                <a:lnTo>
                  <a:pt x="71628" y="1524"/>
                </a:lnTo>
                <a:lnTo>
                  <a:pt x="77724" y="3048"/>
                </a:lnTo>
                <a:lnTo>
                  <a:pt x="79248" y="4572"/>
                </a:lnTo>
                <a:close/>
              </a:path>
              <a:path w="114300" h="114300">
                <a:moveTo>
                  <a:pt x="88391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8391" y="9144"/>
                </a:lnTo>
                <a:close/>
              </a:path>
              <a:path w="114300" h="114300">
                <a:moveTo>
                  <a:pt x="80772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7432" y="105156"/>
                </a:lnTo>
                <a:lnTo>
                  <a:pt x="25908" y="105156"/>
                </a:lnTo>
                <a:lnTo>
                  <a:pt x="24384" y="103632"/>
                </a:lnTo>
                <a:lnTo>
                  <a:pt x="18288" y="99060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4572" y="79248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9916" y="9144"/>
                </a:lnTo>
                <a:lnTo>
                  <a:pt x="105155" y="24384"/>
                </a:lnTo>
                <a:lnTo>
                  <a:pt x="105155" y="25908"/>
                </a:lnTo>
                <a:lnTo>
                  <a:pt x="109728" y="33528"/>
                </a:lnTo>
                <a:lnTo>
                  <a:pt x="109728" y="35052"/>
                </a:lnTo>
                <a:lnTo>
                  <a:pt x="111252" y="36576"/>
                </a:lnTo>
                <a:lnTo>
                  <a:pt x="111556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41148" y="47244"/>
                </a:lnTo>
                <a:lnTo>
                  <a:pt x="38100" y="54864"/>
                </a:lnTo>
                <a:lnTo>
                  <a:pt x="38100" y="59436"/>
                </a:lnTo>
                <a:lnTo>
                  <a:pt x="42672" y="68580"/>
                </a:lnTo>
                <a:lnTo>
                  <a:pt x="45719" y="71628"/>
                </a:lnTo>
                <a:lnTo>
                  <a:pt x="54864" y="76200"/>
                </a:lnTo>
                <a:lnTo>
                  <a:pt x="111556" y="76200"/>
                </a:lnTo>
                <a:lnTo>
                  <a:pt x="111252" y="77724"/>
                </a:lnTo>
                <a:lnTo>
                  <a:pt x="109728" y="79248"/>
                </a:lnTo>
                <a:lnTo>
                  <a:pt x="109728" y="80772"/>
                </a:lnTo>
                <a:lnTo>
                  <a:pt x="105155" y="86868"/>
                </a:lnTo>
                <a:lnTo>
                  <a:pt x="105155" y="89916"/>
                </a:lnTo>
                <a:lnTo>
                  <a:pt x="103632" y="89916"/>
                </a:lnTo>
                <a:lnTo>
                  <a:pt x="99060" y="96012"/>
                </a:lnTo>
                <a:lnTo>
                  <a:pt x="91439" y="103632"/>
                </a:lnTo>
                <a:lnTo>
                  <a:pt x="89916" y="103632"/>
                </a:lnTo>
                <a:lnTo>
                  <a:pt x="88391" y="105156"/>
                </a:lnTo>
                <a:lnTo>
                  <a:pt x="80772" y="108204"/>
                </a:lnTo>
                <a:lnTo>
                  <a:pt x="80772" y="109728"/>
                </a:lnTo>
                <a:close/>
              </a:path>
              <a:path w="114300" h="11430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4300" h="11430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4300" h="114300">
                <a:moveTo>
                  <a:pt x="64008" y="3901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4008" y="39014"/>
                </a:lnTo>
                <a:close/>
              </a:path>
              <a:path w="114300" h="114300">
                <a:moveTo>
                  <a:pt x="67056" y="39624"/>
                </a:moveTo>
                <a:lnTo>
                  <a:pt x="64008" y="39014"/>
                </a:lnTo>
                <a:lnTo>
                  <a:pt x="62484" y="38100"/>
                </a:lnTo>
                <a:lnTo>
                  <a:pt x="67056" y="39624"/>
                </a:lnTo>
                <a:close/>
              </a:path>
              <a:path w="114300" h="114300">
                <a:moveTo>
                  <a:pt x="111556" y="76200"/>
                </a:moveTo>
                <a:lnTo>
                  <a:pt x="59436" y="76200"/>
                </a:lnTo>
                <a:lnTo>
                  <a:pt x="67056" y="73152"/>
                </a:lnTo>
                <a:lnTo>
                  <a:pt x="70104" y="71628"/>
                </a:lnTo>
                <a:lnTo>
                  <a:pt x="74676" y="65532"/>
                </a:lnTo>
                <a:lnTo>
                  <a:pt x="76200" y="62484"/>
                </a:lnTo>
                <a:lnTo>
                  <a:pt x="76200" y="51816"/>
                </a:lnTo>
                <a:lnTo>
                  <a:pt x="74676" y="47244"/>
                </a:lnTo>
                <a:lnTo>
                  <a:pt x="67056" y="39624"/>
                </a:lnTo>
                <a:lnTo>
                  <a:pt x="62484" y="38100"/>
                </a:lnTo>
                <a:lnTo>
                  <a:pt x="111556" y="38100"/>
                </a:lnTo>
                <a:lnTo>
                  <a:pt x="112775" y="44196"/>
                </a:lnTo>
                <a:lnTo>
                  <a:pt x="112775" y="45720"/>
                </a:lnTo>
                <a:lnTo>
                  <a:pt x="114300" y="47244"/>
                </a:lnTo>
                <a:lnTo>
                  <a:pt x="114300" y="67056"/>
                </a:lnTo>
                <a:lnTo>
                  <a:pt x="112775" y="67056"/>
                </a:lnTo>
                <a:lnTo>
                  <a:pt x="112775" y="70104"/>
                </a:lnTo>
                <a:lnTo>
                  <a:pt x="111556" y="76200"/>
                </a:lnTo>
                <a:close/>
              </a:path>
              <a:path w="114300" h="114300">
                <a:moveTo>
                  <a:pt x="70103" y="42672"/>
                </a:moveTo>
                <a:lnTo>
                  <a:pt x="64008" y="39014"/>
                </a:lnTo>
                <a:lnTo>
                  <a:pt x="67056" y="39624"/>
                </a:lnTo>
                <a:lnTo>
                  <a:pt x="70103" y="42672"/>
                </a:lnTo>
                <a:close/>
              </a:path>
              <a:path w="114300" h="114300">
                <a:moveTo>
                  <a:pt x="45719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19" y="42672"/>
                </a:lnTo>
                <a:close/>
              </a:path>
              <a:path w="114300" h="114300">
                <a:moveTo>
                  <a:pt x="41656" y="46736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656" y="46736"/>
                </a:lnTo>
                <a:close/>
              </a:path>
              <a:path w="114300" h="114300">
                <a:moveTo>
                  <a:pt x="41148" y="47244"/>
                </a:moveTo>
                <a:lnTo>
                  <a:pt x="42672" y="44196"/>
                </a:lnTo>
                <a:lnTo>
                  <a:pt x="41656" y="46736"/>
                </a:lnTo>
                <a:lnTo>
                  <a:pt x="41148" y="47244"/>
                </a:lnTo>
                <a:close/>
              </a:path>
              <a:path w="114300" h="114300">
                <a:moveTo>
                  <a:pt x="75285" y="50292"/>
                </a:moveTo>
                <a:lnTo>
                  <a:pt x="71627" y="44196"/>
                </a:lnTo>
                <a:lnTo>
                  <a:pt x="74676" y="47244"/>
                </a:lnTo>
                <a:lnTo>
                  <a:pt x="75285" y="50292"/>
                </a:lnTo>
                <a:close/>
              </a:path>
              <a:path w="114300" h="114300">
                <a:moveTo>
                  <a:pt x="39624" y="51816"/>
                </a:moveTo>
                <a:lnTo>
                  <a:pt x="41148" y="47244"/>
                </a:lnTo>
                <a:lnTo>
                  <a:pt x="41656" y="46736"/>
                </a:lnTo>
                <a:lnTo>
                  <a:pt x="39624" y="51816"/>
                </a:lnTo>
                <a:close/>
              </a:path>
              <a:path w="114300" h="114300">
                <a:moveTo>
                  <a:pt x="76200" y="51816"/>
                </a:moveTo>
                <a:lnTo>
                  <a:pt x="75285" y="50292"/>
                </a:lnTo>
                <a:lnTo>
                  <a:pt x="74676" y="47244"/>
                </a:lnTo>
                <a:lnTo>
                  <a:pt x="76200" y="51816"/>
                </a:lnTo>
                <a:close/>
              </a:path>
              <a:path w="114300" h="114300">
                <a:moveTo>
                  <a:pt x="76200" y="54864"/>
                </a:moveTo>
                <a:lnTo>
                  <a:pt x="75285" y="50292"/>
                </a:lnTo>
                <a:lnTo>
                  <a:pt x="76200" y="51816"/>
                </a:lnTo>
                <a:lnTo>
                  <a:pt x="76200" y="54864"/>
                </a:lnTo>
                <a:close/>
              </a:path>
              <a:path w="114300" h="11430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4300" h="11430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4300" h="11430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4300" h="114300">
                <a:moveTo>
                  <a:pt x="75057" y="64008"/>
                </a:moveTo>
                <a:lnTo>
                  <a:pt x="76200" y="59436"/>
                </a:lnTo>
                <a:lnTo>
                  <a:pt x="76200" y="62484"/>
                </a:lnTo>
                <a:lnTo>
                  <a:pt x="75057" y="64008"/>
                </a:lnTo>
                <a:close/>
              </a:path>
              <a:path w="114300" h="114300">
                <a:moveTo>
                  <a:pt x="74676" y="65532"/>
                </a:moveTo>
                <a:lnTo>
                  <a:pt x="75057" y="64008"/>
                </a:lnTo>
                <a:lnTo>
                  <a:pt x="76200" y="62484"/>
                </a:lnTo>
                <a:lnTo>
                  <a:pt x="74676" y="65532"/>
                </a:lnTo>
                <a:close/>
              </a:path>
              <a:path w="114300" h="114300">
                <a:moveTo>
                  <a:pt x="71628" y="68580"/>
                </a:moveTo>
                <a:lnTo>
                  <a:pt x="75057" y="64008"/>
                </a:lnTo>
                <a:lnTo>
                  <a:pt x="74676" y="65532"/>
                </a:lnTo>
                <a:lnTo>
                  <a:pt x="71628" y="68580"/>
                </a:lnTo>
                <a:close/>
              </a:path>
              <a:path w="114300" h="114300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4300" h="114300">
                <a:moveTo>
                  <a:pt x="45719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19" y="71628"/>
                </a:lnTo>
                <a:close/>
              </a:path>
              <a:path w="114300" h="114300">
                <a:moveTo>
                  <a:pt x="67563" y="72644"/>
                </a:moveTo>
                <a:lnTo>
                  <a:pt x="71628" y="68580"/>
                </a:lnTo>
                <a:lnTo>
                  <a:pt x="70104" y="71628"/>
                </a:lnTo>
                <a:lnTo>
                  <a:pt x="67563" y="72644"/>
                </a:lnTo>
                <a:close/>
              </a:path>
              <a:path w="114300" h="114300">
                <a:moveTo>
                  <a:pt x="48768" y="73152"/>
                </a:moveTo>
                <a:lnTo>
                  <a:pt x="45719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4300" h="114300">
                <a:moveTo>
                  <a:pt x="67056" y="73152"/>
                </a:moveTo>
                <a:lnTo>
                  <a:pt x="67563" y="72644"/>
                </a:lnTo>
                <a:lnTo>
                  <a:pt x="70104" y="71628"/>
                </a:lnTo>
                <a:lnTo>
                  <a:pt x="67056" y="73152"/>
                </a:lnTo>
                <a:close/>
              </a:path>
              <a:path w="114300" h="114300">
                <a:moveTo>
                  <a:pt x="62484" y="74676"/>
                </a:moveTo>
                <a:lnTo>
                  <a:pt x="67563" y="72644"/>
                </a:lnTo>
                <a:lnTo>
                  <a:pt x="67056" y="73152"/>
                </a:lnTo>
                <a:lnTo>
                  <a:pt x="62484" y="74676"/>
                </a:lnTo>
                <a:close/>
              </a:path>
              <a:path w="114300" h="114300">
                <a:moveTo>
                  <a:pt x="54864" y="76200"/>
                </a:moveTo>
                <a:lnTo>
                  <a:pt x="51816" y="74676"/>
                </a:lnTo>
                <a:lnTo>
                  <a:pt x="57150" y="75742"/>
                </a:lnTo>
                <a:lnTo>
                  <a:pt x="54864" y="76200"/>
                </a:lnTo>
                <a:close/>
              </a:path>
              <a:path w="114300" h="114300">
                <a:moveTo>
                  <a:pt x="59436" y="76200"/>
                </a:moveTo>
                <a:lnTo>
                  <a:pt x="57150" y="75742"/>
                </a:lnTo>
                <a:lnTo>
                  <a:pt x="62484" y="74676"/>
                </a:lnTo>
                <a:lnTo>
                  <a:pt x="59436" y="76200"/>
                </a:lnTo>
                <a:close/>
              </a:path>
              <a:path w="114300" h="114300">
                <a:moveTo>
                  <a:pt x="59436" y="76200"/>
                </a:moveTo>
                <a:lnTo>
                  <a:pt x="54864" y="76200"/>
                </a:lnTo>
                <a:lnTo>
                  <a:pt x="57150" y="75742"/>
                </a:lnTo>
                <a:lnTo>
                  <a:pt x="59436" y="76200"/>
                </a:lnTo>
                <a:close/>
              </a:path>
              <a:path w="114300" h="114300">
                <a:moveTo>
                  <a:pt x="70104" y="112776"/>
                </a:moveTo>
                <a:lnTo>
                  <a:pt x="44195" y="112776"/>
                </a:lnTo>
                <a:lnTo>
                  <a:pt x="36576" y="109728"/>
                </a:lnTo>
                <a:lnTo>
                  <a:pt x="77724" y="109728"/>
                </a:lnTo>
                <a:lnTo>
                  <a:pt x="70104" y="112776"/>
                </a:lnTo>
                <a:close/>
              </a:path>
              <a:path w="114300" h="114300">
                <a:moveTo>
                  <a:pt x="59436" y="114300"/>
                </a:moveTo>
                <a:lnTo>
                  <a:pt x="54864" y="114300"/>
                </a:lnTo>
                <a:lnTo>
                  <a:pt x="47244" y="112776"/>
                </a:lnTo>
                <a:lnTo>
                  <a:pt x="67056" y="112776"/>
                </a:lnTo>
                <a:lnTo>
                  <a:pt x="5943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12179" y="247497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59779" y="2750819"/>
            <a:ext cx="304800" cy="58419"/>
          </a:xfrm>
          <a:custGeom>
            <a:avLst/>
            <a:gdLst/>
            <a:ahLst/>
            <a:cxnLst/>
            <a:rect l="l" t="t" r="r" b="b"/>
            <a:pathLst>
              <a:path w="304800" h="58419">
                <a:moveTo>
                  <a:pt x="304800" y="57912"/>
                </a:moveTo>
                <a:lnTo>
                  <a:pt x="0" y="57912"/>
                </a:lnTo>
                <a:lnTo>
                  <a:pt x="0" y="0"/>
                </a:lnTo>
                <a:lnTo>
                  <a:pt x="304800" y="0"/>
                </a:lnTo>
                <a:lnTo>
                  <a:pt x="30480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95673" y="258617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81715" y="2280899"/>
            <a:ext cx="30162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73367" y="2380488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4612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4612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4612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4612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0779" y="24757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97980" y="247573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0980" y="224713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49617" y="1345691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93380" y="224713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12179" y="247573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11417" y="24749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83017" y="119329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35417" y="119329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50380" y="134645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54467" y="134645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26780" y="21701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06967" y="21518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5155" y="4572"/>
                </a:move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close/>
              </a:path>
              <a:path w="152400" h="152400">
                <a:moveTo>
                  <a:pt x="106679" y="6095"/>
                </a:moveTo>
                <a:lnTo>
                  <a:pt x="47244" y="6095"/>
                </a:lnTo>
                <a:lnTo>
                  <a:pt x="47244" y="4572"/>
                </a:lnTo>
                <a:lnTo>
                  <a:pt x="106679" y="4572"/>
                </a:lnTo>
                <a:lnTo>
                  <a:pt x="106679" y="6095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5"/>
                </a:lnTo>
                <a:lnTo>
                  <a:pt x="108204" y="6095"/>
                </a:lnTo>
                <a:lnTo>
                  <a:pt x="117348" y="12192"/>
                </a:lnTo>
                <a:close/>
              </a:path>
              <a:path w="152400" h="152400">
                <a:moveTo>
                  <a:pt x="131064" y="22860"/>
                </a:moveTo>
                <a:lnTo>
                  <a:pt x="22859" y="22860"/>
                </a:lnTo>
                <a:lnTo>
                  <a:pt x="22859" y="21335"/>
                </a:lnTo>
                <a:lnTo>
                  <a:pt x="24384" y="19812"/>
                </a:lnTo>
                <a:lnTo>
                  <a:pt x="33528" y="13716"/>
                </a:lnTo>
                <a:lnTo>
                  <a:pt x="33528" y="12192"/>
                </a:lnTo>
                <a:lnTo>
                  <a:pt x="120396" y="12192"/>
                </a:lnTo>
                <a:lnTo>
                  <a:pt x="120396" y="13716"/>
                </a:lnTo>
                <a:lnTo>
                  <a:pt x="129539" y="19812"/>
                </a:lnTo>
                <a:lnTo>
                  <a:pt x="131064" y="21335"/>
                </a:lnTo>
                <a:lnTo>
                  <a:pt x="131064" y="22860"/>
                </a:lnTo>
                <a:close/>
              </a:path>
              <a:path w="152400" h="152400">
                <a:moveTo>
                  <a:pt x="138684" y="32004"/>
                </a:moveTo>
                <a:lnTo>
                  <a:pt x="15240" y="32004"/>
                </a:lnTo>
                <a:lnTo>
                  <a:pt x="21336" y="22860"/>
                </a:lnTo>
                <a:lnTo>
                  <a:pt x="132588" y="22860"/>
                </a:lnTo>
                <a:lnTo>
                  <a:pt x="138684" y="32004"/>
                </a:lnTo>
                <a:close/>
              </a:path>
              <a:path w="152400" h="152400">
                <a:moveTo>
                  <a:pt x="141732" y="117348"/>
                </a:moveTo>
                <a:lnTo>
                  <a:pt x="12192" y="117348"/>
                </a:lnTo>
                <a:lnTo>
                  <a:pt x="7620" y="106680"/>
                </a:lnTo>
                <a:lnTo>
                  <a:pt x="6096" y="105156"/>
                </a:lnTo>
                <a:lnTo>
                  <a:pt x="6096" y="103632"/>
                </a:lnTo>
                <a:lnTo>
                  <a:pt x="3048" y="92964"/>
                </a:lnTo>
                <a:lnTo>
                  <a:pt x="3048" y="91440"/>
                </a:lnTo>
                <a:lnTo>
                  <a:pt x="1524" y="91440"/>
                </a:lnTo>
                <a:lnTo>
                  <a:pt x="1524" y="83820"/>
                </a:lnTo>
                <a:lnTo>
                  <a:pt x="0" y="76200"/>
                </a:lnTo>
                <a:lnTo>
                  <a:pt x="1524" y="68580"/>
                </a:lnTo>
                <a:lnTo>
                  <a:pt x="1524" y="60960"/>
                </a:lnTo>
                <a:lnTo>
                  <a:pt x="3048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7620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3716" y="33527"/>
                </a:lnTo>
                <a:lnTo>
                  <a:pt x="13716" y="32004"/>
                </a:lnTo>
                <a:lnTo>
                  <a:pt x="140208" y="32004"/>
                </a:lnTo>
                <a:lnTo>
                  <a:pt x="140208" y="33527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3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2" y="41148"/>
                </a:lnTo>
                <a:lnTo>
                  <a:pt x="59436" y="42672"/>
                </a:lnTo>
                <a:lnTo>
                  <a:pt x="56387" y="42672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0104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3820"/>
                </a:lnTo>
                <a:lnTo>
                  <a:pt x="40386" y="83820"/>
                </a:lnTo>
                <a:lnTo>
                  <a:pt x="41529" y="88392"/>
                </a:lnTo>
                <a:lnTo>
                  <a:pt x="41148" y="88392"/>
                </a:lnTo>
                <a:lnTo>
                  <a:pt x="42672" y="92964"/>
                </a:lnTo>
                <a:lnTo>
                  <a:pt x="43107" y="92964"/>
                </a:lnTo>
                <a:lnTo>
                  <a:pt x="44413" y="96012"/>
                </a:lnTo>
                <a:lnTo>
                  <a:pt x="44195" y="96012"/>
                </a:lnTo>
                <a:lnTo>
                  <a:pt x="45719" y="99060"/>
                </a:lnTo>
                <a:lnTo>
                  <a:pt x="47244" y="99060"/>
                </a:lnTo>
                <a:lnTo>
                  <a:pt x="50292" y="102107"/>
                </a:lnTo>
                <a:lnTo>
                  <a:pt x="48768" y="102107"/>
                </a:lnTo>
                <a:lnTo>
                  <a:pt x="54483" y="106680"/>
                </a:lnTo>
                <a:lnTo>
                  <a:pt x="53339" y="106680"/>
                </a:lnTo>
                <a:lnTo>
                  <a:pt x="56387" y="108204"/>
                </a:lnTo>
                <a:lnTo>
                  <a:pt x="56895" y="108204"/>
                </a:lnTo>
                <a:lnTo>
                  <a:pt x="64008" y="111252"/>
                </a:lnTo>
                <a:lnTo>
                  <a:pt x="66294" y="111252"/>
                </a:lnTo>
                <a:lnTo>
                  <a:pt x="71628" y="112775"/>
                </a:lnTo>
                <a:lnTo>
                  <a:pt x="76200" y="114300"/>
                </a:lnTo>
                <a:lnTo>
                  <a:pt x="143038" y="114300"/>
                </a:lnTo>
                <a:lnTo>
                  <a:pt x="141732" y="117348"/>
                </a:lnTo>
                <a:close/>
              </a:path>
              <a:path w="152400" h="152400">
                <a:moveTo>
                  <a:pt x="91630" y="40766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6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6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3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6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79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79" y="41148"/>
                </a:lnTo>
                <a:close/>
              </a:path>
              <a:path w="152400" h="152400">
                <a:moveTo>
                  <a:pt x="61722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2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91630" y="40766"/>
                </a:lnTo>
                <a:lnTo>
                  <a:pt x="92964" y="41148"/>
                </a:lnTo>
                <a:lnTo>
                  <a:pt x="144779" y="41148"/>
                </a:lnTo>
                <a:lnTo>
                  <a:pt x="145542" y="42672"/>
                </a:lnTo>
                <a:lnTo>
                  <a:pt x="97536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54864" y="45719"/>
                </a:moveTo>
                <a:lnTo>
                  <a:pt x="56387" y="42672"/>
                </a:lnTo>
                <a:lnTo>
                  <a:pt x="59436" y="42672"/>
                </a:lnTo>
                <a:lnTo>
                  <a:pt x="54864" y="45719"/>
                </a:lnTo>
                <a:close/>
              </a:path>
              <a:path w="152400" h="152400">
                <a:moveTo>
                  <a:pt x="148698" y="50292"/>
                </a:moveTo>
                <a:lnTo>
                  <a:pt x="105155" y="50292"/>
                </a:lnTo>
                <a:lnTo>
                  <a:pt x="97536" y="42672"/>
                </a:lnTo>
                <a:lnTo>
                  <a:pt x="145542" y="42672"/>
                </a:lnTo>
                <a:lnTo>
                  <a:pt x="146304" y="44196"/>
                </a:lnTo>
                <a:lnTo>
                  <a:pt x="146304" y="45719"/>
                </a:lnTo>
                <a:lnTo>
                  <a:pt x="147828" y="47244"/>
                </a:lnTo>
                <a:lnTo>
                  <a:pt x="148698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1816" y="47243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7"/>
                </a:moveTo>
                <a:lnTo>
                  <a:pt x="102108" y="47244"/>
                </a:lnTo>
                <a:lnTo>
                  <a:pt x="105155" y="50292"/>
                </a:lnTo>
                <a:lnTo>
                  <a:pt x="148698" y="50292"/>
                </a:lnTo>
                <a:lnTo>
                  <a:pt x="149569" y="53340"/>
                </a:lnTo>
                <a:lnTo>
                  <a:pt x="108204" y="53340"/>
                </a:lnTo>
                <a:lnTo>
                  <a:pt x="109728" y="56387"/>
                </a:lnTo>
                <a:close/>
              </a:path>
              <a:path w="152400" h="152400">
                <a:moveTo>
                  <a:pt x="44195" y="56387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7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569" y="53340"/>
                </a:lnTo>
                <a:lnTo>
                  <a:pt x="150876" y="57912"/>
                </a:lnTo>
                <a:lnTo>
                  <a:pt x="150876" y="60960"/>
                </a:lnTo>
                <a:lnTo>
                  <a:pt x="152400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3820"/>
                </a:moveTo>
                <a:lnTo>
                  <a:pt x="114300" y="83820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3820"/>
                </a:lnTo>
                <a:close/>
              </a:path>
              <a:path w="152400" h="152400">
                <a:moveTo>
                  <a:pt x="40386" y="83820"/>
                </a:moveTo>
                <a:lnTo>
                  <a:pt x="39624" y="83820"/>
                </a:lnTo>
                <a:lnTo>
                  <a:pt x="39624" y="80772"/>
                </a:lnTo>
                <a:lnTo>
                  <a:pt x="40386" y="83820"/>
                </a:lnTo>
                <a:close/>
              </a:path>
              <a:path w="152400" h="152400">
                <a:moveTo>
                  <a:pt x="111861" y="90525"/>
                </a:moveTo>
                <a:lnTo>
                  <a:pt x="114300" y="80772"/>
                </a:lnTo>
                <a:lnTo>
                  <a:pt x="114300" y="83820"/>
                </a:lnTo>
                <a:lnTo>
                  <a:pt x="152400" y="83820"/>
                </a:lnTo>
                <a:lnTo>
                  <a:pt x="152400" y="88392"/>
                </a:lnTo>
                <a:lnTo>
                  <a:pt x="112775" y="88392"/>
                </a:lnTo>
                <a:lnTo>
                  <a:pt x="111861" y="90525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8392"/>
                </a:lnTo>
                <a:lnTo>
                  <a:pt x="42062" y="90525"/>
                </a:lnTo>
                <a:lnTo>
                  <a:pt x="42672" y="92964"/>
                </a:lnTo>
                <a:close/>
              </a:path>
              <a:path w="152400" h="152400">
                <a:moveTo>
                  <a:pt x="42062" y="90525"/>
                </a:moveTo>
                <a:lnTo>
                  <a:pt x="41148" y="88392"/>
                </a:lnTo>
                <a:lnTo>
                  <a:pt x="41529" y="88392"/>
                </a:lnTo>
                <a:lnTo>
                  <a:pt x="42062" y="90525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861" y="90525"/>
                </a:lnTo>
                <a:lnTo>
                  <a:pt x="112775" y="88392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8392"/>
                </a:lnTo>
                <a:lnTo>
                  <a:pt x="152400" y="88392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3107" y="92964"/>
                </a:moveTo>
                <a:lnTo>
                  <a:pt x="42672" y="92964"/>
                </a:lnTo>
                <a:lnTo>
                  <a:pt x="42062" y="90525"/>
                </a:lnTo>
                <a:lnTo>
                  <a:pt x="43107" y="92964"/>
                </a:lnTo>
                <a:close/>
              </a:path>
              <a:path w="152400" h="152400">
                <a:moveTo>
                  <a:pt x="109347" y="96393"/>
                </a:moveTo>
                <a:lnTo>
                  <a:pt x="111861" y="90525"/>
                </a:lnTo>
                <a:lnTo>
                  <a:pt x="111252" y="92964"/>
                </a:lnTo>
                <a:lnTo>
                  <a:pt x="150876" y="92964"/>
                </a:lnTo>
                <a:lnTo>
                  <a:pt x="150005" y="96012"/>
                </a:lnTo>
                <a:lnTo>
                  <a:pt x="109728" y="96012"/>
                </a:lnTo>
                <a:lnTo>
                  <a:pt x="109347" y="96393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6012"/>
                </a:lnTo>
                <a:lnTo>
                  <a:pt x="44577" y="96393"/>
                </a:lnTo>
                <a:lnTo>
                  <a:pt x="45719" y="99060"/>
                </a:lnTo>
                <a:close/>
              </a:path>
              <a:path w="152400" h="152400">
                <a:moveTo>
                  <a:pt x="44577" y="96393"/>
                </a:moveTo>
                <a:lnTo>
                  <a:pt x="44195" y="96012"/>
                </a:lnTo>
                <a:lnTo>
                  <a:pt x="44413" y="96012"/>
                </a:lnTo>
                <a:lnTo>
                  <a:pt x="44577" y="96393"/>
                </a:lnTo>
                <a:close/>
              </a:path>
              <a:path w="152400" h="152400">
                <a:moveTo>
                  <a:pt x="108204" y="99060"/>
                </a:moveTo>
                <a:lnTo>
                  <a:pt x="109347" y="96393"/>
                </a:lnTo>
                <a:lnTo>
                  <a:pt x="109728" y="96012"/>
                </a:lnTo>
                <a:lnTo>
                  <a:pt x="108204" y="99060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09728" y="96012"/>
                </a:lnTo>
                <a:lnTo>
                  <a:pt x="150005" y="96012"/>
                </a:lnTo>
                <a:lnTo>
                  <a:pt x="149134" y="99060"/>
                </a:lnTo>
                <a:close/>
              </a:path>
              <a:path w="152400" h="152400">
                <a:moveTo>
                  <a:pt x="47244" y="99060"/>
                </a:moveTo>
                <a:lnTo>
                  <a:pt x="45719" y="99060"/>
                </a:lnTo>
                <a:lnTo>
                  <a:pt x="44577" y="96393"/>
                </a:lnTo>
                <a:lnTo>
                  <a:pt x="47244" y="99060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9347" y="96393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7"/>
                </a:lnTo>
                <a:lnTo>
                  <a:pt x="105155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51816" y="103632"/>
                </a:moveTo>
                <a:lnTo>
                  <a:pt x="48768" y="102107"/>
                </a:lnTo>
                <a:lnTo>
                  <a:pt x="50292" y="102107"/>
                </a:lnTo>
                <a:lnTo>
                  <a:pt x="51816" y="103632"/>
                </a:lnTo>
                <a:close/>
              </a:path>
              <a:path w="152400" h="152400">
                <a:moveTo>
                  <a:pt x="98122" y="107735"/>
                </a:moveTo>
                <a:lnTo>
                  <a:pt x="105155" y="102107"/>
                </a:lnTo>
                <a:lnTo>
                  <a:pt x="148263" y="102107"/>
                </a:lnTo>
                <a:lnTo>
                  <a:pt x="147828" y="103632"/>
                </a:lnTo>
                <a:lnTo>
                  <a:pt x="14782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8122" y="107735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5801" y="107735"/>
                </a:lnTo>
                <a:lnTo>
                  <a:pt x="56387" y="108204"/>
                </a:lnTo>
                <a:close/>
              </a:path>
              <a:path w="152400" h="152400">
                <a:moveTo>
                  <a:pt x="55801" y="107735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5801" y="107735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98122" y="107735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145650" y="108204"/>
                </a:moveTo>
                <a:lnTo>
                  <a:pt x="97536" y="108204"/>
                </a:lnTo>
                <a:lnTo>
                  <a:pt x="100584" y="106680"/>
                </a:lnTo>
                <a:lnTo>
                  <a:pt x="146304" y="106680"/>
                </a:lnTo>
                <a:lnTo>
                  <a:pt x="145650" y="108204"/>
                </a:lnTo>
                <a:close/>
              </a:path>
              <a:path w="152400" h="152400">
                <a:moveTo>
                  <a:pt x="56895" y="108204"/>
                </a:moveTo>
                <a:lnTo>
                  <a:pt x="56387" y="108204"/>
                </a:lnTo>
                <a:lnTo>
                  <a:pt x="55801" y="107735"/>
                </a:lnTo>
                <a:lnTo>
                  <a:pt x="56895" y="108204"/>
                </a:lnTo>
                <a:close/>
              </a:path>
              <a:path w="152400" h="152400">
                <a:moveTo>
                  <a:pt x="144344" y="111252"/>
                </a:moveTo>
                <a:lnTo>
                  <a:pt x="89916" y="111252"/>
                </a:lnTo>
                <a:lnTo>
                  <a:pt x="98122" y="107735"/>
                </a:lnTo>
                <a:lnTo>
                  <a:pt x="97536" y="108204"/>
                </a:lnTo>
                <a:lnTo>
                  <a:pt x="145650" y="108204"/>
                </a:lnTo>
                <a:lnTo>
                  <a:pt x="144344" y="111252"/>
                </a:lnTo>
                <a:close/>
              </a:path>
              <a:path w="152400" h="152400">
                <a:moveTo>
                  <a:pt x="66294" y="111252"/>
                </a:moveTo>
                <a:lnTo>
                  <a:pt x="64008" y="111252"/>
                </a:lnTo>
                <a:lnTo>
                  <a:pt x="60960" y="109728"/>
                </a:lnTo>
                <a:lnTo>
                  <a:pt x="66294" y="111252"/>
                </a:lnTo>
                <a:close/>
              </a:path>
              <a:path w="152400" h="152400">
                <a:moveTo>
                  <a:pt x="143038" y="114300"/>
                </a:moveTo>
                <a:lnTo>
                  <a:pt x="79248" y="114300"/>
                </a:lnTo>
                <a:lnTo>
                  <a:pt x="85344" y="112775"/>
                </a:lnTo>
                <a:lnTo>
                  <a:pt x="82296" y="112775"/>
                </a:lnTo>
                <a:lnTo>
                  <a:pt x="92964" y="109728"/>
                </a:lnTo>
                <a:lnTo>
                  <a:pt x="89916" y="111252"/>
                </a:lnTo>
                <a:lnTo>
                  <a:pt x="144344" y="111252"/>
                </a:lnTo>
                <a:lnTo>
                  <a:pt x="143038" y="114300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3528" y="138684"/>
                </a:lnTo>
                <a:lnTo>
                  <a:pt x="33528" y="137160"/>
                </a:lnTo>
                <a:lnTo>
                  <a:pt x="24384" y="131064"/>
                </a:lnTo>
                <a:lnTo>
                  <a:pt x="21336" y="128016"/>
                </a:lnTo>
                <a:lnTo>
                  <a:pt x="15240" y="120396"/>
                </a:lnTo>
                <a:lnTo>
                  <a:pt x="13716" y="118872"/>
                </a:lnTo>
                <a:lnTo>
                  <a:pt x="13716" y="117348"/>
                </a:lnTo>
                <a:lnTo>
                  <a:pt x="140208" y="117348"/>
                </a:lnTo>
                <a:lnTo>
                  <a:pt x="140208" y="118872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29539" y="131064"/>
                </a:lnTo>
                <a:lnTo>
                  <a:pt x="120396" y="137160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7244" y="146304"/>
                </a:lnTo>
                <a:lnTo>
                  <a:pt x="45719" y="144780"/>
                </a:lnTo>
                <a:lnTo>
                  <a:pt x="36576" y="140208"/>
                </a:lnTo>
                <a:lnTo>
                  <a:pt x="35052" y="138684"/>
                </a:lnTo>
                <a:lnTo>
                  <a:pt x="118872" y="138684"/>
                </a:lnTo>
                <a:lnTo>
                  <a:pt x="117348" y="140208"/>
                </a:lnTo>
                <a:lnTo>
                  <a:pt x="108204" y="144780"/>
                </a:lnTo>
                <a:lnTo>
                  <a:pt x="106679" y="146304"/>
                </a:lnTo>
                <a:close/>
              </a:path>
              <a:path w="152400" h="152400">
                <a:moveTo>
                  <a:pt x="94488" y="149352"/>
                </a:moveTo>
                <a:lnTo>
                  <a:pt x="59436" y="149352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49352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60960" y="150876"/>
                </a:lnTo>
                <a:lnTo>
                  <a:pt x="60960" y="149352"/>
                </a:lnTo>
                <a:lnTo>
                  <a:pt x="92964" y="149352"/>
                </a:lnTo>
                <a:lnTo>
                  <a:pt x="92964" y="150876"/>
                </a:lnTo>
                <a:close/>
              </a:path>
              <a:path w="152400" h="152400">
                <a:moveTo>
                  <a:pt x="77724" y="152400"/>
                </a:moveTo>
                <a:lnTo>
                  <a:pt x="70104" y="150876"/>
                </a:lnTo>
                <a:lnTo>
                  <a:pt x="85344" y="150876"/>
                </a:lnTo>
                <a:lnTo>
                  <a:pt x="7772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78167" y="135102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4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87567" y="1351025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73367" y="1269491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55079" y="1251204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3087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3087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20967" y="134645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78167" y="134645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20384" y="194157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00571" y="1923288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4612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4612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4612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4612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30873" y="1179575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19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54267" y="1173480"/>
            <a:ext cx="285115" cy="355600"/>
          </a:xfrm>
          <a:custGeom>
            <a:avLst/>
            <a:gdLst/>
            <a:ahLst/>
            <a:cxnLst/>
            <a:rect l="l" t="t" r="r" b="b"/>
            <a:pathLst>
              <a:path w="285114" h="355600">
                <a:moveTo>
                  <a:pt x="0" y="355091"/>
                </a:moveTo>
                <a:lnTo>
                  <a:pt x="0" y="0"/>
                </a:lnTo>
                <a:lnTo>
                  <a:pt x="56023" y="35052"/>
                </a:lnTo>
                <a:lnTo>
                  <a:pt x="38100" y="35052"/>
                </a:lnTo>
                <a:lnTo>
                  <a:pt x="9144" y="50291"/>
                </a:lnTo>
                <a:lnTo>
                  <a:pt x="38100" y="68437"/>
                </a:lnTo>
                <a:lnTo>
                  <a:pt x="38100" y="286654"/>
                </a:lnTo>
                <a:lnTo>
                  <a:pt x="9144" y="304799"/>
                </a:lnTo>
                <a:lnTo>
                  <a:pt x="38100" y="320039"/>
                </a:lnTo>
                <a:lnTo>
                  <a:pt x="56506" y="320039"/>
                </a:lnTo>
                <a:lnTo>
                  <a:pt x="0" y="355091"/>
                </a:lnTo>
                <a:close/>
              </a:path>
              <a:path w="285114" h="355600">
                <a:moveTo>
                  <a:pt x="38100" y="68437"/>
                </a:moveTo>
                <a:lnTo>
                  <a:pt x="9144" y="50291"/>
                </a:lnTo>
                <a:lnTo>
                  <a:pt x="38100" y="35052"/>
                </a:lnTo>
                <a:lnTo>
                  <a:pt x="38100" y="68437"/>
                </a:lnTo>
                <a:close/>
              </a:path>
              <a:path w="285114" h="355600">
                <a:moveTo>
                  <a:pt x="212208" y="177545"/>
                </a:moveTo>
                <a:lnTo>
                  <a:pt x="38100" y="68437"/>
                </a:lnTo>
                <a:lnTo>
                  <a:pt x="38100" y="35052"/>
                </a:lnTo>
                <a:lnTo>
                  <a:pt x="56023" y="35052"/>
                </a:lnTo>
                <a:lnTo>
                  <a:pt x="258194" y="161543"/>
                </a:lnTo>
                <a:lnTo>
                  <a:pt x="237743" y="161543"/>
                </a:lnTo>
                <a:lnTo>
                  <a:pt x="212208" y="177545"/>
                </a:lnTo>
                <a:close/>
              </a:path>
              <a:path w="285114" h="355600">
                <a:moveTo>
                  <a:pt x="237743" y="193548"/>
                </a:moveTo>
                <a:lnTo>
                  <a:pt x="212208" y="177545"/>
                </a:lnTo>
                <a:lnTo>
                  <a:pt x="237743" y="161543"/>
                </a:lnTo>
                <a:lnTo>
                  <a:pt x="237743" y="193548"/>
                </a:lnTo>
                <a:close/>
              </a:path>
              <a:path w="285114" h="355600">
                <a:moveTo>
                  <a:pt x="260420" y="193548"/>
                </a:moveTo>
                <a:lnTo>
                  <a:pt x="237743" y="193548"/>
                </a:lnTo>
                <a:lnTo>
                  <a:pt x="237743" y="161543"/>
                </a:lnTo>
                <a:lnTo>
                  <a:pt x="258194" y="161543"/>
                </a:lnTo>
                <a:lnTo>
                  <a:pt x="284988" y="178308"/>
                </a:lnTo>
                <a:lnTo>
                  <a:pt x="260420" y="193548"/>
                </a:lnTo>
                <a:close/>
              </a:path>
              <a:path w="285114" h="355600">
                <a:moveTo>
                  <a:pt x="56506" y="320039"/>
                </a:moveTo>
                <a:lnTo>
                  <a:pt x="38100" y="320039"/>
                </a:lnTo>
                <a:lnTo>
                  <a:pt x="38100" y="286654"/>
                </a:lnTo>
                <a:lnTo>
                  <a:pt x="212208" y="177545"/>
                </a:lnTo>
                <a:lnTo>
                  <a:pt x="237743" y="193548"/>
                </a:lnTo>
                <a:lnTo>
                  <a:pt x="260420" y="193548"/>
                </a:lnTo>
                <a:lnTo>
                  <a:pt x="56506" y="320039"/>
                </a:lnTo>
                <a:close/>
              </a:path>
              <a:path w="285114" h="355600">
                <a:moveTo>
                  <a:pt x="38100" y="320039"/>
                </a:moveTo>
                <a:lnTo>
                  <a:pt x="9144" y="304799"/>
                </a:lnTo>
                <a:lnTo>
                  <a:pt x="38100" y="286654"/>
                </a:lnTo>
                <a:lnTo>
                  <a:pt x="38100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406389" y="79101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5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68817" y="1351788"/>
            <a:ext cx="0" cy="2456815"/>
          </a:xfrm>
          <a:custGeom>
            <a:avLst/>
            <a:gdLst/>
            <a:ahLst/>
            <a:cxnLst/>
            <a:rect l="l" t="t" r="r" b="b"/>
            <a:pathLst>
              <a:path w="0" h="2456815">
                <a:moveTo>
                  <a:pt x="0" y="0"/>
                </a:moveTo>
                <a:lnTo>
                  <a:pt x="0" y="2456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78280" y="3789426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 h="0">
                <a:moveTo>
                  <a:pt x="0" y="0"/>
                </a:moveTo>
                <a:lnTo>
                  <a:pt x="6591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58517" y="1808988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48967" y="2170176"/>
            <a:ext cx="402590" cy="58419"/>
          </a:xfrm>
          <a:custGeom>
            <a:avLst/>
            <a:gdLst/>
            <a:ahLst/>
            <a:cxnLst/>
            <a:rect l="l" t="t" r="r" b="b"/>
            <a:pathLst>
              <a:path w="402589" h="58419">
                <a:moveTo>
                  <a:pt x="399287" y="57912"/>
                </a:moveTo>
                <a:lnTo>
                  <a:pt x="0" y="38100"/>
                </a:lnTo>
                <a:lnTo>
                  <a:pt x="1524" y="0"/>
                </a:lnTo>
                <a:lnTo>
                  <a:pt x="402336" y="19812"/>
                </a:lnTo>
                <a:lnTo>
                  <a:pt x="3992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88329" y="133197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82467" y="287578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64180" y="2855976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39467" y="287578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21179" y="2855976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31179" y="196138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075"/>
                </a:lnTo>
                <a:lnTo>
                  <a:pt x="16764" y="16192"/>
                </a:lnTo>
                <a:lnTo>
                  <a:pt x="34718" y="4310"/>
                </a:lnTo>
                <a:lnTo>
                  <a:pt x="56387" y="0"/>
                </a:lnTo>
                <a:lnTo>
                  <a:pt x="78938" y="4310"/>
                </a:lnTo>
                <a:lnTo>
                  <a:pt x="97345" y="16192"/>
                </a:lnTo>
                <a:lnTo>
                  <a:pt x="109751" y="34075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11367" y="194157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5155" y="6096"/>
                </a:moveTo>
                <a:lnTo>
                  <a:pt x="48768" y="6096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7620"/>
                </a:lnTo>
                <a:lnTo>
                  <a:pt x="47244" y="6096"/>
                </a:lnTo>
                <a:lnTo>
                  <a:pt x="106679" y="6096"/>
                </a:lnTo>
                <a:lnTo>
                  <a:pt x="108204" y="7620"/>
                </a:lnTo>
                <a:lnTo>
                  <a:pt x="117348" y="12192"/>
                </a:lnTo>
                <a:close/>
              </a:path>
              <a:path w="152400" h="152400">
                <a:moveTo>
                  <a:pt x="129539" y="21336"/>
                </a:moveTo>
                <a:lnTo>
                  <a:pt x="24384" y="21336"/>
                </a:lnTo>
                <a:lnTo>
                  <a:pt x="33528" y="13716"/>
                </a:lnTo>
                <a:lnTo>
                  <a:pt x="35052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9539" y="21336"/>
                </a:lnTo>
                <a:close/>
              </a:path>
              <a:path w="152400" h="152400">
                <a:moveTo>
                  <a:pt x="132588" y="129540"/>
                </a:moveTo>
                <a:lnTo>
                  <a:pt x="21336" y="129540"/>
                </a:lnTo>
                <a:lnTo>
                  <a:pt x="15240" y="120396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6096" y="103632"/>
                </a:lnTo>
                <a:lnTo>
                  <a:pt x="3048" y="92964"/>
                </a:lnTo>
                <a:lnTo>
                  <a:pt x="1524" y="91440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59436"/>
                </a:lnTo>
                <a:lnTo>
                  <a:pt x="6096" y="48768"/>
                </a:lnTo>
                <a:lnTo>
                  <a:pt x="6096" y="47244"/>
                </a:lnTo>
                <a:lnTo>
                  <a:pt x="7620" y="45720"/>
                </a:lnTo>
                <a:lnTo>
                  <a:pt x="12192" y="35052"/>
                </a:lnTo>
                <a:lnTo>
                  <a:pt x="15240" y="32004"/>
                </a:lnTo>
                <a:lnTo>
                  <a:pt x="21336" y="24384"/>
                </a:lnTo>
                <a:lnTo>
                  <a:pt x="22859" y="22860"/>
                </a:lnTo>
                <a:lnTo>
                  <a:pt x="22859" y="21336"/>
                </a:lnTo>
                <a:lnTo>
                  <a:pt x="131064" y="21336"/>
                </a:lnTo>
                <a:lnTo>
                  <a:pt x="131064" y="22860"/>
                </a:lnTo>
                <a:lnTo>
                  <a:pt x="132588" y="24384"/>
                </a:lnTo>
                <a:lnTo>
                  <a:pt x="138684" y="32004"/>
                </a:lnTo>
                <a:lnTo>
                  <a:pt x="140208" y="33528"/>
                </a:lnTo>
                <a:lnTo>
                  <a:pt x="140208" y="35052"/>
                </a:lnTo>
                <a:lnTo>
                  <a:pt x="141732" y="35052"/>
                </a:lnTo>
                <a:lnTo>
                  <a:pt x="143038" y="38100"/>
                </a:lnTo>
                <a:lnTo>
                  <a:pt x="71628" y="38100"/>
                </a:lnTo>
                <a:lnTo>
                  <a:pt x="60960" y="41148"/>
                </a:lnTo>
                <a:lnTo>
                  <a:pt x="64008" y="41148"/>
                </a:lnTo>
                <a:lnTo>
                  <a:pt x="57912" y="44196"/>
                </a:lnTo>
                <a:lnTo>
                  <a:pt x="56387" y="44196"/>
                </a:lnTo>
                <a:lnTo>
                  <a:pt x="48768" y="50292"/>
                </a:lnTo>
                <a:lnTo>
                  <a:pt x="50292" y="50292"/>
                </a:lnTo>
                <a:lnTo>
                  <a:pt x="47244" y="53340"/>
                </a:lnTo>
                <a:lnTo>
                  <a:pt x="45719" y="53340"/>
                </a:lnTo>
                <a:lnTo>
                  <a:pt x="44195" y="56388"/>
                </a:lnTo>
                <a:lnTo>
                  <a:pt x="44413" y="56388"/>
                </a:lnTo>
                <a:lnTo>
                  <a:pt x="43107" y="59436"/>
                </a:lnTo>
                <a:lnTo>
                  <a:pt x="42672" y="59436"/>
                </a:lnTo>
                <a:lnTo>
                  <a:pt x="41148" y="64008"/>
                </a:lnTo>
                <a:lnTo>
                  <a:pt x="41365" y="64008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1628"/>
                </a:lnTo>
                <a:lnTo>
                  <a:pt x="38100" y="76200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5719" y="99060"/>
                </a:lnTo>
                <a:lnTo>
                  <a:pt x="46736" y="99060"/>
                </a:lnTo>
                <a:lnTo>
                  <a:pt x="49276" y="102108"/>
                </a:lnTo>
                <a:lnTo>
                  <a:pt x="48768" y="102108"/>
                </a:lnTo>
                <a:lnTo>
                  <a:pt x="56387" y="109728"/>
                </a:lnTo>
                <a:lnTo>
                  <a:pt x="58673" y="109728"/>
                </a:lnTo>
                <a:lnTo>
                  <a:pt x="61341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38684" y="120396"/>
                </a:lnTo>
                <a:lnTo>
                  <a:pt x="132588" y="129540"/>
                </a:lnTo>
                <a:close/>
              </a:path>
              <a:path w="152400" h="152400">
                <a:moveTo>
                  <a:pt x="68580" y="39624"/>
                </a:moveTo>
                <a:lnTo>
                  <a:pt x="71628" y="38100"/>
                </a:lnTo>
                <a:lnTo>
                  <a:pt x="74676" y="38100"/>
                </a:lnTo>
                <a:lnTo>
                  <a:pt x="68580" y="39624"/>
                </a:lnTo>
                <a:close/>
              </a:path>
              <a:path w="152400" h="152400">
                <a:moveTo>
                  <a:pt x="99060" y="45720"/>
                </a:moveTo>
                <a:lnTo>
                  <a:pt x="89916" y="41148"/>
                </a:lnTo>
                <a:lnTo>
                  <a:pt x="92964" y="41148"/>
                </a:lnTo>
                <a:lnTo>
                  <a:pt x="82296" y="38100"/>
                </a:lnTo>
                <a:lnTo>
                  <a:pt x="143038" y="38100"/>
                </a:lnTo>
                <a:lnTo>
                  <a:pt x="145650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912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48263" y="50292"/>
                </a:moveTo>
                <a:lnTo>
                  <a:pt x="105155" y="50292"/>
                </a:lnTo>
                <a:lnTo>
                  <a:pt x="97536" y="44196"/>
                </a:lnTo>
                <a:lnTo>
                  <a:pt x="145650" y="44196"/>
                </a:lnTo>
                <a:lnTo>
                  <a:pt x="146304" y="45720"/>
                </a:lnTo>
                <a:lnTo>
                  <a:pt x="147828" y="47244"/>
                </a:lnTo>
                <a:lnTo>
                  <a:pt x="147828" y="48768"/>
                </a:lnTo>
                <a:lnTo>
                  <a:pt x="148263" y="50292"/>
                </a:lnTo>
                <a:close/>
              </a:path>
              <a:path w="152400" h="152400">
                <a:moveTo>
                  <a:pt x="50292" y="50292"/>
                </a:moveTo>
                <a:lnTo>
                  <a:pt x="48768" y="50292"/>
                </a:lnTo>
                <a:lnTo>
                  <a:pt x="51816" y="48768"/>
                </a:lnTo>
                <a:lnTo>
                  <a:pt x="50292" y="50292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2108" y="48768"/>
                </a:lnTo>
                <a:lnTo>
                  <a:pt x="105155" y="50292"/>
                </a:lnTo>
                <a:lnTo>
                  <a:pt x="148263" y="50292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4577" y="56007"/>
                </a:lnTo>
                <a:lnTo>
                  <a:pt x="44195" y="56388"/>
                </a:lnTo>
                <a:close/>
              </a:path>
              <a:path w="152400" h="152400">
                <a:moveTo>
                  <a:pt x="44577" y="56007"/>
                </a:moveTo>
                <a:lnTo>
                  <a:pt x="45719" y="53340"/>
                </a:lnTo>
                <a:lnTo>
                  <a:pt x="47244" y="53340"/>
                </a:lnTo>
                <a:lnTo>
                  <a:pt x="44577" y="56007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4413" y="56388"/>
                </a:moveTo>
                <a:lnTo>
                  <a:pt x="44195" y="56388"/>
                </a:lnTo>
                <a:lnTo>
                  <a:pt x="44577" y="56007"/>
                </a:lnTo>
                <a:lnTo>
                  <a:pt x="44413" y="56388"/>
                </a:lnTo>
                <a:close/>
              </a:path>
              <a:path w="152400" h="152400">
                <a:moveTo>
                  <a:pt x="41148" y="64008"/>
                </a:moveTo>
                <a:lnTo>
                  <a:pt x="42672" y="59436"/>
                </a:lnTo>
                <a:lnTo>
                  <a:pt x="41801" y="62484"/>
                </a:lnTo>
                <a:lnTo>
                  <a:pt x="41148" y="64008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2672" y="59436"/>
                </a:lnTo>
                <a:lnTo>
                  <a:pt x="43107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41365" y="64008"/>
                </a:moveTo>
                <a:lnTo>
                  <a:pt x="41148" y="64008"/>
                </a:lnTo>
                <a:lnTo>
                  <a:pt x="41801" y="62484"/>
                </a:lnTo>
                <a:lnTo>
                  <a:pt x="41365" y="64008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12775" y="89916"/>
                </a:lnTo>
                <a:lnTo>
                  <a:pt x="152400" y="89916"/>
                </a:lnTo>
                <a:lnTo>
                  <a:pt x="152400" y="91440"/>
                </a:lnTo>
                <a:lnTo>
                  <a:pt x="150876" y="91440"/>
                </a:lnTo>
                <a:lnTo>
                  <a:pt x="150876" y="92964"/>
                </a:lnTo>
                <a:lnTo>
                  <a:pt x="149134" y="99060"/>
                </a:lnTo>
                <a:close/>
              </a:path>
              <a:path w="152400" h="152400">
                <a:moveTo>
                  <a:pt x="46736" y="99060"/>
                </a:moveTo>
                <a:lnTo>
                  <a:pt x="45719" y="99060"/>
                </a:lnTo>
                <a:lnTo>
                  <a:pt x="44196" y="96012"/>
                </a:lnTo>
                <a:lnTo>
                  <a:pt x="46736" y="99060"/>
                </a:lnTo>
                <a:close/>
              </a:path>
              <a:path w="152400" h="152400">
                <a:moveTo>
                  <a:pt x="102108" y="105155"/>
                </a:moveTo>
                <a:lnTo>
                  <a:pt x="109728" y="96012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8"/>
                </a:lnTo>
                <a:lnTo>
                  <a:pt x="105155" y="102108"/>
                </a:lnTo>
                <a:lnTo>
                  <a:pt x="102108" y="105155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51816" y="105156"/>
                </a:lnTo>
                <a:close/>
              </a:path>
              <a:path w="152400" h="152400">
                <a:moveTo>
                  <a:pt x="145542" y="109728"/>
                </a:moveTo>
                <a:lnTo>
                  <a:pt x="97536" y="109728"/>
                </a:lnTo>
                <a:lnTo>
                  <a:pt x="105155" y="102108"/>
                </a:lnTo>
                <a:lnTo>
                  <a:pt x="148263" y="102108"/>
                </a:lnTo>
                <a:lnTo>
                  <a:pt x="147828" y="103632"/>
                </a:lnTo>
                <a:lnTo>
                  <a:pt x="147828" y="105156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5542" y="109728"/>
                </a:lnTo>
                <a:close/>
              </a:path>
              <a:path w="152400" h="152400">
                <a:moveTo>
                  <a:pt x="58673" y="109728"/>
                </a:moveTo>
                <a:lnTo>
                  <a:pt x="56387" y="109728"/>
                </a:lnTo>
                <a:lnTo>
                  <a:pt x="53340" y="106680"/>
                </a:lnTo>
                <a:lnTo>
                  <a:pt x="58673" y="109728"/>
                </a:lnTo>
                <a:close/>
              </a:path>
              <a:path w="152400" h="152400">
                <a:moveTo>
                  <a:pt x="92202" y="111469"/>
                </a:moveTo>
                <a:lnTo>
                  <a:pt x="100584" y="106680"/>
                </a:lnTo>
                <a:lnTo>
                  <a:pt x="97536" y="109728"/>
                </a:lnTo>
                <a:lnTo>
                  <a:pt x="145542" y="109728"/>
                </a:lnTo>
                <a:lnTo>
                  <a:pt x="144779" y="111252"/>
                </a:lnTo>
                <a:lnTo>
                  <a:pt x="92964" y="111252"/>
                </a:lnTo>
                <a:lnTo>
                  <a:pt x="92202" y="111469"/>
                </a:lnTo>
                <a:close/>
              </a:path>
              <a:path w="152400" h="152400">
                <a:moveTo>
                  <a:pt x="64008" y="112776"/>
                </a:moveTo>
                <a:lnTo>
                  <a:pt x="60960" y="111252"/>
                </a:lnTo>
                <a:lnTo>
                  <a:pt x="61721" y="111469"/>
                </a:lnTo>
                <a:lnTo>
                  <a:pt x="64008" y="112776"/>
                </a:lnTo>
                <a:close/>
              </a:path>
              <a:path w="152400" h="152400">
                <a:moveTo>
                  <a:pt x="61721" y="111469"/>
                </a:moveTo>
                <a:lnTo>
                  <a:pt x="60960" y="111252"/>
                </a:lnTo>
                <a:lnTo>
                  <a:pt x="61341" y="111252"/>
                </a:lnTo>
                <a:lnTo>
                  <a:pt x="61721" y="111469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2202" y="111469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779" y="111252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1721" y="111469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202" y="111469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4384" y="131064"/>
                </a:lnTo>
                <a:lnTo>
                  <a:pt x="129539" y="131064"/>
                </a:lnTo>
                <a:lnTo>
                  <a:pt x="120396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47244" y="146304"/>
                </a:lnTo>
                <a:lnTo>
                  <a:pt x="106679" y="146304"/>
                </a:lnTo>
                <a:lnTo>
                  <a:pt x="105155" y="147828"/>
                </a:lnTo>
                <a:lnTo>
                  <a:pt x="94488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91439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11667" y="21701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79581"/>
                </a:lnTo>
                <a:lnTo>
                  <a:pt x="98107" y="97536"/>
                </a:lnTo>
                <a:lnTo>
                  <a:pt x="80224" y="109775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93380" y="21518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3632" y="4572"/>
                </a:moveTo>
                <a:lnTo>
                  <a:pt x="48768" y="4572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4572"/>
                </a:lnTo>
                <a:close/>
              </a:path>
              <a:path w="152400" h="152400">
                <a:moveTo>
                  <a:pt x="106679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105155" y="4572"/>
                </a:lnTo>
                <a:lnTo>
                  <a:pt x="106679" y="6095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6095"/>
                </a:lnTo>
                <a:lnTo>
                  <a:pt x="108204" y="6095"/>
                </a:lnTo>
                <a:lnTo>
                  <a:pt x="117348" y="12192"/>
                </a:lnTo>
                <a:close/>
              </a:path>
              <a:path w="152400" h="152400">
                <a:moveTo>
                  <a:pt x="49530" y="48387"/>
                </a:moveTo>
                <a:lnTo>
                  <a:pt x="50292" y="47244"/>
                </a:lnTo>
                <a:lnTo>
                  <a:pt x="6096" y="47244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24384" y="19812"/>
                </a:lnTo>
                <a:lnTo>
                  <a:pt x="32004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8016" y="19812"/>
                </a:lnTo>
                <a:lnTo>
                  <a:pt x="131064" y="22860"/>
                </a:lnTo>
                <a:lnTo>
                  <a:pt x="138684" y="32004"/>
                </a:lnTo>
                <a:lnTo>
                  <a:pt x="140208" y="33527"/>
                </a:lnTo>
                <a:lnTo>
                  <a:pt x="140208" y="35052"/>
                </a:lnTo>
                <a:lnTo>
                  <a:pt x="142240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49530" y="48387"/>
                </a:lnTo>
                <a:close/>
              </a:path>
              <a:path w="152400" h="152400">
                <a:moveTo>
                  <a:pt x="91630" y="40766"/>
                </a:moveTo>
                <a:lnTo>
                  <a:pt x="82296" y="38100"/>
                </a:lnTo>
                <a:lnTo>
                  <a:pt x="142240" y="38100"/>
                </a:lnTo>
                <a:lnTo>
                  <a:pt x="143256" y="39624"/>
                </a:lnTo>
                <a:lnTo>
                  <a:pt x="89916" y="39624"/>
                </a:lnTo>
                <a:lnTo>
                  <a:pt x="91630" y="40766"/>
                </a:lnTo>
                <a:close/>
              </a:path>
              <a:path w="152400" h="152400">
                <a:moveTo>
                  <a:pt x="59436" y="41148"/>
                </a:moveTo>
                <a:lnTo>
                  <a:pt x="62484" y="39624"/>
                </a:lnTo>
                <a:lnTo>
                  <a:pt x="60769" y="40766"/>
                </a:lnTo>
                <a:lnTo>
                  <a:pt x="59436" y="41148"/>
                </a:lnTo>
                <a:close/>
              </a:path>
              <a:path w="152400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6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272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3256" y="39624"/>
                </a:lnTo>
                <a:lnTo>
                  <a:pt x="144272" y="41148"/>
                </a:lnTo>
                <a:close/>
              </a:path>
              <a:path w="152400" h="152400">
                <a:moveTo>
                  <a:pt x="60198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8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91630" y="40766"/>
                </a:lnTo>
                <a:lnTo>
                  <a:pt x="92964" y="41148"/>
                </a:lnTo>
                <a:lnTo>
                  <a:pt x="144272" y="41148"/>
                </a:lnTo>
                <a:lnTo>
                  <a:pt x="145288" y="42672"/>
                </a:lnTo>
                <a:lnTo>
                  <a:pt x="96012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52400" h="152400">
                <a:moveTo>
                  <a:pt x="102870" y="48387"/>
                </a:moveTo>
                <a:lnTo>
                  <a:pt x="96012" y="42672"/>
                </a:lnTo>
                <a:lnTo>
                  <a:pt x="145288" y="42672"/>
                </a:lnTo>
                <a:lnTo>
                  <a:pt x="146304" y="44196"/>
                </a:lnTo>
                <a:lnTo>
                  <a:pt x="146304" y="47244"/>
                </a:lnTo>
                <a:lnTo>
                  <a:pt x="102108" y="47244"/>
                </a:lnTo>
                <a:lnTo>
                  <a:pt x="102870" y="48387"/>
                </a:lnTo>
                <a:close/>
              </a:path>
              <a:path w="152400" h="152400">
                <a:moveTo>
                  <a:pt x="131064" y="129539"/>
                </a:moveTo>
                <a:lnTo>
                  <a:pt x="21336" y="129539"/>
                </a:lnTo>
                <a:lnTo>
                  <a:pt x="21336" y="128016"/>
                </a:lnTo>
                <a:lnTo>
                  <a:pt x="13716" y="120396"/>
                </a:lnTo>
                <a:lnTo>
                  <a:pt x="13716" y="118872"/>
                </a:lnTo>
                <a:lnTo>
                  <a:pt x="12192" y="117348"/>
                </a:lnTo>
                <a:lnTo>
                  <a:pt x="6096" y="106680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439" y="89577"/>
                </a:lnTo>
                <a:lnTo>
                  <a:pt x="0" y="83820"/>
                </a:lnTo>
                <a:lnTo>
                  <a:pt x="0" y="68580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1656" y="59436"/>
                </a:lnTo>
                <a:lnTo>
                  <a:pt x="41148" y="59436"/>
                </a:lnTo>
                <a:lnTo>
                  <a:pt x="39624" y="62484"/>
                </a:lnTo>
                <a:lnTo>
                  <a:pt x="40277" y="62484"/>
                </a:lnTo>
                <a:lnTo>
                  <a:pt x="38100" y="70104"/>
                </a:lnTo>
                <a:lnTo>
                  <a:pt x="38100" y="79248"/>
                </a:lnTo>
                <a:lnTo>
                  <a:pt x="38608" y="80772"/>
                </a:lnTo>
                <a:lnTo>
                  <a:pt x="38100" y="80772"/>
                </a:lnTo>
                <a:lnTo>
                  <a:pt x="40005" y="88392"/>
                </a:lnTo>
                <a:lnTo>
                  <a:pt x="39624" y="88392"/>
                </a:lnTo>
                <a:lnTo>
                  <a:pt x="41148" y="92964"/>
                </a:lnTo>
                <a:lnTo>
                  <a:pt x="42236" y="92964"/>
                </a:lnTo>
                <a:lnTo>
                  <a:pt x="45719" y="99060"/>
                </a:lnTo>
                <a:lnTo>
                  <a:pt x="46634" y="99060"/>
                </a:lnTo>
                <a:lnTo>
                  <a:pt x="49072" y="102107"/>
                </a:lnTo>
                <a:lnTo>
                  <a:pt x="47244" y="102107"/>
                </a:lnTo>
                <a:lnTo>
                  <a:pt x="54102" y="106680"/>
                </a:lnTo>
                <a:lnTo>
                  <a:pt x="53339" y="106680"/>
                </a:lnTo>
                <a:lnTo>
                  <a:pt x="62484" y="111252"/>
                </a:lnTo>
                <a:lnTo>
                  <a:pt x="64770" y="111252"/>
                </a:lnTo>
                <a:lnTo>
                  <a:pt x="70104" y="112775"/>
                </a:lnTo>
                <a:lnTo>
                  <a:pt x="71628" y="112775"/>
                </a:lnTo>
                <a:lnTo>
                  <a:pt x="74676" y="114300"/>
                </a:lnTo>
                <a:lnTo>
                  <a:pt x="141949" y="114300"/>
                </a:lnTo>
                <a:lnTo>
                  <a:pt x="140208" y="117348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8016"/>
                </a:lnTo>
                <a:lnTo>
                  <a:pt x="131064" y="129539"/>
                </a:lnTo>
                <a:close/>
              </a:path>
              <a:path w="152400" h="152400">
                <a:moveTo>
                  <a:pt x="47244" y="50292"/>
                </a:moveTo>
                <a:lnTo>
                  <a:pt x="50292" y="47244"/>
                </a:lnTo>
                <a:lnTo>
                  <a:pt x="49530" y="48387"/>
                </a:lnTo>
                <a:lnTo>
                  <a:pt x="47244" y="5029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2870" y="48387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7610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6304" y="47244"/>
                </a:lnTo>
                <a:lnTo>
                  <a:pt x="147610" y="50292"/>
                </a:lnTo>
                <a:close/>
              </a:path>
              <a:path w="152400" h="152400">
                <a:moveTo>
                  <a:pt x="48260" y="50292"/>
                </a:moveTo>
                <a:lnTo>
                  <a:pt x="47244" y="50292"/>
                </a:lnTo>
                <a:lnTo>
                  <a:pt x="49530" y="48387"/>
                </a:lnTo>
                <a:lnTo>
                  <a:pt x="48260" y="50292"/>
                </a:lnTo>
                <a:close/>
              </a:path>
              <a:path w="152400" h="152400">
                <a:moveTo>
                  <a:pt x="108204" y="56387"/>
                </a:moveTo>
                <a:lnTo>
                  <a:pt x="102870" y="48387"/>
                </a:lnTo>
                <a:lnTo>
                  <a:pt x="105155" y="50292"/>
                </a:lnTo>
                <a:lnTo>
                  <a:pt x="147610" y="50292"/>
                </a:lnTo>
                <a:lnTo>
                  <a:pt x="148916" y="53340"/>
                </a:lnTo>
                <a:lnTo>
                  <a:pt x="106679" y="53340"/>
                </a:lnTo>
                <a:lnTo>
                  <a:pt x="108204" y="56387"/>
                </a:lnTo>
                <a:close/>
              </a:path>
              <a:path w="152400" h="152400">
                <a:moveTo>
                  <a:pt x="44195" y="56387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7"/>
                </a:lnTo>
                <a:close/>
              </a:path>
              <a:path w="152400" h="152400">
                <a:moveTo>
                  <a:pt x="111633" y="60769"/>
                </a:moveTo>
                <a:lnTo>
                  <a:pt x="106679" y="53340"/>
                </a:lnTo>
                <a:lnTo>
                  <a:pt x="148916" y="53340"/>
                </a:lnTo>
                <a:lnTo>
                  <a:pt x="150876" y="57912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3" y="60769"/>
                </a:lnTo>
                <a:close/>
              </a:path>
              <a:path w="152400" h="152400">
                <a:moveTo>
                  <a:pt x="39624" y="62484"/>
                </a:moveTo>
                <a:lnTo>
                  <a:pt x="41148" y="59436"/>
                </a:lnTo>
                <a:lnTo>
                  <a:pt x="40767" y="60769"/>
                </a:lnTo>
                <a:lnTo>
                  <a:pt x="39624" y="62484"/>
                </a:lnTo>
                <a:close/>
              </a:path>
              <a:path w="152400" h="152400">
                <a:moveTo>
                  <a:pt x="40767" y="60769"/>
                </a:moveTo>
                <a:lnTo>
                  <a:pt x="41148" y="59436"/>
                </a:lnTo>
                <a:lnTo>
                  <a:pt x="41656" y="59436"/>
                </a:lnTo>
                <a:lnTo>
                  <a:pt x="40767" y="60769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3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1257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1257" y="62484"/>
                </a:lnTo>
                <a:close/>
              </a:path>
              <a:path w="152400" h="152400">
                <a:moveTo>
                  <a:pt x="40277" y="62484"/>
                </a:moveTo>
                <a:lnTo>
                  <a:pt x="39624" y="62484"/>
                </a:lnTo>
                <a:lnTo>
                  <a:pt x="40767" y="60769"/>
                </a:lnTo>
                <a:lnTo>
                  <a:pt x="40277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3" y="60769"/>
                </a:lnTo>
                <a:lnTo>
                  <a:pt x="112775" y="62484"/>
                </a:lnTo>
                <a:lnTo>
                  <a:pt x="151257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112098" y="89577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51180" y="88392"/>
                </a:lnTo>
                <a:lnTo>
                  <a:pt x="112775" y="88392"/>
                </a:lnTo>
                <a:lnTo>
                  <a:pt x="112098" y="89577"/>
                </a:lnTo>
                <a:close/>
              </a:path>
              <a:path w="152400" h="152400">
                <a:moveTo>
                  <a:pt x="39624" y="83820"/>
                </a:moveTo>
                <a:lnTo>
                  <a:pt x="38100" y="80772"/>
                </a:lnTo>
                <a:lnTo>
                  <a:pt x="38608" y="80772"/>
                </a:lnTo>
                <a:lnTo>
                  <a:pt x="39624" y="8382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8392"/>
                </a:lnTo>
                <a:lnTo>
                  <a:pt x="40301" y="89577"/>
                </a:lnTo>
                <a:lnTo>
                  <a:pt x="41148" y="92964"/>
                </a:lnTo>
                <a:close/>
              </a:path>
              <a:path w="152400" h="152400">
                <a:moveTo>
                  <a:pt x="40301" y="89577"/>
                </a:moveTo>
                <a:lnTo>
                  <a:pt x="39624" y="88392"/>
                </a:lnTo>
                <a:lnTo>
                  <a:pt x="40005" y="88392"/>
                </a:lnTo>
                <a:lnTo>
                  <a:pt x="40301" y="89577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2098" y="89577"/>
                </a:lnTo>
                <a:lnTo>
                  <a:pt x="112775" y="88392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8392"/>
                </a:lnTo>
                <a:lnTo>
                  <a:pt x="151180" y="88392"/>
                </a:lnTo>
                <a:lnTo>
                  <a:pt x="150943" y="89577"/>
                </a:lnTo>
                <a:lnTo>
                  <a:pt x="150876" y="92964"/>
                </a:lnTo>
                <a:close/>
              </a:path>
              <a:path w="152400" h="152400">
                <a:moveTo>
                  <a:pt x="42236" y="92964"/>
                </a:moveTo>
                <a:lnTo>
                  <a:pt x="41148" y="92964"/>
                </a:lnTo>
                <a:lnTo>
                  <a:pt x="40301" y="89577"/>
                </a:lnTo>
                <a:lnTo>
                  <a:pt x="4223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2098" y="89577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634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634" y="99060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7"/>
                </a:lnTo>
                <a:lnTo>
                  <a:pt x="105155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50292" y="103632"/>
                </a:moveTo>
                <a:lnTo>
                  <a:pt x="47244" y="102107"/>
                </a:lnTo>
                <a:lnTo>
                  <a:pt x="49072" y="102107"/>
                </a:lnTo>
                <a:lnTo>
                  <a:pt x="50292" y="103632"/>
                </a:lnTo>
                <a:close/>
              </a:path>
              <a:path w="152400" h="152400">
                <a:moveTo>
                  <a:pt x="96012" y="108204"/>
                </a:moveTo>
                <a:lnTo>
                  <a:pt x="105155" y="102107"/>
                </a:lnTo>
                <a:lnTo>
                  <a:pt x="146957" y="102107"/>
                </a:lnTo>
                <a:lnTo>
                  <a:pt x="146304" y="103632"/>
                </a:lnTo>
                <a:lnTo>
                  <a:pt x="146304" y="106680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102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143691" y="111252"/>
                </a:moveTo>
                <a:lnTo>
                  <a:pt x="89916" y="111252"/>
                </a:lnTo>
                <a:lnTo>
                  <a:pt x="99060" y="106680"/>
                </a:lnTo>
                <a:lnTo>
                  <a:pt x="146304" y="106680"/>
                </a:lnTo>
                <a:lnTo>
                  <a:pt x="143691" y="111252"/>
                </a:lnTo>
                <a:close/>
              </a:path>
              <a:path w="152400" h="152400">
                <a:moveTo>
                  <a:pt x="64770" y="111252"/>
                </a:moveTo>
                <a:lnTo>
                  <a:pt x="62484" y="111252"/>
                </a:lnTo>
                <a:lnTo>
                  <a:pt x="59436" y="109728"/>
                </a:lnTo>
                <a:lnTo>
                  <a:pt x="64770" y="111252"/>
                </a:lnTo>
                <a:close/>
              </a:path>
              <a:path w="152400" h="152400">
                <a:moveTo>
                  <a:pt x="141949" y="114300"/>
                </a:moveTo>
                <a:lnTo>
                  <a:pt x="79248" y="114300"/>
                </a:lnTo>
                <a:lnTo>
                  <a:pt x="85344" y="112775"/>
                </a:lnTo>
                <a:lnTo>
                  <a:pt x="82296" y="112775"/>
                </a:lnTo>
                <a:lnTo>
                  <a:pt x="92964" y="109728"/>
                </a:lnTo>
                <a:lnTo>
                  <a:pt x="89916" y="111252"/>
                </a:lnTo>
                <a:lnTo>
                  <a:pt x="143691" y="111252"/>
                </a:lnTo>
                <a:lnTo>
                  <a:pt x="141949" y="114300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5719" y="146304"/>
                </a:lnTo>
                <a:lnTo>
                  <a:pt x="44195" y="144780"/>
                </a:lnTo>
                <a:lnTo>
                  <a:pt x="35052" y="140208"/>
                </a:lnTo>
                <a:lnTo>
                  <a:pt x="32004" y="137160"/>
                </a:lnTo>
                <a:lnTo>
                  <a:pt x="24384" y="131064"/>
                </a:lnTo>
                <a:lnTo>
                  <a:pt x="22859" y="129539"/>
                </a:lnTo>
                <a:lnTo>
                  <a:pt x="129539" y="129539"/>
                </a:lnTo>
                <a:lnTo>
                  <a:pt x="128016" y="131064"/>
                </a:lnTo>
                <a:lnTo>
                  <a:pt x="120396" y="137160"/>
                </a:lnTo>
                <a:lnTo>
                  <a:pt x="117348" y="140208"/>
                </a:lnTo>
                <a:lnTo>
                  <a:pt x="108204" y="144780"/>
                </a:lnTo>
                <a:lnTo>
                  <a:pt x="106679" y="146304"/>
                </a:lnTo>
                <a:close/>
              </a:path>
              <a:path w="152400" h="152400">
                <a:moveTo>
                  <a:pt x="91439" y="150876"/>
                </a:moveTo>
                <a:lnTo>
                  <a:pt x="60960" y="150876"/>
                </a:lnTo>
                <a:lnTo>
                  <a:pt x="59436" y="149352"/>
                </a:lnTo>
                <a:lnTo>
                  <a:pt x="48768" y="146304"/>
                </a:lnTo>
                <a:lnTo>
                  <a:pt x="103632" y="146304"/>
                </a:lnTo>
                <a:lnTo>
                  <a:pt x="92964" y="149352"/>
                </a:lnTo>
                <a:lnTo>
                  <a:pt x="91439" y="150876"/>
                </a:lnTo>
                <a:close/>
              </a:path>
              <a:path w="152400" h="152400">
                <a:moveTo>
                  <a:pt x="77724" y="152400"/>
                </a:moveTo>
                <a:lnTo>
                  <a:pt x="70104" y="150876"/>
                </a:lnTo>
                <a:lnTo>
                  <a:pt x="85344" y="150876"/>
                </a:lnTo>
                <a:lnTo>
                  <a:pt x="7772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69179" y="19796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49367" y="19613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5155" y="4572"/>
                </a:move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close/>
              </a:path>
              <a:path w="152400" h="152400">
                <a:moveTo>
                  <a:pt x="106679" y="6095"/>
                </a:moveTo>
                <a:lnTo>
                  <a:pt x="47244" y="6095"/>
                </a:lnTo>
                <a:lnTo>
                  <a:pt x="47244" y="4572"/>
                </a:lnTo>
                <a:lnTo>
                  <a:pt x="106679" y="4572"/>
                </a:lnTo>
                <a:lnTo>
                  <a:pt x="106679" y="6095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5"/>
                </a:lnTo>
                <a:lnTo>
                  <a:pt x="108204" y="6095"/>
                </a:lnTo>
                <a:lnTo>
                  <a:pt x="117348" y="12192"/>
                </a:lnTo>
                <a:close/>
              </a:path>
              <a:path w="152400" h="152400">
                <a:moveTo>
                  <a:pt x="131064" y="22860"/>
                </a:moveTo>
                <a:lnTo>
                  <a:pt x="22859" y="22860"/>
                </a:lnTo>
                <a:lnTo>
                  <a:pt x="22859" y="21335"/>
                </a:lnTo>
                <a:lnTo>
                  <a:pt x="24384" y="19812"/>
                </a:lnTo>
                <a:lnTo>
                  <a:pt x="33528" y="13716"/>
                </a:lnTo>
                <a:lnTo>
                  <a:pt x="33528" y="12192"/>
                </a:lnTo>
                <a:lnTo>
                  <a:pt x="120396" y="12192"/>
                </a:lnTo>
                <a:lnTo>
                  <a:pt x="120396" y="13716"/>
                </a:lnTo>
                <a:lnTo>
                  <a:pt x="129539" y="19812"/>
                </a:lnTo>
                <a:lnTo>
                  <a:pt x="131064" y="21335"/>
                </a:lnTo>
                <a:lnTo>
                  <a:pt x="131064" y="22860"/>
                </a:lnTo>
                <a:close/>
              </a:path>
              <a:path w="152400" h="152400">
                <a:moveTo>
                  <a:pt x="138684" y="32004"/>
                </a:moveTo>
                <a:lnTo>
                  <a:pt x="15240" y="32004"/>
                </a:lnTo>
                <a:lnTo>
                  <a:pt x="21336" y="22860"/>
                </a:lnTo>
                <a:lnTo>
                  <a:pt x="132588" y="22860"/>
                </a:lnTo>
                <a:lnTo>
                  <a:pt x="138684" y="32004"/>
                </a:lnTo>
                <a:close/>
              </a:path>
              <a:path w="152400" h="152400">
                <a:moveTo>
                  <a:pt x="141732" y="117348"/>
                </a:moveTo>
                <a:lnTo>
                  <a:pt x="12192" y="117348"/>
                </a:lnTo>
                <a:lnTo>
                  <a:pt x="7620" y="106680"/>
                </a:lnTo>
                <a:lnTo>
                  <a:pt x="6096" y="105156"/>
                </a:lnTo>
                <a:lnTo>
                  <a:pt x="6096" y="103632"/>
                </a:lnTo>
                <a:lnTo>
                  <a:pt x="3048" y="92964"/>
                </a:lnTo>
                <a:lnTo>
                  <a:pt x="3048" y="91440"/>
                </a:lnTo>
                <a:lnTo>
                  <a:pt x="1524" y="91440"/>
                </a:lnTo>
                <a:lnTo>
                  <a:pt x="1524" y="83820"/>
                </a:lnTo>
                <a:lnTo>
                  <a:pt x="0" y="76200"/>
                </a:lnTo>
                <a:lnTo>
                  <a:pt x="1524" y="68580"/>
                </a:lnTo>
                <a:lnTo>
                  <a:pt x="1524" y="60960"/>
                </a:lnTo>
                <a:lnTo>
                  <a:pt x="3048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7620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3716" y="33527"/>
                </a:lnTo>
                <a:lnTo>
                  <a:pt x="13716" y="32004"/>
                </a:lnTo>
                <a:lnTo>
                  <a:pt x="140208" y="32004"/>
                </a:lnTo>
                <a:lnTo>
                  <a:pt x="140208" y="33527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3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2" y="41148"/>
                </a:lnTo>
                <a:lnTo>
                  <a:pt x="59436" y="42672"/>
                </a:lnTo>
                <a:lnTo>
                  <a:pt x="56387" y="42672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0104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3820"/>
                </a:lnTo>
                <a:lnTo>
                  <a:pt x="40386" y="83820"/>
                </a:lnTo>
                <a:lnTo>
                  <a:pt x="41529" y="88392"/>
                </a:lnTo>
                <a:lnTo>
                  <a:pt x="41148" y="88392"/>
                </a:lnTo>
                <a:lnTo>
                  <a:pt x="42672" y="92964"/>
                </a:lnTo>
                <a:lnTo>
                  <a:pt x="43107" y="92964"/>
                </a:lnTo>
                <a:lnTo>
                  <a:pt x="44413" y="96012"/>
                </a:lnTo>
                <a:lnTo>
                  <a:pt x="44195" y="96012"/>
                </a:lnTo>
                <a:lnTo>
                  <a:pt x="45719" y="99060"/>
                </a:lnTo>
                <a:lnTo>
                  <a:pt x="47244" y="99060"/>
                </a:lnTo>
                <a:lnTo>
                  <a:pt x="50292" y="102107"/>
                </a:lnTo>
                <a:lnTo>
                  <a:pt x="48768" y="102107"/>
                </a:lnTo>
                <a:lnTo>
                  <a:pt x="54483" y="106680"/>
                </a:lnTo>
                <a:lnTo>
                  <a:pt x="53339" y="106680"/>
                </a:lnTo>
                <a:lnTo>
                  <a:pt x="56387" y="108204"/>
                </a:lnTo>
                <a:lnTo>
                  <a:pt x="56895" y="108204"/>
                </a:lnTo>
                <a:lnTo>
                  <a:pt x="64008" y="111252"/>
                </a:lnTo>
                <a:lnTo>
                  <a:pt x="66294" y="111252"/>
                </a:lnTo>
                <a:lnTo>
                  <a:pt x="71628" y="112775"/>
                </a:lnTo>
                <a:lnTo>
                  <a:pt x="76200" y="114300"/>
                </a:lnTo>
                <a:lnTo>
                  <a:pt x="143038" y="114300"/>
                </a:lnTo>
                <a:lnTo>
                  <a:pt x="141732" y="117348"/>
                </a:lnTo>
                <a:close/>
              </a:path>
              <a:path w="152400" h="152400">
                <a:moveTo>
                  <a:pt x="91630" y="40766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6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6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3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6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79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79" y="41148"/>
                </a:lnTo>
                <a:close/>
              </a:path>
              <a:path w="152400" h="152400">
                <a:moveTo>
                  <a:pt x="61722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2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91630" y="40766"/>
                </a:lnTo>
                <a:lnTo>
                  <a:pt x="92964" y="41148"/>
                </a:lnTo>
                <a:lnTo>
                  <a:pt x="144779" y="41148"/>
                </a:lnTo>
                <a:lnTo>
                  <a:pt x="145542" y="42672"/>
                </a:lnTo>
                <a:lnTo>
                  <a:pt x="97536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54864" y="45719"/>
                </a:moveTo>
                <a:lnTo>
                  <a:pt x="56387" y="42672"/>
                </a:lnTo>
                <a:lnTo>
                  <a:pt x="59436" y="42672"/>
                </a:lnTo>
                <a:lnTo>
                  <a:pt x="54864" y="45719"/>
                </a:lnTo>
                <a:close/>
              </a:path>
              <a:path w="152400" h="152400">
                <a:moveTo>
                  <a:pt x="148698" y="50292"/>
                </a:moveTo>
                <a:lnTo>
                  <a:pt x="105155" y="50292"/>
                </a:lnTo>
                <a:lnTo>
                  <a:pt x="97536" y="42672"/>
                </a:lnTo>
                <a:lnTo>
                  <a:pt x="145542" y="42672"/>
                </a:lnTo>
                <a:lnTo>
                  <a:pt x="146304" y="44196"/>
                </a:lnTo>
                <a:lnTo>
                  <a:pt x="146304" y="45719"/>
                </a:lnTo>
                <a:lnTo>
                  <a:pt x="147828" y="47244"/>
                </a:lnTo>
                <a:lnTo>
                  <a:pt x="148698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1816" y="47243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7"/>
                </a:moveTo>
                <a:lnTo>
                  <a:pt x="102108" y="47244"/>
                </a:lnTo>
                <a:lnTo>
                  <a:pt x="105155" y="50292"/>
                </a:lnTo>
                <a:lnTo>
                  <a:pt x="148698" y="50292"/>
                </a:lnTo>
                <a:lnTo>
                  <a:pt x="149569" y="53340"/>
                </a:lnTo>
                <a:lnTo>
                  <a:pt x="108204" y="53340"/>
                </a:lnTo>
                <a:lnTo>
                  <a:pt x="109728" y="56387"/>
                </a:lnTo>
                <a:close/>
              </a:path>
              <a:path w="152400" h="152400">
                <a:moveTo>
                  <a:pt x="44195" y="56387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7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569" y="53340"/>
                </a:lnTo>
                <a:lnTo>
                  <a:pt x="150876" y="57912"/>
                </a:lnTo>
                <a:lnTo>
                  <a:pt x="150876" y="60960"/>
                </a:lnTo>
                <a:lnTo>
                  <a:pt x="152400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3820"/>
                </a:moveTo>
                <a:lnTo>
                  <a:pt x="114300" y="83820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3820"/>
                </a:lnTo>
                <a:close/>
              </a:path>
              <a:path w="152400" h="152400">
                <a:moveTo>
                  <a:pt x="40386" y="83820"/>
                </a:moveTo>
                <a:lnTo>
                  <a:pt x="39624" y="83820"/>
                </a:lnTo>
                <a:lnTo>
                  <a:pt x="39624" y="80772"/>
                </a:lnTo>
                <a:lnTo>
                  <a:pt x="40386" y="83820"/>
                </a:lnTo>
                <a:close/>
              </a:path>
              <a:path w="152400" h="152400">
                <a:moveTo>
                  <a:pt x="111861" y="90525"/>
                </a:moveTo>
                <a:lnTo>
                  <a:pt x="114300" y="80772"/>
                </a:lnTo>
                <a:lnTo>
                  <a:pt x="114300" y="83820"/>
                </a:lnTo>
                <a:lnTo>
                  <a:pt x="152400" y="83820"/>
                </a:lnTo>
                <a:lnTo>
                  <a:pt x="152400" y="88392"/>
                </a:lnTo>
                <a:lnTo>
                  <a:pt x="112775" y="88392"/>
                </a:lnTo>
                <a:lnTo>
                  <a:pt x="111861" y="90525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8392"/>
                </a:lnTo>
                <a:lnTo>
                  <a:pt x="42062" y="90525"/>
                </a:lnTo>
                <a:lnTo>
                  <a:pt x="42672" y="92964"/>
                </a:lnTo>
                <a:close/>
              </a:path>
              <a:path w="152400" h="152400">
                <a:moveTo>
                  <a:pt x="42062" y="90525"/>
                </a:moveTo>
                <a:lnTo>
                  <a:pt x="41148" y="88392"/>
                </a:lnTo>
                <a:lnTo>
                  <a:pt x="41529" y="88392"/>
                </a:lnTo>
                <a:lnTo>
                  <a:pt x="42062" y="90525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861" y="90525"/>
                </a:lnTo>
                <a:lnTo>
                  <a:pt x="112775" y="88392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8392"/>
                </a:lnTo>
                <a:lnTo>
                  <a:pt x="152400" y="88392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3107" y="92964"/>
                </a:moveTo>
                <a:lnTo>
                  <a:pt x="42672" y="92964"/>
                </a:lnTo>
                <a:lnTo>
                  <a:pt x="42062" y="90525"/>
                </a:lnTo>
                <a:lnTo>
                  <a:pt x="43107" y="92964"/>
                </a:lnTo>
                <a:close/>
              </a:path>
              <a:path w="152400" h="152400">
                <a:moveTo>
                  <a:pt x="109347" y="96393"/>
                </a:moveTo>
                <a:lnTo>
                  <a:pt x="111861" y="90525"/>
                </a:lnTo>
                <a:lnTo>
                  <a:pt x="111252" y="92964"/>
                </a:lnTo>
                <a:lnTo>
                  <a:pt x="150876" y="92964"/>
                </a:lnTo>
                <a:lnTo>
                  <a:pt x="150005" y="96012"/>
                </a:lnTo>
                <a:lnTo>
                  <a:pt x="109728" y="96012"/>
                </a:lnTo>
                <a:lnTo>
                  <a:pt x="109347" y="96393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6012"/>
                </a:lnTo>
                <a:lnTo>
                  <a:pt x="44577" y="96393"/>
                </a:lnTo>
                <a:lnTo>
                  <a:pt x="45719" y="99060"/>
                </a:lnTo>
                <a:close/>
              </a:path>
              <a:path w="152400" h="152400">
                <a:moveTo>
                  <a:pt x="44577" y="96393"/>
                </a:moveTo>
                <a:lnTo>
                  <a:pt x="44195" y="96012"/>
                </a:lnTo>
                <a:lnTo>
                  <a:pt x="44413" y="96012"/>
                </a:lnTo>
                <a:lnTo>
                  <a:pt x="44577" y="96393"/>
                </a:lnTo>
                <a:close/>
              </a:path>
              <a:path w="152400" h="152400">
                <a:moveTo>
                  <a:pt x="108204" y="99060"/>
                </a:moveTo>
                <a:lnTo>
                  <a:pt x="109347" y="96393"/>
                </a:lnTo>
                <a:lnTo>
                  <a:pt x="109728" y="96012"/>
                </a:lnTo>
                <a:lnTo>
                  <a:pt x="108204" y="99060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09728" y="96012"/>
                </a:lnTo>
                <a:lnTo>
                  <a:pt x="150005" y="96012"/>
                </a:lnTo>
                <a:lnTo>
                  <a:pt x="149134" y="99060"/>
                </a:lnTo>
                <a:close/>
              </a:path>
              <a:path w="152400" h="152400">
                <a:moveTo>
                  <a:pt x="47244" y="99060"/>
                </a:moveTo>
                <a:lnTo>
                  <a:pt x="45719" y="99060"/>
                </a:lnTo>
                <a:lnTo>
                  <a:pt x="44577" y="96393"/>
                </a:lnTo>
                <a:lnTo>
                  <a:pt x="47244" y="99060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9347" y="96393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7"/>
                </a:lnTo>
                <a:lnTo>
                  <a:pt x="105155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51816" y="103632"/>
                </a:moveTo>
                <a:lnTo>
                  <a:pt x="48768" y="102107"/>
                </a:lnTo>
                <a:lnTo>
                  <a:pt x="50292" y="102107"/>
                </a:lnTo>
                <a:lnTo>
                  <a:pt x="51816" y="103632"/>
                </a:lnTo>
                <a:close/>
              </a:path>
              <a:path w="152400" h="152400">
                <a:moveTo>
                  <a:pt x="98122" y="107735"/>
                </a:moveTo>
                <a:lnTo>
                  <a:pt x="105155" y="102107"/>
                </a:lnTo>
                <a:lnTo>
                  <a:pt x="148263" y="102107"/>
                </a:lnTo>
                <a:lnTo>
                  <a:pt x="147828" y="103632"/>
                </a:lnTo>
                <a:lnTo>
                  <a:pt x="14782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8122" y="107735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5801" y="107735"/>
                </a:lnTo>
                <a:lnTo>
                  <a:pt x="56387" y="108204"/>
                </a:lnTo>
                <a:close/>
              </a:path>
              <a:path w="152400" h="152400">
                <a:moveTo>
                  <a:pt x="55801" y="107735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5801" y="107735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98122" y="107735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145650" y="108204"/>
                </a:moveTo>
                <a:lnTo>
                  <a:pt x="97536" y="108204"/>
                </a:lnTo>
                <a:lnTo>
                  <a:pt x="100584" y="106680"/>
                </a:lnTo>
                <a:lnTo>
                  <a:pt x="146304" y="106680"/>
                </a:lnTo>
                <a:lnTo>
                  <a:pt x="145650" y="108204"/>
                </a:lnTo>
                <a:close/>
              </a:path>
              <a:path w="152400" h="152400">
                <a:moveTo>
                  <a:pt x="56895" y="108204"/>
                </a:moveTo>
                <a:lnTo>
                  <a:pt x="56387" y="108204"/>
                </a:lnTo>
                <a:lnTo>
                  <a:pt x="55801" y="107735"/>
                </a:lnTo>
                <a:lnTo>
                  <a:pt x="56895" y="108204"/>
                </a:lnTo>
                <a:close/>
              </a:path>
              <a:path w="152400" h="152400">
                <a:moveTo>
                  <a:pt x="144344" y="111252"/>
                </a:moveTo>
                <a:lnTo>
                  <a:pt x="89916" y="111252"/>
                </a:lnTo>
                <a:lnTo>
                  <a:pt x="98122" y="107735"/>
                </a:lnTo>
                <a:lnTo>
                  <a:pt x="97536" y="108204"/>
                </a:lnTo>
                <a:lnTo>
                  <a:pt x="145650" y="108204"/>
                </a:lnTo>
                <a:lnTo>
                  <a:pt x="144344" y="111252"/>
                </a:lnTo>
                <a:close/>
              </a:path>
              <a:path w="152400" h="152400">
                <a:moveTo>
                  <a:pt x="66294" y="111252"/>
                </a:moveTo>
                <a:lnTo>
                  <a:pt x="64008" y="111252"/>
                </a:lnTo>
                <a:lnTo>
                  <a:pt x="60960" y="109728"/>
                </a:lnTo>
                <a:lnTo>
                  <a:pt x="66294" y="111252"/>
                </a:lnTo>
                <a:close/>
              </a:path>
              <a:path w="152400" h="152400">
                <a:moveTo>
                  <a:pt x="143038" y="114300"/>
                </a:moveTo>
                <a:lnTo>
                  <a:pt x="79248" y="114300"/>
                </a:lnTo>
                <a:lnTo>
                  <a:pt x="85344" y="112775"/>
                </a:lnTo>
                <a:lnTo>
                  <a:pt x="82296" y="112775"/>
                </a:lnTo>
                <a:lnTo>
                  <a:pt x="92964" y="109728"/>
                </a:lnTo>
                <a:lnTo>
                  <a:pt x="89916" y="111252"/>
                </a:lnTo>
                <a:lnTo>
                  <a:pt x="144344" y="111252"/>
                </a:lnTo>
                <a:lnTo>
                  <a:pt x="143038" y="114300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3528" y="138684"/>
                </a:lnTo>
                <a:lnTo>
                  <a:pt x="33528" y="137160"/>
                </a:lnTo>
                <a:lnTo>
                  <a:pt x="24384" y="131064"/>
                </a:lnTo>
                <a:lnTo>
                  <a:pt x="21336" y="128016"/>
                </a:lnTo>
                <a:lnTo>
                  <a:pt x="15240" y="120396"/>
                </a:lnTo>
                <a:lnTo>
                  <a:pt x="13716" y="118872"/>
                </a:lnTo>
                <a:lnTo>
                  <a:pt x="13716" y="117348"/>
                </a:lnTo>
                <a:lnTo>
                  <a:pt x="140208" y="117348"/>
                </a:lnTo>
                <a:lnTo>
                  <a:pt x="140208" y="118872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29539" y="131064"/>
                </a:lnTo>
                <a:lnTo>
                  <a:pt x="120396" y="137160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7244" y="146304"/>
                </a:lnTo>
                <a:lnTo>
                  <a:pt x="45719" y="144780"/>
                </a:lnTo>
                <a:lnTo>
                  <a:pt x="36576" y="140208"/>
                </a:lnTo>
                <a:lnTo>
                  <a:pt x="35052" y="138684"/>
                </a:lnTo>
                <a:lnTo>
                  <a:pt x="118872" y="138684"/>
                </a:lnTo>
                <a:lnTo>
                  <a:pt x="117348" y="140208"/>
                </a:lnTo>
                <a:lnTo>
                  <a:pt x="108204" y="144780"/>
                </a:lnTo>
                <a:lnTo>
                  <a:pt x="106679" y="146304"/>
                </a:lnTo>
                <a:close/>
              </a:path>
              <a:path w="152400" h="152400">
                <a:moveTo>
                  <a:pt x="94488" y="149352"/>
                </a:moveTo>
                <a:lnTo>
                  <a:pt x="59436" y="149352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49352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60960" y="150876"/>
                </a:lnTo>
                <a:lnTo>
                  <a:pt x="60960" y="149352"/>
                </a:lnTo>
                <a:lnTo>
                  <a:pt x="92964" y="149352"/>
                </a:lnTo>
                <a:lnTo>
                  <a:pt x="92964" y="150876"/>
                </a:lnTo>
                <a:close/>
              </a:path>
              <a:path w="152400" h="152400">
                <a:moveTo>
                  <a:pt x="77724" y="152400"/>
                </a:moveTo>
                <a:lnTo>
                  <a:pt x="70104" y="150876"/>
                </a:lnTo>
                <a:lnTo>
                  <a:pt x="85344" y="150876"/>
                </a:lnTo>
                <a:lnTo>
                  <a:pt x="7772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54067" y="19796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79581"/>
                </a:lnTo>
                <a:lnTo>
                  <a:pt x="98107" y="97536"/>
                </a:lnTo>
                <a:lnTo>
                  <a:pt x="80224" y="109775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35779" y="19613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3632" y="4572"/>
                </a:moveTo>
                <a:lnTo>
                  <a:pt x="48768" y="4572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4572"/>
                </a:lnTo>
                <a:close/>
              </a:path>
              <a:path w="152400" h="152400">
                <a:moveTo>
                  <a:pt x="106679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105155" y="4572"/>
                </a:lnTo>
                <a:lnTo>
                  <a:pt x="106679" y="6095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6095"/>
                </a:lnTo>
                <a:lnTo>
                  <a:pt x="108204" y="6095"/>
                </a:lnTo>
                <a:lnTo>
                  <a:pt x="117348" y="12192"/>
                </a:lnTo>
                <a:close/>
              </a:path>
              <a:path w="152400" h="152400">
                <a:moveTo>
                  <a:pt x="49530" y="48387"/>
                </a:moveTo>
                <a:lnTo>
                  <a:pt x="50292" y="47244"/>
                </a:lnTo>
                <a:lnTo>
                  <a:pt x="6096" y="47244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24384" y="19812"/>
                </a:lnTo>
                <a:lnTo>
                  <a:pt x="32004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8016" y="19812"/>
                </a:lnTo>
                <a:lnTo>
                  <a:pt x="131064" y="22860"/>
                </a:lnTo>
                <a:lnTo>
                  <a:pt x="138684" y="32004"/>
                </a:lnTo>
                <a:lnTo>
                  <a:pt x="140208" y="33527"/>
                </a:lnTo>
                <a:lnTo>
                  <a:pt x="140208" y="35052"/>
                </a:lnTo>
                <a:lnTo>
                  <a:pt x="142240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49530" y="48387"/>
                </a:lnTo>
                <a:close/>
              </a:path>
              <a:path w="152400" h="152400">
                <a:moveTo>
                  <a:pt x="91630" y="40766"/>
                </a:moveTo>
                <a:lnTo>
                  <a:pt x="82296" y="38100"/>
                </a:lnTo>
                <a:lnTo>
                  <a:pt x="142240" y="38100"/>
                </a:lnTo>
                <a:lnTo>
                  <a:pt x="143256" y="39624"/>
                </a:lnTo>
                <a:lnTo>
                  <a:pt x="89916" y="39624"/>
                </a:lnTo>
                <a:lnTo>
                  <a:pt x="91630" y="40766"/>
                </a:lnTo>
                <a:close/>
              </a:path>
              <a:path w="152400" h="152400">
                <a:moveTo>
                  <a:pt x="59436" y="41148"/>
                </a:moveTo>
                <a:lnTo>
                  <a:pt x="62484" y="39624"/>
                </a:lnTo>
                <a:lnTo>
                  <a:pt x="60769" y="40766"/>
                </a:lnTo>
                <a:lnTo>
                  <a:pt x="59436" y="41148"/>
                </a:lnTo>
                <a:close/>
              </a:path>
              <a:path w="152400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6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272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3256" y="39624"/>
                </a:lnTo>
                <a:lnTo>
                  <a:pt x="144272" y="41148"/>
                </a:lnTo>
                <a:close/>
              </a:path>
              <a:path w="152400" h="152400">
                <a:moveTo>
                  <a:pt x="60198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8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91630" y="40766"/>
                </a:lnTo>
                <a:lnTo>
                  <a:pt x="92964" y="41148"/>
                </a:lnTo>
                <a:lnTo>
                  <a:pt x="144272" y="41148"/>
                </a:lnTo>
                <a:lnTo>
                  <a:pt x="145288" y="42672"/>
                </a:lnTo>
                <a:lnTo>
                  <a:pt x="96012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52400" h="152400">
                <a:moveTo>
                  <a:pt x="102870" y="48387"/>
                </a:moveTo>
                <a:lnTo>
                  <a:pt x="96012" y="42672"/>
                </a:lnTo>
                <a:lnTo>
                  <a:pt x="145288" y="42672"/>
                </a:lnTo>
                <a:lnTo>
                  <a:pt x="146304" y="44196"/>
                </a:lnTo>
                <a:lnTo>
                  <a:pt x="146304" y="47244"/>
                </a:lnTo>
                <a:lnTo>
                  <a:pt x="102108" y="47244"/>
                </a:lnTo>
                <a:lnTo>
                  <a:pt x="102870" y="48387"/>
                </a:lnTo>
                <a:close/>
              </a:path>
              <a:path w="152400" h="152400">
                <a:moveTo>
                  <a:pt x="131064" y="129539"/>
                </a:moveTo>
                <a:lnTo>
                  <a:pt x="21336" y="129539"/>
                </a:lnTo>
                <a:lnTo>
                  <a:pt x="21336" y="128016"/>
                </a:lnTo>
                <a:lnTo>
                  <a:pt x="13716" y="120396"/>
                </a:lnTo>
                <a:lnTo>
                  <a:pt x="13716" y="118872"/>
                </a:lnTo>
                <a:lnTo>
                  <a:pt x="12192" y="117348"/>
                </a:lnTo>
                <a:lnTo>
                  <a:pt x="6096" y="106680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439" y="89577"/>
                </a:lnTo>
                <a:lnTo>
                  <a:pt x="0" y="83820"/>
                </a:lnTo>
                <a:lnTo>
                  <a:pt x="0" y="68580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1656" y="59436"/>
                </a:lnTo>
                <a:lnTo>
                  <a:pt x="41148" y="59436"/>
                </a:lnTo>
                <a:lnTo>
                  <a:pt x="39624" y="62484"/>
                </a:lnTo>
                <a:lnTo>
                  <a:pt x="40277" y="62484"/>
                </a:lnTo>
                <a:lnTo>
                  <a:pt x="38100" y="70104"/>
                </a:lnTo>
                <a:lnTo>
                  <a:pt x="38100" y="79248"/>
                </a:lnTo>
                <a:lnTo>
                  <a:pt x="38608" y="80772"/>
                </a:lnTo>
                <a:lnTo>
                  <a:pt x="38100" y="80772"/>
                </a:lnTo>
                <a:lnTo>
                  <a:pt x="40005" y="88392"/>
                </a:lnTo>
                <a:lnTo>
                  <a:pt x="39624" y="88392"/>
                </a:lnTo>
                <a:lnTo>
                  <a:pt x="41148" y="92964"/>
                </a:lnTo>
                <a:lnTo>
                  <a:pt x="42236" y="92964"/>
                </a:lnTo>
                <a:lnTo>
                  <a:pt x="45719" y="99060"/>
                </a:lnTo>
                <a:lnTo>
                  <a:pt x="46634" y="99060"/>
                </a:lnTo>
                <a:lnTo>
                  <a:pt x="49072" y="102107"/>
                </a:lnTo>
                <a:lnTo>
                  <a:pt x="47244" y="102107"/>
                </a:lnTo>
                <a:lnTo>
                  <a:pt x="54102" y="106680"/>
                </a:lnTo>
                <a:lnTo>
                  <a:pt x="53339" y="106680"/>
                </a:lnTo>
                <a:lnTo>
                  <a:pt x="62484" y="111252"/>
                </a:lnTo>
                <a:lnTo>
                  <a:pt x="64770" y="111252"/>
                </a:lnTo>
                <a:lnTo>
                  <a:pt x="70104" y="112775"/>
                </a:lnTo>
                <a:lnTo>
                  <a:pt x="71628" y="112775"/>
                </a:lnTo>
                <a:lnTo>
                  <a:pt x="74676" y="114300"/>
                </a:lnTo>
                <a:lnTo>
                  <a:pt x="141949" y="114300"/>
                </a:lnTo>
                <a:lnTo>
                  <a:pt x="140208" y="117348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8016"/>
                </a:lnTo>
                <a:lnTo>
                  <a:pt x="131064" y="129539"/>
                </a:lnTo>
                <a:close/>
              </a:path>
              <a:path w="152400" h="152400">
                <a:moveTo>
                  <a:pt x="47244" y="50292"/>
                </a:moveTo>
                <a:lnTo>
                  <a:pt x="50292" y="47244"/>
                </a:lnTo>
                <a:lnTo>
                  <a:pt x="49530" y="48387"/>
                </a:lnTo>
                <a:lnTo>
                  <a:pt x="47244" y="5029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2870" y="48387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7610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6304" y="47244"/>
                </a:lnTo>
                <a:lnTo>
                  <a:pt x="147610" y="50292"/>
                </a:lnTo>
                <a:close/>
              </a:path>
              <a:path w="152400" h="152400">
                <a:moveTo>
                  <a:pt x="48260" y="50292"/>
                </a:moveTo>
                <a:lnTo>
                  <a:pt x="47244" y="50292"/>
                </a:lnTo>
                <a:lnTo>
                  <a:pt x="49530" y="48387"/>
                </a:lnTo>
                <a:lnTo>
                  <a:pt x="48260" y="50292"/>
                </a:lnTo>
                <a:close/>
              </a:path>
              <a:path w="152400" h="152400">
                <a:moveTo>
                  <a:pt x="108204" y="56387"/>
                </a:moveTo>
                <a:lnTo>
                  <a:pt x="102870" y="48387"/>
                </a:lnTo>
                <a:lnTo>
                  <a:pt x="105155" y="50292"/>
                </a:lnTo>
                <a:lnTo>
                  <a:pt x="147610" y="50292"/>
                </a:lnTo>
                <a:lnTo>
                  <a:pt x="148916" y="53340"/>
                </a:lnTo>
                <a:lnTo>
                  <a:pt x="106679" y="53340"/>
                </a:lnTo>
                <a:lnTo>
                  <a:pt x="108204" y="56387"/>
                </a:lnTo>
                <a:close/>
              </a:path>
              <a:path w="152400" h="152400">
                <a:moveTo>
                  <a:pt x="44195" y="56387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7"/>
                </a:lnTo>
                <a:close/>
              </a:path>
              <a:path w="152400" h="152400">
                <a:moveTo>
                  <a:pt x="111633" y="60769"/>
                </a:moveTo>
                <a:lnTo>
                  <a:pt x="106679" y="53340"/>
                </a:lnTo>
                <a:lnTo>
                  <a:pt x="148916" y="53340"/>
                </a:lnTo>
                <a:lnTo>
                  <a:pt x="150876" y="57912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3" y="60769"/>
                </a:lnTo>
                <a:close/>
              </a:path>
              <a:path w="152400" h="152400">
                <a:moveTo>
                  <a:pt x="39624" y="62484"/>
                </a:moveTo>
                <a:lnTo>
                  <a:pt x="41148" y="59436"/>
                </a:lnTo>
                <a:lnTo>
                  <a:pt x="40767" y="60769"/>
                </a:lnTo>
                <a:lnTo>
                  <a:pt x="39624" y="62484"/>
                </a:lnTo>
                <a:close/>
              </a:path>
              <a:path w="152400" h="152400">
                <a:moveTo>
                  <a:pt x="40767" y="60769"/>
                </a:moveTo>
                <a:lnTo>
                  <a:pt x="41148" y="59436"/>
                </a:lnTo>
                <a:lnTo>
                  <a:pt x="41656" y="59436"/>
                </a:lnTo>
                <a:lnTo>
                  <a:pt x="40767" y="60769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3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1257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1257" y="62484"/>
                </a:lnTo>
                <a:close/>
              </a:path>
              <a:path w="152400" h="152400">
                <a:moveTo>
                  <a:pt x="40277" y="62484"/>
                </a:moveTo>
                <a:lnTo>
                  <a:pt x="39624" y="62484"/>
                </a:lnTo>
                <a:lnTo>
                  <a:pt x="40767" y="60769"/>
                </a:lnTo>
                <a:lnTo>
                  <a:pt x="40277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3" y="60769"/>
                </a:lnTo>
                <a:lnTo>
                  <a:pt x="112775" y="62484"/>
                </a:lnTo>
                <a:lnTo>
                  <a:pt x="151257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112098" y="89577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51180" y="88392"/>
                </a:lnTo>
                <a:lnTo>
                  <a:pt x="112775" y="88392"/>
                </a:lnTo>
                <a:lnTo>
                  <a:pt x="112098" y="89577"/>
                </a:lnTo>
                <a:close/>
              </a:path>
              <a:path w="152400" h="152400">
                <a:moveTo>
                  <a:pt x="39624" y="83820"/>
                </a:moveTo>
                <a:lnTo>
                  <a:pt x="38100" y="80772"/>
                </a:lnTo>
                <a:lnTo>
                  <a:pt x="38608" y="80772"/>
                </a:lnTo>
                <a:lnTo>
                  <a:pt x="39624" y="8382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8392"/>
                </a:lnTo>
                <a:lnTo>
                  <a:pt x="40301" y="89577"/>
                </a:lnTo>
                <a:lnTo>
                  <a:pt x="41148" y="92964"/>
                </a:lnTo>
                <a:close/>
              </a:path>
              <a:path w="152400" h="152400">
                <a:moveTo>
                  <a:pt x="40301" y="89577"/>
                </a:moveTo>
                <a:lnTo>
                  <a:pt x="39624" y="88392"/>
                </a:lnTo>
                <a:lnTo>
                  <a:pt x="40005" y="88392"/>
                </a:lnTo>
                <a:lnTo>
                  <a:pt x="40301" y="89577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2098" y="89577"/>
                </a:lnTo>
                <a:lnTo>
                  <a:pt x="112775" y="88392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8392"/>
                </a:lnTo>
                <a:lnTo>
                  <a:pt x="151180" y="88392"/>
                </a:lnTo>
                <a:lnTo>
                  <a:pt x="150943" y="89577"/>
                </a:lnTo>
                <a:lnTo>
                  <a:pt x="150876" y="92964"/>
                </a:lnTo>
                <a:close/>
              </a:path>
              <a:path w="152400" h="152400">
                <a:moveTo>
                  <a:pt x="42236" y="92964"/>
                </a:moveTo>
                <a:lnTo>
                  <a:pt x="41148" y="92964"/>
                </a:lnTo>
                <a:lnTo>
                  <a:pt x="40301" y="89577"/>
                </a:lnTo>
                <a:lnTo>
                  <a:pt x="4223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2098" y="89577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634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634" y="99060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7"/>
                </a:lnTo>
                <a:lnTo>
                  <a:pt x="105155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50292" y="103632"/>
                </a:moveTo>
                <a:lnTo>
                  <a:pt x="47244" y="102107"/>
                </a:lnTo>
                <a:lnTo>
                  <a:pt x="49072" y="102107"/>
                </a:lnTo>
                <a:lnTo>
                  <a:pt x="50292" y="103632"/>
                </a:lnTo>
                <a:close/>
              </a:path>
              <a:path w="152400" h="152400">
                <a:moveTo>
                  <a:pt x="96012" y="108204"/>
                </a:moveTo>
                <a:lnTo>
                  <a:pt x="105155" y="102107"/>
                </a:lnTo>
                <a:lnTo>
                  <a:pt x="146957" y="102107"/>
                </a:lnTo>
                <a:lnTo>
                  <a:pt x="146304" y="103632"/>
                </a:lnTo>
                <a:lnTo>
                  <a:pt x="146304" y="106680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102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143691" y="111252"/>
                </a:moveTo>
                <a:lnTo>
                  <a:pt x="89916" y="111252"/>
                </a:lnTo>
                <a:lnTo>
                  <a:pt x="99060" y="106680"/>
                </a:lnTo>
                <a:lnTo>
                  <a:pt x="146304" y="106680"/>
                </a:lnTo>
                <a:lnTo>
                  <a:pt x="143691" y="111252"/>
                </a:lnTo>
                <a:close/>
              </a:path>
              <a:path w="152400" h="152400">
                <a:moveTo>
                  <a:pt x="64770" y="111252"/>
                </a:moveTo>
                <a:lnTo>
                  <a:pt x="62484" y="111252"/>
                </a:lnTo>
                <a:lnTo>
                  <a:pt x="59436" y="109728"/>
                </a:lnTo>
                <a:lnTo>
                  <a:pt x="64770" y="111252"/>
                </a:lnTo>
                <a:close/>
              </a:path>
              <a:path w="152400" h="152400">
                <a:moveTo>
                  <a:pt x="141949" y="114300"/>
                </a:moveTo>
                <a:lnTo>
                  <a:pt x="79248" y="114300"/>
                </a:lnTo>
                <a:lnTo>
                  <a:pt x="85344" y="112775"/>
                </a:lnTo>
                <a:lnTo>
                  <a:pt x="82296" y="112775"/>
                </a:lnTo>
                <a:lnTo>
                  <a:pt x="92964" y="109728"/>
                </a:lnTo>
                <a:lnTo>
                  <a:pt x="89916" y="111252"/>
                </a:lnTo>
                <a:lnTo>
                  <a:pt x="143691" y="111252"/>
                </a:lnTo>
                <a:lnTo>
                  <a:pt x="141949" y="114300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5719" y="146304"/>
                </a:lnTo>
                <a:lnTo>
                  <a:pt x="44195" y="144780"/>
                </a:lnTo>
                <a:lnTo>
                  <a:pt x="35052" y="140208"/>
                </a:lnTo>
                <a:lnTo>
                  <a:pt x="32004" y="137160"/>
                </a:lnTo>
                <a:lnTo>
                  <a:pt x="24384" y="131064"/>
                </a:lnTo>
                <a:lnTo>
                  <a:pt x="22859" y="129539"/>
                </a:lnTo>
                <a:lnTo>
                  <a:pt x="129539" y="129539"/>
                </a:lnTo>
                <a:lnTo>
                  <a:pt x="128016" y="131064"/>
                </a:lnTo>
                <a:lnTo>
                  <a:pt x="120396" y="137160"/>
                </a:lnTo>
                <a:lnTo>
                  <a:pt x="117348" y="140208"/>
                </a:lnTo>
                <a:lnTo>
                  <a:pt x="108204" y="144780"/>
                </a:lnTo>
                <a:lnTo>
                  <a:pt x="106679" y="146304"/>
                </a:lnTo>
                <a:close/>
              </a:path>
              <a:path w="152400" h="152400">
                <a:moveTo>
                  <a:pt x="91439" y="150876"/>
                </a:moveTo>
                <a:lnTo>
                  <a:pt x="60960" y="150876"/>
                </a:lnTo>
                <a:lnTo>
                  <a:pt x="59436" y="149352"/>
                </a:lnTo>
                <a:lnTo>
                  <a:pt x="48768" y="146304"/>
                </a:lnTo>
                <a:lnTo>
                  <a:pt x="103632" y="146304"/>
                </a:lnTo>
                <a:lnTo>
                  <a:pt x="92964" y="149352"/>
                </a:lnTo>
                <a:lnTo>
                  <a:pt x="91439" y="150876"/>
                </a:lnTo>
                <a:close/>
              </a:path>
              <a:path w="152400" h="152400">
                <a:moveTo>
                  <a:pt x="77724" y="152400"/>
                </a:moveTo>
                <a:lnTo>
                  <a:pt x="70104" y="150876"/>
                </a:lnTo>
                <a:lnTo>
                  <a:pt x="85344" y="150876"/>
                </a:lnTo>
                <a:lnTo>
                  <a:pt x="7772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68880" y="289407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775"/>
                </a:lnTo>
                <a:lnTo>
                  <a:pt x="16763" y="97536"/>
                </a:lnTo>
                <a:lnTo>
                  <a:pt x="4524" y="79581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49067" y="28757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5155" y="4572"/>
                </a:move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close/>
              </a:path>
              <a:path w="152400" h="152400">
                <a:moveTo>
                  <a:pt x="106679" y="6095"/>
                </a:moveTo>
                <a:lnTo>
                  <a:pt x="47244" y="6095"/>
                </a:lnTo>
                <a:lnTo>
                  <a:pt x="47244" y="4572"/>
                </a:lnTo>
                <a:lnTo>
                  <a:pt x="106679" y="4572"/>
                </a:lnTo>
                <a:lnTo>
                  <a:pt x="106679" y="6095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5"/>
                </a:lnTo>
                <a:lnTo>
                  <a:pt x="108204" y="6095"/>
                </a:lnTo>
                <a:lnTo>
                  <a:pt x="117348" y="12192"/>
                </a:lnTo>
                <a:close/>
              </a:path>
              <a:path w="152400" h="152400">
                <a:moveTo>
                  <a:pt x="131064" y="22860"/>
                </a:moveTo>
                <a:lnTo>
                  <a:pt x="22859" y="22860"/>
                </a:lnTo>
                <a:lnTo>
                  <a:pt x="22859" y="21335"/>
                </a:lnTo>
                <a:lnTo>
                  <a:pt x="24384" y="19812"/>
                </a:lnTo>
                <a:lnTo>
                  <a:pt x="33528" y="13716"/>
                </a:lnTo>
                <a:lnTo>
                  <a:pt x="33528" y="12192"/>
                </a:lnTo>
                <a:lnTo>
                  <a:pt x="120396" y="12192"/>
                </a:lnTo>
                <a:lnTo>
                  <a:pt x="120396" y="13716"/>
                </a:lnTo>
                <a:lnTo>
                  <a:pt x="129539" y="19812"/>
                </a:lnTo>
                <a:lnTo>
                  <a:pt x="131064" y="21335"/>
                </a:lnTo>
                <a:lnTo>
                  <a:pt x="131064" y="22860"/>
                </a:lnTo>
                <a:close/>
              </a:path>
              <a:path w="152400" h="152400">
                <a:moveTo>
                  <a:pt x="138684" y="32004"/>
                </a:moveTo>
                <a:lnTo>
                  <a:pt x="15240" y="32004"/>
                </a:lnTo>
                <a:lnTo>
                  <a:pt x="21336" y="22860"/>
                </a:lnTo>
                <a:lnTo>
                  <a:pt x="132588" y="22860"/>
                </a:lnTo>
                <a:lnTo>
                  <a:pt x="138684" y="32004"/>
                </a:lnTo>
                <a:close/>
              </a:path>
              <a:path w="152400" h="152400">
                <a:moveTo>
                  <a:pt x="141732" y="117348"/>
                </a:moveTo>
                <a:lnTo>
                  <a:pt x="12192" y="117348"/>
                </a:lnTo>
                <a:lnTo>
                  <a:pt x="7620" y="106680"/>
                </a:lnTo>
                <a:lnTo>
                  <a:pt x="6096" y="105156"/>
                </a:lnTo>
                <a:lnTo>
                  <a:pt x="6096" y="103632"/>
                </a:lnTo>
                <a:lnTo>
                  <a:pt x="3048" y="92964"/>
                </a:lnTo>
                <a:lnTo>
                  <a:pt x="3048" y="91440"/>
                </a:lnTo>
                <a:lnTo>
                  <a:pt x="1524" y="91440"/>
                </a:lnTo>
                <a:lnTo>
                  <a:pt x="1524" y="83820"/>
                </a:lnTo>
                <a:lnTo>
                  <a:pt x="0" y="76200"/>
                </a:lnTo>
                <a:lnTo>
                  <a:pt x="1524" y="68580"/>
                </a:lnTo>
                <a:lnTo>
                  <a:pt x="1524" y="60960"/>
                </a:lnTo>
                <a:lnTo>
                  <a:pt x="3048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7620" y="45719"/>
                </a:lnTo>
                <a:lnTo>
                  <a:pt x="7620" y="44196"/>
                </a:lnTo>
                <a:lnTo>
                  <a:pt x="12192" y="35052"/>
                </a:lnTo>
                <a:lnTo>
                  <a:pt x="13716" y="33527"/>
                </a:lnTo>
                <a:lnTo>
                  <a:pt x="13716" y="32004"/>
                </a:lnTo>
                <a:lnTo>
                  <a:pt x="140208" y="32004"/>
                </a:lnTo>
                <a:lnTo>
                  <a:pt x="140208" y="33527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3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2" y="41148"/>
                </a:lnTo>
                <a:lnTo>
                  <a:pt x="59436" y="42672"/>
                </a:lnTo>
                <a:lnTo>
                  <a:pt x="56387" y="42672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0104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3820"/>
                </a:lnTo>
                <a:lnTo>
                  <a:pt x="40386" y="83820"/>
                </a:lnTo>
                <a:lnTo>
                  <a:pt x="41529" y="88392"/>
                </a:lnTo>
                <a:lnTo>
                  <a:pt x="41148" y="88392"/>
                </a:lnTo>
                <a:lnTo>
                  <a:pt x="42672" y="92964"/>
                </a:lnTo>
                <a:lnTo>
                  <a:pt x="43107" y="92964"/>
                </a:lnTo>
                <a:lnTo>
                  <a:pt x="44413" y="96012"/>
                </a:lnTo>
                <a:lnTo>
                  <a:pt x="44195" y="96012"/>
                </a:lnTo>
                <a:lnTo>
                  <a:pt x="45719" y="99060"/>
                </a:lnTo>
                <a:lnTo>
                  <a:pt x="47244" y="99060"/>
                </a:lnTo>
                <a:lnTo>
                  <a:pt x="50292" y="102107"/>
                </a:lnTo>
                <a:lnTo>
                  <a:pt x="48768" y="102107"/>
                </a:lnTo>
                <a:lnTo>
                  <a:pt x="54483" y="106680"/>
                </a:lnTo>
                <a:lnTo>
                  <a:pt x="53339" y="106680"/>
                </a:lnTo>
                <a:lnTo>
                  <a:pt x="56387" y="108204"/>
                </a:lnTo>
                <a:lnTo>
                  <a:pt x="56895" y="108204"/>
                </a:lnTo>
                <a:lnTo>
                  <a:pt x="64008" y="111252"/>
                </a:lnTo>
                <a:lnTo>
                  <a:pt x="66294" y="111252"/>
                </a:lnTo>
                <a:lnTo>
                  <a:pt x="71628" y="112775"/>
                </a:lnTo>
                <a:lnTo>
                  <a:pt x="76200" y="114300"/>
                </a:lnTo>
                <a:lnTo>
                  <a:pt x="143038" y="114300"/>
                </a:lnTo>
                <a:lnTo>
                  <a:pt x="141732" y="117348"/>
                </a:lnTo>
                <a:close/>
              </a:path>
              <a:path w="152400" h="152400">
                <a:moveTo>
                  <a:pt x="91630" y="40766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6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6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3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6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79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79" y="41148"/>
                </a:lnTo>
                <a:close/>
              </a:path>
              <a:path w="152400" h="152400">
                <a:moveTo>
                  <a:pt x="61722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2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91630" y="40766"/>
                </a:lnTo>
                <a:lnTo>
                  <a:pt x="92964" y="41148"/>
                </a:lnTo>
                <a:lnTo>
                  <a:pt x="144779" y="41148"/>
                </a:lnTo>
                <a:lnTo>
                  <a:pt x="145542" y="42672"/>
                </a:lnTo>
                <a:lnTo>
                  <a:pt x="97536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54864" y="45719"/>
                </a:moveTo>
                <a:lnTo>
                  <a:pt x="56387" y="42672"/>
                </a:lnTo>
                <a:lnTo>
                  <a:pt x="59436" y="42672"/>
                </a:lnTo>
                <a:lnTo>
                  <a:pt x="54864" y="45719"/>
                </a:lnTo>
                <a:close/>
              </a:path>
              <a:path w="152400" h="152400">
                <a:moveTo>
                  <a:pt x="148698" y="50292"/>
                </a:moveTo>
                <a:lnTo>
                  <a:pt x="105155" y="50292"/>
                </a:lnTo>
                <a:lnTo>
                  <a:pt x="97536" y="42672"/>
                </a:lnTo>
                <a:lnTo>
                  <a:pt x="145542" y="42672"/>
                </a:lnTo>
                <a:lnTo>
                  <a:pt x="146304" y="44196"/>
                </a:lnTo>
                <a:lnTo>
                  <a:pt x="146304" y="45719"/>
                </a:lnTo>
                <a:lnTo>
                  <a:pt x="147828" y="47244"/>
                </a:lnTo>
                <a:lnTo>
                  <a:pt x="148698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1816" y="47243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7"/>
                </a:moveTo>
                <a:lnTo>
                  <a:pt x="102108" y="47244"/>
                </a:lnTo>
                <a:lnTo>
                  <a:pt x="105155" y="50292"/>
                </a:lnTo>
                <a:lnTo>
                  <a:pt x="148698" y="50292"/>
                </a:lnTo>
                <a:lnTo>
                  <a:pt x="149569" y="53340"/>
                </a:lnTo>
                <a:lnTo>
                  <a:pt x="108204" y="53340"/>
                </a:lnTo>
                <a:lnTo>
                  <a:pt x="109728" y="56387"/>
                </a:lnTo>
                <a:close/>
              </a:path>
              <a:path w="152400" h="152400">
                <a:moveTo>
                  <a:pt x="44195" y="56387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7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569" y="53340"/>
                </a:lnTo>
                <a:lnTo>
                  <a:pt x="150876" y="57912"/>
                </a:lnTo>
                <a:lnTo>
                  <a:pt x="150876" y="60960"/>
                </a:lnTo>
                <a:lnTo>
                  <a:pt x="152400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3820"/>
                </a:moveTo>
                <a:lnTo>
                  <a:pt x="114300" y="83820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3820"/>
                </a:lnTo>
                <a:close/>
              </a:path>
              <a:path w="152400" h="152400">
                <a:moveTo>
                  <a:pt x="40386" y="83820"/>
                </a:moveTo>
                <a:lnTo>
                  <a:pt x="39624" y="83820"/>
                </a:lnTo>
                <a:lnTo>
                  <a:pt x="39624" y="80772"/>
                </a:lnTo>
                <a:lnTo>
                  <a:pt x="40386" y="83820"/>
                </a:lnTo>
                <a:close/>
              </a:path>
              <a:path w="152400" h="152400">
                <a:moveTo>
                  <a:pt x="111861" y="90525"/>
                </a:moveTo>
                <a:lnTo>
                  <a:pt x="114300" y="80772"/>
                </a:lnTo>
                <a:lnTo>
                  <a:pt x="114300" y="83820"/>
                </a:lnTo>
                <a:lnTo>
                  <a:pt x="152400" y="83820"/>
                </a:lnTo>
                <a:lnTo>
                  <a:pt x="152400" y="88392"/>
                </a:lnTo>
                <a:lnTo>
                  <a:pt x="112775" y="88392"/>
                </a:lnTo>
                <a:lnTo>
                  <a:pt x="111861" y="90525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8392"/>
                </a:lnTo>
                <a:lnTo>
                  <a:pt x="42062" y="90525"/>
                </a:lnTo>
                <a:lnTo>
                  <a:pt x="42672" y="92964"/>
                </a:lnTo>
                <a:close/>
              </a:path>
              <a:path w="152400" h="152400">
                <a:moveTo>
                  <a:pt x="42062" y="90525"/>
                </a:moveTo>
                <a:lnTo>
                  <a:pt x="41148" y="88392"/>
                </a:lnTo>
                <a:lnTo>
                  <a:pt x="41529" y="88392"/>
                </a:lnTo>
                <a:lnTo>
                  <a:pt x="42062" y="90525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861" y="90525"/>
                </a:lnTo>
                <a:lnTo>
                  <a:pt x="112775" y="88392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8392"/>
                </a:lnTo>
                <a:lnTo>
                  <a:pt x="152400" y="88392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3107" y="92964"/>
                </a:moveTo>
                <a:lnTo>
                  <a:pt x="42672" y="92964"/>
                </a:lnTo>
                <a:lnTo>
                  <a:pt x="42062" y="90525"/>
                </a:lnTo>
                <a:lnTo>
                  <a:pt x="43107" y="92964"/>
                </a:lnTo>
                <a:close/>
              </a:path>
              <a:path w="152400" h="152400">
                <a:moveTo>
                  <a:pt x="109347" y="96393"/>
                </a:moveTo>
                <a:lnTo>
                  <a:pt x="111861" y="90525"/>
                </a:lnTo>
                <a:lnTo>
                  <a:pt x="111252" y="92964"/>
                </a:lnTo>
                <a:lnTo>
                  <a:pt x="150876" y="92964"/>
                </a:lnTo>
                <a:lnTo>
                  <a:pt x="150005" y="96012"/>
                </a:lnTo>
                <a:lnTo>
                  <a:pt x="109728" y="96012"/>
                </a:lnTo>
                <a:lnTo>
                  <a:pt x="109347" y="96393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6012"/>
                </a:lnTo>
                <a:lnTo>
                  <a:pt x="44577" y="96393"/>
                </a:lnTo>
                <a:lnTo>
                  <a:pt x="45719" y="99060"/>
                </a:lnTo>
                <a:close/>
              </a:path>
              <a:path w="152400" h="152400">
                <a:moveTo>
                  <a:pt x="44577" y="96393"/>
                </a:moveTo>
                <a:lnTo>
                  <a:pt x="44195" y="96012"/>
                </a:lnTo>
                <a:lnTo>
                  <a:pt x="44413" y="96012"/>
                </a:lnTo>
                <a:lnTo>
                  <a:pt x="44577" y="96393"/>
                </a:lnTo>
                <a:close/>
              </a:path>
              <a:path w="152400" h="152400">
                <a:moveTo>
                  <a:pt x="108204" y="99060"/>
                </a:moveTo>
                <a:lnTo>
                  <a:pt x="109347" y="96393"/>
                </a:lnTo>
                <a:lnTo>
                  <a:pt x="109728" y="96012"/>
                </a:lnTo>
                <a:lnTo>
                  <a:pt x="108204" y="99060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09728" y="96012"/>
                </a:lnTo>
                <a:lnTo>
                  <a:pt x="150005" y="96012"/>
                </a:lnTo>
                <a:lnTo>
                  <a:pt x="149134" y="99060"/>
                </a:lnTo>
                <a:close/>
              </a:path>
              <a:path w="152400" h="152400">
                <a:moveTo>
                  <a:pt x="47244" y="99060"/>
                </a:moveTo>
                <a:lnTo>
                  <a:pt x="45719" y="99060"/>
                </a:lnTo>
                <a:lnTo>
                  <a:pt x="44577" y="96393"/>
                </a:lnTo>
                <a:lnTo>
                  <a:pt x="47244" y="99060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9347" y="96393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7"/>
                </a:lnTo>
                <a:lnTo>
                  <a:pt x="105155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51816" y="103632"/>
                </a:moveTo>
                <a:lnTo>
                  <a:pt x="48768" y="102107"/>
                </a:lnTo>
                <a:lnTo>
                  <a:pt x="50292" y="102107"/>
                </a:lnTo>
                <a:lnTo>
                  <a:pt x="51816" y="103632"/>
                </a:lnTo>
                <a:close/>
              </a:path>
              <a:path w="152400" h="152400">
                <a:moveTo>
                  <a:pt x="98122" y="107735"/>
                </a:moveTo>
                <a:lnTo>
                  <a:pt x="105155" y="102107"/>
                </a:lnTo>
                <a:lnTo>
                  <a:pt x="148263" y="102107"/>
                </a:lnTo>
                <a:lnTo>
                  <a:pt x="147828" y="103632"/>
                </a:lnTo>
                <a:lnTo>
                  <a:pt x="14782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8122" y="107735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5801" y="107735"/>
                </a:lnTo>
                <a:lnTo>
                  <a:pt x="56387" y="108204"/>
                </a:lnTo>
                <a:close/>
              </a:path>
              <a:path w="152400" h="152400">
                <a:moveTo>
                  <a:pt x="55801" y="107735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5801" y="107735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98122" y="107735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145650" y="108204"/>
                </a:moveTo>
                <a:lnTo>
                  <a:pt x="97536" y="108204"/>
                </a:lnTo>
                <a:lnTo>
                  <a:pt x="100584" y="106680"/>
                </a:lnTo>
                <a:lnTo>
                  <a:pt x="146304" y="106680"/>
                </a:lnTo>
                <a:lnTo>
                  <a:pt x="145650" y="108204"/>
                </a:lnTo>
                <a:close/>
              </a:path>
              <a:path w="152400" h="152400">
                <a:moveTo>
                  <a:pt x="56895" y="108204"/>
                </a:moveTo>
                <a:lnTo>
                  <a:pt x="56387" y="108204"/>
                </a:lnTo>
                <a:lnTo>
                  <a:pt x="55801" y="107735"/>
                </a:lnTo>
                <a:lnTo>
                  <a:pt x="56895" y="108204"/>
                </a:lnTo>
                <a:close/>
              </a:path>
              <a:path w="152400" h="152400">
                <a:moveTo>
                  <a:pt x="144344" y="111252"/>
                </a:moveTo>
                <a:lnTo>
                  <a:pt x="89916" y="111252"/>
                </a:lnTo>
                <a:lnTo>
                  <a:pt x="98122" y="107735"/>
                </a:lnTo>
                <a:lnTo>
                  <a:pt x="97536" y="108204"/>
                </a:lnTo>
                <a:lnTo>
                  <a:pt x="145650" y="108204"/>
                </a:lnTo>
                <a:lnTo>
                  <a:pt x="144344" y="111252"/>
                </a:lnTo>
                <a:close/>
              </a:path>
              <a:path w="152400" h="152400">
                <a:moveTo>
                  <a:pt x="66294" y="111252"/>
                </a:moveTo>
                <a:lnTo>
                  <a:pt x="64008" y="111252"/>
                </a:lnTo>
                <a:lnTo>
                  <a:pt x="60960" y="109728"/>
                </a:lnTo>
                <a:lnTo>
                  <a:pt x="66294" y="111252"/>
                </a:lnTo>
                <a:close/>
              </a:path>
              <a:path w="152400" h="152400">
                <a:moveTo>
                  <a:pt x="143038" y="114300"/>
                </a:moveTo>
                <a:lnTo>
                  <a:pt x="79248" y="114300"/>
                </a:lnTo>
                <a:lnTo>
                  <a:pt x="85344" y="112775"/>
                </a:lnTo>
                <a:lnTo>
                  <a:pt x="82296" y="112775"/>
                </a:lnTo>
                <a:lnTo>
                  <a:pt x="92964" y="109728"/>
                </a:lnTo>
                <a:lnTo>
                  <a:pt x="89916" y="111252"/>
                </a:lnTo>
                <a:lnTo>
                  <a:pt x="144344" y="111252"/>
                </a:lnTo>
                <a:lnTo>
                  <a:pt x="143038" y="114300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3528" y="138684"/>
                </a:lnTo>
                <a:lnTo>
                  <a:pt x="33528" y="137160"/>
                </a:lnTo>
                <a:lnTo>
                  <a:pt x="24384" y="131064"/>
                </a:lnTo>
                <a:lnTo>
                  <a:pt x="21336" y="128016"/>
                </a:lnTo>
                <a:lnTo>
                  <a:pt x="15240" y="120396"/>
                </a:lnTo>
                <a:lnTo>
                  <a:pt x="13716" y="118872"/>
                </a:lnTo>
                <a:lnTo>
                  <a:pt x="13716" y="117348"/>
                </a:lnTo>
                <a:lnTo>
                  <a:pt x="140208" y="117348"/>
                </a:lnTo>
                <a:lnTo>
                  <a:pt x="140208" y="118872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29539" y="131064"/>
                </a:lnTo>
                <a:lnTo>
                  <a:pt x="120396" y="137160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7244" y="146304"/>
                </a:lnTo>
                <a:lnTo>
                  <a:pt x="45719" y="144780"/>
                </a:lnTo>
                <a:lnTo>
                  <a:pt x="36576" y="140208"/>
                </a:lnTo>
                <a:lnTo>
                  <a:pt x="35052" y="138684"/>
                </a:lnTo>
                <a:lnTo>
                  <a:pt x="118872" y="138684"/>
                </a:lnTo>
                <a:lnTo>
                  <a:pt x="117348" y="140208"/>
                </a:lnTo>
                <a:lnTo>
                  <a:pt x="108204" y="144780"/>
                </a:lnTo>
                <a:lnTo>
                  <a:pt x="106679" y="146304"/>
                </a:lnTo>
                <a:close/>
              </a:path>
              <a:path w="152400" h="152400">
                <a:moveTo>
                  <a:pt x="94488" y="149352"/>
                </a:moveTo>
                <a:lnTo>
                  <a:pt x="59436" y="149352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49352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60960" y="150876"/>
                </a:lnTo>
                <a:lnTo>
                  <a:pt x="60960" y="149352"/>
                </a:lnTo>
                <a:lnTo>
                  <a:pt x="92964" y="149352"/>
                </a:lnTo>
                <a:lnTo>
                  <a:pt x="92964" y="150876"/>
                </a:lnTo>
                <a:close/>
              </a:path>
              <a:path w="152400" h="152400">
                <a:moveTo>
                  <a:pt x="77724" y="152400"/>
                </a:moveTo>
                <a:lnTo>
                  <a:pt x="70104" y="150876"/>
                </a:lnTo>
                <a:lnTo>
                  <a:pt x="85344" y="150876"/>
                </a:lnTo>
                <a:lnTo>
                  <a:pt x="7772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92467" y="196138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80224" y="4310"/>
                </a:lnTo>
                <a:lnTo>
                  <a:pt x="98107" y="16192"/>
                </a:lnTo>
                <a:lnTo>
                  <a:pt x="109989" y="34075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74180" y="194157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3632" y="6096"/>
                </a:moveTo>
                <a:lnTo>
                  <a:pt x="48768" y="6096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7620"/>
                </a:lnTo>
                <a:lnTo>
                  <a:pt x="45719" y="6096"/>
                </a:lnTo>
                <a:lnTo>
                  <a:pt x="106679" y="6096"/>
                </a:lnTo>
                <a:lnTo>
                  <a:pt x="108204" y="7620"/>
                </a:lnTo>
                <a:lnTo>
                  <a:pt x="117348" y="12192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3528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28016" y="21336"/>
                </a:moveTo>
                <a:lnTo>
                  <a:pt x="24384" y="21336"/>
                </a:lnTo>
                <a:lnTo>
                  <a:pt x="32004" y="13716"/>
                </a:lnTo>
                <a:lnTo>
                  <a:pt x="120396" y="13716"/>
                </a:lnTo>
                <a:lnTo>
                  <a:pt x="128016" y="21336"/>
                </a:lnTo>
                <a:close/>
              </a:path>
              <a:path w="152400" h="152400">
                <a:moveTo>
                  <a:pt x="140208" y="118872"/>
                </a:move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91440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5720"/>
                </a:lnTo>
                <a:lnTo>
                  <a:pt x="12192" y="35052"/>
                </a:lnTo>
                <a:lnTo>
                  <a:pt x="12192" y="33528"/>
                </a:lnTo>
                <a:lnTo>
                  <a:pt x="13716" y="33528"/>
                </a:lnTo>
                <a:lnTo>
                  <a:pt x="13716" y="32004"/>
                </a:lnTo>
                <a:lnTo>
                  <a:pt x="21336" y="24384"/>
                </a:lnTo>
                <a:lnTo>
                  <a:pt x="21336" y="22860"/>
                </a:lnTo>
                <a:lnTo>
                  <a:pt x="22859" y="21336"/>
                </a:lnTo>
                <a:lnTo>
                  <a:pt x="129539" y="21336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2004"/>
                </a:lnTo>
                <a:lnTo>
                  <a:pt x="138684" y="33528"/>
                </a:lnTo>
                <a:lnTo>
                  <a:pt x="140208" y="35052"/>
                </a:lnTo>
                <a:lnTo>
                  <a:pt x="141949" y="38100"/>
                </a:lnTo>
                <a:lnTo>
                  <a:pt x="70104" y="38100"/>
                </a:lnTo>
                <a:lnTo>
                  <a:pt x="59436" y="41148"/>
                </a:lnTo>
                <a:lnTo>
                  <a:pt x="62484" y="41148"/>
                </a:lnTo>
                <a:lnTo>
                  <a:pt x="53339" y="45720"/>
                </a:lnTo>
                <a:lnTo>
                  <a:pt x="54102" y="45720"/>
                </a:lnTo>
                <a:lnTo>
                  <a:pt x="47244" y="50292"/>
                </a:lnTo>
                <a:lnTo>
                  <a:pt x="49072" y="50292"/>
                </a:lnTo>
                <a:lnTo>
                  <a:pt x="46634" y="53340"/>
                </a:lnTo>
                <a:lnTo>
                  <a:pt x="45719" y="53340"/>
                </a:lnTo>
                <a:lnTo>
                  <a:pt x="42236" y="59436"/>
                </a:lnTo>
                <a:lnTo>
                  <a:pt x="41148" y="59436"/>
                </a:lnTo>
                <a:lnTo>
                  <a:pt x="39624" y="64008"/>
                </a:lnTo>
                <a:lnTo>
                  <a:pt x="39841" y="64008"/>
                </a:lnTo>
                <a:lnTo>
                  <a:pt x="38100" y="70104"/>
                </a:lnTo>
                <a:lnTo>
                  <a:pt x="38608" y="70104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5719" y="99060"/>
                </a:lnTo>
                <a:lnTo>
                  <a:pt x="46228" y="99060"/>
                </a:lnTo>
                <a:lnTo>
                  <a:pt x="48260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0901" y="105156"/>
                </a:lnTo>
                <a:lnTo>
                  <a:pt x="56387" y="109728"/>
                </a:lnTo>
                <a:lnTo>
                  <a:pt x="57911" y="109728"/>
                </a:lnTo>
                <a:lnTo>
                  <a:pt x="6019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close/>
              </a:path>
              <a:path w="152400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2400" h="152400">
                <a:moveTo>
                  <a:pt x="85344" y="39624"/>
                </a:moveTo>
                <a:lnTo>
                  <a:pt x="80772" y="38100"/>
                </a:lnTo>
                <a:lnTo>
                  <a:pt x="82296" y="38100"/>
                </a:lnTo>
                <a:lnTo>
                  <a:pt x="85344" y="39624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89916" y="41148"/>
                </a:lnTo>
                <a:lnTo>
                  <a:pt x="92964" y="41148"/>
                </a:lnTo>
                <a:lnTo>
                  <a:pt x="82296" y="38100"/>
                </a:lnTo>
                <a:lnTo>
                  <a:pt x="141949" y="38100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102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102" y="45720"/>
                </a:lnTo>
                <a:close/>
              </a:path>
              <a:path w="152400" h="152400">
                <a:moveTo>
                  <a:pt x="146957" y="50292"/>
                </a:moveTo>
                <a:lnTo>
                  <a:pt x="105155" y="50292"/>
                </a:ln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8768"/>
                </a:lnTo>
                <a:lnTo>
                  <a:pt x="146957" y="50292"/>
                </a:lnTo>
                <a:close/>
              </a:path>
              <a:path w="152400" h="152400">
                <a:moveTo>
                  <a:pt x="49072" y="50292"/>
                </a:moveTo>
                <a:lnTo>
                  <a:pt x="47244" y="50292"/>
                </a:lnTo>
                <a:lnTo>
                  <a:pt x="50292" y="48768"/>
                </a:lnTo>
                <a:lnTo>
                  <a:pt x="49072" y="50292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2108" y="48768"/>
                </a:lnTo>
                <a:lnTo>
                  <a:pt x="105155" y="50292"/>
                </a:lnTo>
                <a:lnTo>
                  <a:pt x="146957" y="50292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634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11632" y="60769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2" y="60769"/>
                </a:lnTo>
                <a:close/>
              </a:path>
              <a:path w="152400" h="152400">
                <a:moveTo>
                  <a:pt x="39624" y="64008"/>
                </a:moveTo>
                <a:lnTo>
                  <a:pt x="41148" y="59436"/>
                </a:lnTo>
                <a:lnTo>
                  <a:pt x="40059" y="63246"/>
                </a:lnTo>
                <a:lnTo>
                  <a:pt x="39624" y="64008"/>
                </a:lnTo>
                <a:close/>
              </a:path>
              <a:path w="152400" h="152400">
                <a:moveTo>
                  <a:pt x="40059" y="63246"/>
                </a:moveTo>
                <a:lnTo>
                  <a:pt x="41148" y="59436"/>
                </a:lnTo>
                <a:lnTo>
                  <a:pt x="42236" y="59436"/>
                </a:lnTo>
                <a:lnTo>
                  <a:pt x="40059" y="63246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2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0876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2" y="60769"/>
                </a:lnTo>
                <a:lnTo>
                  <a:pt x="112775" y="62484"/>
                </a:lnTo>
                <a:lnTo>
                  <a:pt x="150876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39841" y="64008"/>
                </a:moveTo>
                <a:lnTo>
                  <a:pt x="39624" y="64008"/>
                </a:lnTo>
                <a:lnTo>
                  <a:pt x="40059" y="63246"/>
                </a:lnTo>
                <a:lnTo>
                  <a:pt x="39841" y="64008"/>
                </a:lnTo>
                <a:close/>
              </a:path>
              <a:path w="152400" h="152400">
                <a:moveTo>
                  <a:pt x="38608" y="70104"/>
                </a:moveTo>
                <a:lnTo>
                  <a:pt x="38100" y="70104"/>
                </a:lnTo>
                <a:lnTo>
                  <a:pt x="39624" y="67056"/>
                </a:lnTo>
                <a:lnTo>
                  <a:pt x="38608" y="70104"/>
                </a:lnTo>
                <a:close/>
              </a:path>
              <a:path w="152400" h="152400">
                <a:moveTo>
                  <a:pt x="112775" y="85344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14300" y="82296"/>
                </a:lnTo>
                <a:lnTo>
                  <a:pt x="112775" y="85344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111633" y="91630"/>
                </a:moveTo>
                <a:lnTo>
                  <a:pt x="114300" y="82296"/>
                </a:lnTo>
                <a:lnTo>
                  <a:pt x="152400" y="82296"/>
                </a:lnTo>
                <a:lnTo>
                  <a:pt x="152400" y="83820"/>
                </a:lnTo>
                <a:lnTo>
                  <a:pt x="151180" y="89916"/>
                </a:lnTo>
                <a:lnTo>
                  <a:pt x="112775" y="89916"/>
                </a:lnTo>
                <a:lnTo>
                  <a:pt x="111633" y="9163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633" y="91630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118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1633" y="91630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228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228" y="99060"/>
                </a:lnTo>
                <a:close/>
              </a:path>
              <a:path w="152400" h="152400">
                <a:moveTo>
                  <a:pt x="102870" y="104013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8"/>
                </a:lnTo>
                <a:lnTo>
                  <a:pt x="105155" y="102108"/>
                </a:lnTo>
                <a:lnTo>
                  <a:pt x="102870" y="104013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530" y="104013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530" y="104013"/>
                </a:moveTo>
                <a:lnTo>
                  <a:pt x="47244" y="102108"/>
                </a:lnTo>
                <a:lnTo>
                  <a:pt x="48260" y="102108"/>
                </a:lnTo>
                <a:lnTo>
                  <a:pt x="49530" y="104013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2870" y="104013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6957" y="102108"/>
                </a:lnTo>
                <a:lnTo>
                  <a:pt x="146304" y="103632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0901" y="105156"/>
                </a:moveTo>
                <a:lnTo>
                  <a:pt x="50292" y="105156"/>
                </a:lnTo>
                <a:lnTo>
                  <a:pt x="49530" y="104013"/>
                </a:lnTo>
                <a:lnTo>
                  <a:pt x="50901" y="105156"/>
                </a:lnTo>
                <a:close/>
              </a:path>
              <a:path w="152400" h="152400">
                <a:moveTo>
                  <a:pt x="145288" y="109728"/>
                </a:moveTo>
                <a:lnTo>
                  <a:pt x="96012" y="109728"/>
                </a:lnTo>
                <a:lnTo>
                  <a:pt x="102870" y="104013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8204"/>
                </a:lnTo>
                <a:lnTo>
                  <a:pt x="145288" y="109728"/>
                </a:lnTo>
                <a:close/>
              </a:path>
              <a:path w="152400" h="152400">
                <a:moveTo>
                  <a:pt x="57911" y="109728"/>
                </a:moveTo>
                <a:lnTo>
                  <a:pt x="56387" y="109728"/>
                </a:lnTo>
                <a:lnTo>
                  <a:pt x="53339" y="106680"/>
                </a:lnTo>
                <a:lnTo>
                  <a:pt x="57911" y="109728"/>
                </a:lnTo>
                <a:close/>
              </a:path>
              <a:path w="152400" h="152400">
                <a:moveTo>
                  <a:pt x="91630" y="111633"/>
                </a:moveTo>
                <a:lnTo>
                  <a:pt x="99060" y="106680"/>
                </a:lnTo>
                <a:lnTo>
                  <a:pt x="96012" y="109728"/>
                </a:lnTo>
                <a:lnTo>
                  <a:pt x="145288" y="109728"/>
                </a:lnTo>
                <a:lnTo>
                  <a:pt x="144272" y="111252"/>
                </a:lnTo>
                <a:lnTo>
                  <a:pt x="92964" y="111252"/>
                </a:lnTo>
                <a:lnTo>
                  <a:pt x="91630" y="111633"/>
                </a:lnTo>
                <a:close/>
              </a:path>
              <a:path w="152400" h="152400">
                <a:moveTo>
                  <a:pt x="62484" y="112776"/>
                </a:moveTo>
                <a:lnTo>
                  <a:pt x="59436" y="111252"/>
                </a:lnTo>
                <a:lnTo>
                  <a:pt x="60769" y="111633"/>
                </a:lnTo>
                <a:lnTo>
                  <a:pt x="62484" y="112776"/>
                </a:lnTo>
                <a:close/>
              </a:path>
              <a:path w="152400" h="152400">
                <a:moveTo>
                  <a:pt x="60769" y="111633"/>
                </a:moveTo>
                <a:lnTo>
                  <a:pt x="59436" y="111252"/>
                </a:lnTo>
                <a:lnTo>
                  <a:pt x="60197" y="111252"/>
                </a:lnTo>
                <a:lnTo>
                  <a:pt x="60769" y="111633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1630" y="111633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272" y="111252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60769" y="111633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1630" y="111633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129539" y="131064"/>
                </a:moveTo>
                <a:lnTo>
                  <a:pt x="22859" y="131064"/>
                </a:lnTo>
                <a:lnTo>
                  <a:pt x="21336" y="129540"/>
                </a:lnTo>
                <a:lnTo>
                  <a:pt x="13716" y="120396"/>
                </a:lnTo>
                <a:lnTo>
                  <a:pt x="13716" y="118872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9540"/>
                </a:lnTo>
                <a:lnTo>
                  <a:pt x="129539" y="131064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2004" y="138684"/>
                </a:lnTo>
                <a:lnTo>
                  <a:pt x="24384" y="131064"/>
                </a:lnTo>
                <a:lnTo>
                  <a:pt x="128016" y="131064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118872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47244" y="146304"/>
                </a:lnTo>
                <a:lnTo>
                  <a:pt x="105155" y="146304"/>
                </a:lnTo>
                <a:lnTo>
                  <a:pt x="103632" y="147828"/>
                </a:lnTo>
                <a:lnTo>
                  <a:pt x="92964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89916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92467" y="127558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80224" y="4310"/>
                </a:lnTo>
                <a:lnTo>
                  <a:pt x="98107" y="16192"/>
                </a:lnTo>
                <a:lnTo>
                  <a:pt x="109989" y="34075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74180" y="125577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3632" y="6096"/>
                </a:moveTo>
                <a:lnTo>
                  <a:pt x="48768" y="6096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7620"/>
                </a:lnTo>
                <a:lnTo>
                  <a:pt x="45719" y="6096"/>
                </a:lnTo>
                <a:lnTo>
                  <a:pt x="106679" y="6096"/>
                </a:lnTo>
                <a:lnTo>
                  <a:pt x="108204" y="7620"/>
                </a:lnTo>
                <a:lnTo>
                  <a:pt x="117348" y="12192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3528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28016" y="21336"/>
                </a:moveTo>
                <a:lnTo>
                  <a:pt x="24384" y="21336"/>
                </a:lnTo>
                <a:lnTo>
                  <a:pt x="32004" y="13716"/>
                </a:lnTo>
                <a:lnTo>
                  <a:pt x="120396" y="13716"/>
                </a:lnTo>
                <a:lnTo>
                  <a:pt x="128016" y="21336"/>
                </a:lnTo>
                <a:close/>
              </a:path>
              <a:path w="152400" h="152400">
                <a:moveTo>
                  <a:pt x="140208" y="118872"/>
                </a:move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91440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5720"/>
                </a:lnTo>
                <a:lnTo>
                  <a:pt x="12192" y="35052"/>
                </a:lnTo>
                <a:lnTo>
                  <a:pt x="12192" y="33528"/>
                </a:lnTo>
                <a:lnTo>
                  <a:pt x="13716" y="33528"/>
                </a:lnTo>
                <a:lnTo>
                  <a:pt x="13716" y="32004"/>
                </a:lnTo>
                <a:lnTo>
                  <a:pt x="21336" y="24384"/>
                </a:lnTo>
                <a:lnTo>
                  <a:pt x="21336" y="22860"/>
                </a:lnTo>
                <a:lnTo>
                  <a:pt x="22859" y="21336"/>
                </a:lnTo>
                <a:lnTo>
                  <a:pt x="129539" y="21336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2004"/>
                </a:lnTo>
                <a:lnTo>
                  <a:pt x="138684" y="33528"/>
                </a:lnTo>
                <a:lnTo>
                  <a:pt x="140208" y="35052"/>
                </a:lnTo>
                <a:lnTo>
                  <a:pt x="141949" y="38100"/>
                </a:lnTo>
                <a:lnTo>
                  <a:pt x="70104" y="38100"/>
                </a:lnTo>
                <a:lnTo>
                  <a:pt x="59436" y="41148"/>
                </a:lnTo>
                <a:lnTo>
                  <a:pt x="62484" y="41148"/>
                </a:lnTo>
                <a:lnTo>
                  <a:pt x="53339" y="45720"/>
                </a:lnTo>
                <a:lnTo>
                  <a:pt x="54102" y="45720"/>
                </a:lnTo>
                <a:lnTo>
                  <a:pt x="47244" y="50292"/>
                </a:lnTo>
                <a:lnTo>
                  <a:pt x="49072" y="50292"/>
                </a:lnTo>
                <a:lnTo>
                  <a:pt x="46634" y="53340"/>
                </a:lnTo>
                <a:lnTo>
                  <a:pt x="45719" y="53340"/>
                </a:lnTo>
                <a:lnTo>
                  <a:pt x="42236" y="59436"/>
                </a:lnTo>
                <a:lnTo>
                  <a:pt x="41148" y="59436"/>
                </a:lnTo>
                <a:lnTo>
                  <a:pt x="39624" y="64008"/>
                </a:lnTo>
                <a:lnTo>
                  <a:pt x="39841" y="64008"/>
                </a:lnTo>
                <a:lnTo>
                  <a:pt x="38100" y="70104"/>
                </a:lnTo>
                <a:lnTo>
                  <a:pt x="38608" y="70104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5719" y="99060"/>
                </a:lnTo>
                <a:lnTo>
                  <a:pt x="46228" y="99060"/>
                </a:lnTo>
                <a:lnTo>
                  <a:pt x="48260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0901" y="105156"/>
                </a:lnTo>
                <a:lnTo>
                  <a:pt x="56387" y="109728"/>
                </a:lnTo>
                <a:lnTo>
                  <a:pt x="57911" y="109728"/>
                </a:lnTo>
                <a:lnTo>
                  <a:pt x="6019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close/>
              </a:path>
              <a:path w="152400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2400" h="152400">
                <a:moveTo>
                  <a:pt x="85344" y="39624"/>
                </a:moveTo>
                <a:lnTo>
                  <a:pt x="80772" y="38100"/>
                </a:lnTo>
                <a:lnTo>
                  <a:pt x="82296" y="38100"/>
                </a:lnTo>
                <a:lnTo>
                  <a:pt x="85344" y="39624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89916" y="41148"/>
                </a:lnTo>
                <a:lnTo>
                  <a:pt x="92964" y="41148"/>
                </a:lnTo>
                <a:lnTo>
                  <a:pt x="82296" y="38100"/>
                </a:lnTo>
                <a:lnTo>
                  <a:pt x="141949" y="38100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102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102" y="45720"/>
                </a:lnTo>
                <a:close/>
              </a:path>
              <a:path w="152400" h="152400">
                <a:moveTo>
                  <a:pt x="146957" y="50292"/>
                </a:moveTo>
                <a:lnTo>
                  <a:pt x="105155" y="50292"/>
                </a:ln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8768"/>
                </a:lnTo>
                <a:lnTo>
                  <a:pt x="146957" y="50292"/>
                </a:lnTo>
                <a:close/>
              </a:path>
              <a:path w="152400" h="152400">
                <a:moveTo>
                  <a:pt x="49072" y="50292"/>
                </a:moveTo>
                <a:lnTo>
                  <a:pt x="47244" y="50292"/>
                </a:lnTo>
                <a:lnTo>
                  <a:pt x="50292" y="48768"/>
                </a:lnTo>
                <a:lnTo>
                  <a:pt x="49072" y="50292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2108" y="48768"/>
                </a:lnTo>
                <a:lnTo>
                  <a:pt x="105155" y="50292"/>
                </a:lnTo>
                <a:lnTo>
                  <a:pt x="146957" y="50292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634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11632" y="60769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2" y="60769"/>
                </a:lnTo>
                <a:close/>
              </a:path>
              <a:path w="152400" h="152400">
                <a:moveTo>
                  <a:pt x="39624" y="64008"/>
                </a:moveTo>
                <a:lnTo>
                  <a:pt x="41148" y="59436"/>
                </a:lnTo>
                <a:lnTo>
                  <a:pt x="40059" y="63246"/>
                </a:lnTo>
                <a:lnTo>
                  <a:pt x="39624" y="64008"/>
                </a:lnTo>
                <a:close/>
              </a:path>
              <a:path w="152400" h="152400">
                <a:moveTo>
                  <a:pt x="40059" y="63246"/>
                </a:moveTo>
                <a:lnTo>
                  <a:pt x="41148" y="59436"/>
                </a:lnTo>
                <a:lnTo>
                  <a:pt x="42236" y="59436"/>
                </a:lnTo>
                <a:lnTo>
                  <a:pt x="40059" y="63246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2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0876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2" y="60769"/>
                </a:lnTo>
                <a:lnTo>
                  <a:pt x="112775" y="62484"/>
                </a:lnTo>
                <a:lnTo>
                  <a:pt x="150876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39841" y="64008"/>
                </a:moveTo>
                <a:lnTo>
                  <a:pt x="39624" y="64008"/>
                </a:lnTo>
                <a:lnTo>
                  <a:pt x="40059" y="63246"/>
                </a:lnTo>
                <a:lnTo>
                  <a:pt x="39841" y="64008"/>
                </a:lnTo>
                <a:close/>
              </a:path>
              <a:path w="152400" h="152400">
                <a:moveTo>
                  <a:pt x="38608" y="70104"/>
                </a:moveTo>
                <a:lnTo>
                  <a:pt x="38100" y="70104"/>
                </a:lnTo>
                <a:lnTo>
                  <a:pt x="39624" y="67056"/>
                </a:lnTo>
                <a:lnTo>
                  <a:pt x="38608" y="70104"/>
                </a:lnTo>
                <a:close/>
              </a:path>
              <a:path w="152400" h="152400">
                <a:moveTo>
                  <a:pt x="112775" y="85344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14300" y="82296"/>
                </a:lnTo>
                <a:lnTo>
                  <a:pt x="112775" y="85344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111633" y="91630"/>
                </a:moveTo>
                <a:lnTo>
                  <a:pt x="114300" y="82296"/>
                </a:lnTo>
                <a:lnTo>
                  <a:pt x="152400" y="82296"/>
                </a:lnTo>
                <a:lnTo>
                  <a:pt x="152400" y="83820"/>
                </a:lnTo>
                <a:lnTo>
                  <a:pt x="151180" y="89916"/>
                </a:lnTo>
                <a:lnTo>
                  <a:pt x="112775" y="89916"/>
                </a:lnTo>
                <a:lnTo>
                  <a:pt x="111633" y="9163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633" y="91630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118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1633" y="91630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228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228" y="99060"/>
                </a:lnTo>
                <a:close/>
              </a:path>
              <a:path w="152400" h="152400">
                <a:moveTo>
                  <a:pt x="102870" y="104013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8"/>
                </a:lnTo>
                <a:lnTo>
                  <a:pt x="105155" y="102108"/>
                </a:lnTo>
                <a:lnTo>
                  <a:pt x="102870" y="104013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530" y="104013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530" y="104013"/>
                </a:moveTo>
                <a:lnTo>
                  <a:pt x="47244" y="102108"/>
                </a:lnTo>
                <a:lnTo>
                  <a:pt x="48260" y="102108"/>
                </a:lnTo>
                <a:lnTo>
                  <a:pt x="49530" y="104013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2870" y="104013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6957" y="102108"/>
                </a:lnTo>
                <a:lnTo>
                  <a:pt x="146304" y="103632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0901" y="105156"/>
                </a:moveTo>
                <a:lnTo>
                  <a:pt x="50292" y="105156"/>
                </a:lnTo>
                <a:lnTo>
                  <a:pt x="49530" y="104013"/>
                </a:lnTo>
                <a:lnTo>
                  <a:pt x="50901" y="105156"/>
                </a:lnTo>
                <a:close/>
              </a:path>
              <a:path w="152400" h="152400">
                <a:moveTo>
                  <a:pt x="145288" y="109728"/>
                </a:moveTo>
                <a:lnTo>
                  <a:pt x="96012" y="109728"/>
                </a:lnTo>
                <a:lnTo>
                  <a:pt x="102870" y="104013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8204"/>
                </a:lnTo>
                <a:lnTo>
                  <a:pt x="145288" y="109728"/>
                </a:lnTo>
                <a:close/>
              </a:path>
              <a:path w="152400" h="152400">
                <a:moveTo>
                  <a:pt x="57911" y="109728"/>
                </a:moveTo>
                <a:lnTo>
                  <a:pt x="56387" y="109728"/>
                </a:lnTo>
                <a:lnTo>
                  <a:pt x="53339" y="106680"/>
                </a:lnTo>
                <a:lnTo>
                  <a:pt x="57911" y="109728"/>
                </a:lnTo>
                <a:close/>
              </a:path>
              <a:path w="152400" h="152400">
                <a:moveTo>
                  <a:pt x="91630" y="111633"/>
                </a:moveTo>
                <a:lnTo>
                  <a:pt x="99060" y="106680"/>
                </a:lnTo>
                <a:lnTo>
                  <a:pt x="96012" y="109728"/>
                </a:lnTo>
                <a:lnTo>
                  <a:pt x="145288" y="109728"/>
                </a:lnTo>
                <a:lnTo>
                  <a:pt x="144272" y="111252"/>
                </a:lnTo>
                <a:lnTo>
                  <a:pt x="92964" y="111252"/>
                </a:lnTo>
                <a:lnTo>
                  <a:pt x="91630" y="111633"/>
                </a:lnTo>
                <a:close/>
              </a:path>
              <a:path w="152400" h="152400">
                <a:moveTo>
                  <a:pt x="62484" y="112776"/>
                </a:moveTo>
                <a:lnTo>
                  <a:pt x="59436" y="111252"/>
                </a:lnTo>
                <a:lnTo>
                  <a:pt x="60769" y="111633"/>
                </a:lnTo>
                <a:lnTo>
                  <a:pt x="62484" y="112776"/>
                </a:lnTo>
                <a:close/>
              </a:path>
              <a:path w="152400" h="152400">
                <a:moveTo>
                  <a:pt x="60769" y="111633"/>
                </a:moveTo>
                <a:lnTo>
                  <a:pt x="59436" y="111252"/>
                </a:lnTo>
                <a:lnTo>
                  <a:pt x="60197" y="111252"/>
                </a:lnTo>
                <a:lnTo>
                  <a:pt x="60769" y="111633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1630" y="111633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272" y="111252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60769" y="111633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1630" y="111633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129539" y="131064"/>
                </a:moveTo>
                <a:lnTo>
                  <a:pt x="22859" y="131064"/>
                </a:lnTo>
                <a:lnTo>
                  <a:pt x="21336" y="129540"/>
                </a:lnTo>
                <a:lnTo>
                  <a:pt x="13716" y="120396"/>
                </a:lnTo>
                <a:lnTo>
                  <a:pt x="13716" y="118872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9540"/>
                </a:lnTo>
                <a:lnTo>
                  <a:pt x="129539" y="131064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2004" y="138684"/>
                </a:lnTo>
                <a:lnTo>
                  <a:pt x="24384" y="131064"/>
                </a:lnTo>
                <a:lnTo>
                  <a:pt x="128016" y="131064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118872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47244" y="146304"/>
                </a:lnTo>
                <a:lnTo>
                  <a:pt x="105155" y="146304"/>
                </a:lnTo>
                <a:lnTo>
                  <a:pt x="103632" y="147828"/>
                </a:lnTo>
                <a:lnTo>
                  <a:pt x="92964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89916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133263" y="908294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523490" y="850400"/>
            <a:ext cx="379730" cy="4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–</a:t>
            </a:r>
            <a:r>
              <a:rPr dirty="0" baseline="-12731" sz="3600" spc="-7">
                <a:latin typeface="Times New Roman"/>
                <a:cs typeface="Times New Roman"/>
              </a:rPr>
              <a:t>C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46064" y="1769363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114300"/>
                </a:moveTo>
                <a:lnTo>
                  <a:pt x="495300" y="0"/>
                </a:lnTo>
                <a:lnTo>
                  <a:pt x="572529" y="38100"/>
                </a:lnTo>
                <a:lnTo>
                  <a:pt x="513587" y="38100"/>
                </a:lnTo>
                <a:lnTo>
                  <a:pt x="513587" y="76200"/>
                </a:lnTo>
                <a:lnTo>
                  <a:pt x="570497" y="76200"/>
                </a:lnTo>
                <a:lnTo>
                  <a:pt x="495300" y="114300"/>
                </a:lnTo>
                <a:close/>
              </a:path>
              <a:path w="609600" h="114300">
                <a:moveTo>
                  <a:pt x="4953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95300" y="38100"/>
                </a:lnTo>
                <a:lnTo>
                  <a:pt x="495300" y="76200"/>
                </a:lnTo>
                <a:close/>
              </a:path>
              <a:path w="609600" h="114300">
                <a:moveTo>
                  <a:pt x="570497" y="76200"/>
                </a:moveTo>
                <a:lnTo>
                  <a:pt x="513587" y="76200"/>
                </a:lnTo>
                <a:lnTo>
                  <a:pt x="513587" y="38100"/>
                </a:lnTo>
                <a:lnTo>
                  <a:pt x="572529" y="38100"/>
                </a:lnTo>
                <a:lnTo>
                  <a:pt x="609600" y="56387"/>
                </a:lnTo>
                <a:lnTo>
                  <a:pt x="570497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336291" y="1481281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6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70590" y="130149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25674" y="1479804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15767" y="1463040"/>
            <a:ext cx="881380" cy="576580"/>
          </a:xfrm>
          <a:custGeom>
            <a:avLst/>
            <a:gdLst/>
            <a:ahLst/>
            <a:cxnLst/>
            <a:rect l="l" t="t" r="r" b="b"/>
            <a:pathLst>
              <a:path w="881379" h="576580">
                <a:moveTo>
                  <a:pt x="861059" y="576071"/>
                </a:moveTo>
                <a:lnTo>
                  <a:pt x="0" y="33527"/>
                </a:lnTo>
                <a:lnTo>
                  <a:pt x="19812" y="0"/>
                </a:lnTo>
                <a:lnTo>
                  <a:pt x="880872" y="542543"/>
                </a:lnTo>
                <a:lnTo>
                  <a:pt x="861059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717292" y="2005583"/>
            <a:ext cx="878205" cy="500380"/>
          </a:xfrm>
          <a:custGeom>
            <a:avLst/>
            <a:gdLst/>
            <a:ahLst/>
            <a:cxnLst/>
            <a:rect l="l" t="t" r="r" b="b"/>
            <a:pathLst>
              <a:path w="878204" h="500380">
                <a:moveTo>
                  <a:pt x="18288" y="499872"/>
                </a:moveTo>
                <a:lnTo>
                  <a:pt x="0" y="467867"/>
                </a:lnTo>
                <a:lnTo>
                  <a:pt x="859535" y="0"/>
                </a:lnTo>
                <a:lnTo>
                  <a:pt x="877824" y="33528"/>
                </a:lnTo>
                <a:lnTo>
                  <a:pt x="18288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762646" y="1566862"/>
            <a:ext cx="18415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056882" y="1694688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46976" y="1677924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79" h="574675">
                <a:moveTo>
                  <a:pt x="859535" y="574547"/>
                </a:moveTo>
                <a:lnTo>
                  <a:pt x="0" y="32004"/>
                </a:lnTo>
                <a:lnTo>
                  <a:pt x="19811" y="0"/>
                </a:lnTo>
                <a:lnTo>
                  <a:pt x="880871" y="542543"/>
                </a:lnTo>
                <a:lnTo>
                  <a:pt x="859535" y="57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46976" y="2220467"/>
            <a:ext cx="879475" cy="500380"/>
          </a:xfrm>
          <a:custGeom>
            <a:avLst/>
            <a:gdLst/>
            <a:ahLst/>
            <a:cxnLst/>
            <a:rect l="l" t="t" r="r" b="b"/>
            <a:pathLst>
              <a:path w="879475" h="500380">
                <a:moveTo>
                  <a:pt x="18287" y="499872"/>
                </a:moveTo>
                <a:lnTo>
                  <a:pt x="0" y="466343"/>
                </a:lnTo>
                <a:lnTo>
                  <a:pt x="861059" y="0"/>
                </a:lnTo>
                <a:lnTo>
                  <a:pt x="879347" y="33528"/>
                </a:lnTo>
                <a:lnTo>
                  <a:pt x="18287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7094140" y="1779984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100093" y="2249090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86271" y="4612591"/>
            <a:ext cx="2781300" cy="170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2400">
                <a:latin typeface="宋体"/>
                <a:cs typeface="宋体"/>
              </a:rPr>
              <a:t>改</a:t>
            </a:r>
            <a:r>
              <a:rPr dirty="0" sz="2400" spc="20">
                <a:latin typeface="宋体"/>
                <a:cs typeface="宋体"/>
              </a:rPr>
              <a:t>变</a:t>
            </a:r>
            <a:r>
              <a:rPr dirty="0" sz="2400">
                <a:latin typeface="宋体"/>
                <a:cs typeface="宋体"/>
              </a:rPr>
              <a:t>充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时间</a:t>
            </a:r>
            <a:r>
              <a:rPr dirty="0" sz="2400">
                <a:latin typeface="宋体"/>
                <a:cs typeface="宋体"/>
              </a:rPr>
              <a:t>常数 </a:t>
            </a:r>
            <a:r>
              <a:rPr dirty="0" sz="2400">
                <a:latin typeface="宋体"/>
                <a:cs typeface="宋体"/>
              </a:rPr>
              <a:t> 充电：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∥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6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C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放电：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6</a:t>
            </a: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276088" y="3945636"/>
            <a:ext cx="3770375" cy="314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2679" y="6347460"/>
            <a:ext cx="3314700" cy="114300"/>
          </a:xfrm>
          <a:custGeom>
            <a:avLst/>
            <a:gdLst/>
            <a:ahLst/>
            <a:cxnLst/>
            <a:rect l="l" t="t" r="r" b="b"/>
            <a:pathLst>
              <a:path w="3314700" h="114300">
                <a:moveTo>
                  <a:pt x="3200400" y="114300"/>
                </a:moveTo>
                <a:lnTo>
                  <a:pt x="3200400" y="0"/>
                </a:lnTo>
                <a:lnTo>
                  <a:pt x="3277629" y="38100"/>
                </a:lnTo>
                <a:lnTo>
                  <a:pt x="3218688" y="38100"/>
                </a:lnTo>
                <a:lnTo>
                  <a:pt x="3218688" y="76200"/>
                </a:lnTo>
                <a:lnTo>
                  <a:pt x="3275597" y="76200"/>
                </a:lnTo>
                <a:lnTo>
                  <a:pt x="3200400" y="114300"/>
                </a:lnTo>
                <a:close/>
              </a:path>
              <a:path w="3314700" h="114300">
                <a:moveTo>
                  <a:pt x="32004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200400" y="38100"/>
                </a:lnTo>
                <a:lnTo>
                  <a:pt x="3200400" y="76200"/>
                </a:lnTo>
                <a:close/>
              </a:path>
              <a:path w="3314700" h="114300">
                <a:moveTo>
                  <a:pt x="3275597" y="76200"/>
                </a:moveTo>
                <a:lnTo>
                  <a:pt x="3218688" y="76200"/>
                </a:lnTo>
                <a:lnTo>
                  <a:pt x="3218688" y="38100"/>
                </a:lnTo>
                <a:lnTo>
                  <a:pt x="3277629" y="38100"/>
                </a:lnTo>
                <a:lnTo>
                  <a:pt x="3314700" y="56387"/>
                </a:lnTo>
                <a:lnTo>
                  <a:pt x="32755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97167" y="5718048"/>
            <a:ext cx="114300" cy="1257300"/>
          </a:xfrm>
          <a:custGeom>
            <a:avLst/>
            <a:gdLst/>
            <a:ahLst/>
            <a:cxnLst/>
            <a:rect l="l" t="t" r="r" b="b"/>
            <a:pathLst>
              <a:path w="114300" h="1257300">
                <a:moveTo>
                  <a:pt x="38100" y="114299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299"/>
                </a:lnTo>
                <a:close/>
              </a:path>
              <a:path w="114300" h="1257300">
                <a:moveTo>
                  <a:pt x="76200" y="1257300"/>
                </a:moveTo>
                <a:lnTo>
                  <a:pt x="38100" y="1257300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1257300"/>
                </a:lnTo>
                <a:close/>
              </a:path>
              <a:path w="114300" h="1257300">
                <a:moveTo>
                  <a:pt x="114300" y="114300"/>
                </a:moveTo>
                <a:lnTo>
                  <a:pt x="76200" y="114299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24279" y="5426009"/>
            <a:ext cx="342900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80">
                <a:latin typeface="Times New Roman"/>
                <a:cs typeface="Times New Roman"/>
              </a:rPr>
              <a:t>v</a:t>
            </a:r>
            <a:r>
              <a:rPr dirty="0" baseline="-21164" sz="3150" spc="22">
                <a:latin typeface="Times New Roman"/>
                <a:cs typeface="Times New Roman"/>
              </a:rPr>
              <a:t>o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1338" y="6321127"/>
            <a:ext cx="1238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8315" y="5942076"/>
            <a:ext cx="632460" cy="949960"/>
          </a:xfrm>
          <a:custGeom>
            <a:avLst/>
            <a:gdLst/>
            <a:ahLst/>
            <a:cxnLst/>
            <a:rect l="l" t="t" r="r" b="b"/>
            <a:pathLst>
              <a:path w="632459" h="949959">
                <a:moveTo>
                  <a:pt x="600455" y="949451"/>
                </a:moveTo>
                <a:lnTo>
                  <a:pt x="0" y="21335"/>
                </a:lnTo>
                <a:lnTo>
                  <a:pt x="32003" y="0"/>
                </a:lnTo>
                <a:lnTo>
                  <a:pt x="632460" y="928116"/>
                </a:lnTo>
                <a:lnTo>
                  <a:pt x="600455" y="949451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45630" y="5940552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0"/>
                </a:moveTo>
                <a:lnTo>
                  <a:pt x="0" y="928116"/>
                </a:lnTo>
              </a:path>
            </a:pathLst>
          </a:custGeom>
          <a:ln w="38100">
            <a:solidFill>
              <a:srgbClr val="FF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9628" y="5942076"/>
            <a:ext cx="632460" cy="949960"/>
          </a:xfrm>
          <a:custGeom>
            <a:avLst/>
            <a:gdLst/>
            <a:ahLst/>
            <a:cxnLst/>
            <a:rect l="l" t="t" r="r" b="b"/>
            <a:pathLst>
              <a:path w="632459" h="949959">
                <a:moveTo>
                  <a:pt x="600455" y="949451"/>
                </a:moveTo>
                <a:lnTo>
                  <a:pt x="0" y="21335"/>
                </a:lnTo>
                <a:lnTo>
                  <a:pt x="32003" y="0"/>
                </a:lnTo>
                <a:lnTo>
                  <a:pt x="632459" y="928116"/>
                </a:lnTo>
                <a:lnTo>
                  <a:pt x="600455" y="949451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5417" y="5940552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0"/>
                </a:moveTo>
                <a:lnTo>
                  <a:pt x="0" y="928116"/>
                </a:lnTo>
              </a:path>
            </a:pathLst>
          </a:custGeom>
          <a:ln w="38100">
            <a:solidFill>
              <a:srgbClr val="FF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19416" y="5942076"/>
            <a:ext cx="632460" cy="949960"/>
          </a:xfrm>
          <a:custGeom>
            <a:avLst/>
            <a:gdLst/>
            <a:ahLst/>
            <a:cxnLst/>
            <a:rect l="l" t="t" r="r" b="b"/>
            <a:pathLst>
              <a:path w="632459" h="949959">
                <a:moveTo>
                  <a:pt x="600455" y="949451"/>
                </a:moveTo>
                <a:lnTo>
                  <a:pt x="0" y="21335"/>
                </a:lnTo>
                <a:lnTo>
                  <a:pt x="32003" y="0"/>
                </a:lnTo>
                <a:lnTo>
                  <a:pt x="632460" y="928116"/>
                </a:lnTo>
                <a:lnTo>
                  <a:pt x="600455" y="949451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26730" y="5940552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0"/>
                </a:moveTo>
                <a:lnTo>
                  <a:pt x="0" y="928116"/>
                </a:lnTo>
              </a:path>
            </a:pathLst>
          </a:custGeom>
          <a:ln w="38100">
            <a:solidFill>
              <a:srgbClr val="FF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10728" y="5942076"/>
            <a:ext cx="632460" cy="949960"/>
          </a:xfrm>
          <a:custGeom>
            <a:avLst/>
            <a:gdLst/>
            <a:ahLst/>
            <a:cxnLst/>
            <a:rect l="l" t="t" r="r" b="b"/>
            <a:pathLst>
              <a:path w="632459" h="949959">
                <a:moveTo>
                  <a:pt x="600455" y="949451"/>
                </a:moveTo>
                <a:lnTo>
                  <a:pt x="0" y="21335"/>
                </a:lnTo>
                <a:lnTo>
                  <a:pt x="32003" y="0"/>
                </a:lnTo>
                <a:lnTo>
                  <a:pt x="632459" y="928116"/>
                </a:lnTo>
                <a:lnTo>
                  <a:pt x="600455" y="949451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6517" y="5940552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0"/>
                </a:moveTo>
                <a:lnTo>
                  <a:pt x="0" y="928116"/>
                </a:lnTo>
              </a:path>
            </a:pathLst>
          </a:custGeom>
          <a:ln w="38100">
            <a:solidFill>
              <a:srgbClr val="FF5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3579" y="1722120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114300"/>
                </a:moveTo>
                <a:lnTo>
                  <a:pt x="495300" y="0"/>
                </a:lnTo>
                <a:lnTo>
                  <a:pt x="570497" y="38100"/>
                </a:lnTo>
                <a:lnTo>
                  <a:pt x="513587" y="38100"/>
                </a:lnTo>
                <a:lnTo>
                  <a:pt x="513587" y="76200"/>
                </a:lnTo>
                <a:lnTo>
                  <a:pt x="572529" y="76200"/>
                </a:lnTo>
                <a:lnTo>
                  <a:pt x="495300" y="114300"/>
                </a:lnTo>
                <a:close/>
              </a:path>
              <a:path w="609600" h="114300">
                <a:moveTo>
                  <a:pt x="4953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95300" y="38100"/>
                </a:lnTo>
                <a:lnTo>
                  <a:pt x="495300" y="76200"/>
                </a:lnTo>
                <a:close/>
              </a:path>
              <a:path w="609600" h="114300">
                <a:moveTo>
                  <a:pt x="572529" y="76200"/>
                </a:moveTo>
                <a:lnTo>
                  <a:pt x="513587" y="76200"/>
                </a:lnTo>
                <a:lnTo>
                  <a:pt x="513587" y="38100"/>
                </a:lnTo>
                <a:lnTo>
                  <a:pt x="570497" y="38100"/>
                </a:lnTo>
                <a:lnTo>
                  <a:pt x="609600" y="57912"/>
                </a:lnTo>
                <a:lnTo>
                  <a:pt x="572529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74079" y="2865119"/>
            <a:ext cx="551815" cy="114300"/>
          </a:xfrm>
          <a:custGeom>
            <a:avLst/>
            <a:gdLst/>
            <a:ahLst/>
            <a:cxnLst/>
            <a:rect l="l" t="t" r="r" b="b"/>
            <a:pathLst>
              <a:path w="55181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55181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551815" h="114300">
                <a:moveTo>
                  <a:pt x="551687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51687" y="38100"/>
                </a:lnTo>
                <a:lnTo>
                  <a:pt x="551687" y="762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55335" y="2656332"/>
            <a:ext cx="1732914" cy="56515"/>
          </a:xfrm>
          <a:custGeom>
            <a:avLst/>
            <a:gdLst/>
            <a:ahLst/>
            <a:cxnLst/>
            <a:rect l="l" t="t" r="r" b="b"/>
            <a:pathLst>
              <a:path w="1732915" h="56514">
                <a:moveTo>
                  <a:pt x="1732787" y="56387"/>
                </a:moveTo>
                <a:lnTo>
                  <a:pt x="0" y="38100"/>
                </a:lnTo>
                <a:lnTo>
                  <a:pt x="0" y="0"/>
                </a:lnTo>
                <a:lnTo>
                  <a:pt x="1732787" y="18287"/>
                </a:lnTo>
                <a:lnTo>
                  <a:pt x="173278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25267" y="24650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5267" y="29222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83379" y="2693669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 h="0">
                <a:moveTo>
                  <a:pt x="0" y="0"/>
                </a:moveTo>
                <a:lnTo>
                  <a:pt x="1085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5867" y="2693669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25979" y="2369820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1867" y="246506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9067" y="246506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11217" y="271271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26030" y="2923032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39467" y="246506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86476" y="372009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7067" y="360883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843479" y="372009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87267" y="3608070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 h="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44267" y="360807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8280" y="360807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77517" y="3608832"/>
            <a:ext cx="0" cy="856615"/>
          </a:xfrm>
          <a:custGeom>
            <a:avLst/>
            <a:gdLst/>
            <a:ahLst/>
            <a:cxnLst/>
            <a:rect l="l" t="t" r="r" b="b"/>
            <a:pathLst>
              <a:path w="0" h="856614">
                <a:moveTo>
                  <a:pt x="0" y="0"/>
                </a:moveTo>
                <a:lnTo>
                  <a:pt x="0" y="8564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17035" y="2618232"/>
            <a:ext cx="466725" cy="123825"/>
          </a:xfrm>
          <a:custGeom>
            <a:avLst/>
            <a:gdLst/>
            <a:ahLst/>
            <a:cxnLst/>
            <a:rect l="l" t="t" r="r" b="b"/>
            <a:pathLst>
              <a:path w="466725" h="123825">
                <a:moveTo>
                  <a:pt x="0" y="0"/>
                </a:moveTo>
                <a:lnTo>
                  <a:pt x="466344" y="0"/>
                </a:lnTo>
                <a:lnTo>
                  <a:pt x="466344" y="123443"/>
                </a:lnTo>
                <a:lnTo>
                  <a:pt x="0" y="123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7223" y="2598419"/>
            <a:ext cx="504825" cy="163195"/>
          </a:xfrm>
          <a:custGeom>
            <a:avLst/>
            <a:gdLst/>
            <a:ahLst/>
            <a:cxnLst/>
            <a:rect l="l" t="t" r="r" b="b"/>
            <a:pathLst>
              <a:path w="504825" h="163194">
                <a:moveTo>
                  <a:pt x="504443" y="163068"/>
                </a:moveTo>
                <a:lnTo>
                  <a:pt x="0" y="163068"/>
                </a:lnTo>
                <a:lnTo>
                  <a:pt x="0" y="0"/>
                </a:lnTo>
                <a:lnTo>
                  <a:pt x="504443" y="0"/>
                </a:lnTo>
                <a:lnTo>
                  <a:pt x="5044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24967"/>
                </a:lnTo>
                <a:lnTo>
                  <a:pt x="19812" y="124968"/>
                </a:lnTo>
                <a:lnTo>
                  <a:pt x="38100" y="143256"/>
                </a:lnTo>
                <a:lnTo>
                  <a:pt x="504443" y="143256"/>
                </a:lnTo>
                <a:lnTo>
                  <a:pt x="504443" y="163068"/>
                </a:lnTo>
                <a:close/>
              </a:path>
              <a:path w="504825" h="16319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504825" h="163194">
                <a:moveTo>
                  <a:pt x="4663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466343" y="19812"/>
                </a:lnTo>
                <a:lnTo>
                  <a:pt x="466343" y="38100"/>
                </a:lnTo>
                <a:close/>
              </a:path>
              <a:path w="504825" h="163194">
                <a:moveTo>
                  <a:pt x="466343" y="143256"/>
                </a:moveTo>
                <a:lnTo>
                  <a:pt x="466343" y="19812"/>
                </a:lnTo>
                <a:lnTo>
                  <a:pt x="486156" y="38100"/>
                </a:lnTo>
                <a:lnTo>
                  <a:pt x="504443" y="38100"/>
                </a:lnTo>
                <a:lnTo>
                  <a:pt x="504443" y="124967"/>
                </a:lnTo>
                <a:lnTo>
                  <a:pt x="486156" y="124968"/>
                </a:lnTo>
                <a:lnTo>
                  <a:pt x="466343" y="143256"/>
                </a:lnTo>
                <a:close/>
              </a:path>
              <a:path w="504825" h="163194">
                <a:moveTo>
                  <a:pt x="504443" y="38100"/>
                </a:moveTo>
                <a:lnTo>
                  <a:pt x="486156" y="38100"/>
                </a:lnTo>
                <a:lnTo>
                  <a:pt x="466343" y="19812"/>
                </a:lnTo>
                <a:lnTo>
                  <a:pt x="504443" y="19812"/>
                </a:lnTo>
                <a:lnTo>
                  <a:pt x="504443" y="38100"/>
                </a:lnTo>
                <a:close/>
              </a:path>
              <a:path w="504825" h="163194">
                <a:moveTo>
                  <a:pt x="38100" y="143256"/>
                </a:moveTo>
                <a:lnTo>
                  <a:pt x="19812" y="124968"/>
                </a:lnTo>
                <a:lnTo>
                  <a:pt x="38100" y="124967"/>
                </a:lnTo>
                <a:lnTo>
                  <a:pt x="38100" y="143256"/>
                </a:lnTo>
                <a:close/>
              </a:path>
              <a:path w="504825" h="163194">
                <a:moveTo>
                  <a:pt x="466343" y="143256"/>
                </a:moveTo>
                <a:lnTo>
                  <a:pt x="38100" y="143256"/>
                </a:lnTo>
                <a:lnTo>
                  <a:pt x="38100" y="124967"/>
                </a:lnTo>
                <a:lnTo>
                  <a:pt x="466343" y="124967"/>
                </a:lnTo>
                <a:lnTo>
                  <a:pt x="466343" y="143256"/>
                </a:lnTo>
                <a:close/>
              </a:path>
              <a:path w="504825" h="163194">
                <a:moveTo>
                  <a:pt x="504443" y="143256"/>
                </a:moveTo>
                <a:lnTo>
                  <a:pt x="466343" y="143256"/>
                </a:lnTo>
                <a:lnTo>
                  <a:pt x="486156" y="124968"/>
                </a:lnTo>
                <a:lnTo>
                  <a:pt x="504443" y="124967"/>
                </a:lnTo>
                <a:lnTo>
                  <a:pt x="504443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35473" y="2694432"/>
            <a:ext cx="0" cy="1553210"/>
          </a:xfrm>
          <a:custGeom>
            <a:avLst/>
            <a:gdLst/>
            <a:ahLst/>
            <a:cxnLst/>
            <a:rect l="l" t="t" r="r" b="b"/>
            <a:pathLst>
              <a:path w="0" h="1553210">
                <a:moveTo>
                  <a:pt x="0" y="0"/>
                </a:moveTo>
                <a:lnTo>
                  <a:pt x="0" y="15529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4023" y="4209288"/>
            <a:ext cx="344805" cy="47625"/>
          </a:xfrm>
          <a:custGeom>
            <a:avLst/>
            <a:gdLst/>
            <a:ahLst/>
            <a:cxnLst/>
            <a:rect l="l" t="t" r="r" b="b"/>
            <a:pathLst>
              <a:path w="344804" h="47625">
                <a:moveTo>
                  <a:pt x="1524" y="47243"/>
                </a:moveTo>
                <a:lnTo>
                  <a:pt x="0" y="9143"/>
                </a:lnTo>
                <a:lnTo>
                  <a:pt x="342899" y="0"/>
                </a:lnTo>
                <a:lnTo>
                  <a:pt x="344424" y="38100"/>
                </a:lnTo>
                <a:lnTo>
                  <a:pt x="1524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69535" y="3466338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88585" y="3456432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45785" y="3332988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81727" y="3438144"/>
            <a:ext cx="500380" cy="256540"/>
          </a:xfrm>
          <a:custGeom>
            <a:avLst/>
            <a:gdLst/>
            <a:ahLst/>
            <a:cxnLst/>
            <a:rect l="l" t="t" r="r" b="b"/>
            <a:pathLst>
              <a:path w="500379" h="256539">
                <a:moveTo>
                  <a:pt x="499872" y="256031"/>
                </a:moveTo>
                <a:lnTo>
                  <a:pt x="0" y="256031"/>
                </a:lnTo>
                <a:lnTo>
                  <a:pt x="249936" y="0"/>
                </a:lnTo>
                <a:lnTo>
                  <a:pt x="290104" y="41147"/>
                </a:lnTo>
                <a:lnTo>
                  <a:pt x="236219" y="41147"/>
                </a:lnTo>
                <a:lnTo>
                  <a:pt x="249885" y="55118"/>
                </a:lnTo>
                <a:lnTo>
                  <a:pt x="89448" y="217931"/>
                </a:lnTo>
                <a:lnTo>
                  <a:pt x="44195" y="217931"/>
                </a:lnTo>
                <a:lnTo>
                  <a:pt x="57912" y="249935"/>
                </a:lnTo>
                <a:lnTo>
                  <a:pt x="493921" y="249935"/>
                </a:lnTo>
                <a:lnTo>
                  <a:pt x="499872" y="256031"/>
                </a:lnTo>
                <a:close/>
              </a:path>
              <a:path w="500379" h="256539">
                <a:moveTo>
                  <a:pt x="249885" y="55118"/>
                </a:moveTo>
                <a:lnTo>
                  <a:pt x="236219" y="41147"/>
                </a:lnTo>
                <a:lnTo>
                  <a:pt x="263652" y="41147"/>
                </a:lnTo>
                <a:lnTo>
                  <a:pt x="249885" y="55118"/>
                </a:lnTo>
                <a:close/>
              </a:path>
              <a:path w="500379" h="256539">
                <a:moveTo>
                  <a:pt x="440436" y="249935"/>
                </a:moveTo>
                <a:lnTo>
                  <a:pt x="249885" y="55118"/>
                </a:lnTo>
                <a:lnTo>
                  <a:pt x="263652" y="41147"/>
                </a:lnTo>
                <a:lnTo>
                  <a:pt x="290104" y="41147"/>
                </a:lnTo>
                <a:lnTo>
                  <a:pt x="462679" y="217931"/>
                </a:lnTo>
                <a:lnTo>
                  <a:pt x="454152" y="217931"/>
                </a:lnTo>
                <a:lnTo>
                  <a:pt x="440436" y="249935"/>
                </a:lnTo>
                <a:close/>
              </a:path>
              <a:path w="500379" h="256539">
                <a:moveTo>
                  <a:pt x="57912" y="249935"/>
                </a:moveTo>
                <a:lnTo>
                  <a:pt x="44195" y="217931"/>
                </a:lnTo>
                <a:lnTo>
                  <a:pt x="89448" y="217931"/>
                </a:lnTo>
                <a:lnTo>
                  <a:pt x="57912" y="249935"/>
                </a:lnTo>
                <a:close/>
              </a:path>
              <a:path w="500379" h="256539">
                <a:moveTo>
                  <a:pt x="440436" y="249935"/>
                </a:moveTo>
                <a:lnTo>
                  <a:pt x="57912" y="249935"/>
                </a:lnTo>
                <a:lnTo>
                  <a:pt x="89448" y="217931"/>
                </a:lnTo>
                <a:lnTo>
                  <a:pt x="409132" y="217931"/>
                </a:lnTo>
                <a:lnTo>
                  <a:pt x="440436" y="249935"/>
                </a:lnTo>
                <a:close/>
              </a:path>
              <a:path w="500379" h="256539">
                <a:moveTo>
                  <a:pt x="493921" y="249935"/>
                </a:moveTo>
                <a:lnTo>
                  <a:pt x="440436" y="249935"/>
                </a:lnTo>
                <a:lnTo>
                  <a:pt x="454152" y="217931"/>
                </a:lnTo>
                <a:lnTo>
                  <a:pt x="462679" y="217931"/>
                </a:lnTo>
                <a:lnTo>
                  <a:pt x="49392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71059" y="3227832"/>
            <a:ext cx="500380" cy="256540"/>
          </a:xfrm>
          <a:custGeom>
            <a:avLst/>
            <a:gdLst/>
            <a:ahLst/>
            <a:cxnLst/>
            <a:rect l="l" t="t" r="r" b="b"/>
            <a:pathLst>
              <a:path w="500379" h="256539">
                <a:moveTo>
                  <a:pt x="249936" y="256031"/>
                </a:moveTo>
                <a:lnTo>
                  <a:pt x="0" y="0"/>
                </a:lnTo>
                <a:lnTo>
                  <a:pt x="499872" y="0"/>
                </a:lnTo>
                <a:lnTo>
                  <a:pt x="493921" y="6096"/>
                </a:lnTo>
                <a:lnTo>
                  <a:pt x="59436" y="6096"/>
                </a:lnTo>
                <a:lnTo>
                  <a:pt x="45719" y="38100"/>
                </a:lnTo>
                <a:lnTo>
                  <a:pt x="90739" y="38100"/>
                </a:lnTo>
                <a:lnTo>
                  <a:pt x="249986" y="200913"/>
                </a:lnTo>
                <a:lnTo>
                  <a:pt x="236219" y="214883"/>
                </a:lnTo>
                <a:lnTo>
                  <a:pt x="290104" y="214883"/>
                </a:lnTo>
                <a:lnTo>
                  <a:pt x="249936" y="256031"/>
                </a:lnTo>
                <a:close/>
              </a:path>
              <a:path w="500379" h="256539">
                <a:moveTo>
                  <a:pt x="90739" y="38100"/>
                </a:moveTo>
                <a:lnTo>
                  <a:pt x="45719" y="38100"/>
                </a:lnTo>
                <a:lnTo>
                  <a:pt x="59436" y="6096"/>
                </a:lnTo>
                <a:lnTo>
                  <a:pt x="90739" y="38100"/>
                </a:lnTo>
                <a:close/>
              </a:path>
              <a:path w="500379" h="256539">
                <a:moveTo>
                  <a:pt x="410423" y="38100"/>
                </a:moveTo>
                <a:lnTo>
                  <a:pt x="90739" y="38100"/>
                </a:lnTo>
                <a:lnTo>
                  <a:pt x="59436" y="6096"/>
                </a:lnTo>
                <a:lnTo>
                  <a:pt x="441960" y="6096"/>
                </a:lnTo>
                <a:lnTo>
                  <a:pt x="410423" y="38100"/>
                </a:lnTo>
                <a:close/>
              </a:path>
              <a:path w="500379" h="256539">
                <a:moveTo>
                  <a:pt x="290104" y="214883"/>
                </a:moveTo>
                <a:lnTo>
                  <a:pt x="263652" y="214883"/>
                </a:lnTo>
                <a:lnTo>
                  <a:pt x="249986" y="200913"/>
                </a:lnTo>
                <a:lnTo>
                  <a:pt x="441960" y="6096"/>
                </a:lnTo>
                <a:lnTo>
                  <a:pt x="455676" y="38100"/>
                </a:lnTo>
                <a:lnTo>
                  <a:pt x="462679" y="38100"/>
                </a:lnTo>
                <a:lnTo>
                  <a:pt x="290104" y="214883"/>
                </a:lnTo>
                <a:close/>
              </a:path>
              <a:path w="500379" h="256539">
                <a:moveTo>
                  <a:pt x="462679" y="38100"/>
                </a:moveTo>
                <a:lnTo>
                  <a:pt x="455676" y="38100"/>
                </a:lnTo>
                <a:lnTo>
                  <a:pt x="441960" y="6096"/>
                </a:lnTo>
                <a:lnTo>
                  <a:pt x="493921" y="6096"/>
                </a:lnTo>
                <a:lnTo>
                  <a:pt x="462679" y="38100"/>
                </a:lnTo>
                <a:close/>
              </a:path>
              <a:path w="500379" h="256539">
                <a:moveTo>
                  <a:pt x="263652" y="214883"/>
                </a:moveTo>
                <a:lnTo>
                  <a:pt x="236219" y="214883"/>
                </a:lnTo>
                <a:lnTo>
                  <a:pt x="249986" y="200913"/>
                </a:lnTo>
                <a:lnTo>
                  <a:pt x="263652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56276" y="2624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4300" h="114300">
                <a:moveTo>
                  <a:pt x="77724" y="4572"/>
                </a:moveTo>
                <a:lnTo>
                  <a:pt x="36576" y="4572"/>
                </a:lnTo>
                <a:lnTo>
                  <a:pt x="44195" y="1524"/>
                </a:lnTo>
                <a:lnTo>
                  <a:pt x="71628" y="1524"/>
                </a:lnTo>
                <a:lnTo>
                  <a:pt x="77724" y="4572"/>
                </a:lnTo>
                <a:close/>
              </a:path>
              <a:path w="114300" h="114300">
                <a:moveTo>
                  <a:pt x="89916" y="105156"/>
                </a:moveTo>
                <a:lnTo>
                  <a:pt x="24384" y="105156"/>
                </a:lnTo>
                <a:lnTo>
                  <a:pt x="24384" y="103632"/>
                </a:lnTo>
                <a:lnTo>
                  <a:pt x="18288" y="99060"/>
                </a:lnTo>
                <a:lnTo>
                  <a:pt x="10668" y="91440"/>
                </a:lnTo>
                <a:lnTo>
                  <a:pt x="10668" y="89916"/>
                </a:lnTo>
                <a:lnTo>
                  <a:pt x="9144" y="88392"/>
                </a:lnTo>
                <a:lnTo>
                  <a:pt x="6096" y="80772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71628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80772" y="4572"/>
                </a:lnTo>
                <a:lnTo>
                  <a:pt x="80772" y="6096"/>
                </a:lnTo>
                <a:lnTo>
                  <a:pt x="88391" y="9144"/>
                </a:lnTo>
                <a:lnTo>
                  <a:pt x="89916" y="10668"/>
                </a:lnTo>
                <a:lnTo>
                  <a:pt x="91439" y="10668"/>
                </a:lnTo>
                <a:lnTo>
                  <a:pt x="99060" y="18288"/>
                </a:lnTo>
                <a:lnTo>
                  <a:pt x="103632" y="24384"/>
                </a:lnTo>
                <a:lnTo>
                  <a:pt x="105155" y="24384"/>
                </a:lnTo>
                <a:lnTo>
                  <a:pt x="105155" y="27432"/>
                </a:lnTo>
                <a:lnTo>
                  <a:pt x="109728" y="33528"/>
                </a:lnTo>
                <a:lnTo>
                  <a:pt x="109728" y="35052"/>
                </a:lnTo>
                <a:lnTo>
                  <a:pt x="111252" y="36576"/>
                </a:lnTo>
                <a:lnTo>
                  <a:pt x="111556" y="38100"/>
                </a:lnTo>
                <a:lnTo>
                  <a:pt x="54864" y="38100"/>
                </a:lnTo>
                <a:lnTo>
                  <a:pt x="45719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41148" y="67056"/>
                </a:lnTo>
                <a:lnTo>
                  <a:pt x="42672" y="70104"/>
                </a:lnTo>
                <a:lnTo>
                  <a:pt x="48768" y="74676"/>
                </a:lnTo>
                <a:lnTo>
                  <a:pt x="51816" y="76200"/>
                </a:lnTo>
                <a:lnTo>
                  <a:pt x="111556" y="76200"/>
                </a:lnTo>
                <a:lnTo>
                  <a:pt x="111252" y="77724"/>
                </a:lnTo>
                <a:lnTo>
                  <a:pt x="109728" y="79248"/>
                </a:lnTo>
                <a:lnTo>
                  <a:pt x="109728" y="80772"/>
                </a:lnTo>
                <a:lnTo>
                  <a:pt x="105155" y="88392"/>
                </a:lnTo>
                <a:lnTo>
                  <a:pt x="105155" y="89916"/>
                </a:lnTo>
                <a:lnTo>
                  <a:pt x="89916" y="105156"/>
                </a:lnTo>
                <a:close/>
              </a:path>
              <a:path w="114300" h="114300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4300" h="114300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4300" h="114300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4300" h="114300">
                <a:moveTo>
                  <a:pt x="111556" y="76200"/>
                </a:moveTo>
                <a:lnTo>
                  <a:pt x="62484" y="76200"/>
                </a:lnTo>
                <a:lnTo>
                  <a:pt x="67056" y="74676"/>
                </a:lnTo>
                <a:lnTo>
                  <a:pt x="74676" y="67056"/>
                </a:lnTo>
                <a:lnTo>
                  <a:pt x="76200" y="62484"/>
                </a:lnTo>
                <a:lnTo>
                  <a:pt x="76200" y="51816"/>
                </a:lnTo>
                <a:lnTo>
                  <a:pt x="74676" y="48768"/>
                </a:lnTo>
                <a:lnTo>
                  <a:pt x="70104" y="42672"/>
                </a:lnTo>
                <a:lnTo>
                  <a:pt x="67056" y="41148"/>
                </a:lnTo>
                <a:lnTo>
                  <a:pt x="59436" y="38100"/>
                </a:lnTo>
                <a:lnTo>
                  <a:pt x="111556" y="38100"/>
                </a:lnTo>
                <a:lnTo>
                  <a:pt x="112775" y="44196"/>
                </a:lnTo>
                <a:lnTo>
                  <a:pt x="112775" y="47244"/>
                </a:lnTo>
                <a:lnTo>
                  <a:pt x="114300" y="47244"/>
                </a:lnTo>
                <a:lnTo>
                  <a:pt x="114300" y="67056"/>
                </a:lnTo>
                <a:lnTo>
                  <a:pt x="112775" y="68580"/>
                </a:lnTo>
                <a:lnTo>
                  <a:pt x="112775" y="70104"/>
                </a:lnTo>
                <a:lnTo>
                  <a:pt x="111556" y="76200"/>
                </a:lnTo>
                <a:close/>
              </a:path>
              <a:path w="114300" h="114300">
                <a:moveTo>
                  <a:pt x="67563" y="41656"/>
                </a:moveTo>
                <a:lnTo>
                  <a:pt x="62484" y="39624"/>
                </a:lnTo>
                <a:lnTo>
                  <a:pt x="67056" y="41148"/>
                </a:lnTo>
                <a:lnTo>
                  <a:pt x="67563" y="41656"/>
                </a:lnTo>
                <a:close/>
              </a:path>
              <a:path w="114300" h="114300">
                <a:moveTo>
                  <a:pt x="44413" y="44413"/>
                </a:moveTo>
                <a:lnTo>
                  <a:pt x="45719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4300" h="114300">
                <a:moveTo>
                  <a:pt x="70104" y="42672"/>
                </a:moveTo>
                <a:lnTo>
                  <a:pt x="67563" y="41656"/>
                </a:lnTo>
                <a:lnTo>
                  <a:pt x="67056" y="41148"/>
                </a:lnTo>
                <a:lnTo>
                  <a:pt x="70104" y="42672"/>
                </a:lnTo>
                <a:close/>
              </a:path>
              <a:path w="114300" h="114300">
                <a:moveTo>
                  <a:pt x="71628" y="45720"/>
                </a:moveTo>
                <a:lnTo>
                  <a:pt x="67563" y="41656"/>
                </a:lnTo>
                <a:lnTo>
                  <a:pt x="70104" y="42672"/>
                </a:lnTo>
                <a:lnTo>
                  <a:pt x="71628" y="45720"/>
                </a:lnTo>
                <a:close/>
              </a:path>
              <a:path w="114300" h="114300">
                <a:moveTo>
                  <a:pt x="42672" y="45720"/>
                </a:moveTo>
                <a:lnTo>
                  <a:pt x="45719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4300" h="11430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4300" h="114300">
                <a:moveTo>
                  <a:pt x="75057" y="50292"/>
                </a:moveTo>
                <a:lnTo>
                  <a:pt x="71628" y="45720"/>
                </a:lnTo>
                <a:lnTo>
                  <a:pt x="74676" y="48768"/>
                </a:lnTo>
                <a:lnTo>
                  <a:pt x="75057" y="50292"/>
                </a:lnTo>
                <a:close/>
              </a:path>
              <a:path w="114300" h="114300">
                <a:moveTo>
                  <a:pt x="76200" y="51816"/>
                </a:moveTo>
                <a:lnTo>
                  <a:pt x="75057" y="50292"/>
                </a:lnTo>
                <a:lnTo>
                  <a:pt x="74676" y="48768"/>
                </a:lnTo>
                <a:lnTo>
                  <a:pt x="76200" y="51816"/>
                </a:lnTo>
                <a:close/>
              </a:path>
              <a:path w="114300" h="114300">
                <a:moveTo>
                  <a:pt x="76200" y="54864"/>
                </a:moveTo>
                <a:lnTo>
                  <a:pt x="75057" y="50292"/>
                </a:lnTo>
                <a:lnTo>
                  <a:pt x="76200" y="51816"/>
                </a:lnTo>
                <a:lnTo>
                  <a:pt x="76200" y="54864"/>
                </a:lnTo>
                <a:close/>
              </a:path>
              <a:path w="114300" h="11430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4300" h="11430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4300" h="11430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4300" h="114300">
                <a:moveTo>
                  <a:pt x="75285" y="64008"/>
                </a:moveTo>
                <a:lnTo>
                  <a:pt x="76200" y="59436"/>
                </a:lnTo>
                <a:lnTo>
                  <a:pt x="76200" y="62484"/>
                </a:lnTo>
                <a:lnTo>
                  <a:pt x="75285" y="64008"/>
                </a:lnTo>
                <a:close/>
              </a:path>
              <a:path w="114300" h="114300">
                <a:moveTo>
                  <a:pt x="41656" y="67564"/>
                </a:moveTo>
                <a:lnTo>
                  <a:pt x="41148" y="67056"/>
                </a:lnTo>
                <a:lnTo>
                  <a:pt x="39624" y="62484"/>
                </a:lnTo>
                <a:lnTo>
                  <a:pt x="41656" y="67564"/>
                </a:lnTo>
                <a:close/>
              </a:path>
              <a:path w="114300" h="114300">
                <a:moveTo>
                  <a:pt x="74676" y="67056"/>
                </a:moveTo>
                <a:lnTo>
                  <a:pt x="75285" y="64008"/>
                </a:lnTo>
                <a:lnTo>
                  <a:pt x="76200" y="62484"/>
                </a:lnTo>
                <a:lnTo>
                  <a:pt x="74676" y="67056"/>
                </a:lnTo>
                <a:close/>
              </a:path>
              <a:path w="114300" h="114300">
                <a:moveTo>
                  <a:pt x="71628" y="70104"/>
                </a:moveTo>
                <a:lnTo>
                  <a:pt x="75285" y="64008"/>
                </a:lnTo>
                <a:lnTo>
                  <a:pt x="74676" y="67056"/>
                </a:lnTo>
                <a:lnTo>
                  <a:pt x="71628" y="70104"/>
                </a:lnTo>
                <a:close/>
              </a:path>
              <a:path w="114300" h="114300">
                <a:moveTo>
                  <a:pt x="42672" y="70104"/>
                </a:moveTo>
                <a:lnTo>
                  <a:pt x="41148" y="67056"/>
                </a:lnTo>
                <a:lnTo>
                  <a:pt x="41656" y="67564"/>
                </a:lnTo>
                <a:lnTo>
                  <a:pt x="42672" y="70104"/>
                </a:lnTo>
                <a:close/>
              </a:path>
              <a:path w="114300" h="114300">
                <a:moveTo>
                  <a:pt x="45719" y="71628"/>
                </a:moveTo>
                <a:lnTo>
                  <a:pt x="42672" y="70104"/>
                </a:lnTo>
                <a:lnTo>
                  <a:pt x="41656" y="67564"/>
                </a:lnTo>
                <a:lnTo>
                  <a:pt x="45719" y="71628"/>
                </a:lnTo>
                <a:close/>
              </a:path>
              <a:path w="114300" h="114300">
                <a:moveTo>
                  <a:pt x="50292" y="75057"/>
                </a:moveTo>
                <a:lnTo>
                  <a:pt x="48768" y="74676"/>
                </a:lnTo>
                <a:lnTo>
                  <a:pt x="45719" y="71628"/>
                </a:lnTo>
                <a:lnTo>
                  <a:pt x="50292" y="75057"/>
                </a:lnTo>
                <a:close/>
              </a:path>
              <a:path w="114300" h="114300">
                <a:moveTo>
                  <a:pt x="64008" y="75285"/>
                </a:moveTo>
                <a:lnTo>
                  <a:pt x="70104" y="71628"/>
                </a:lnTo>
                <a:lnTo>
                  <a:pt x="67056" y="74676"/>
                </a:lnTo>
                <a:lnTo>
                  <a:pt x="64008" y="75285"/>
                </a:lnTo>
                <a:close/>
              </a:path>
              <a:path w="114300" h="114300">
                <a:moveTo>
                  <a:pt x="51816" y="76200"/>
                </a:moveTo>
                <a:lnTo>
                  <a:pt x="48768" y="74676"/>
                </a:lnTo>
                <a:lnTo>
                  <a:pt x="50292" y="75057"/>
                </a:lnTo>
                <a:lnTo>
                  <a:pt x="51816" y="76200"/>
                </a:lnTo>
                <a:close/>
              </a:path>
              <a:path w="114300" h="114300">
                <a:moveTo>
                  <a:pt x="62484" y="76200"/>
                </a:moveTo>
                <a:lnTo>
                  <a:pt x="64008" y="75285"/>
                </a:lnTo>
                <a:lnTo>
                  <a:pt x="67056" y="74676"/>
                </a:lnTo>
                <a:lnTo>
                  <a:pt x="62484" y="76200"/>
                </a:lnTo>
                <a:close/>
              </a:path>
              <a:path w="114300" h="114300">
                <a:moveTo>
                  <a:pt x="54864" y="76200"/>
                </a:moveTo>
                <a:lnTo>
                  <a:pt x="51816" y="76200"/>
                </a:lnTo>
                <a:lnTo>
                  <a:pt x="50292" y="75057"/>
                </a:lnTo>
                <a:lnTo>
                  <a:pt x="54864" y="76200"/>
                </a:lnTo>
                <a:close/>
              </a:path>
              <a:path w="114300" h="114300">
                <a:moveTo>
                  <a:pt x="62484" y="76200"/>
                </a:moveTo>
                <a:lnTo>
                  <a:pt x="59436" y="76200"/>
                </a:lnTo>
                <a:lnTo>
                  <a:pt x="64008" y="75285"/>
                </a:lnTo>
                <a:lnTo>
                  <a:pt x="62484" y="76200"/>
                </a:lnTo>
                <a:close/>
              </a:path>
              <a:path w="114300" h="114300">
                <a:moveTo>
                  <a:pt x="80772" y="109728"/>
                </a:moveTo>
                <a:lnTo>
                  <a:pt x="33528" y="109728"/>
                </a:lnTo>
                <a:lnTo>
                  <a:pt x="27432" y="105156"/>
                </a:lnTo>
                <a:lnTo>
                  <a:pt x="88391" y="105156"/>
                </a:lnTo>
                <a:lnTo>
                  <a:pt x="80772" y="109728"/>
                </a:lnTo>
                <a:close/>
              </a:path>
              <a:path w="114300" h="114300">
                <a:moveTo>
                  <a:pt x="70104" y="112776"/>
                </a:moveTo>
                <a:lnTo>
                  <a:pt x="44195" y="112776"/>
                </a:lnTo>
                <a:lnTo>
                  <a:pt x="36576" y="111252"/>
                </a:lnTo>
                <a:lnTo>
                  <a:pt x="35052" y="109728"/>
                </a:lnTo>
                <a:lnTo>
                  <a:pt x="79248" y="109728"/>
                </a:lnTo>
                <a:lnTo>
                  <a:pt x="77724" y="111252"/>
                </a:lnTo>
                <a:lnTo>
                  <a:pt x="70104" y="112776"/>
                </a:lnTo>
                <a:close/>
              </a:path>
              <a:path w="114300" h="114300">
                <a:moveTo>
                  <a:pt x="67056" y="114300"/>
                </a:moveTo>
                <a:lnTo>
                  <a:pt x="47244" y="114300"/>
                </a:lnTo>
                <a:lnTo>
                  <a:pt x="47244" y="112776"/>
                </a:lnTo>
                <a:lnTo>
                  <a:pt x="68580" y="112776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12179" y="3131819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59779" y="34373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395673" y="324310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63784" y="2348500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3367" y="3037332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9812" y="152400"/>
                </a:lnTo>
                <a:lnTo>
                  <a:pt x="38100" y="170688"/>
                </a:lnTo>
                <a:lnTo>
                  <a:pt x="342900" y="170688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04800" y="18288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04800" y="18288"/>
                </a:lnTo>
                <a:lnTo>
                  <a:pt x="324612" y="38100"/>
                </a:lnTo>
                <a:lnTo>
                  <a:pt x="342900" y="38099"/>
                </a:lnTo>
                <a:lnTo>
                  <a:pt x="342900" y="152400"/>
                </a:lnTo>
                <a:lnTo>
                  <a:pt x="324612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38099"/>
                </a:moveTo>
                <a:lnTo>
                  <a:pt x="324612" y="38100"/>
                </a:lnTo>
                <a:lnTo>
                  <a:pt x="304800" y="18288"/>
                </a:lnTo>
                <a:lnTo>
                  <a:pt x="342900" y="18288"/>
                </a:lnTo>
                <a:lnTo>
                  <a:pt x="342900" y="38099"/>
                </a:lnTo>
                <a:close/>
              </a:path>
              <a:path w="342900" h="190500">
                <a:moveTo>
                  <a:pt x="38100" y="170688"/>
                </a:moveTo>
                <a:lnTo>
                  <a:pt x="19812" y="152400"/>
                </a:lnTo>
                <a:lnTo>
                  <a:pt x="38100" y="152400"/>
                </a:lnTo>
                <a:lnTo>
                  <a:pt x="38100" y="170688"/>
                </a:lnTo>
                <a:close/>
              </a:path>
              <a:path w="342900" h="190500">
                <a:moveTo>
                  <a:pt x="304800" y="170688"/>
                </a:moveTo>
                <a:lnTo>
                  <a:pt x="38100" y="170688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0688"/>
                </a:lnTo>
                <a:close/>
              </a:path>
              <a:path w="342900" h="190500">
                <a:moveTo>
                  <a:pt x="342900" y="170688"/>
                </a:moveTo>
                <a:lnTo>
                  <a:pt x="304800" y="170688"/>
                </a:lnTo>
                <a:lnTo>
                  <a:pt x="324612" y="152400"/>
                </a:lnTo>
                <a:lnTo>
                  <a:pt x="342900" y="152400"/>
                </a:lnTo>
                <a:lnTo>
                  <a:pt x="342900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0779" y="31325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97980" y="31325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40980" y="29039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49617" y="200406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3380" y="290398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12179" y="31325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11417" y="3131819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83017" y="185166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35417" y="185166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50380" y="200329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4467" y="200329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26780" y="28270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06967" y="2808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6679" y="6096"/>
                </a:moveTo>
                <a:lnTo>
                  <a:pt x="47244" y="6096"/>
                </a:ln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lnTo>
                  <a:pt x="106679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6"/>
                </a:lnTo>
                <a:lnTo>
                  <a:pt x="108204" y="6096"/>
                </a:lnTo>
                <a:lnTo>
                  <a:pt x="117348" y="12192"/>
                </a:lnTo>
                <a:close/>
              </a:path>
              <a:path w="152400" h="152400">
                <a:moveTo>
                  <a:pt x="129539" y="21336"/>
                </a:moveTo>
                <a:lnTo>
                  <a:pt x="24384" y="21336"/>
                </a:lnTo>
                <a:lnTo>
                  <a:pt x="33528" y="13716"/>
                </a:lnTo>
                <a:lnTo>
                  <a:pt x="35052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9539" y="21336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21336" y="128016"/>
                </a:lnTo>
                <a:lnTo>
                  <a:pt x="15240" y="120396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6008" y="103327"/>
                </a:lnTo>
                <a:lnTo>
                  <a:pt x="3048" y="92964"/>
                </a:lnTo>
                <a:lnTo>
                  <a:pt x="1524" y="91440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59436"/>
                </a:lnTo>
                <a:lnTo>
                  <a:pt x="6008" y="49072"/>
                </a:lnTo>
                <a:lnTo>
                  <a:pt x="6096" y="47244"/>
                </a:lnTo>
                <a:lnTo>
                  <a:pt x="7620" y="45720"/>
                </a:lnTo>
                <a:lnTo>
                  <a:pt x="7620" y="44196"/>
                </a:lnTo>
                <a:lnTo>
                  <a:pt x="12192" y="35052"/>
                </a:lnTo>
                <a:lnTo>
                  <a:pt x="15240" y="32004"/>
                </a:lnTo>
                <a:lnTo>
                  <a:pt x="21336" y="24384"/>
                </a:lnTo>
                <a:lnTo>
                  <a:pt x="22859" y="22860"/>
                </a:lnTo>
                <a:lnTo>
                  <a:pt x="22859" y="21336"/>
                </a:lnTo>
                <a:lnTo>
                  <a:pt x="131064" y="21336"/>
                </a:lnTo>
                <a:lnTo>
                  <a:pt x="131064" y="22860"/>
                </a:lnTo>
                <a:lnTo>
                  <a:pt x="132588" y="24384"/>
                </a:lnTo>
                <a:lnTo>
                  <a:pt x="138684" y="32004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4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7150" y="44196"/>
                </a:lnTo>
                <a:lnTo>
                  <a:pt x="56387" y="44196"/>
                </a:lnTo>
                <a:lnTo>
                  <a:pt x="52578" y="47244"/>
                </a:lnTo>
                <a:lnTo>
                  <a:pt x="51816" y="47244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1628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5719" y="99060"/>
                </a:lnTo>
                <a:lnTo>
                  <a:pt x="46736" y="99060"/>
                </a:lnTo>
                <a:lnTo>
                  <a:pt x="49276" y="102108"/>
                </a:lnTo>
                <a:lnTo>
                  <a:pt x="48768" y="102108"/>
                </a:lnTo>
                <a:lnTo>
                  <a:pt x="51816" y="105156"/>
                </a:lnTo>
                <a:lnTo>
                  <a:pt x="52577" y="105156"/>
                </a:lnTo>
                <a:lnTo>
                  <a:pt x="54483" y="106680"/>
                </a:lnTo>
                <a:lnTo>
                  <a:pt x="53339" y="106680"/>
                </a:lnTo>
                <a:lnTo>
                  <a:pt x="61341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68580" y="39624"/>
                </a:moveTo>
                <a:lnTo>
                  <a:pt x="71628" y="38100"/>
                </a:lnTo>
                <a:lnTo>
                  <a:pt x="74676" y="38100"/>
                </a:lnTo>
                <a:lnTo>
                  <a:pt x="68580" y="39624"/>
                </a:lnTo>
                <a:close/>
              </a:path>
              <a:path w="152400" h="152400">
                <a:moveTo>
                  <a:pt x="91630" y="40767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7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7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4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7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80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80" y="41148"/>
                </a:lnTo>
                <a:close/>
              </a:path>
              <a:path w="152400" h="152400">
                <a:moveTo>
                  <a:pt x="61721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1" y="41148"/>
                </a:lnTo>
                <a:close/>
              </a:path>
              <a:path w="152400" h="152400">
                <a:moveTo>
                  <a:pt x="99060" y="45720"/>
                </a:moveTo>
                <a:lnTo>
                  <a:pt x="91630" y="40767"/>
                </a:lnTo>
                <a:lnTo>
                  <a:pt x="92964" y="41148"/>
                </a:lnTo>
                <a:lnTo>
                  <a:pt x="144780" y="41148"/>
                </a:lnTo>
                <a:lnTo>
                  <a:pt x="146304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150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03632" y="49072"/>
                </a:moveTo>
                <a:lnTo>
                  <a:pt x="97536" y="44196"/>
                </a:lnTo>
                <a:lnTo>
                  <a:pt x="146304" y="44196"/>
                </a:lnTo>
                <a:lnTo>
                  <a:pt x="146304" y="45720"/>
                </a:lnTo>
                <a:lnTo>
                  <a:pt x="147828" y="47244"/>
                </a:lnTo>
                <a:lnTo>
                  <a:pt x="102108" y="47244"/>
                </a:lnTo>
                <a:lnTo>
                  <a:pt x="103632" y="49072"/>
                </a:lnTo>
                <a:close/>
              </a:path>
              <a:path w="152400" h="152400">
                <a:moveTo>
                  <a:pt x="48768" y="50292"/>
                </a:moveTo>
                <a:lnTo>
                  <a:pt x="51816" y="47244"/>
                </a:lnTo>
                <a:lnTo>
                  <a:pt x="50292" y="49072"/>
                </a:lnTo>
                <a:lnTo>
                  <a:pt x="48768" y="50292"/>
                </a:lnTo>
                <a:close/>
              </a:path>
              <a:path w="152400" h="152400">
                <a:moveTo>
                  <a:pt x="50292" y="49072"/>
                </a:moveTo>
                <a:lnTo>
                  <a:pt x="51816" y="47244"/>
                </a:lnTo>
                <a:lnTo>
                  <a:pt x="52578" y="47244"/>
                </a:lnTo>
                <a:lnTo>
                  <a:pt x="50292" y="4907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3632" y="49072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8263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7828" y="47244"/>
                </a:lnTo>
                <a:lnTo>
                  <a:pt x="147915" y="49072"/>
                </a:lnTo>
                <a:lnTo>
                  <a:pt x="148263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0292" y="49072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3632" y="49072"/>
                </a:lnTo>
                <a:lnTo>
                  <a:pt x="105155" y="50292"/>
                </a:lnTo>
                <a:lnTo>
                  <a:pt x="148263" y="50292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12775" y="89916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lnTo>
                  <a:pt x="149134" y="99060"/>
                </a:lnTo>
                <a:close/>
              </a:path>
              <a:path w="152400" h="152400">
                <a:moveTo>
                  <a:pt x="46736" y="99060"/>
                </a:moveTo>
                <a:lnTo>
                  <a:pt x="45719" y="99060"/>
                </a:lnTo>
                <a:lnTo>
                  <a:pt x="44196" y="96012"/>
                </a:lnTo>
                <a:lnTo>
                  <a:pt x="46736" y="99060"/>
                </a:lnTo>
                <a:close/>
              </a:path>
              <a:path w="152400" h="152400">
                <a:moveTo>
                  <a:pt x="103632" y="103327"/>
                </a:moveTo>
                <a:lnTo>
                  <a:pt x="109728" y="96012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8"/>
                </a:lnTo>
                <a:lnTo>
                  <a:pt x="105155" y="102108"/>
                </a:lnTo>
                <a:lnTo>
                  <a:pt x="103632" y="103327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48768" y="102108"/>
                </a:lnTo>
                <a:lnTo>
                  <a:pt x="50292" y="103327"/>
                </a:lnTo>
                <a:lnTo>
                  <a:pt x="51816" y="105156"/>
                </a:lnTo>
                <a:close/>
              </a:path>
              <a:path w="152400" h="152400">
                <a:moveTo>
                  <a:pt x="50292" y="103327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50292" y="103327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632" y="103327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7828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8263" y="102108"/>
                </a:lnTo>
                <a:lnTo>
                  <a:pt x="147915" y="103327"/>
                </a:lnTo>
                <a:lnTo>
                  <a:pt x="147828" y="105156"/>
                </a:lnTo>
                <a:close/>
              </a:path>
              <a:path w="152400" h="152400">
                <a:moveTo>
                  <a:pt x="52577" y="105156"/>
                </a:moveTo>
                <a:lnTo>
                  <a:pt x="51816" y="105156"/>
                </a:lnTo>
                <a:lnTo>
                  <a:pt x="50292" y="103327"/>
                </a:lnTo>
                <a:lnTo>
                  <a:pt x="52577" y="105156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103632" y="103327"/>
                </a:lnTo>
                <a:lnTo>
                  <a:pt x="102108" y="105156"/>
                </a:lnTo>
                <a:lnTo>
                  <a:pt x="147828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2202" y="111469"/>
                </a:moveTo>
                <a:lnTo>
                  <a:pt x="100584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4779" y="111252"/>
                </a:lnTo>
                <a:lnTo>
                  <a:pt x="92964" y="111252"/>
                </a:lnTo>
                <a:lnTo>
                  <a:pt x="92202" y="111469"/>
                </a:lnTo>
                <a:close/>
              </a:path>
              <a:path w="152400" h="152400">
                <a:moveTo>
                  <a:pt x="64008" y="112776"/>
                </a:moveTo>
                <a:lnTo>
                  <a:pt x="60960" y="111252"/>
                </a:lnTo>
                <a:lnTo>
                  <a:pt x="61721" y="111469"/>
                </a:lnTo>
                <a:lnTo>
                  <a:pt x="64008" y="112776"/>
                </a:lnTo>
                <a:close/>
              </a:path>
              <a:path w="152400" h="152400">
                <a:moveTo>
                  <a:pt x="61721" y="111469"/>
                </a:moveTo>
                <a:lnTo>
                  <a:pt x="60960" y="111252"/>
                </a:lnTo>
                <a:lnTo>
                  <a:pt x="61341" y="111252"/>
                </a:lnTo>
                <a:lnTo>
                  <a:pt x="61721" y="111469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2202" y="111469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779" y="111252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1721" y="111469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202" y="111469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82296" y="114300"/>
                </a:moveTo>
                <a:lnTo>
                  <a:pt x="79248" y="114300"/>
                </a:lnTo>
                <a:lnTo>
                  <a:pt x="85344" y="112776"/>
                </a:lnTo>
                <a:lnTo>
                  <a:pt x="82296" y="114300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4384" y="131064"/>
                </a:lnTo>
                <a:lnTo>
                  <a:pt x="129539" y="131064"/>
                </a:lnTo>
                <a:lnTo>
                  <a:pt x="120396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91439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25717" y="2522219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19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18859" y="2517648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283463" y="353567"/>
                </a:moveTo>
                <a:lnTo>
                  <a:pt x="0" y="176784"/>
                </a:lnTo>
                <a:lnTo>
                  <a:pt x="283463" y="0"/>
                </a:lnTo>
                <a:lnTo>
                  <a:pt x="283463" y="33528"/>
                </a:lnTo>
                <a:lnTo>
                  <a:pt x="245363" y="33528"/>
                </a:lnTo>
                <a:lnTo>
                  <a:pt x="245363" y="68437"/>
                </a:lnTo>
                <a:lnTo>
                  <a:pt x="99222" y="160019"/>
                </a:lnTo>
                <a:lnTo>
                  <a:pt x="45720" y="160019"/>
                </a:lnTo>
                <a:lnTo>
                  <a:pt x="45720" y="193548"/>
                </a:lnTo>
                <a:lnTo>
                  <a:pt x="99222" y="193548"/>
                </a:lnTo>
                <a:lnTo>
                  <a:pt x="245363" y="285130"/>
                </a:lnTo>
                <a:lnTo>
                  <a:pt x="245363" y="320039"/>
                </a:lnTo>
                <a:lnTo>
                  <a:pt x="283463" y="320039"/>
                </a:lnTo>
                <a:lnTo>
                  <a:pt x="283463" y="353567"/>
                </a:lnTo>
                <a:close/>
              </a:path>
              <a:path w="283845" h="353694">
                <a:moveTo>
                  <a:pt x="245363" y="68437"/>
                </a:moveTo>
                <a:lnTo>
                  <a:pt x="245363" y="33528"/>
                </a:lnTo>
                <a:lnTo>
                  <a:pt x="274319" y="50291"/>
                </a:lnTo>
                <a:lnTo>
                  <a:pt x="245363" y="68437"/>
                </a:lnTo>
                <a:close/>
              </a:path>
              <a:path w="283845" h="353694">
                <a:moveTo>
                  <a:pt x="283463" y="320039"/>
                </a:moveTo>
                <a:lnTo>
                  <a:pt x="245363" y="320039"/>
                </a:lnTo>
                <a:lnTo>
                  <a:pt x="274319" y="303275"/>
                </a:lnTo>
                <a:lnTo>
                  <a:pt x="245363" y="285130"/>
                </a:lnTo>
                <a:lnTo>
                  <a:pt x="245363" y="68437"/>
                </a:lnTo>
                <a:lnTo>
                  <a:pt x="274319" y="50291"/>
                </a:lnTo>
                <a:lnTo>
                  <a:pt x="245363" y="33528"/>
                </a:lnTo>
                <a:lnTo>
                  <a:pt x="283463" y="33528"/>
                </a:lnTo>
                <a:lnTo>
                  <a:pt x="283463" y="320039"/>
                </a:lnTo>
                <a:close/>
              </a:path>
              <a:path w="283845" h="353694">
                <a:moveTo>
                  <a:pt x="45720" y="193548"/>
                </a:moveTo>
                <a:lnTo>
                  <a:pt x="45720" y="160019"/>
                </a:lnTo>
                <a:lnTo>
                  <a:pt x="72471" y="176783"/>
                </a:lnTo>
                <a:lnTo>
                  <a:pt x="45720" y="193548"/>
                </a:lnTo>
                <a:close/>
              </a:path>
              <a:path w="283845" h="353694">
                <a:moveTo>
                  <a:pt x="72471" y="176783"/>
                </a:moveTo>
                <a:lnTo>
                  <a:pt x="45720" y="160019"/>
                </a:lnTo>
                <a:lnTo>
                  <a:pt x="99222" y="160019"/>
                </a:lnTo>
                <a:lnTo>
                  <a:pt x="72471" y="176783"/>
                </a:lnTo>
                <a:close/>
              </a:path>
              <a:path w="283845" h="353694">
                <a:moveTo>
                  <a:pt x="99222" y="193548"/>
                </a:moveTo>
                <a:lnTo>
                  <a:pt x="45720" y="193548"/>
                </a:lnTo>
                <a:lnTo>
                  <a:pt x="72471" y="176784"/>
                </a:lnTo>
                <a:lnTo>
                  <a:pt x="99222" y="193548"/>
                </a:lnTo>
                <a:close/>
              </a:path>
              <a:path w="283845" h="353694">
                <a:moveTo>
                  <a:pt x="245363" y="320039"/>
                </a:moveTo>
                <a:lnTo>
                  <a:pt x="245363" y="285130"/>
                </a:lnTo>
                <a:lnTo>
                  <a:pt x="274319" y="303275"/>
                </a:lnTo>
                <a:lnTo>
                  <a:pt x="245363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78167" y="200787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4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87567" y="20078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73367" y="192786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55079" y="1908048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20967" y="200329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78167" y="200329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30873" y="1836420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19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54267" y="1831848"/>
            <a:ext cx="285115" cy="353695"/>
          </a:xfrm>
          <a:custGeom>
            <a:avLst/>
            <a:gdLst/>
            <a:ahLst/>
            <a:cxnLst/>
            <a:rect l="l" t="t" r="r" b="b"/>
            <a:pathLst>
              <a:path w="285114" h="353694">
                <a:moveTo>
                  <a:pt x="0" y="353567"/>
                </a:moveTo>
                <a:lnTo>
                  <a:pt x="0" y="0"/>
                </a:lnTo>
                <a:lnTo>
                  <a:pt x="54049" y="33528"/>
                </a:lnTo>
                <a:lnTo>
                  <a:pt x="38100" y="33528"/>
                </a:lnTo>
                <a:lnTo>
                  <a:pt x="9144" y="50291"/>
                </a:lnTo>
                <a:lnTo>
                  <a:pt x="38099" y="68437"/>
                </a:lnTo>
                <a:lnTo>
                  <a:pt x="38100" y="285130"/>
                </a:lnTo>
                <a:lnTo>
                  <a:pt x="9144" y="303275"/>
                </a:lnTo>
                <a:lnTo>
                  <a:pt x="38100" y="320039"/>
                </a:lnTo>
                <a:lnTo>
                  <a:pt x="54049" y="320039"/>
                </a:lnTo>
                <a:lnTo>
                  <a:pt x="0" y="353567"/>
                </a:lnTo>
                <a:close/>
              </a:path>
              <a:path w="285114" h="353694">
                <a:moveTo>
                  <a:pt x="38100" y="68437"/>
                </a:moveTo>
                <a:lnTo>
                  <a:pt x="9144" y="50291"/>
                </a:lnTo>
                <a:lnTo>
                  <a:pt x="38100" y="33528"/>
                </a:lnTo>
                <a:lnTo>
                  <a:pt x="38100" y="68437"/>
                </a:lnTo>
                <a:close/>
              </a:path>
              <a:path w="285114" h="353694">
                <a:moveTo>
                  <a:pt x="210992" y="176783"/>
                </a:moveTo>
                <a:lnTo>
                  <a:pt x="38100" y="68437"/>
                </a:lnTo>
                <a:lnTo>
                  <a:pt x="38100" y="33528"/>
                </a:lnTo>
                <a:lnTo>
                  <a:pt x="54049" y="33528"/>
                </a:lnTo>
                <a:lnTo>
                  <a:pt x="257963" y="160019"/>
                </a:lnTo>
                <a:lnTo>
                  <a:pt x="237743" y="160019"/>
                </a:lnTo>
                <a:lnTo>
                  <a:pt x="210992" y="176783"/>
                </a:lnTo>
                <a:close/>
              </a:path>
              <a:path w="285114" h="353694">
                <a:moveTo>
                  <a:pt x="237743" y="193548"/>
                </a:moveTo>
                <a:lnTo>
                  <a:pt x="210992" y="176783"/>
                </a:lnTo>
                <a:lnTo>
                  <a:pt x="237743" y="160019"/>
                </a:lnTo>
                <a:lnTo>
                  <a:pt x="237743" y="193548"/>
                </a:lnTo>
                <a:close/>
              </a:path>
              <a:path w="285114" h="353694">
                <a:moveTo>
                  <a:pt x="257963" y="193548"/>
                </a:moveTo>
                <a:lnTo>
                  <a:pt x="237743" y="193548"/>
                </a:lnTo>
                <a:lnTo>
                  <a:pt x="237743" y="160019"/>
                </a:lnTo>
                <a:lnTo>
                  <a:pt x="257963" y="160019"/>
                </a:lnTo>
                <a:lnTo>
                  <a:pt x="284988" y="176784"/>
                </a:lnTo>
                <a:lnTo>
                  <a:pt x="257963" y="193548"/>
                </a:lnTo>
                <a:close/>
              </a:path>
              <a:path w="285114" h="353694">
                <a:moveTo>
                  <a:pt x="54049" y="320039"/>
                </a:moveTo>
                <a:lnTo>
                  <a:pt x="38100" y="320039"/>
                </a:lnTo>
                <a:lnTo>
                  <a:pt x="38099" y="285130"/>
                </a:lnTo>
                <a:lnTo>
                  <a:pt x="210992" y="176784"/>
                </a:lnTo>
                <a:lnTo>
                  <a:pt x="237743" y="193548"/>
                </a:lnTo>
                <a:lnTo>
                  <a:pt x="257963" y="193548"/>
                </a:lnTo>
                <a:lnTo>
                  <a:pt x="54049" y="320039"/>
                </a:lnTo>
                <a:close/>
              </a:path>
              <a:path w="285114" h="353694">
                <a:moveTo>
                  <a:pt x="38100" y="320039"/>
                </a:moveTo>
                <a:lnTo>
                  <a:pt x="9144" y="303275"/>
                </a:lnTo>
                <a:lnTo>
                  <a:pt x="38099" y="285130"/>
                </a:lnTo>
                <a:lnTo>
                  <a:pt x="38100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406389" y="14477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068817" y="2008632"/>
            <a:ext cx="0" cy="2456815"/>
          </a:xfrm>
          <a:custGeom>
            <a:avLst/>
            <a:gdLst/>
            <a:ahLst/>
            <a:cxnLst/>
            <a:rect l="l" t="t" r="r" b="b"/>
            <a:pathLst>
              <a:path w="0" h="2456815">
                <a:moveTo>
                  <a:pt x="0" y="0"/>
                </a:moveTo>
                <a:lnTo>
                  <a:pt x="0" y="2456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78280" y="4446270"/>
            <a:ext cx="6591300" cy="0"/>
          </a:xfrm>
          <a:custGeom>
            <a:avLst/>
            <a:gdLst/>
            <a:ahLst/>
            <a:cxnLst/>
            <a:rect l="l" t="t" r="r" b="b"/>
            <a:pathLst>
              <a:path w="6591300" h="0">
                <a:moveTo>
                  <a:pt x="0" y="0"/>
                </a:moveTo>
                <a:lnTo>
                  <a:pt x="6591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58517" y="24658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48967" y="2827019"/>
            <a:ext cx="402590" cy="58419"/>
          </a:xfrm>
          <a:custGeom>
            <a:avLst/>
            <a:gdLst/>
            <a:ahLst/>
            <a:cxnLst/>
            <a:rect l="l" t="t" r="r" b="b"/>
            <a:pathLst>
              <a:path w="402589" h="58419">
                <a:moveTo>
                  <a:pt x="399287" y="57912"/>
                </a:moveTo>
                <a:lnTo>
                  <a:pt x="0" y="38100"/>
                </a:lnTo>
                <a:lnTo>
                  <a:pt x="1524" y="0"/>
                </a:lnTo>
                <a:lnTo>
                  <a:pt x="402336" y="19812"/>
                </a:lnTo>
                <a:lnTo>
                  <a:pt x="3992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688329" y="198882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82467" y="3532632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64180" y="3512820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839467" y="3532632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21179" y="3512820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342900" y="190500"/>
                </a:moveTo>
                <a:lnTo>
                  <a:pt x="0" y="190500"/>
                </a:lnTo>
                <a:lnTo>
                  <a:pt x="0" y="0"/>
                </a:lnTo>
                <a:lnTo>
                  <a:pt x="342900" y="0"/>
                </a:lnTo>
                <a:lnTo>
                  <a:pt x="3429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52400"/>
                </a:lnTo>
                <a:lnTo>
                  <a:pt x="18288" y="152400"/>
                </a:lnTo>
                <a:lnTo>
                  <a:pt x="38100" y="172211"/>
                </a:lnTo>
                <a:lnTo>
                  <a:pt x="342900" y="172211"/>
                </a:lnTo>
                <a:lnTo>
                  <a:pt x="342900" y="190500"/>
                </a:lnTo>
                <a:close/>
              </a:path>
              <a:path w="342900" h="190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42900" h="190500">
                <a:moveTo>
                  <a:pt x="3048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04800" y="19812"/>
                </a:lnTo>
                <a:lnTo>
                  <a:pt x="323087" y="38100"/>
                </a:lnTo>
                <a:lnTo>
                  <a:pt x="342900" y="38100"/>
                </a:lnTo>
                <a:lnTo>
                  <a:pt x="342900" y="152400"/>
                </a:lnTo>
                <a:lnTo>
                  <a:pt x="323087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38100"/>
                </a:moveTo>
                <a:lnTo>
                  <a:pt x="323087" y="38100"/>
                </a:lnTo>
                <a:lnTo>
                  <a:pt x="304800" y="19812"/>
                </a:lnTo>
                <a:lnTo>
                  <a:pt x="342900" y="19812"/>
                </a:lnTo>
                <a:lnTo>
                  <a:pt x="342900" y="38100"/>
                </a:lnTo>
                <a:close/>
              </a:path>
              <a:path w="342900" h="190500">
                <a:moveTo>
                  <a:pt x="38100" y="172211"/>
                </a:moveTo>
                <a:lnTo>
                  <a:pt x="18288" y="152400"/>
                </a:lnTo>
                <a:lnTo>
                  <a:pt x="38100" y="152400"/>
                </a:lnTo>
                <a:lnTo>
                  <a:pt x="38100" y="172211"/>
                </a:lnTo>
                <a:close/>
              </a:path>
              <a:path w="342900" h="190500">
                <a:moveTo>
                  <a:pt x="304800" y="172211"/>
                </a:moveTo>
                <a:lnTo>
                  <a:pt x="38100" y="172211"/>
                </a:lnTo>
                <a:lnTo>
                  <a:pt x="38100" y="152400"/>
                </a:lnTo>
                <a:lnTo>
                  <a:pt x="304800" y="152400"/>
                </a:lnTo>
                <a:lnTo>
                  <a:pt x="304800" y="172211"/>
                </a:lnTo>
                <a:close/>
              </a:path>
              <a:path w="342900" h="190500">
                <a:moveTo>
                  <a:pt x="342900" y="172211"/>
                </a:moveTo>
                <a:lnTo>
                  <a:pt x="304800" y="172211"/>
                </a:lnTo>
                <a:lnTo>
                  <a:pt x="323087" y="152400"/>
                </a:lnTo>
                <a:lnTo>
                  <a:pt x="342900" y="152400"/>
                </a:lnTo>
                <a:lnTo>
                  <a:pt x="342900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31179" y="26182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11367" y="25984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3820" y="1524"/>
                </a:moveTo>
                <a:lnTo>
                  <a:pt x="68580" y="1524"/>
                </a:lnTo>
                <a:lnTo>
                  <a:pt x="76200" y="0"/>
                </a:lnTo>
                <a:lnTo>
                  <a:pt x="83820" y="1524"/>
                </a:lnTo>
                <a:close/>
              </a:path>
              <a:path w="152400" h="152400">
                <a:moveTo>
                  <a:pt x="92964" y="3048"/>
                </a:moveTo>
                <a:lnTo>
                  <a:pt x="60960" y="3048"/>
                </a:lnTo>
                <a:lnTo>
                  <a:pt x="60960" y="1524"/>
                </a:lnTo>
                <a:lnTo>
                  <a:pt x="92964" y="1524"/>
                </a:lnTo>
                <a:lnTo>
                  <a:pt x="92964" y="3048"/>
                </a:lnTo>
                <a:close/>
              </a:path>
              <a:path w="152400" h="152400">
                <a:moveTo>
                  <a:pt x="105155" y="6096"/>
                </a:moveTo>
                <a:lnTo>
                  <a:pt x="48768" y="6096"/>
                </a:lnTo>
                <a:lnTo>
                  <a:pt x="59436" y="3048"/>
                </a:lnTo>
                <a:lnTo>
                  <a:pt x="94488" y="3048"/>
                </a:lnTo>
                <a:lnTo>
                  <a:pt x="105155" y="6096"/>
                </a:lnTo>
                <a:close/>
              </a:path>
              <a:path w="152400" h="152400">
                <a:moveTo>
                  <a:pt x="106679" y="7620"/>
                </a:moveTo>
                <a:lnTo>
                  <a:pt x="47244" y="7620"/>
                </a:lnTo>
                <a:lnTo>
                  <a:pt x="47244" y="6096"/>
                </a:lnTo>
                <a:lnTo>
                  <a:pt x="106679" y="6096"/>
                </a:lnTo>
                <a:lnTo>
                  <a:pt x="106679" y="7620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5052" y="13716"/>
                </a:lnTo>
                <a:lnTo>
                  <a:pt x="36576" y="12192"/>
                </a:lnTo>
                <a:lnTo>
                  <a:pt x="45719" y="7620"/>
                </a:lnTo>
                <a:lnTo>
                  <a:pt x="108204" y="7620"/>
                </a:lnTo>
                <a:lnTo>
                  <a:pt x="117348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38684" y="33528"/>
                </a:moveTo>
                <a:lnTo>
                  <a:pt x="15240" y="33528"/>
                </a:lnTo>
                <a:lnTo>
                  <a:pt x="21336" y="24384"/>
                </a:lnTo>
                <a:lnTo>
                  <a:pt x="24384" y="21336"/>
                </a:lnTo>
                <a:lnTo>
                  <a:pt x="33528" y="15240"/>
                </a:lnTo>
                <a:lnTo>
                  <a:pt x="33528" y="13716"/>
                </a:lnTo>
                <a:lnTo>
                  <a:pt x="120396" y="13716"/>
                </a:lnTo>
                <a:lnTo>
                  <a:pt x="120396" y="15240"/>
                </a:lnTo>
                <a:lnTo>
                  <a:pt x="129539" y="21336"/>
                </a:lnTo>
                <a:lnTo>
                  <a:pt x="132588" y="24384"/>
                </a:lnTo>
                <a:lnTo>
                  <a:pt x="138684" y="33528"/>
                </a:lnTo>
                <a:close/>
              </a:path>
              <a:path w="152400" h="152400">
                <a:moveTo>
                  <a:pt x="140208" y="120396"/>
                </a:moveTo>
                <a:lnTo>
                  <a:pt x="13716" y="120396"/>
                </a:lnTo>
                <a:lnTo>
                  <a:pt x="13716" y="118872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6680"/>
                </a:lnTo>
                <a:lnTo>
                  <a:pt x="6096" y="105156"/>
                </a:lnTo>
                <a:lnTo>
                  <a:pt x="3048" y="94488"/>
                </a:lnTo>
                <a:lnTo>
                  <a:pt x="3048" y="92964"/>
                </a:lnTo>
                <a:lnTo>
                  <a:pt x="1524" y="92964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60960"/>
                </a:lnTo>
                <a:lnTo>
                  <a:pt x="3048" y="59436"/>
                </a:lnTo>
                <a:lnTo>
                  <a:pt x="6096" y="48768"/>
                </a:lnTo>
                <a:lnTo>
                  <a:pt x="6096" y="47244"/>
                </a:lnTo>
                <a:lnTo>
                  <a:pt x="7620" y="47244"/>
                </a:lnTo>
                <a:lnTo>
                  <a:pt x="7620" y="45720"/>
                </a:lnTo>
                <a:lnTo>
                  <a:pt x="12192" y="36576"/>
                </a:lnTo>
                <a:lnTo>
                  <a:pt x="13716" y="35052"/>
                </a:lnTo>
                <a:lnTo>
                  <a:pt x="13716" y="33528"/>
                </a:lnTo>
                <a:lnTo>
                  <a:pt x="140208" y="33528"/>
                </a:lnTo>
                <a:lnTo>
                  <a:pt x="140208" y="35052"/>
                </a:lnTo>
                <a:lnTo>
                  <a:pt x="141732" y="36576"/>
                </a:lnTo>
                <a:lnTo>
                  <a:pt x="142494" y="38100"/>
                </a:lnTo>
                <a:lnTo>
                  <a:pt x="77724" y="38100"/>
                </a:lnTo>
                <a:lnTo>
                  <a:pt x="74676" y="39624"/>
                </a:lnTo>
                <a:lnTo>
                  <a:pt x="71628" y="39624"/>
                </a:lnTo>
                <a:lnTo>
                  <a:pt x="66293" y="41148"/>
                </a:lnTo>
                <a:lnTo>
                  <a:pt x="64008" y="41148"/>
                </a:lnTo>
                <a:lnTo>
                  <a:pt x="57912" y="44196"/>
                </a:lnTo>
                <a:lnTo>
                  <a:pt x="56387" y="44196"/>
                </a:lnTo>
                <a:lnTo>
                  <a:pt x="44195" y="56388"/>
                </a:lnTo>
                <a:lnTo>
                  <a:pt x="44958" y="56388"/>
                </a:lnTo>
                <a:lnTo>
                  <a:pt x="41148" y="64008"/>
                </a:lnTo>
                <a:lnTo>
                  <a:pt x="41801" y="64008"/>
                </a:lnTo>
                <a:lnTo>
                  <a:pt x="40494" y="68580"/>
                </a:lnTo>
                <a:lnTo>
                  <a:pt x="39624" y="68580"/>
                </a:lnTo>
                <a:lnTo>
                  <a:pt x="39624" y="71628"/>
                </a:lnTo>
                <a:lnTo>
                  <a:pt x="38100" y="76200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4958" y="97536"/>
                </a:lnTo>
                <a:lnTo>
                  <a:pt x="44195" y="97536"/>
                </a:lnTo>
                <a:lnTo>
                  <a:pt x="54864" y="108204"/>
                </a:lnTo>
                <a:lnTo>
                  <a:pt x="53339" y="108204"/>
                </a:lnTo>
                <a:lnTo>
                  <a:pt x="56387" y="109728"/>
                </a:lnTo>
                <a:lnTo>
                  <a:pt x="56895" y="109728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40208" y="118872"/>
                </a:lnTo>
                <a:lnTo>
                  <a:pt x="140208" y="120396"/>
                </a:lnTo>
                <a:close/>
              </a:path>
              <a:path w="152400" h="152400">
                <a:moveTo>
                  <a:pt x="92963" y="42672"/>
                </a:moveTo>
                <a:lnTo>
                  <a:pt x="82296" y="39624"/>
                </a:lnTo>
                <a:lnTo>
                  <a:pt x="77724" y="38100"/>
                </a:lnTo>
                <a:lnTo>
                  <a:pt x="142494" y="38100"/>
                </a:lnTo>
                <a:lnTo>
                  <a:pt x="144018" y="41148"/>
                </a:lnTo>
                <a:lnTo>
                  <a:pt x="89916" y="41148"/>
                </a:lnTo>
                <a:lnTo>
                  <a:pt x="92963" y="42672"/>
                </a:lnTo>
                <a:close/>
              </a:path>
              <a:path w="152400" h="152400">
                <a:moveTo>
                  <a:pt x="60960" y="42672"/>
                </a:moveTo>
                <a:lnTo>
                  <a:pt x="64008" y="41148"/>
                </a:lnTo>
                <a:lnTo>
                  <a:pt x="66293" y="41148"/>
                </a:lnTo>
                <a:lnTo>
                  <a:pt x="60960" y="42672"/>
                </a:lnTo>
                <a:close/>
              </a:path>
              <a:path w="152400" h="152400">
                <a:moveTo>
                  <a:pt x="99060" y="45720"/>
                </a:moveTo>
                <a:lnTo>
                  <a:pt x="89916" y="41148"/>
                </a:lnTo>
                <a:lnTo>
                  <a:pt x="144018" y="41148"/>
                </a:lnTo>
                <a:lnTo>
                  <a:pt x="145542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912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09347" y="56007"/>
                </a:moveTo>
                <a:lnTo>
                  <a:pt x="97536" y="44196"/>
                </a:lnTo>
                <a:lnTo>
                  <a:pt x="145542" y="44196"/>
                </a:lnTo>
                <a:lnTo>
                  <a:pt x="146304" y="45720"/>
                </a:lnTo>
                <a:lnTo>
                  <a:pt x="146304" y="47244"/>
                </a:lnTo>
                <a:lnTo>
                  <a:pt x="147828" y="47244"/>
                </a:lnTo>
                <a:lnTo>
                  <a:pt x="147828" y="48768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347" y="56007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9347" y="56007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150005" y="56388"/>
                </a:moveTo>
                <a:lnTo>
                  <a:pt x="109728" y="56388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005" y="56388"/>
                </a:lnTo>
                <a:close/>
              </a:path>
              <a:path w="152400" h="152400">
                <a:moveTo>
                  <a:pt x="44958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958" y="56388"/>
                </a:lnTo>
                <a:close/>
              </a:path>
              <a:path w="152400" h="152400">
                <a:moveTo>
                  <a:pt x="152400" y="64008"/>
                </a:moveTo>
                <a:lnTo>
                  <a:pt x="112775" y="64008"/>
                </a:lnTo>
                <a:lnTo>
                  <a:pt x="109347" y="56007"/>
                </a:lnTo>
                <a:lnTo>
                  <a:pt x="109728" y="56388"/>
                </a:lnTo>
                <a:lnTo>
                  <a:pt x="150005" y="56388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lnTo>
                  <a:pt x="152400" y="64008"/>
                </a:lnTo>
                <a:close/>
              </a:path>
              <a:path w="152400" h="152400">
                <a:moveTo>
                  <a:pt x="41801" y="64008"/>
                </a:moveTo>
                <a:lnTo>
                  <a:pt x="41148" y="64008"/>
                </a:lnTo>
                <a:lnTo>
                  <a:pt x="42672" y="60960"/>
                </a:lnTo>
                <a:lnTo>
                  <a:pt x="41801" y="64008"/>
                </a:lnTo>
                <a:close/>
              </a:path>
              <a:path w="152400" h="152400">
                <a:moveTo>
                  <a:pt x="114300" y="71628"/>
                </a:moveTo>
                <a:lnTo>
                  <a:pt x="111252" y="60960"/>
                </a:lnTo>
                <a:lnTo>
                  <a:pt x="112775" y="64008"/>
                </a:lnTo>
                <a:lnTo>
                  <a:pt x="152400" y="64008"/>
                </a:lnTo>
                <a:lnTo>
                  <a:pt x="152400" y="68580"/>
                </a:lnTo>
                <a:lnTo>
                  <a:pt x="114300" y="68580"/>
                </a:lnTo>
                <a:lnTo>
                  <a:pt x="114300" y="71628"/>
                </a:lnTo>
                <a:close/>
              </a:path>
              <a:path w="152400" h="152400">
                <a:moveTo>
                  <a:pt x="39624" y="71628"/>
                </a:moveTo>
                <a:lnTo>
                  <a:pt x="39624" y="68580"/>
                </a:lnTo>
                <a:lnTo>
                  <a:pt x="40494" y="68580"/>
                </a:lnTo>
                <a:lnTo>
                  <a:pt x="39624" y="71628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8580"/>
                </a:lnTo>
                <a:lnTo>
                  <a:pt x="152400" y="68580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09347" y="97917"/>
                </a:moveTo>
                <a:lnTo>
                  <a:pt x="112775" y="89916"/>
                </a:lnTo>
                <a:lnTo>
                  <a:pt x="152400" y="89916"/>
                </a:lnTo>
                <a:lnTo>
                  <a:pt x="152400" y="91440"/>
                </a:lnTo>
                <a:lnTo>
                  <a:pt x="150876" y="92964"/>
                </a:lnTo>
                <a:lnTo>
                  <a:pt x="150876" y="94488"/>
                </a:lnTo>
                <a:lnTo>
                  <a:pt x="150005" y="97536"/>
                </a:lnTo>
                <a:lnTo>
                  <a:pt x="109728" y="97536"/>
                </a:lnTo>
                <a:lnTo>
                  <a:pt x="109347" y="97917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7536"/>
                </a:lnTo>
                <a:lnTo>
                  <a:pt x="44958" y="97536"/>
                </a:lnTo>
                <a:lnTo>
                  <a:pt x="45719" y="99060"/>
                </a:lnTo>
                <a:close/>
              </a:path>
              <a:path w="152400" h="152400">
                <a:moveTo>
                  <a:pt x="108204" y="100584"/>
                </a:moveTo>
                <a:lnTo>
                  <a:pt x="109347" y="97917"/>
                </a:lnTo>
                <a:lnTo>
                  <a:pt x="109728" y="97536"/>
                </a:lnTo>
                <a:lnTo>
                  <a:pt x="108204" y="100584"/>
                </a:lnTo>
                <a:close/>
              </a:path>
              <a:path w="152400" h="152400">
                <a:moveTo>
                  <a:pt x="149134" y="100584"/>
                </a:moveTo>
                <a:lnTo>
                  <a:pt x="108204" y="100584"/>
                </a:lnTo>
                <a:lnTo>
                  <a:pt x="109728" y="97536"/>
                </a:lnTo>
                <a:lnTo>
                  <a:pt x="150005" y="97536"/>
                </a:lnTo>
                <a:lnTo>
                  <a:pt x="149134" y="100584"/>
                </a:lnTo>
                <a:close/>
              </a:path>
              <a:path w="152400" h="152400">
                <a:moveTo>
                  <a:pt x="97916" y="109347"/>
                </a:moveTo>
                <a:lnTo>
                  <a:pt x="109347" y="97917"/>
                </a:lnTo>
                <a:lnTo>
                  <a:pt x="108204" y="100584"/>
                </a:lnTo>
                <a:lnTo>
                  <a:pt x="149134" y="100584"/>
                </a:lnTo>
                <a:lnTo>
                  <a:pt x="147828" y="105156"/>
                </a:lnTo>
                <a:lnTo>
                  <a:pt x="147828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00584" y="108204"/>
                </a:lnTo>
                <a:lnTo>
                  <a:pt x="97916" y="109347"/>
                </a:lnTo>
                <a:close/>
              </a:path>
              <a:path w="152400" h="152400">
                <a:moveTo>
                  <a:pt x="56387" y="109728"/>
                </a:moveTo>
                <a:lnTo>
                  <a:pt x="53339" y="108204"/>
                </a:lnTo>
                <a:lnTo>
                  <a:pt x="56007" y="109347"/>
                </a:lnTo>
                <a:lnTo>
                  <a:pt x="56387" y="109728"/>
                </a:lnTo>
                <a:close/>
              </a:path>
              <a:path w="152400" h="152400">
                <a:moveTo>
                  <a:pt x="56007" y="109347"/>
                </a:moveTo>
                <a:lnTo>
                  <a:pt x="53339" y="108204"/>
                </a:lnTo>
                <a:lnTo>
                  <a:pt x="54864" y="108204"/>
                </a:lnTo>
                <a:lnTo>
                  <a:pt x="56007" y="109347"/>
                </a:lnTo>
                <a:close/>
              </a:path>
              <a:path w="152400" h="152400">
                <a:moveTo>
                  <a:pt x="97536" y="109728"/>
                </a:moveTo>
                <a:lnTo>
                  <a:pt x="97916" y="109347"/>
                </a:lnTo>
                <a:lnTo>
                  <a:pt x="100584" y="108204"/>
                </a:lnTo>
                <a:lnTo>
                  <a:pt x="97536" y="109728"/>
                </a:lnTo>
                <a:close/>
              </a:path>
              <a:path w="152400" h="152400">
                <a:moveTo>
                  <a:pt x="145542" y="109728"/>
                </a:moveTo>
                <a:lnTo>
                  <a:pt x="97536" y="109728"/>
                </a:lnTo>
                <a:lnTo>
                  <a:pt x="100584" y="108204"/>
                </a:lnTo>
                <a:lnTo>
                  <a:pt x="146304" y="108204"/>
                </a:lnTo>
                <a:lnTo>
                  <a:pt x="145542" y="109728"/>
                </a:lnTo>
                <a:close/>
              </a:path>
              <a:path w="152400" h="152400">
                <a:moveTo>
                  <a:pt x="56895" y="109728"/>
                </a:moveTo>
                <a:lnTo>
                  <a:pt x="56387" y="109728"/>
                </a:lnTo>
                <a:lnTo>
                  <a:pt x="56007" y="109347"/>
                </a:lnTo>
                <a:lnTo>
                  <a:pt x="56895" y="109728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7916" y="109347"/>
                </a:lnTo>
                <a:lnTo>
                  <a:pt x="97536" y="109728"/>
                </a:lnTo>
                <a:lnTo>
                  <a:pt x="145542" y="109728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0960" y="111252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964" y="111252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120396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24384" y="132588"/>
                </a:lnTo>
                <a:lnTo>
                  <a:pt x="21336" y="129540"/>
                </a:lnTo>
                <a:lnTo>
                  <a:pt x="15240" y="120396"/>
                </a:lnTo>
                <a:lnTo>
                  <a:pt x="138684" y="120396"/>
                </a:lnTo>
                <a:lnTo>
                  <a:pt x="132588" y="129540"/>
                </a:lnTo>
                <a:lnTo>
                  <a:pt x="129539" y="132588"/>
                </a:lnTo>
                <a:lnTo>
                  <a:pt x="120396" y="138684"/>
                </a:lnTo>
                <a:lnTo>
                  <a:pt x="120396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1732"/>
                </a:lnTo>
                <a:lnTo>
                  <a:pt x="35052" y="140208"/>
                </a:lnTo>
                <a:lnTo>
                  <a:pt x="118872" y="140208"/>
                </a:lnTo>
                <a:lnTo>
                  <a:pt x="117348" y="141732"/>
                </a:lnTo>
                <a:lnTo>
                  <a:pt x="108204" y="146304"/>
                </a:lnTo>
                <a:close/>
              </a:path>
              <a:path w="152400" h="152400">
                <a:moveTo>
                  <a:pt x="106679" y="147828"/>
                </a:moveTo>
                <a:lnTo>
                  <a:pt x="47244" y="147828"/>
                </a:lnTo>
                <a:lnTo>
                  <a:pt x="47244" y="146304"/>
                </a:lnTo>
                <a:lnTo>
                  <a:pt x="106679" y="146304"/>
                </a:lnTo>
                <a:lnTo>
                  <a:pt x="106679" y="147828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105155" y="147828"/>
                </a:lnTo>
                <a:lnTo>
                  <a:pt x="94488" y="150876"/>
                </a:lnTo>
                <a:close/>
              </a:path>
              <a:path w="152400" h="152400">
                <a:moveTo>
                  <a:pt x="91439" y="152400"/>
                </a:moveTo>
                <a:lnTo>
                  <a:pt x="62484" y="152400"/>
                </a:lnTo>
                <a:lnTo>
                  <a:pt x="60960" y="150876"/>
                </a:lnTo>
                <a:lnTo>
                  <a:pt x="92964" y="150876"/>
                </a:lnTo>
                <a:lnTo>
                  <a:pt x="91439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11667" y="28270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989"/>
                </a:lnTo>
                <a:lnTo>
                  <a:pt x="16954" y="98107"/>
                </a:lnTo>
                <a:lnTo>
                  <a:pt x="4548" y="80224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80224"/>
                </a:lnTo>
                <a:lnTo>
                  <a:pt x="98107" y="98107"/>
                </a:lnTo>
                <a:lnTo>
                  <a:pt x="80224" y="109989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93380" y="2808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5155" y="6096"/>
                </a:moveTo>
                <a:lnTo>
                  <a:pt x="47244" y="6096"/>
                </a:lnTo>
                <a:lnTo>
                  <a:pt x="48768" y="4572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4572"/>
                </a:lnTo>
                <a:lnTo>
                  <a:pt x="105155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6096"/>
                </a:lnTo>
                <a:lnTo>
                  <a:pt x="108204" y="6096"/>
                </a:lnTo>
                <a:lnTo>
                  <a:pt x="117348" y="12192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3528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28016" y="21336"/>
                </a:moveTo>
                <a:lnTo>
                  <a:pt x="24384" y="21336"/>
                </a:lnTo>
                <a:lnTo>
                  <a:pt x="32004" y="13716"/>
                </a:lnTo>
                <a:lnTo>
                  <a:pt x="120396" y="13716"/>
                </a:lnTo>
                <a:lnTo>
                  <a:pt x="128016" y="21336"/>
                </a:lnTo>
                <a:close/>
              </a:path>
              <a:path w="152400" h="152400">
                <a:moveTo>
                  <a:pt x="138684" y="33528"/>
                </a:moveTo>
                <a:lnTo>
                  <a:pt x="13716" y="33528"/>
                </a:lnTo>
                <a:lnTo>
                  <a:pt x="13716" y="32004"/>
                </a:lnTo>
                <a:lnTo>
                  <a:pt x="21336" y="24384"/>
                </a:lnTo>
                <a:lnTo>
                  <a:pt x="21336" y="22860"/>
                </a:lnTo>
                <a:lnTo>
                  <a:pt x="22859" y="21336"/>
                </a:lnTo>
                <a:lnTo>
                  <a:pt x="129539" y="21336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2004"/>
                </a:lnTo>
                <a:lnTo>
                  <a:pt x="138684" y="33528"/>
                </a:lnTo>
                <a:close/>
              </a:path>
              <a:path w="152400" h="152400">
                <a:moveTo>
                  <a:pt x="140208" y="118872"/>
                </a:move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89916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8"/>
                </a:lnTo>
                <a:lnTo>
                  <a:pt x="140208" y="33528"/>
                </a:lnTo>
                <a:lnTo>
                  <a:pt x="140208" y="35052"/>
                </a:lnTo>
                <a:lnTo>
                  <a:pt x="142240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7" y="41148"/>
                </a:lnTo>
                <a:lnTo>
                  <a:pt x="53339" y="45720"/>
                </a:lnTo>
                <a:lnTo>
                  <a:pt x="54102" y="45720"/>
                </a:lnTo>
                <a:lnTo>
                  <a:pt x="51816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1656" y="59436"/>
                </a:lnTo>
                <a:lnTo>
                  <a:pt x="41148" y="59436"/>
                </a:lnTo>
                <a:lnTo>
                  <a:pt x="39624" y="62484"/>
                </a:lnTo>
                <a:lnTo>
                  <a:pt x="40277" y="62484"/>
                </a:lnTo>
                <a:lnTo>
                  <a:pt x="38100" y="70104"/>
                </a:lnTo>
                <a:lnTo>
                  <a:pt x="38608" y="70104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5719" y="99060"/>
                </a:lnTo>
                <a:lnTo>
                  <a:pt x="46228" y="99060"/>
                </a:lnTo>
                <a:lnTo>
                  <a:pt x="48260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1816" y="105156"/>
                </a:lnTo>
                <a:lnTo>
                  <a:pt x="54102" y="106680"/>
                </a:lnTo>
                <a:lnTo>
                  <a:pt x="53339" y="106680"/>
                </a:lnTo>
                <a:lnTo>
                  <a:pt x="6019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close/>
              </a:path>
              <a:path w="152400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2400" h="152400">
                <a:moveTo>
                  <a:pt x="85344" y="39624"/>
                </a:moveTo>
                <a:lnTo>
                  <a:pt x="80772" y="38100"/>
                </a:lnTo>
                <a:lnTo>
                  <a:pt x="82296" y="38100"/>
                </a:lnTo>
                <a:lnTo>
                  <a:pt x="85344" y="39624"/>
                </a:lnTo>
                <a:close/>
              </a:path>
              <a:path w="152400" h="152400">
                <a:moveTo>
                  <a:pt x="91630" y="40767"/>
                </a:moveTo>
                <a:lnTo>
                  <a:pt x="82296" y="38100"/>
                </a:lnTo>
                <a:lnTo>
                  <a:pt x="142240" y="38100"/>
                </a:lnTo>
                <a:lnTo>
                  <a:pt x="143256" y="39624"/>
                </a:lnTo>
                <a:lnTo>
                  <a:pt x="89916" y="39624"/>
                </a:lnTo>
                <a:lnTo>
                  <a:pt x="91630" y="40767"/>
                </a:lnTo>
                <a:close/>
              </a:path>
              <a:path w="152400" h="152400">
                <a:moveTo>
                  <a:pt x="59436" y="41148"/>
                </a:moveTo>
                <a:lnTo>
                  <a:pt x="62484" y="39624"/>
                </a:lnTo>
                <a:lnTo>
                  <a:pt x="60769" y="40767"/>
                </a:lnTo>
                <a:lnTo>
                  <a:pt x="59436" y="41148"/>
                </a:lnTo>
                <a:close/>
              </a:path>
              <a:path w="152400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7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272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3256" y="39624"/>
                </a:lnTo>
                <a:lnTo>
                  <a:pt x="144272" y="41148"/>
                </a:lnTo>
                <a:close/>
              </a:path>
              <a:path w="152400" h="152400">
                <a:moveTo>
                  <a:pt x="60197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7" y="41148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91630" y="40767"/>
                </a:lnTo>
                <a:lnTo>
                  <a:pt x="92964" y="41148"/>
                </a:lnTo>
                <a:lnTo>
                  <a:pt x="144272" y="41148"/>
                </a:lnTo>
                <a:lnTo>
                  <a:pt x="146304" y="44196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102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102" y="45720"/>
                </a:lnTo>
                <a:close/>
              </a:path>
              <a:path w="152400" h="152400">
                <a:moveTo>
                  <a:pt x="103327" y="49072"/>
                </a:move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7244"/>
                </a:lnTo>
                <a:lnTo>
                  <a:pt x="102108" y="47244"/>
                </a:lnTo>
                <a:lnTo>
                  <a:pt x="103327" y="49072"/>
                </a:lnTo>
                <a:close/>
              </a:path>
              <a:path w="152400" h="152400">
                <a:moveTo>
                  <a:pt x="47244" y="50292"/>
                </a:moveTo>
                <a:lnTo>
                  <a:pt x="50292" y="47244"/>
                </a:lnTo>
                <a:lnTo>
                  <a:pt x="49072" y="49072"/>
                </a:lnTo>
                <a:lnTo>
                  <a:pt x="47244" y="50292"/>
                </a:lnTo>
                <a:close/>
              </a:path>
              <a:path w="152400" h="152400">
                <a:moveTo>
                  <a:pt x="49072" y="49072"/>
                </a:moveTo>
                <a:lnTo>
                  <a:pt x="50292" y="47244"/>
                </a:lnTo>
                <a:lnTo>
                  <a:pt x="51816" y="47244"/>
                </a:lnTo>
                <a:lnTo>
                  <a:pt x="49072" y="4907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3327" y="49072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6957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6304" y="47244"/>
                </a:lnTo>
                <a:lnTo>
                  <a:pt x="146304" y="48768"/>
                </a:lnTo>
                <a:lnTo>
                  <a:pt x="146957" y="50292"/>
                </a:lnTo>
                <a:close/>
              </a:path>
              <a:path w="152400" h="152400">
                <a:moveTo>
                  <a:pt x="48260" y="50292"/>
                </a:moveTo>
                <a:lnTo>
                  <a:pt x="47244" y="50292"/>
                </a:lnTo>
                <a:lnTo>
                  <a:pt x="49072" y="49072"/>
                </a:lnTo>
                <a:lnTo>
                  <a:pt x="48260" y="50292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3327" y="49072"/>
                </a:lnTo>
                <a:lnTo>
                  <a:pt x="105155" y="50292"/>
                </a:lnTo>
                <a:lnTo>
                  <a:pt x="146957" y="50292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11632" y="60769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2" y="60769"/>
                </a:lnTo>
                <a:close/>
              </a:path>
              <a:path w="152400" h="152400">
                <a:moveTo>
                  <a:pt x="39624" y="62484"/>
                </a:moveTo>
                <a:lnTo>
                  <a:pt x="41148" y="59436"/>
                </a:lnTo>
                <a:lnTo>
                  <a:pt x="40767" y="60769"/>
                </a:lnTo>
                <a:lnTo>
                  <a:pt x="39624" y="62484"/>
                </a:lnTo>
                <a:close/>
              </a:path>
              <a:path w="152400" h="152400">
                <a:moveTo>
                  <a:pt x="40767" y="60769"/>
                </a:moveTo>
                <a:lnTo>
                  <a:pt x="41148" y="59436"/>
                </a:lnTo>
                <a:lnTo>
                  <a:pt x="41656" y="59436"/>
                </a:lnTo>
                <a:lnTo>
                  <a:pt x="40767" y="60769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2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0876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2484"/>
                </a:lnTo>
                <a:close/>
              </a:path>
              <a:path w="152400" h="152400">
                <a:moveTo>
                  <a:pt x="40277" y="62484"/>
                </a:moveTo>
                <a:lnTo>
                  <a:pt x="39624" y="62484"/>
                </a:lnTo>
                <a:lnTo>
                  <a:pt x="40767" y="60769"/>
                </a:lnTo>
                <a:lnTo>
                  <a:pt x="40277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2" y="60769"/>
                </a:lnTo>
                <a:lnTo>
                  <a:pt x="112775" y="62484"/>
                </a:lnTo>
                <a:lnTo>
                  <a:pt x="150876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38608" y="70104"/>
                </a:moveTo>
                <a:lnTo>
                  <a:pt x="38100" y="70104"/>
                </a:lnTo>
                <a:lnTo>
                  <a:pt x="39624" y="67056"/>
                </a:lnTo>
                <a:lnTo>
                  <a:pt x="38608" y="70104"/>
                </a:lnTo>
                <a:close/>
              </a:path>
              <a:path w="152400" h="152400">
                <a:moveTo>
                  <a:pt x="112775" y="85344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14300" y="82296"/>
                </a:lnTo>
                <a:lnTo>
                  <a:pt x="112775" y="85344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111633" y="91630"/>
                </a:moveTo>
                <a:lnTo>
                  <a:pt x="114300" y="82296"/>
                </a:lnTo>
                <a:lnTo>
                  <a:pt x="152400" y="82296"/>
                </a:lnTo>
                <a:lnTo>
                  <a:pt x="150876" y="89916"/>
                </a:lnTo>
                <a:lnTo>
                  <a:pt x="112775" y="89916"/>
                </a:lnTo>
                <a:lnTo>
                  <a:pt x="111633" y="9163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633" y="91630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0876" y="89916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1633" y="91630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228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228" y="99060"/>
                </a:lnTo>
                <a:close/>
              </a:path>
              <a:path w="152400" h="152400">
                <a:moveTo>
                  <a:pt x="103327" y="103327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8"/>
                </a:lnTo>
                <a:lnTo>
                  <a:pt x="105155" y="102108"/>
                </a:lnTo>
                <a:lnTo>
                  <a:pt x="103327" y="103327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072" y="103327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072" y="103327"/>
                </a:moveTo>
                <a:lnTo>
                  <a:pt x="47244" y="102108"/>
                </a:lnTo>
                <a:lnTo>
                  <a:pt x="48260" y="102108"/>
                </a:lnTo>
                <a:lnTo>
                  <a:pt x="49072" y="103327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327" y="103327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6957" y="102108"/>
                </a:lnTo>
                <a:lnTo>
                  <a:pt x="146304" y="103632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50292" y="105156"/>
                </a:lnTo>
                <a:lnTo>
                  <a:pt x="49072" y="103327"/>
                </a:lnTo>
                <a:lnTo>
                  <a:pt x="51816" y="105156"/>
                </a:lnTo>
                <a:close/>
              </a:path>
              <a:path w="152400" h="152400">
                <a:moveTo>
                  <a:pt x="96012" y="108204"/>
                </a:moveTo>
                <a:lnTo>
                  <a:pt x="103327" y="103327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102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1630" y="111633"/>
                </a:moveTo>
                <a:lnTo>
                  <a:pt x="99060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4272" y="111252"/>
                </a:lnTo>
                <a:lnTo>
                  <a:pt x="92964" y="111252"/>
                </a:lnTo>
                <a:lnTo>
                  <a:pt x="91630" y="111633"/>
                </a:lnTo>
                <a:close/>
              </a:path>
              <a:path w="152400" h="152400">
                <a:moveTo>
                  <a:pt x="62484" y="112776"/>
                </a:moveTo>
                <a:lnTo>
                  <a:pt x="59436" y="111252"/>
                </a:lnTo>
                <a:lnTo>
                  <a:pt x="60769" y="111633"/>
                </a:lnTo>
                <a:lnTo>
                  <a:pt x="62484" y="112776"/>
                </a:lnTo>
                <a:close/>
              </a:path>
              <a:path w="152400" h="152400">
                <a:moveTo>
                  <a:pt x="60769" y="111633"/>
                </a:moveTo>
                <a:lnTo>
                  <a:pt x="59436" y="111252"/>
                </a:lnTo>
                <a:lnTo>
                  <a:pt x="60197" y="111252"/>
                </a:lnTo>
                <a:lnTo>
                  <a:pt x="60769" y="111633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1630" y="111633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272" y="111252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60769" y="111633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1630" y="111633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71628" y="114300"/>
                </a:moveTo>
                <a:lnTo>
                  <a:pt x="70104" y="114300"/>
                </a:lnTo>
                <a:lnTo>
                  <a:pt x="67056" y="112776"/>
                </a:lnTo>
                <a:lnTo>
                  <a:pt x="71628" y="114300"/>
                </a:lnTo>
                <a:close/>
              </a:path>
              <a:path w="152400" h="152400">
                <a:moveTo>
                  <a:pt x="82296" y="114300"/>
                </a:moveTo>
                <a:lnTo>
                  <a:pt x="79248" y="114300"/>
                </a:lnTo>
                <a:lnTo>
                  <a:pt x="85344" y="112776"/>
                </a:lnTo>
                <a:lnTo>
                  <a:pt x="82296" y="114300"/>
                </a:lnTo>
                <a:close/>
              </a:path>
              <a:path w="152400" h="152400">
                <a:moveTo>
                  <a:pt x="129539" y="131064"/>
                </a:moveTo>
                <a:lnTo>
                  <a:pt x="22859" y="131064"/>
                </a:lnTo>
                <a:lnTo>
                  <a:pt x="21336" y="129540"/>
                </a:lnTo>
                <a:lnTo>
                  <a:pt x="21336" y="128016"/>
                </a:lnTo>
                <a:lnTo>
                  <a:pt x="13716" y="120396"/>
                </a:lnTo>
                <a:lnTo>
                  <a:pt x="13716" y="118872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8016"/>
                </a:lnTo>
                <a:lnTo>
                  <a:pt x="131064" y="129540"/>
                </a:lnTo>
                <a:lnTo>
                  <a:pt x="129539" y="131064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2004" y="138684"/>
                </a:lnTo>
                <a:lnTo>
                  <a:pt x="24384" y="131064"/>
                </a:lnTo>
                <a:lnTo>
                  <a:pt x="128016" y="131064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118872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6304"/>
                </a:lnTo>
                <a:lnTo>
                  <a:pt x="103632" y="146304"/>
                </a:lnTo>
                <a:lnTo>
                  <a:pt x="92964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89916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69179" y="26365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49367" y="26182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6679" y="6096"/>
                </a:moveTo>
                <a:lnTo>
                  <a:pt x="47244" y="6096"/>
                </a:ln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lnTo>
                  <a:pt x="106679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6"/>
                </a:lnTo>
                <a:lnTo>
                  <a:pt x="108204" y="6096"/>
                </a:lnTo>
                <a:lnTo>
                  <a:pt x="117348" y="12192"/>
                </a:lnTo>
                <a:close/>
              </a:path>
              <a:path w="152400" h="152400">
                <a:moveTo>
                  <a:pt x="129539" y="21336"/>
                </a:moveTo>
                <a:lnTo>
                  <a:pt x="24384" y="21336"/>
                </a:lnTo>
                <a:lnTo>
                  <a:pt x="33528" y="13716"/>
                </a:lnTo>
                <a:lnTo>
                  <a:pt x="35052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9539" y="21336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21336" y="128016"/>
                </a:lnTo>
                <a:lnTo>
                  <a:pt x="15240" y="120396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6008" y="103327"/>
                </a:lnTo>
                <a:lnTo>
                  <a:pt x="3048" y="92964"/>
                </a:lnTo>
                <a:lnTo>
                  <a:pt x="1524" y="91440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59436"/>
                </a:lnTo>
                <a:lnTo>
                  <a:pt x="6008" y="49072"/>
                </a:lnTo>
                <a:lnTo>
                  <a:pt x="6096" y="47244"/>
                </a:lnTo>
                <a:lnTo>
                  <a:pt x="7620" y="45720"/>
                </a:lnTo>
                <a:lnTo>
                  <a:pt x="7620" y="44196"/>
                </a:lnTo>
                <a:lnTo>
                  <a:pt x="12192" y="35052"/>
                </a:lnTo>
                <a:lnTo>
                  <a:pt x="15240" y="32004"/>
                </a:lnTo>
                <a:lnTo>
                  <a:pt x="21336" y="24384"/>
                </a:lnTo>
                <a:lnTo>
                  <a:pt x="22859" y="22860"/>
                </a:lnTo>
                <a:lnTo>
                  <a:pt x="22859" y="21336"/>
                </a:lnTo>
                <a:lnTo>
                  <a:pt x="131064" y="21336"/>
                </a:lnTo>
                <a:lnTo>
                  <a:pt x="131064" y="22860"/>
                </a:lnTo>
                <a:lnTo>
                  <a:pt x="132588" y="24384"/>
                </a:lnTo>
                <a:lnTo>
                  <a:pt x="138684" y="32004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4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7150" y="44196"/>
                </a:lnTo>
                <a:lnTo>
                  <a:pt x="56387" y="44196"/>
                </a:lnTo>
                <a:lnTo>
                  <a:pt x="52578" y="47244"/>
                </a:lnTo>
                <a:lnTo>
                  <a:pt x="51816" y="47244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1628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5719" y="99060"/>
                </a:lnTo>
                <a:lnTo>
                  <a:pt x="46736" y="99060"/>
                </a:lnTo>
                <a:lnTo>
                  <a:pt x="49276" y="102108"/>
                </a:lnTo>
                <a:lnTo>
                  <a:pt x="48768" y="102108"/>
                </a:lnTo>
                <a:lnTo>
                  <a:pt x="51816" y="105156"/>
                </a:lnTo>
                <a:lnTo>
                  <a:pt x="52577" y="105156"/>
                </a:lnTo>
                <a:lnTo>
                  <a:pt x="54483" y="106680"/>
                </a:lnTo>
                <a:lnTo>
                  <a:pt x="53339" y="106680"/>
                </a:lnTo>
                <a:lnTo>
                  <a:pt x="61341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68580" y="39624"/>
                </a:moveTo>
                <a:lnTo>
                  <a:pt x="71628" y="38100"/>
                </a:lnTo>
                <a:lnTo>
                  <a:pt x="74676" y="38100"/>
                </a:lnTo>
                <a:lnTo>
                  <a:pt x="68580" y="39624"/>
                </a:lnTo>
                <a:close/>
              </a:path>
              <a:path w="152400" h="152400">
                <a:moveTo>
                  <a:pt x="91630" y="40767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7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7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4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7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80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80" y="41148"/>
                </a:lnTo>
                <a:close/>
              </a:path>
              <a:path w="152400" h="152400">
                <a:moveTo>
                  <a:pt x="61721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1" y="41148"/>
                </a:lnTo>
                <a:close/>
              </a:path>
              <a:path w="152400" h="152400">
                <a:moveTo>
                  <a:pt x="99060" y="45720"/>
                </a:moveTo>
                <a:lnTo>
                  <a:pt x="91630" y="40767"/>
                </a:lnTo>
                <a:lnTo>
                  <a:pt x="92964" y="41148"/>
                </a:lnTo>
                <a:lnTo>
                  <a:pt x="144780" y="41148"/>
                </a:lnTo>
                <a:lnTo>
                  <a:pt x="146304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150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03632" y="49072"/>
                </a:moveTo>
                <a:lnTo>
                  <a:pt x="97536" y="44196"/>
                </a:lnTo>
                <a:lnTo>
                  <a:pt x="146304" y="44196"/>
                </a:lnTo>
                <a:lnTo>
                  <a:pt x="146304" y="45720"/>
                </a:lnTo>
                <a:lnTo>
                  <a:pt x="147828" y="47244"/>
                </a:lnTo>
                <a:lnTo>
                  <a:pt x="102108" y="47244"/>
                </a:lnTo>
                <a:lnTo>
                  <a:pt x="103632" y="49072"/>
                </a:lnTo>
                <a:close/>
              </a:path>
              <a:path w="152400" h="152400">
                <a:moveTo>
                  <a:pt x="48768" y="50292"/>
                </a:moveTo>
                <a:lnTo>
                  <a:pt x="51816" y="47244"/>
                </a:lnTo>
                <a:lnTo>
                  <a:pt x="50292" y="49072"/>
                </a:lnTo>
                <a:lnTo>
                  <a:pt x="48768" y="50292"/>
                </a:lnTo>
                <a:close/>
              </a:path>
              <a:path w="152400" h="152400">
                <a:moveTo>
                  <a:pt x="50292" y="49072"/>
                </a:moveTo>
                <a:lnTo>
                  <a:pt x="51816" y="47244"/>
                </a:lnTo>
                <a:lnTo>
                  <a:pt x="52578" y="47244"/>
                </a:lnTo>
                <a:lnTo>
                  <a:pt x="50292" y="4907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3632" y="49072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8263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7828" y="47244"/>
                </a:lnTo>
                <a:lnTo>
                  <a:pt x="147915" y="49072"/>
                </a:lnTo>
                <a:lnTo>
                  <a:pt x="148263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0292" y="49072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3632" y="49072"/>
                </a:lnTo>
                <a:lnTo>
                  <a:pt x="105155" y="50292"/>
                </a:lnTo>
                <a:lnTo>
                  <a:pt x="148263" y="50292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12775" y="89916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lnTo>
                  <a:pt x="149134" y="99060"/>
                </a:lnTo>
                <a:close/>
              </a:path>
              <a:path w="152400" h="152400">
                <a:moveTo>
                  <a:pt x="46736" y="99060"/>
                </a:moveTo>
                <a:lnTo>
                  <a:pt x="45719" y="99060"/>
                </a:lnTo>
                <a:lnTo>
                  <a:pt x="44196" y="96012"/>
                </a:lnTo>
                <a:lnTo>
                  <a:pt x="46736" y="99060"/>
                </a:lnTo>
                <a:close/>
              </a:path>
              <a:path w="152400" h="152400">
                <a:moveTo>
                  <a:pt x="103632" y="103327"/>
                </a:moveTo>
                <a:lnTo>
                  <a:pt x="109728" y="96012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8"/>
                </a:lnTo>
                <a:lnTo>
                  <a:pt x="105155" y="102108"/>
                </a:lnTo>
                <a:lnTo>
                  <a:pt x="103632" y="103327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48768" y="102108"/>
                </a:lnTo>
                <a:lnTo>
                  <a:pt x="50292" y="103327"/>
                </a:lnTo>
                <a:lnTo>
                  <a:pt x="51816" y="105156"/>
                </a:lnTo>
                <a:close/>
              </a:path>
              <a:path w="152400" h="152400">
                <a:moveTo>
                  <a:pt x="50292" y="103327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50292" y="103327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632" y="103327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7828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8263" y="102108"/>
                </a:lnTo>
                <a:lnTo>
                  <a:pt x="147915" y="103327"/>
                </a:lnTo>
                <a:lnTo>
                  <a:pt x="147828" y="105156"/>
                </a:lnTo>
                <a:close/>
              </a:path>
              <a:path w="152400" h="152400">
                <a:moveTo>
                  <a:pt x="52577" y="105156"/>
                </a:moveTo>
                <a:lnTo>
                  <a:pt x="51816" y="105156"/>
                </a:lnTo>
                <a:lnTo>
                  <a:pt x="50292" y="103327"/>
                </a:lnTo>
                <a:lnTo>
                  <a:pt x="52577" y="105156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103632" y="103327"/>
                </a:lnTo>
                <a:lnTo>
                  <a:pt x="102108" y="105156"/>
                </a:lnTo>
                <a:lnTo>
                  <a:pt x="147828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2202" y="111469"/>
                </a:moveTo>
                <a:lnTo>
                  <a:pt x="100584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4779" y="111252"/>
                </a:lnTo>
                <a:lnTo>
                  <a:pt x="92964" y="111252"/>
                </a:lnTo>
                <a:lnTo>
                  <a:pt x="92202" y="111469"/>
                </a:lnTo>
                <a:close/>
              </a:path>
              <a:path w="152400" h="152400">
                <a:moveTo>
                  <a:pt x="64008" y="112776"/>
                </a:moveTo>
                <a:lnTo>
                  <a:pt x="60960" y="111252"/>
                </a:lnTo>
                <a:lnTo>
                  <a:pt x="61721" y="111469"/>
                </a:lnTo>
                <a:lnTo>
                  <a:pt x="64008" y="112776"/>
                </a:lnTo>
                <a:close/>
              </a:path>
              <a:path w="152400" h="152400">
                <a:moveTo>
                  <a:pt x="61721" y="111469"/>
                </a:moveTo>
                <a:lnTo>
                  <a:pt x="60960" y="111252"/>
                </a:lnTo>
                <a:lnTo>
                  <a:pt x="61341" y="111252"/>
                </a:lnTo>
                <a:lnTo>
                  <a:pt x="61721" y="111469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2202" y="111469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779" y="111252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1721" y="111469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202" y="111469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82296" y="114300"/>
                </a:moveTo>
                <a:lnTo>
                  <a:pt x="79248" y="114300"/>
                </a:lnTo>
                <a:lnTo>
                  <a:pt x="85344" y="112776"/>
                </a:lnTo>
                <a:lnTo>
                  <a:pt x="82296" y="114300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4384" y="131064"/>
                </a:lnTo>
                <a:lnTo>
                  <a:pt x="129539" y="131064"/>
                </a:lnTo>
                <a:lnTo>
                  <a:pt x="120396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91439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54067" y="26365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989"/>
                </a:lnTo>
                <a:lnTo>
                  <a:pt x="16954" y="98107"/>
                </a:lnTo>
                <a:lnTo>
                  <a:pt x="4548" y="80224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80224"/>
                </a:lnTo>
                <a:lnTo>
                  <a:pt x="98107" y="98107"/>
                </a:lnTo>
                <a:lnTo>
                  <a:pt x="80224" y="109989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35779" y="26182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2484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5155" y="6096"/>
                </a:moveTo>
                <a:lnTo>
                  <a:pt x="47244" y="6096"/>
                </a:lnTo>
                <a:lnTo>
                  <a:pt x="48768" y="4572"/>
                </a:lnTo>
                <a:lnTo>
                  <a:pt x="59436" y="1524"/>
                </a:lnTo>
                <a:lnTo>
                  <a:pt x="92964" y="1524"/>
                </a:lnTo>
                <a:lnTo>
                  <a:pt x="103632" y="4572"/>
                </a:lnTo>
                <a:lnTo>
                  <a:pt x="105155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5052" y="12192"/>
                </a:lnTo>
                <a:lnTo>
                  <a:pt x="44195" y="6096"/>
                </a:lnTo>
                <a:lnTo>
                  <a:pt x="108204" y="6096"/>
                </a:lnTo>
                <a:lnTo>
                  <a:pt x="117348" y="12192"/>
                </a:lnTo>
                <a:close/>
              </a:path>
              <a:path w="152400" h="152400">
                <a:moveTo>
                  <a:pt x="118872" y="13716"/>
                </a:moveTo>
                <a:lnTo>
                  <a:pt x="33528" y="13716"/>
                </a:lnTo>
                <a:lnTo>
                  <a:pt x="33528" y="12192"/>
                </a:lnTo>
                <a:lnTo>
                  <a:pt x="118872" y="12192"/>
                </a:lnTo>
                <a:lnTo>
                  <a:pt x="118872" y="13716"/>
                </a:lnTo>
                <a:close/>
              </a:path>
              <a:path w="152400" h="152400">
                <a:moveTo>
                  <a:pt x="128016" y="21336"/>
                </a:moveTo>
                <a:lnTo>
                  <a:pt x="24384" y="21336"/>
                </a:lnTo>
                <a:lnTo>
                  <a:pt x="32004" y="13716"/>
                </a:lnTo>
                <a:lnTo>
                  <a:pt x="120396" y="13716"/>
                </a:lnTo>
                <a:lnTo>
                  <a:pt x="128016" y="21336"/>
                </a:lnTo>
                <a:close/>
              </a:path>
              <a:path w="152400" h="152400">
                <a:moveTo>
                  <a:pt x="138684" y="33528"/>
                </a:moveTo>
                <a:lnTo>
                  <a:pt x="13716" y="33528"/>
                </a:lnTo>
                <a:lnTo>
                  <a:pt x="13716" y="32004"/>
                </a:lnTo>
                <a:lnTo>
                  <a:pt x="21336" y="24384"/>
                </a:lnTo>
                <a:lnTo>
                  <a:pt x="21336" y="22860"/>
                </a:lnTo>
                <a:lnTo>
                  <a:pt x="22859" y="21336"/>
                </a:lnTo>
                <a:lnTo>
                  <a:pt x="129539" y="21336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2004"/>
                </a:lnTo>
                <a:lnTo>
                  <a:pt x="138684" y="33528"/>
                </a:lnTo>
                <a:close/>
              </a:path>
              <a:path w="152400" h="152400">
                <a:moveTo>
                  <a:pt x="140208" y="118872"/>
                </a:move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89916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8"/>
                </a:lnTo>
                <a:lnTo>
                  <a:pt x="140208" y="33528"/>
                </a:lnTo>
                <a:lnTo>
                  <a:pt x="140208" y="35052"/>
                </a:lnTo>
                <a:lnTo>
                  <a:pt x="142240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7" y="41148"/>
                </a:lnTo>
                <a:lnTo>
                  <a:pt x="53339" y="45720"/>
                </a:lnTo>
                <a:lnTo>
                  <a:pt x="54102" y="45720"/>
                </a:lnTo>
                <a:lnTo>
                  <a:pt x="51816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8260" y="50292"/>
                </a:lnTo>
                <a:lnTo>
                  <a:pt x="46228" y="53340"/>
                </a:lnTo>
                <a:lnTo>
                  <a:pt x="45719" y="53340"/>
                </a:lnTo>
                <a:lnTo>
                  <a:pt x="41656" y="59436"/>
                </a:lnTo>
                <a:lnTo>
                  <a:pt x="41148" y="59436"/>
                </a:lnTo>
                <a:lnTo>
                  <a:pt x="39624" y="62484"/>
                </a:lnTo>
                <a:lnTo>
                  <a:pt x="40277" y="62484"/>
                </a:lnTo>
                <a:lnTo>
                  <a:pt x="38100" y="70104"/>
                </a:lnTo>
                <a:lnTo>
                  <a:pt x="38608" y="70104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5719" y="99060"/>
                </a:lnTo>
                <a:lnTo>
                  <a:pt x="46228" y="99060"/>
                </a:lnTo>
                <a:lnTo>
                  <a:pt x="48260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1816" y="105156"/>
                </a:lnTo>
                <a:lnTo>
                  <a:pt x="54102" y="106680"/>
                </a:lnTo>
                <a:lnTo>
                  <a:pt x="53339" y="106680"/>
                </a:lnTo>
                <a:lnTo>
                  <a:pt x="6019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close/>
              </a:path>
              <a:path w="152400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2400" h="152400">
                <a:moveTo>
                  <a:pt x="85344" y="39624"/>
                </a:moveTo>
                <a:lnTo>
                  <a:pt x="80772" y="38100"/>
                </a:lnTo>
                <a:lnTo>
                  <a:pt x="82296" y="38100"/>
                </a:lnTo>
                <a:lnTo>
                  <a:pt x="85344" y="39624"/>
                </a:lnTo>
                <a:close/>
              </a:path>
              <a:path w="152400" h="152400">
                <a:moveTo>
                  <a:pt x="91630" y="40767"/>
                </a:moveTo>
                <a:lnTo>
                  <a:pt x="82296" y="38100"/>
                </a:lnTo>
                <a:lnTo>
                  <a:pt x="142240" y="38100"/>
                </a:lnTo>
                <a:lnTo>
                  <a:pt x="143256" y="39624"/>
                </a:lnTo>
                <a:lnTo>
                  <a:pt x="89916" y="39624"/>
                </a:lnTo>
                <a:lnTo>
                  <a:pt x="91630" y="40767"/>
                </a:lnTo>
                <a:close/>
              </a:path>
              <a:path w="152400" h="152400">
                <a:moveTo>
                  <a:pt x="59436" y="41148"/>
                </a:moveTo>
                <a:lnTo>
                  <a:pt x="62484" y="39624"/>
                </a:lnTo>
                <a:lnTo>
                  <a:pt x="60769" y="40767"/>
                </a:lnTo>
                <a:lnTo>
                  <a:pt x="59436" y="41148"/>
                </a:lnTo>
                <a:close/>
              </a:path>
              <a:path w="152400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7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272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3256" y="39624"/>
                </a:lnTo>
                <a:lnTo>
                  <a:pt x="144272" y="41148"/>
                </a:lnTo>
                <a:close/>
              </a:path>
              <a:path w="152400" h="152400">
                <a:moveTo>
                  <a:pt x="60197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7" y="41148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91630" y="40767"/>
                </a:lnTo>
                <a:lnTo>
                  <a:pt x="92964" y="41148"/>
                </a:lnTo>
                <a:lnTo>
                  <a:pt x="144272" y="41148"/>
                </a:lnTo>
                <a:lnTo>
                  <a:pt x="146304" y="44196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102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102" y="45720"/>
                </a:lnTo>
                <a:close/>
              </a:path>
              <a:path w="152400" h="152400">
                <a:moveTo>
                  <a:pt x="103327" y="49072"/>
                </a:move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7244"/>
                </a:lnTo>
                <a:lnTo>
                  <a:pt x="102108" y="47244"/>
                </a:lnTo>
                <a:lnTo>
                  <a:pt x="103327" y="49072"/>
                </a:lnTo>
                <a:close/>
              </a:path>
              <a:path w="152400" h="152400">
                <a:moveTo>
                  <a:pt x="47244" y="50292"/>
                </a:moveTo>
                <a:lnTo>
                  <a:pt x="50292" y="47244"/>
                </a:lnTo>
                <a:lnTo>
                  <a:pt x="49072" y="49072"/>
                </a:lnTo>
                <a:lnTo>
                  <a:pt x="47244" y="50292"/>
                </a:lnTo>
                <a:close/>
              </a:path>
              <a:path w="152400" h="152400">
                <a:moveTo>
                  <a:pt x="49072" y="49072"/>
                </a:moveTo>
                <a:lnTo>
                  <a:pt x="50292" y="47244"/>
                </a:lnTo>
                <a:lnTo>
                  <a:pt x="51816" y="47244"/>
                </a:lnTo>
                <a:lnTo>
                  <a:pt x="49072" y="4907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3327" y="49072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6957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6304" y="47244"/>
                </a:lnTo>
                <a:lnTo>
                  <a:pt x="146304" y="48768"/>
                </a:lnTo>
                <a:lnTo>
                  <a:pt x="146957" y="50292"/>
                </a:lnTo>
                <a:close/>
              </a:path>
              <a:path w="152400" h="152400">
                <a:moveTo>
                  <a:pt x="48260" y="50292"/>
                </a:moveTo>
                <a:lnTo>
                  <a:pt x="47244" y="50292"/>
                </a:lnTo>
                <a:lnTo>
                  <a:pt x="49072" y="49072"/>
                </a:lnTo>
                <a:lnTo>
                  <a:pt x="48260" y="50292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3327" y="49072"/>
                </a:lnTo>
                <a:lnTo>
                  <a:pt x="105155" y="50292"/>
                </a:lnTo>
                <a:lnTo>
                  <a:pt x="146957" y="50292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228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11632" y="60769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11252" y="59436"/>
                </a:lnTo>
                <a:lnTo>
                  <a:pt x="111632" y="60769"/>
                </a:lnTo>
                <a:close/>
              </a:path>
              <a:path w="152400" h="152400">
                <a:moveTo>
                  <a:pt x="39624" y="62484"/>
                </a:moveTo>
                <a:lnTo>
                  <a:pt x="41148" y="59436"/>
                </a:lnTo>
                <a:lnTo>
                  <a:pt x="40767" y="60769"/>
                </a:lnTo>
                <a:lnTo>
                  <a:pt x="39624" y="62484"/>
                </a:lnTo>
                <a:close/>
              </a:path>
              <a:path w="152400" h="152400">
                <a:moveTo>
                  <a:pt x="40767" y="60769"/>
                </a:moveTo>
                <a:lnTo>
                  <a:pt x="41148" y="59436"/>
                </a:lnTo>
                <a:lnTo>
                  <a:pt x="41656" y="59436"/>
                </a:lnTo>
                <a:lnTo>
                  <a:pt x="40767" y="60769"/>
                </a:lnTo>
                <a:close/>
              </a:path>
              <a:path w="152400" h="152400">
                <a:moveTo>
                  <a:pt x="112775" y="62484"/>
                </a:moveTo>
                <a:lnTo>
                  <a:pt x="111632" y="60769"/>
                </a:lnTo>
                <a:lnTo>
                  <a:pt x="111252" y="59436"/>
                </a:lnTo>
                <a:lnTo>
                  <a:pt x="112775" y="62484"/>
                </a:lnTo>
                <a:close/>
              </a:path>
              <a:path w="152400" h="152400">
                <a:moveTo>
                  <a:pt x="150876" y="62484"/>
                </a:moveTo>
                <a:lnTo>
                  <a:pt x="112775" y="62484"/>
                </a:lnTo>
                <a:lnTo>
                  <a:pt x="111252" y="59436"/>
                </a:lnTo>
                <a:lnTo>
                  <a:pt x="150876" y="59436"/>
                </a:lnTo>
                <a:lnTo>
                  <a:pt x="150876" y="62484"/>
                </a:lnTo>
                <a:close/>
              </a:path>
              <a:path w="152400" h="152400">
                <a:moveTo>
                  <a:pt x="40277" y="62484"/>
                </a:moveTo>
                <a:lnTo>
                  <a:pt x="39624" y="62484"/>
                </a:lnTo>
                <a:lnTo>
                  <a:pt x="40767" y="60769"/>
                </a:lnTo>
                <a:lnTo>
                  <a:pt x="40277" y="62484"/>
                </a:lnTo>
                <a:close/>
              </a:path>
              <a:path w="152400" h="152400">
                <a:moveTo>
                  <a:pt x="152400" y="70104"/>
                </a:moveTo>
                <a:lnTo>
                  <a:pt x="114300" y="70104"/>
                </a:lnTo>
                <a:lnTo>
                  <a:pt x="111632" y="60769"/>
                </a:lnTo>
                <a:lnTo>
                  <a:pt x="112775" y="62484"/>
                </a:lnTo>
                <a:lnTo>
                  <a:pt x="150876" y="62484"/>
                </a:lnTo>
                <a:lnTo>
                  <a:pt x="152400" y="67056"/>
                </a:lnTo>
                <a:lnTo>
                  <a:pt x="152400" y="70104"/>
                </a:lnTo>
                <a:close/>
              </a:path>
              <a:path w="152400" h="152400">
                <a:moveTo>
                  <a:pt x="38608" y="70104"/>
                </a:moveTo>
                <a:lnTo>
                  <a:pt x="38100" y="70104"/>
                </a:lnTo>
                <a:lnTo>
                  <a:pt x="39624" y="67056"/>
                </a:lnTo>
                <a:lnTo>
                  <a:pt x="38608" y="70104"/>
                </a:lnTo>
                <a:close/>
              </a:path>
              <a:path w="152400" h="152400">
                <a:moveTo>
                  <a:pt x="112775" y="85344"/>
                </a:move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400" y="82296"/>
                </a:lnTo>
                <a:lnTo>
                  <a:pt x="114300" y="82296"/>
                </a:lnTo>
                <a:lnTo>
                  <a:pt x="112775" y="85344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111633" y="91630"/>
                </a:moveTo>
                <a:lnTo>
                  <a:pt x="114300" y="82296"/>
                </a:lnTo>
                <a:lnTo>
                  <a:pt x="152400" y="82296"/>
                </a:lnTo>
                <a:lnTo>
                  <a:pt x="150876" y="89916"/>
                </a:lnTo>
                <a:lnTo>
                  <a:pt x="112775" y="89916"/>
                </a:lnTo>
                <a:lnTo>
                  <a:pt x="111633" y="91630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633" y="91630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0876" y="89916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99060"/>
                </a:moveTo>
                <a:lnTo>
                  <a:pt x="106679" y="99060"/>
                </a:lnTo>
                <a:lnTo>
                  <a:pt x="111633" y="91630"/>
                </a:lnTo>
                <a:lnTo>
                  <a:pt x="111252" y="92964"/>
                </a:lnTo>
                <a:lnTo>
                  <a:pt x="150876" y="92964"/>
                </a:lnTo>
                <a:lnTo>
                  <a:pt x="148263" y="99060"/>
                </a:lnTo>
                <a:close/>
              </a:path>
              <a:path w="152400" h="152400">
                <a:moveTo>
                  <a:pt x="46228" y="99060"/>
                </a:moveTo>
                <a:lnTo>
                  <a:pt x="45719" y="99060"/>
                </a:lnTo>
                <a:lnTo>
                  <a:pt x="44195" y="96012"/>
                </a:lnTo>
                <a:lnTo>
                  <a:pt x="46228" y="99060"/>
                </a:lnTo>
                <a:close/>
              </a:path>
              <a:path w="152400" h="152400">
                <a:moveTo>
                  <a:pt x="103327" y="103327"/>
                </a:moveTo>
                <a:lnTo>
                  <a:pt x="108204" y="96012"/>
                </a:lnTo>
                <a:lnTo>
                  <a:pt x="106679" y="99060"/>
                </a:lnTo>
                <a:lnTo>
                  <a:pt x="148263" y="99060"/>
                </a:lnTo>
                <a:lnTo>
                  <a:pt x="146957" y="102108"/>
                </a:lnTo>
                <a:lnTo>
                  <a:pt x="105155" y="102108"/>
                </a:lnTo>
                <a:lnTo>
                  <a:pt x="103327" y="103327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072" y="103327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072" y="103327"/>
                </a:moveTo>
                <a:lnTo>
                  <a:pt x="47244" y="102108"/>
                </a:lnTo>
                <a:lnTo>
                  <a:pt x="48260" y="102108"/>
                </a:lnTo>
                <a:lnTo>
                  <a:pt x="49072" y="103327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327" y="103327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6957" y="102108"/>
                </a:lnTo>
                <a:lnTo>
                  <a:pt x="146304" y="103632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50292" y="105156"/>
                </a:lnTo>
                <a:lnTo>
                  <a:pt x="49072" y="103327"/>
                </a:lnTo>
                <a:lnTo>
                  <a:pt x="51816" y="105156"/>
                </a:lnTo>
                <a:close/>
              </a:path>
              <a:path w="152400" h="152400">
                <a:moveTo>
                  <a:pt x="96012" y="108204"/>
                </a:moveTo>
                <a:lnTo>
                  <a:pt x="103327" y="103327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102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1630" y="111633"/>
                </a:moveTo>
                <a:lnTo>
                  <a:pt x="99060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4272" y="111252"/>
                </a:lnTo>
                <a:lnTo>
                  <a:pt x="92964" y="111252"/>
                </a:lnTo>
                <a:lnTo>
                  <a:pt x="91630" y="111633"/>
                </a:lnTo>
                <a:close/>
              </a:path>
              <a:path w="152400" h="152400">
                <a:moveTo>
                  <a:pt x="62484" y="112776"/>
                </a:moveTo>
                <a:lnTo>
                  <a:pt x="59436" y="111252"/>
                </a:lnTo>
                <a:lnTo>
                  <a:pt x="60769" y="111633"/>
                </a:lnTo>
                <a:lnTo>
                  <a:pt x="62484" y="112776"/>
                </a:lnTo>
                <a:close/>
              </a:path>
              <a:path w="152400" h="152400">
                <a:moveTo>
                  <a:pt x="60769" y="111633"/>
                </a:moveTo>
                <a:lnTo>
                  <a:pt x="59436" y="111252"/>
                </a:lnTo>
                <a:lnTo>
                  <a:pt x="60197" y="111252"/>
                </a:lnTo>
                <a:lnTo>
                  <a:pt x="60769" y="111633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1630" y="111633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272" y="111252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60769" y="111633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1630" y="111633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71628" y="114300"/>
                </a:moveTo>
                <a:lnTo>
                  <a:pt x="70104" y="114300"/>
                </a:lnTo>
                <a:lnTo>
                  <a:pt x="67056" y="112776"/>
                </a:lnTo>
                <a:lnTo>
                  <a:pt x="71628" y="114300"/>
                </a:lnTo>
                <a:close/>
              </a:path>
              <a:path w="152400" h="152400">
                <a:moveTo>
                  <a:pt x="82296" y="114300"/>
                </a:moveTo>
                <a:lnTo>
                  <a:pt x="79248" y="114300"/>
                </a:lnTo>
                <a:lnTo>
                  <a:pt x="85344" y="112776"/>
                </a:lnTo>
                <a:lnTo>
                  <a:pt x="82296" y="114300"/>
                </a:lnTo>
                <a:close/>
              </a:path>
              <a:path w="152400" h="152400">
                <a:moveTo>
                  <a:pt x="129539" y="131064"/>
                </a:moveTo>
                <a:lnTo>
                  <a:pt x="22859" y="131064"/>
                </a:lnTo>
                <a:lnTo>
                  <a:pt x="21336" y="129540"/>
                </a:lnTo>
                <a:lnTo>
                  <a:pt x="21336" y="128016"/>
                </a:lnTo>
                <a:lnTo>
                  <a:pt x="13716" y="120396"/>
                </a:lnTo>
                <a:lnTo>
                  <a:pt x="13716" y="118872"/>
                </a:lnTo>
                <a:lnTo>
                  <a:pt x="138684" y="118872"/>
                </a:lnTo>
                <a:lnTo>
                  <a:pt x="138684" y="120396"/>
                </a:lnTo>
                <a:lnTo>
                  <a:pt x="131064" y="128016"/>
                </a:lnTo>
                <a:lnTo>
                  <a:pt x="131064" y="129540"/>
                </a:lnTo>
                <a:lnTo>
                  <a:pt x="129539" y="131064"/>
                </a:lnTo>
                <a:close/>
              </a:path>
              <a:path w="152400" h="152400">
                <a:moveTo>
                  <a:pt x="120396" y="138684"/>
                </a:moveTo>
                <a:lnTo>
                  <a:pt x="32004" y="138684"/>
                </a:lnTo>
                <a:lnTo>
                  <a:pt x="24384" y="131064"/>
                </a:lnTo>
                <a:lnTo>
                  <a:pt x="128016" y="131064"/>
                </a:lnTo>
                <a:lnTo>
                  <a:pt x="120396" y="138684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3528" y="140208"/>
                </a:lnTo>
                <a:lnTo>
                  <a:pt x="33528" y="138684"/>
                </a:lnTo>
                <a:lnTo>
                  <a:pt x="118872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6304"/>
                </a:lnTo>
                <a:lnTo>
                  <a:pt x="103632" y="146304"/>
                </a:lnTo>
                <a:lnTo>
                  <a:pt x="92964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89916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68880" y="35509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49067" y="35326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91439" y="1524"/>
                </a:moveTo>
                <a:lnTo>
                  <a:pt x="62484" y="1524"/>
                </a:lnTo>
                <a:lnTo>
                  <a:pt x="68580" y="0"/>
                </a:lnTo>
                <a:lnTo>
                  <a:pt x="83820" y="0"/>
                </a:lnTo>
                <a:lnTo>
                  <a:pt x="91439" y="1524"/>
                </a:lnTo>
                <a:close/>
              </a:path>
              <a:path w="152400" h="152400">
                <a:moveTo>
                  <a:pt x="106679" y="6096"/>
                </a:moveTo>
                <a:lnTo>
                  <a:pt x="47244" y="6096"/>
                </a:lnTo>
                <a:lnTo>
                  <a:pt x="48768" y="4572"/>
                </a:lnTo>
                <a:lnTo>
                  <a:pt x="59436" y="1524"/>
                </a:lnTo>
                <a:lnTo>
                  <a:pt x="94488" y="1524"/>
                </a:lnTo>
                <a:lnTo>
                  <a:pt x="105155" y="4572"/>
                </a:lnTo>
                <a:lnTo>
                  <a:pt x="106679" y="6096"/>
                </a:lnTo>
                <a:close/>
              </a:path>
              <a:path w="152400" h="152400">
                <a:moveTo>
                  <a:pt x="117348" y="12192"/>
                </a:moveTo>
                <a:lnTo>
                  <a:pt x="36576" y="12192"/>
                </a:lnTo>
                <a:lnTo>
                  <a:pt x="45719" y="6096"/>
                </a:lnTo>
                <a:lnTo>
                  <a:pt x="108204" y="6096"/>
                </a:lnTo>
                <a:lnTo>
                  <a:pt x="117348" y="12192"/>
                </a:lnTo>
                <a:close/>
              </a:path>
              <a:path w="152400" h="152400">
                <a:moveTo>
                  <a:pt x="129539" y="21336"/>
                </a:moveTo>
                <a:lnTo>
                  <a:pt x="24384" y="21336"/>
                </a:lnTo>
                <a:lnTo>
                  <a:pt x="33528" y="13716"/>
                </a:lnTo>
                <a:lnTo>
                  <a:pt x="35052" y="12192"/>
                </a:lnTo>
                <a:lnTo>
                  <a:pt x="118872" y="12192"/>
                </a:lnTo>
                <a:lnTo>
                  <a:pt x="120396" y="13716"/>
                </a:lnTo>
                <a:lnTo>
                  <a:pt x="129539" y="21336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2859" y="131064"/>
                </a:lnTo>
                <a:lnTo>
                  <a:pt x="22859" y="129540"/>
                </a:lnTo>
                <a:lnTo>
                  <a:pt x="21336" y="128016"/>
                </a:lnTo>
                <a:lnTo>
                  <a:pt x="15240" y="120396"/>
                </a:lnTo>
                <a:lnTo>
                  <a:pt x="12192" y="117348"/>
                </a:lnTo>
                <a:lnTo>
                  <a:pt x="7620" y="108204"/>
                </a:lnTo>
                <a:lnTo>
                  <a:pt x="7620" y="106680"/>
                </a:lnTo>
                <a:lnTo>
                  <a:pt x="6096" y="105156"/>
                </a:lnTo>
                <a:lnTo>
                  <a:pt x="6008" y="103327"/>
                </a:lnTo>
                <a:lnTo>
                  <a:pt x="3048" y="92964"/>
                </a:lnTo>
                <a:lnTo>
                  <a:pt x="1524" y="91440"/>
                </a:lnTo>
                <a:lnTo>
                  <a:pt x="1524" y="85344"/>
                </a:lnTo>
                <a:lnTo>
                  <a:pt x="0" y="77724"/>
                </a:lnTo>
                <a:lnTo>
                  <a:pt x="1524" y="70104"/>
                </a:lnTo>
                <a:lnTo>
                  <a:pt x="1524" y="60960"/>
                </a:lnTo>
                <a:lnTo>
                  <a:pt x="3048" y="59436"/>
                </a:lnTo>
                <a:lnTo>
                  <a:pt x="6008" y="49072"/>
                </a:lnTo>
                <a:lnTo>
                  <a:pt x="6096" y="47244"/>
                </a:lnTo>
                <a:lnTo>
                  <a:pt x="7620" y="45720"/>
                </a:lnTo>
                <a:lnTo>
                  <a:pt x="7620" y="44196"/>
                </a:lnTo>
                <a:lnTo>
                  <a:pt x="12192" y="35052"/>
                </a:lnTo>
                <a:lnTo>
                  <a:pt x="15240" y="32004"/>
                </a:lnTo>
                <a:lnTo>
                  <a:pt x="21336" y="24384"/>
                </a:lnTo>
                <a:lnTo>
                  <a:pt x="22859" y="22860"/>
                </a:lnTo>
                <a:lnTo>
                  <a:pt x="22859" y="21336"/>
                </a:lnTo>
                <a:lnTo>
                  <a:pt x="131064" y="21336"/>
                </a:lnTo>
                <a:lnTo>
                  <a:pt x="131064" y="22860"/>
                </a:lnTo>
                <a:lnTo>
                  <a:pt x="132588" y="24384"/>
                </a:lnTo>
                <a:lnTo>
                  <a:pt x="138684" y="32004"/>
                </a:lnTo>
                <a:lnTo>
                  <a:pt x="141732" y="35052"/>
                </a:lnTo>
                <a:lnTo>
                  <a:pt x="143256" y="38100"/>
                </a:lnTo>
                <a:lnTo>
                  <a:pt x="71628" y="38100"/>
                </a:lnTo>
                <a:lnTo>
                  <a:pt x="66294" y="39624"/>
                </a:lnTo>
                <a:lnTo>
                  <a:pt x="64008" y="39624"/>
                </a:lnTo>
                <a:lnTo>
                  <a:pt x="60960" y="41148"/>
                </a:lnTo>
                <a:lnTo>
                  <a:pt x="61721" y="41148"/>
                </a:lnTo>
                <a:lnTo>
                  <a:pt x="57150" y="44196"/>
                </a:lnTo>
                <a:lnTo>
                  <a:pt x="56387" y="44196"/>
                </a:lnTo>
                <a:lnTo>
                  <a:pt x="52578" y="47244"/>
                </a:lnTo>
                <a:lnTo>
                  <a:pt x="51816" y="47244"/>
                </a:lnTo>
                <a:lnTo>
                  <a:pt x="48768" y="50292"/>
                </a:lnTo>
                <a:lnTo>
                  <a:pt x="49276" y="50292"/>
                </a:lnTo>
                <a:lnTo>
                  <a:pt x="46736" y="53340"/>
                </a:lnTo>
                <a:lnTo>
                  <a:pt x="45719" y="53340"/>
                </a:lnTo>
                <a:lnTo>
                  <a:pt x="41148" y="62484"/>
                </a:lnTo>
                <a:lnTo>
                  <a:pt x="41801" y="62484"/>
                </a:lnTo>
                <a:lnTo>
                  <a:pt x="40494" y="67056"/>
                </a:lnTo>
                <a:lnTo>
                  <a:pt x="39624" y="67056"/>
                </a:lnTo>
                <a:lnTo>
                  <a:pt x="39624" y="71628"/>
                </a:lnTo>
                <a:lnTo>
                  <a:pt x="38100" y="74676"/>
                </a:lnTo>
                <a:lnTo>
                  <a:pt x="39624" y="79248"/>
                </a:lnTo>
                <a:lnTo>
                  <a:pt x="39624" y="85344"/>
                </a:lnTo>
                <a:lnTo>
                  <a:pt x="40494" y="85344"/>
                </a:lnTo>
                <a:lnTo>
                  <a:pt x="41801" y="89916"/>
                </a:lnTo>
                <a:lnTo>
                  <a:pt x="41148" y="89916"/>
                </a:lnTo>
                <a:lnTo>
                  <a:pt x="45719" y="99060"/>
                </a:lnTo>
                <a:lnTo>
                  <a:pt x="46736" y="99060"/>
                </a:lnTo>
                <a:lnTo>
                  <a:pt x="49276" y="102108"/>
                </a:lnTo>
                <a:lnTo>
                  <a:pt x="48768" y="102108"/>
                </a:lnTo>
                <a:lnTo>
                  <a:pt x="51816" y="105156"/>
                </a:lnTo>
                <a:lnTo>
                  <a:pt x="52577" y="105156"/>
                </a:lnTo>
                <a:lnTo>
                  <a:pt x="54483" y="106680"/>
                </a:lnTo>
                <a:lnTo>
                  <a:pt x="53339" y="106680"/>
                </a:lnTo>
                <a:lnTo>
                  <a:pt x="61341" y="111252"/>
                </a:lnTo>
                <a:lnTo>
                  <a:pt x="60960" y="111252"/>
                </a:lnTo>
                <a:lnTo>
                  <a:pt x="64008" y="112776"/>
                </a:lnTo>
                <a:lnTo>
                  <a:pt x="66294" y="112776"/>
                </a:lnTo>
                <a:lnTo>
                  <a:pt x="71628" y="114300"/>
                </a:lnTo>
                <a:lnTo>
                  <a:pt x="143256" y="114300"/>
                </a:lnTo>
                <a:lnTo>
                  <a:pt x="141732" y="117348"/>
                </a:lnTo>
                <a:lnTo>
                  <a:pt x="138684" y="120396"/>
                </a:lnTo>
                <a:lnTo>
                  <a:pt x="132588" y="128016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68580" y="39624"/>
                </a:moveTo>
                <a:lnTo>
                  <a:pt x="71628" y="38100"/>
                </a:lnTo>
                <a:lnTo>
                  <a:pt x="74676" y="38100"/>
                </a:lnTo>
                <a:lnTo>
                  <a:pt x="68580" y="39624"/>
                </a:lnTo>
                <a:close/>
              </a:path>
              <a:path w="152400" h="152400">
                <a:moveTo>
                  <a:pt x="91630" y="40767"/>
                </a:moveTo>
                <a:lnTo>
                  <a:pt x="82296" y="38100"/>
                </a:lnTo>
                <a:lnTo>
                  <a:pt x="143256" y="38100"/>
                </a:lnTo>
                <a:lnTo>
                  <a:pt x="144018" y="39624"/>
                </a:lnTo>
                <a:lnTo>
                  <a:pt x="89916" y="39624"/>
                </a:lnTo>
                <a:lnTo>
                  <a:pt x="91630" y="40767"/>
                </a:lnTo>
                <a:close/>
              </a:path>
              <a:path w="152400" h="152400">
                <a:moveTo>
                  <a:pt x="60960" y="41148"/>
                </a:moveTo>
                <a:lnTo>
                  <a:pt x="64008" y="39624"/>
                </a:lnTo>
                <a:lnTo>
                  <a:pt x="62293" y="40767"/>
                </a:lnTo>
                <a:lnTo>
                  <a:pt x="60960" y="41148"/>
                </a:lnTo>
                <a:close/>
              </a:path>
              <a:path w="152400" h="152400">
                <a:moveTo>
                  <a:pt x="62293" y="40767"/>
                </a:moveTo>
                <a:lnTo>
                  <a:pt x="64008" y="39624"/>
                </a:lnTo>
                <a:lnTo>
                  <a:pt x="66294" y="39624"/>
                </a:lnTo>
                <a:lnTo>
                  <a:pt x="62293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91630" y="40767"/>
                </a:lnTo>
                <a:lnTo>
                  <a:pt x="89916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4780" y="41148"/>
                </a:moveTo>
                <a:lnTo>
                  <a:pt x="92964" y="41148"/>
                </a:lnTo>
                <a:lnTo>
                  <a:pt x="89916" y="39624"/>
                </a:lnTo>
                <a:lnTo>
                  <a:pt x="144018" y="39624"/>
                </a:lnTo>
                <a:lnTo>
                  <a:pt x="144780" y="41148"/>
                </a:lnTo>
                <a:close/>
              </a:path>
              <a:path w="152400" h="152400">
                <a:moveTo>
                  <a:pt x="61721" y="41148"/>
                </a:moveTo>
                <a:lnTo>
                  <a:pt x="60960" y="41148"/>
                </a:lnTo>
                <a:lnTo>
                  <a:pt x="62293" y="40767"/>
                </a:lnTo>
                <a:lnTo>
                  <a:pt x="61721" y="41148"/>
                </a:lnTo>
                <a:close/>
              </a:path>
              <a:path w="152400" h="152400">
                <a:moveTo>
                  <a:pt x="99060" y="45720"/>
                </a:moveTo>
                <a:lnTo>
                  <a:pt x="91630" y="40767"/>
                </a:lnTo>
                <a:lnTo>
                  <a:pt x="92964" y="41148"/>
                </a:lnTo>
                <a:lnTo>
                  <a:pt x="144780" y="41148"/>
                </a:lnTo>
                <a:lnTo>
                  <a:pt x="146304" y="44196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54864" y="45720"/>
                </a:moveTo>
                <a:lnTo>
                  <a:pt x="56387" y="44196"/>
                </a:lnTo>
                <a:lnTo>
                  <a:pt x="57150" y="44196"/>
                </a:lnTo>
                <a:lnTo>
                  <a:pt x="54864" y="45720"/>
                </a:lnTo>
                <a:close/>
              </a:path>
              <a:path w="152400" h="152400">
                <a:moveTo>
                  <a:pt x="103632" y="49072"/>
                </a:moveTo>
                <a:lnTo>
                  <a:pt x="97536" y="44196"/>
                </a:lnTo>
                <a:lnTo>
                  <a:pt x="146304" y="44196"/>
                </a:lnTo>
                <a:lnTo>
                  <a:pt x="146304" y="45720"/>
                </a:lnTo>
                <a:lnTo>
                  <a:pt x="147828" y="47244"/>
                </a:lnTo>
                <a:lnTo>
                  <a:pt x="102108" y="47244"/>
                </a:lnTo>
                <a:lnTo>
                  <a:pt x="103632" y="49072"/>
                </a:lnTo>
                <a:close/>
              </a:path>
              <a:path w="152400" h="152400">
                <a:moveTo>
                  <a:pt x="48768" y="50292"/>
                </a:moveTo>
                <a:lnTo>
                  <a:pt x="51816" y="47244"/>
                </a:lnTo>
                <a:lnTo>
                  <a:pt x="50292" y="49072"/>
                </a:lnTo>
                <a:lnTo>
                  <a:pt x="48768" y="50292"/>
                </a:lnTo>
                <a:close/>
              </a:path>
              <a:path w="152400" h="152400">
                <a:moveTo>
                  <a:pt x="50292" y="49072"/>
                </a:moveTo>
                <a:lnTo>
                  <a:pt x="51816" y="47244"/>
                </a:lnTo>
                <a:lnTo>
                  <a:pt x="52578" y="47244"/>
                </a:lnTo>
                <a:lnTo>
                  <a:pt x="50292" y="49072"/>
                </a:lnTo>
                <a:close/>
              </a:path>
              <a:path w="152400" h="152400">
                <a:moveTo>
                  <a:pt x="105155" y="50292"/>
                </a:moveTo>
                <a:lnTo>
                  <a:pt x="103632" y="49072"/>
                </a:lnTo>
                <a:lnTo>
                  <a:pt x="102108" y="47244"/>
                </a:lnTo>
                <a:lnTo>
                  <a:pt x="105155" y="50292"/>
                </a:lnTo>
                <a:close/>
              </a:path>
              <a:path w="152400" h="152400">
                <a:moveTo>
                  <a:pt x="148263" y="50292"/>
                </a:moveTo>
                <a:lnTo>
                  <a:pt x="105155" y="50292"/>
                </a:lnTo>
                <a:lnTo>
                  <a:pt x="102108" y="47244"/>
                </a:lnTo>
                <a:lnTo>
                  <a:pt x="147828" y="47244"/>
                </a:lnTo>
                <a:lnTo>
                  <a:pt x="147915" y="49072"/>
                </a:lnTo>
                <a:lnTo>
                  <a:pt x="148263" y="50292"/>
                </a:lnTo>
                <a:close/>
              </a:path>
              <a:path w="152400" h="152400">
                <a:moveTo>
                  <a:pt x="49276" y="50292"/>
                </a:moveTo>
                <a:lnTo>
                  <a:pt x="48768" y="50292"/>
                </a:lnTo>
                <a:lnTo>
                  <a:pt x="50292" y="49072"/>
                </a:lnTo>
                <a:lnTo>
                  <a:pt x="49276" y="50292"/>
                </a:lnTo>
                <a:close/>
              </a:path>
              <a:path w="152400" h="152400">
                <a:moveTo>
                  <a:pt x="109728" y="56388"/>
                </a:moveTo>
                <a:lnTo>
                  <a:pt x="103632" y="49072"/>
                </a:lnTo>
                <a:lnTo>
                  <a:pt x="105155" y="50292"/>
                </a:lnTo>
                <a:lnTo>
                  <a:pt x="148263" y="50292"/>
                </a:lnTo>
                <a:lnTo>
                  <a:pt x="149134" y="53340"/>
                </a:lnTo>
                <a:lnTo>
                  <a:pt x="108204" y="53340"/>
                </a:lnTo>
                <a:lnTo>
                  <a:pt x="109728" y="56388"/>
                </a:lnTo>
                <a:close/>
              </a:path>
              <a:path w="152400" h="152400">
                <a:moveTo>
                  <a:pt x="44195" y="56388"/>
                </a:moveTo>
                <a:lnTo>
                  <a:pt x="45719" y="53340"/>
                </a:lnTo>
                <a:lnTo>
                  <a:pt x="46736" y="53340"/>
                </a:lnTo>
                <a:lnTo>
                  <a:pt x="44195" y="56388"/>
                </a:lnTo>
                <a:close/>
              </a:path>
              <a:path w="152400" h="152400">
                <a:moveTo>
                  <a:pt x="152400" y="62484"/>
                </a:moveTo>
                <a:lnTo>
                  <a:pt x="112775" y="62484"/>
                </a:lnTo>
                <a:lnTo>
                  <a:pt x="108204" y="53340"/>
                </a:lnTo>
                <a:lnTo>
                  <a:pt x="149134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52400" y="62484"/>
                </a:lnTo>
                <a:close/>
              </a:path>
              <a:path w="152400" h="152400">
                <a:moveTo>
                  <a:pt x="41801" y="62484"/>
                </a:moveTo>
                <a:lnTo>
                  <a:pt x="41148" y="62484"/>
                </a:lnTo>
                <a:lnTo>
                  <a:pt x="42672" y="59436"/>
                </a:lnTo>
                <a:lnTo>
                  <a:pt x="41801" y="62484"/>
                </a:lnTo>
                <a:close/>
              </a:path>
              <a:path w="152400" h="152400">
                <a:moveTo>
                  <a:pt x="114300" y="70104"/>
                </a:moveTo>
                <a:lnTo>
                  <a:pt x="111252" y="59436"/>
                </a:lnTo>
                <a:lnTo>
                  <a:pt x="112775" y="62484"/>
                </a:lnTo>
                <a:lnTo>
                  <a:pt x="152400" y="62484"/>
                </a:lnTo>
                <a:lnTo>
                  <a:pt x="152400" y="67056"/>
                </a:lnTo>
                <a:lnTo>
                  <a:pt x="114300" y="67056"/>
                </a:lnTo>
                <a:lnTo>
                  <a:pt x="114300" y="70104"/>
                </a:lnTo>
                <a:close/>
              </a:path>
              <a:path w="152400" h="152400">
                <a:moveTo>
                  <a:pt x="39624" y="70104"/>
                </a:moveTo>
                <a:lnTo>
                  <a:pt x="39624" y="67056"/>
                </a:lnTo>
                <a:lnTo>
                  <a:pt x="40494" y="67056"/>
                </a:lnTo>
                <a:lnTo>
                  <a:pt x="39624" y="70104"/>
                </a:lnTo>
                <a:close/>
              </a:path>
              <a:path w="152400" h="152400">
                <a:moveTo>
                  <a:pt x="152400" y="85344"/>
                </a:moveTo>
                <a:lnTo>
                  <a:pt x="114300" y="85344"/>
                </a:lnTo>
                <a:lnTo>
                  <a:pt x="114300" y="67056"/>
                </a:lnTo>
                <a:lnTo>
                  <a:pt x="152400" y="67056"/>
                </a:lnTo>
                <a:lnTo>
                  <a:pt x="152400" y="85344"/>
                </a:lnTo>
                <a:close/>
              </a:path>
              <a:path w="152400" h="152400">
                <a:moveTo>
                  <a:pt x="40494" y="85344"/>
                </a:moveTo>
                <a:lnTo>
                  <a:pt x="39624" y="85344"/>
                </a:lnTo>
                <a:lnTo>
                  <a:pt x="39624" y="82296"/>
                </a:lnTo>
                <a:lnTo>
                  <a:pt x="40494" y="85344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4300" y="82296"/>
                </a:lnTo>
                <a:lnTo>
                  <a:pt x="114300" y="85344"/>
                </a:lnTo>
                <a:lnTo>
                  <a:pt x="152400" y="85344"/>
                </a:lnTo>
                <a:lnTo>
                  <a:pt x="152400" y="89916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42672" y="92964"/>
                </a:moveTo>
                <a:lnTo>
                  <a:pt x="41148" y="89916"/>
                </a:lnTo>
                <a:lnTo>
                  <a:pt x="41801" y="89916"/>
                </a:lnTo>
                <a:lnTo>
                  <a:pt x="42672" y="92964"/>
                </a:lnTo>
                <a:close/>
              </a:path>
              <a:path w="152400" h="152400">
                <a:moveTo>
                  <a:pt x="149134" y="99060"/>
                </a:moveTo>
                <a:lnTo>
                  <a:pt x="108204" y="99060"/>
                </a:lnTo>
                <a:lnTo>
                  <a:pt x="112775" y="89916"/>
                </a:lnTo>
                <a:lnTo>
                  <a:pt x="152400" y="89916"/>
                </a:lnTo>
                <a:lnTo>
                  <a:pt x="150876" y="91440"/>
                </a:lnTo>
                <a:lnTo>
                  <a:pt x="150876" y="92964"/>
                </a:lnTo>
                <a:lnTo>
                  <a:pt x="149134" y="99060"/>
                </a:lnTo>
                <a:close/>
              </a:path>
              <a:path w="152400" h="152400">
                <a:moveTo>
                  <a:pt x="46736" y="99060"/>
                </a:moveTo>
                <a:lnTo>
                  <a:pt x="45719" y="99060"/>
                </a:lnTo>
                <a:lnTo>
                  <a:pt x="44196" y="96012"/>
                </a:lnTo>
                <a:lnTo>
                  <a:pt x="46736" y="99060"/>
                </a:lnTo>
                <a:close/>
              </a:path>
              <a:path w="152400" h="152400">
                <a:moveTo>
                  <a:pt x="103632" y="103327"/>
                </a:moveTo>
                <a:lnTo>
                  <a:pt x="109728" y="96012"/>
                </a:lnTo>
                <a:lnTo>
                  <a:pt x="108204" y="99060"/>
                </a:lnTo>
                <a:lnTo>
                  <a:pt x="149134" y="99060"/>
                </a:lnTo>
                <a:lnTo>
                  <a:pt x="148263" y="102108"/>
                </a:lnTo>
                <a:lnTo>
                  <a:pt x="105155" y="102108"/>
                </a:lnTo>
                <a:lnTo>
                  <a:pt x="103632" y="103327"/>
                </a:lnTo>
                <a:close/>
              </a:path>
              <a:path w="152400" h="152400">
                <a:moveTo>
                  <a:pt x="51816" y="105156"/>
                </a:moveTo>
                <a:lnTo>
                  <a:pt x="48768" y="102108"/>
                </a:lnTo>
                <a:lnTo>
                  <a:pt x="50292" y="103327"/>
                </a:lnTo>
                <a:lnTo>
                  <a:pt x="51816" y="105156"/>
                </a:lnTo>
                <a:close/>
              </a:path>
              <a:path w="152400" h="152400">
                <a:moveTo>
                  <a:pt x="50292" y="103327"/>
                </a:moveTo>
                <a:lnTo>
                  <a:pt x="48768" y="102108"/>
                </a:lnTo>
                <a:lnTo>
                  <a:pt x="49276" y="102108"/>
                </a:lnTo>
                <a:lnTo>
                  <a:pt x="50292" y="103327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632" y="103327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7828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8263" y="102108"/>
                </a:lnTo>
                <a:lnTo>
                  <a:pt x="147915" y="103327"/>
                </a:lnTo>
                <a:lnTo>
                  <a:pt x="147828" y="105156"/>
                </a:lnTo>
                <a:close/>
              </a:path>
              <a:path w="152400" h="152400">
                <a:moveTo>
                  <a:pt x="52577" y="105156"/>
                </a:moveTo>
                <a:lnTo>
                  <a:pt x="51816" y="105156"/>
                </a:lnTo>
                <a:lnTo>
                  <a:pt x="50292" y="103327"/>
                </a:lnTo>
                <a:lnTo>
                  <a:pt x="52577" y="105156"/>
                </a:lnTo>
                <a:close/>
              </a:path>
              <a:path w="152400" h="152400">
                <a:moveTo>
                  <a:pt x="97536" y="108204"/>
                </a:moveTo>
                <a:lnTo>
                  <a:pt x="103632" y="103327"/>
                </a:lnTo>
                <a:lnTo>
                  <a:pt x="102108" y="105156"/>
                </a:lnTo>
                <a:lnTo>
                  <a:pt x="147828" y="105156"/>
                </a:lnTo>
                <a:lnTo>
                  <a:pt x="146304" y="106680"/>
                </a:lnTo>
                <a:lnTo>
                  <a:pt x="100584" y="106680"/>
                </a:lnTo>
                <a:lnTo>
                  <a:pt x="97536" y="108204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483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2202" y="111469"/>
                </a:moveTo>
                <a:lnTo>
                  <a:pt x="100584" y="106680"/>
                </a:lnTo>
                <a:lnTo>
                  <a:pt x="146304" y="106680"/>
                </a:lnTo>
                <a:lnTo>
                  <a:pt x="146304" y="108204"/>
                </a:lnTo>
                <a:lnTo>
                  <a:pt x="144779" y="111252"/>
                </a:lnTo>
                <a:lnTo>
                  <a:pt x="92964" y="111252"/>
                </a:lnTo>
                <a:lnTo>
                  <a:pt x="92202" y="111469"/>
                </a:lnTo>
                <a:close/>
              </a:path>
              <a:path w="152400" h="152400">
                <a:moveTo>
                  <a:pt x="64008" y="112776"/>
                </a:moveTo>
                <a:lnTo>
                  <a:pt x="60960" y="111252"/>
                </a:lnTo>
                <a:lnTo>
                  <a:pt x="61721" y="111469"/>
                </a:lnTo>
                <a:lnTo>
                  <a:pt x="64008" y="112776"/>
                </a:lnTo>
                <a:close/>
              </a:path>
              <a:path w="152400" h="152400">
                <a:moveTo>
                  <a:pt x="61721" y="111469"/>
                </a:moveTo>
                <a:lnTo>
                  <a:pt x="60960" y="111252"/>
                </a:lnTo>
                <a:lnTo>
                  <a:pt x="61341" y="111252"/>
                </a:lnTo>
                <a:lnTo>
                  <a:pt x="61721" y="111469"/>
                </a:lnTo>
                <a:close/>
              </a:path>
              <a:path w="152400" h="152400">
                <a:moveTo>
                  <a:pt x="89916" y="112776"/>
                </a:moveTo>
                <a:lnTo>
                  <a:pt x="92202" y="111469"/>
                </a:lnTo>
                <a:lnTo>
                  <a:pt x="92964" y="111252"/>
                </a:lnTo>
                <a:lnTo>
                  <a:pt x="89916" y="112776"/>
                </a:lnTo>
                <a:close/>
              </a:path>
              <a:path w="152400" h="152400">
                <a:moveTo>
                  <a:pt x="144018" y="112776"/>
                </a:moveTo>
                <a:lnTo>
                  <a:pt x="89916" y="112776"/>
                </a:lnTo>
                <a:lnTo>
                  <a:pt x="92964" y="111252"/>
                </a:lnTo>
                <a:lnTo>
                  <a:pt x="144779" y="111252"/>
                </a:lnTo>
                <a:lnTo>
                  <a:pt x="144018" y="112776"/>
                </a:lnTo>
                <a:close/>
              </a:path>
              <a:path w="152400" h="152400">
                <a:moveTo>
                  <a:pt x="66294" y="112776"/>
                </a:moveTo>
                <a:lnTo>
                  <a:pt x="64008" y="112776"/>
                </a:lnTo>
                <a:lnTo>
                  <a:pt x="61721" y="111469"/>
                </a:lnTo>
                <a:lnTo>
                  <a:pt x="66294" y="112776"/>
                </a:lnTo>
                <a:close/>
              </a:path>
              <a:path w="152400" h="152400">
                <a:moveTo>
                  <a:pt x="143256" y="114300"/>
                </a:moveTo>
                <a:lnTo>
                  <a:pt x="82296" y="114300"/>
                </a:lnTo>
                <a:lnTo>
                  <a:pt x="92202" y="111469"/>
                </a:lnTo>
                <a:lnTo>
                  <a:pt x="89916" y="112776"/>
                </a:lnTo>
                <a:lnTo>
                  <a:pt x="144018" y="112776"/>
                </a:lnTo>
                <a:lnTo>
                  <a:pt x="143256" y="114300"/>
                </a:lnTo>
                <a:close/>
              </a:path>
              <a:path w="152400" h="152400">
                <a:moveTo>
                  <a:pt x="82296" y="114300"/>
                </a:moveTo>
                <a:lnTo>
                  <a:pt x="79248" y="114300"/>
                </a:lnTo>
                <a:lnTo>
                  <a:pt x="85344" y="112776"/>
                </a:lnTo>
                <a:lnTo>
                  <a:pt x="82296" y="114300"/>
                </a:lnTo>
                <a:close/>
              </a:path>
              <a:path w="152400" h="152400">
                <a:moveTo>
                  <a:pt x="118872" y="140208"/>
                </a:moveTo>
                <a:lnTo>
                  <a:pt x="35052" y="140208"/>
                </a:lnTo>
                <a:lnTo>
                  <a:pt x="33528" y="138684"/>
                </a:lnTo>
                <a:lnTo>
                  <a:pt x="24384" y="131064"/>
                </a:lnTo>
                <a:lnTo>
                  <a:pt x="129539" y="131064"/>
                </a:lnTo>
                <a:lnTo>
                  <a:pt x="120396" y="138684"/>
                </a:lnTo>
                <a:lnTo>
                  <a:pt x="118872" y="140208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5719" y="146304"/>
                </a:lnTo>
                <a:lnTo>
                  <a:pt x="36576" y="140208"/>
                </a:lnTo>
                <a:lnTo>
                  <a:pt x="117348" y="140208"/>
                </a:lnTo>
                <a:lnTo>
                  <a:pt x="108204" y="146304"/>
                </a:lnTo>
                <a:close/>
              </a:path>
              <a:path w="152400" h="152400">
                <a:moveTo>
                  <a:pt x="94488" y="150876"/>
                </a:moveTo>
                <a:lnTo>
                  <a:pt x="59436" y="150876"/>
                </a:lnTo>
                <a:lnTo>
                  <a:pt x="48768" y="146304"/>
                </a:lnTo>
                <a:lnTo>
                  <a:pt x="105155" y="146304"/>
                </a:lnTo>
                <a:lnTo>
                  <a:pt x="94488" y="150876"/>
                </a:lnTo>
                <a:close/>
              </a:path>
              <a:path w="152400" h="152400">
                <a:moveTo>
                  <a:pt x="85344" y="152400"/>
                </a:moveTo>
                <a:lnTo>
                  <a:pt x="70104" y="152400"/>
                </a:lnTo>
                <a:lnTo>
                  <a:pt x="62484" y="150876"/>
                </a:lnTo>
                <a:lnTo>
                  <a:pt x="91439" y="150876"/>
                </a:lnTo>
                <a:lnTo>
                  <a:pt x="85344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92467" y="26182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74180" y="25984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2296" y="1524"/>
                </a:moveTo>
                <a:lnTo>
                  <a:pt x="67056" y="1524"/>
                </a:lnTo>
                <a:lnTo>
                  <a:pt x="74676" y="0"/>
                </a:lnTo>
                <a:lnTo>
                  <a:pt x="82296" y="1524"/>
                </a:lnTo>
                <a:close/>
              </a:path>
              <a:path w="152400" h="152400">
                <a:moveTo>
                  <a:pt x="103632" y="6096"/>
                </a:moveTo>
                <a:lnTo>
                  <a:pt x="48768" y="6096"/>
                </a:lnTo>
                <a:lnTo>
                  <a:pt x="59436" y="3048"/>
                </a:lnTo>
                <a:lnTo>
                  <a:pt x="60960" y="1524"/>
                </a:lnTo>
                <a:lnTo>
                  <a:pt x="91439" y="1524"/>
                </a:lnTo>
                <a:lnTo>
                  <a:pt x="92964" y="3048"/>
                </a:lnTo>
                <a:lnTo>
                  <a:pt x="103632" y="6096"/>
                </a:lnTo>
                <a:close/>
              </a:path>
              <a:path w="152400" h="152400">
                <a:moveTo>
                  <a:pt x="106679" y="7620"/>
                </a:moveTo>
                <a:lnTo>
                  <a:pt x="45719" y="7620"/>
                </a:lnTo>
                <a:lnTo>
                  <a:pt x="47244" y="6096"/>
                </a:lnTo>
                <a:lnTo>
                  <a:pt x="105155" y="6096"/>
                </a:lnTo>
                <a:lnTo>
                  <a:pt x="106679" y="7620"/>
                </a:lnTo>
                <a:close/>
              </a:path>
              <a:path w="152400" h="152400">
                <a:moveTo>
                  <a:pt x="129539" y="22860"/>
                </a:moveTo>
                <a:lnTo>
                  <a:pt x="22859" y="22860"/>
                </a:lnTo>
                <a:lnTo>
                  <a:pt x="24384" y="21336"/>
                </a:lnTo>
                <a:lnTo>
                  <a:pt x="32004" y="15240"/>
                </a:lnTo>
                <a:lnTo>
                  <a:pt x="35052" y="12192"/>
                </a:lnTo>
                <a:lnTo>
                  <a:pt x="44195" y="7620"/>
                </a:lnTo>
                <a:lnTo>
                  <a:pt x="108204" y="7620"/>
                </a:lnTo>
                <a:lnTo>
                  <a:pt x="117348" y="12192"/>
                </a:lnTo>
                <a:lnTo>
                  <a:pt x="120396" y="15240"/>
                </a:lnTo>
                <a:lnTo>
                  <a:pt x="128016" y="21336"/>
                </a:lnTo>
                <a:lnTo>
                  <a:pt x="129539" y="22860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1336" y="131064"/>
                </a:lnTo>
                <a:lnTo>
                  <a:pt x="21336" y="129540"/>
                </a:lnTo>
                <a:lnTo>
                  <a:pt x="13716" y="120396"/>
                </a:ln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6680"/>
                </a:lnTo>
                <a:lnTo>
                  <a:pt x="4572" y="105156"/>
                </a:lnTo>
                <a:lnTo>
                  <a:pt x="1524" y="94488"/>
                </a:lnTo>
                <a:lnTo>
                  <a:pt x="1524" y="91440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5720"/>
                </a:lnTo>
                <a:lnTo>
                  <a:pt x="12192" y="36576"/>
                </a:lnTo>
                <a:lnTo>
                  <a:pt x="12192" y="35052"/>
                </a:lnTo>
                <a:lnTo>
                  <a:pt x="13716" y="33528"/>
                </a:lnTo>
                <a:lnTo>
                  <a:pt x="21336" y="24384"/>
                </a:lnTo>
                <a:lnTo>
                  <a:pt x="21336" y="22860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3528"/>
                </a:lnTo>
                <a:lnTo>
                  <a:pt x="140208" y="35052"/>
                </a:lnTo>
                <a:lnTo>
                  <a:pt x="140208" y="36576"/>
                </a:lnTo>
                <a:lnTo>
                  <a:pt x="141224" y="38100"/>
                </a:lnTo>
                <a:lnTo>
                  <a:pt x="77724" y="38100"/>
                </a:lnTo>
                <a:lnTo>
                  <a:pt x="73152" y="39624"/>
                </a:lnTo>
                <a:lnTo>
                  <a:pt x="70104" y="39624"/>
                </a:lnTo>
                <a:lnTo>
                  <a:pt x="64769" y="41148"/>
                </a:lnTo>
                <a:lnTo>
                  <a:pt x="62484" y="41148"/>
                </a:lnTo>
                <a:lnTo>
                  <a:pt x="53339" y="45720"/>
                </a:lnTo>
                <a:lnTo>
                  <a:pt x="54559" y="45720"/>
                </a:lnTo>
                <a:lnTo>
                  <a:pt x="50901" y="48768"/>
                </a:lnTo>
                <a:lnTo>
                  <a:pt x="50292" y="48768"/>
                </a:lnTo>
                <a:lnTo>
                  <a:pt x="47244" y="51816"/>
                </a:lnTo>
                <a:lnTo>
                  <a:pt x="47853" y="51816"/>
                </a:lnTo>
                <a:lnTo>
                  <a:pt x="44195" y="56388"/>
                </a:lnTo>
                <a:lnTo>
                  <a:pt x="44704" y="56388"/>
                </a:lnTo>
                <a:lnTo>
                  <a:pt x="41656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40277" y="64008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4704" y="97536"/>
                </a:lnTo>
                <a:lnTo>
                  <a:pt x="44195" y="97536"/>
                </a:lnTo>
                <a:lnTo>
                  <a:pt x="47853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0901" y="105156"/>
                </a:lnTo>
                <a:lnTo>
                  <a:pt x="54559" y="108204"/>
                </a:lnTo>
                <a:lnTo>
                  <a:pt x="53339" y="108204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lnTo>
                  <a:pt x="138684" y="120396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92963" y="42672"/>
                </a:moveTo>
                <a:lnTo>
                  <a:pt x="82296" y="39624"/>
                </a:lnTo>
                <a:lnTo>
                  <a:pt x="80772" y="39624"/>
                </a:lnTo>
                <a:lnTo>
                  <a:pt x="77724" y="38100"/>
                </a:lnTo>
                <a:lnTo>
                  <a:pt x="141224" y="38100"/>
                </a:lnTo>
                <a:lnTo>
                  <a:pt x="143256" y="41148"/>
                </a:lnTo>
                <a:lnTo>
                  <a:pt x="89916" y="41148"/>
                </a:lnTo>
                <a:lnTo>
                  <a:pt x="92963" y="42672"/>
                </a:lnTo>
                <a:close/>
              </a:path>
              <a:path w="152400" h="152400">
                <a:moveTo>
                  <a:pt x="59436" y="42672"/>
                </a:moveTo>
                <a:lnTo>
                  <a:pt x="62484" y="41148"/>
                </a:lnTo>
                <a:lnTo>
                  <a:pt x="64769" y="41148"/>
                </a:lnTo>
                <a:lnTo>
                  <a:pt x="59436" y="42672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89916" y="41148"/>
                </a:lnTo>
                <a:lnTo>
                  <a:pt x="143256" y="41148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559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559" y="45720"/>
                </a:lnTo>
                <a:close/>
              </a:path>
              <a:path w="152400" h="152400">
                <a:moveTo>
                  <a:pt x="103327" y="50292"/>
                </a:move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8768"/>
                </a:lnTo>
                <a:lnTo>
                  <a:pt x="102108" y="48768"/>
                </a:lnTo>
                <a:lnTo>
                  <a:pt x="103327" y="50292"/>
                </a:lnTo>
                <a:close/>
              </a:path>
              <a:path w="152400" h="152400">
                <a:moveTo>
                  <a:pt x="47244" y="51816"/>
                </a:moveTo>
                <a:lnTo>
                  <a:pt x="50292" y="48768"/>
                </a:lnTo>
                <a:lnTo>
                  <a:pt x="49072" y="50292"/>
                </a:lnTo>
                <a:lnTo>
                  <a:pt x="47244" y="51816"/>
                </a:lnTo>
                <a:close/>
              </a:path>
              <a:path w="152400" h="152400">
                <a:moveTo>
                  <a:pt x="49072" y="50292"/>
                </a:moveTo>
                <a:lnTo>
                  <a:pt x="50292" y="48768"/>
                </a:lnTo>
                <a:lnTo>
                  <a:pt x="50901" y="48768"/>
                </a:lnTo>
                <a:lnTo>
                  <a:pt x="49072" y="50292"/>
                </a:lnTo>
                <a:close/>
              </a:path>
              <a:path w="152400" h="152400">
                <a:moveTo>
                  <a:pt x="105155" y="51816"/>
                </a:moveTo>
                <a:lnTo>
                  <a:pt x="103327" y="50292"/>
                </a:lnTo>
                <a:lnTo>
                  <a:pt x="102108" y="48768"/>
                </a:lnTo>
                <a:lnTo>
                  <a:pt x="105155" y="51816"/>
                </a:lnTo>
                <a:close/>
              </a:path>
              <a:path w="152400" h="152400">
                <a:moveTo>
                  <a:pt x="147610" y="51816"/>
                </a:moveTo>
                <a:lnTo>
                  <a:pt x="105155" y="51816"/>
                </a:lnTo>
                <a:lnTo>
                  <a:pt x="102108" y="48768"/>
                </a:lnTo>
                <a:lnTo>
                  <a:pt x="146304" y="48768"/>
                </a:lnTo>
                <a:lnTo>
                  <a:pt x="147610" y="51816"/>
                </a:lnTo>
                <a:close/>
              </a:path>
              <a:path w="152400" h="152400">
                <a:moveTo>
                  <a:pt x="47853" y="51816"/>
                </a:moveTo>
                <a:lnTo>
                  <a:pt x="47244" y="51816"/>
                </a:lnTo>
                <a:lnTo>
                  <a:pt x="49072" y="50292"/>
                </a:lnTo>
                <a:lnTo>
                  <a:pt x="47853" y="51816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3327" y="50292"/>
                </a:lnTo>
                <a:lnTo>
                  <a:pt x="105155" y="51816"/>
                </a:lnTo>
                <a:lnTo>
                  <a:pt x="147610" y="51816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111469" y="61722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11252" y="60960"/>
                </a:lnTo>
                <a:lnTo>
                  <a:pt x="111469" y="61722"/>
                </a:lnTo>
                <a:close/>
              </a:path>
              <a:path w="152400" h="152400">
                <a:moveTo>
                  <a:pt x="44704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704" y="56388"/>
                </a:lnTo>
                <a:close/>
              </a:path>
              <a:path w="152400" h="152400">
                <a:moveTo>
                  <a:pt x="39624" y="64008"/>
                </a:moveTo>
                <a:lnTo>
                  <a:pt x="41148" y="60960"/>
                </a:lnTo>
                <a:lnTo>
                  <a:pt x="40767" y="62293"/>
                </a:lnTo>
                <a:lnTo>
                  <a:pt x="39624" y="64008"/>
                </a:lnTo>
                <a:close/>
              </a:path>
              <a:path w="152400" h="152400">
                <a:moveTo>
                  <a:pt x="40767" y="62293"/>
                </a:moveTo>
                <a:lnTo>
                  <a:pt x="41148" y="60960"/>
                </a:lnTo>
                <a:lnTo>
                  <a:pt x="41656" y="60960"/>
                </a:lnTo>
                <a:lnTo>
                  <a:pt x="40767" y="62293"/>
                </a:lnTo>
                <a:close/>
              </a:path>
              <a:path w="152400" h="152400">
                <a:moveTo>
                  <a:pt x="112775" y="64008"/>
                </a:moveTo>
                <a:lnTo>
                  <a:pt x="111469" y="61722"/>
                </a:lnTo>
                <a:lnTo>
                  <a:pt x="111252" y="60960"/>
                </a:lnTo>
                <a:lnTo>
                  <a:pt x="112775" y="64008"/>
                </a:lnTo>
                <a:close/>
              </a:path>
              <a:path w="152400" h="152400">
                <a:moveTo>
                  <a:pt x="151257" y="64008"/>
                </a:moveTo>
                <a:lnTo>
                  <a:pt x="112775" y="64008"/>
                </a:lnTo>
                <a:lnTo>
                  <a:pt x="111252" y="60960"/>
                </a:lnTo>
                <a:lnTo>
                  <a:pt x="150876" y="60960"/>
                </a:lnTo>
                <a:lnTo>
                  <a:pt x="150876" y="62484"/>
                </a:lnTo>
                <a:lnTo>
                  <a:pt x="151257" y="64008"/>
                </a:lnTo>
                <a:close/>
              </a:path>
              <a:path w="152400" h="152400">
                <a:moveTo>
                  <a:pt x="152400" y="71628"/>
                </a:moveTo>
                <a:lnTo>
                  <a:pt x="114300" y="71628"/>
                </a:lnTo>
                <a:lnTo>
                  <a:pt x="111469" y="61722"/>
                </a:lnTo>
                <a:lnTo>
                  <a:pt x="112775" y="64008"/>
                </a:lnTo>
                <a:lnTo>
                  <a:pt x="151257" y="64008"/>
                </a:lnTo>
                <a:lnTo>
                  <a:pt x="152400" y="68580"/>
                </a:lnTo>
                <a:lnTo>
                  <a:pt x="152400" y="71628"/>
                </a:lnTo>
                <a:close/>
              </a:path>
              <a:path w="152400" h="152400">
                <a:moveTo>
                  <a:pt x="40277" y="64008"/>
                </a:moveTo>
                <a:lnTo>
                  <a:pt x="39624" y="64008"/>
                </a:lnTo>
                <a:lnTo>
                  <a:pt x="40767" y="62293"/>
                </a:lnTo>
                <a:lnTo>
                  <a:pt x="40277" y="64008"/>
                </a:lnTo>
                <a:close/>
              </a:path>
              <a:path w="152400" h="152400">
                <a:moveTo>
                  <a:pt x="111469" y="92202"/>
                </a:moveTo>
                <a:lnTo>
                  <a:pt x="114300" y="82296"/>
                </a:lnTo>
                <a:lnTo>
                  <a:pt x="114300" y="74676"/>
                </a:lnTo>
                <a:lnTo>
                  <a:pt x="112775" y="68580"/>
                </a:lnTo>
                <a:lnTo>
                  <a:pt x="114300" y="71628"/>
                </a:lnTo>
                <a:lnTo>
                  <a:pt x="152400" y="71628"/>
                </a:lnTo>
                <a:lnTo>
                  <a:pt x="152400" y="83820"/>
                </a:lnTo>
                <a:lnTo>
                  <a:pt x="151180" y="89916"/>
                </a:lnTo>
                <a:lnTo>
                  <a:pt x="112775" y="89916"/>
                </a:lnTo>
                <a:lnTo>
                  <a:pt x="111469" y="92202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469" y="92202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118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100584"/>
                </a:moveTo>
                <a:lnTo>
                  <a:pt x="106679" y="100584"/>
                </a:lnTo>
                <a:lnTo>
                  <a:pt x="111469" y="92202"/>
                </a:lnTo>
                <a:lnTo>
                  <a:pt x="111252" y="92964"/>
                </a:lnTo>
                <a:lnTo>
                  <a:pt x="150876" y="92964"/>
                </a:lnTo>
                <a:lnTo>
                  <a:pt x="150876" y="94488"/>
                </a:lnTo>
                <a:lnTo>
                  <a:pt x="148263" y="100584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7536"/>
                </a:lnTo>
                <a:lnTo>
                  <a:pt x="44704" y="97536"/>
                </a:lnTo>
                <a:lnTo>
                  <a:pt x="45719" y="99060"/>
                </a:lnTo>
                <a:close/>
              </a:path>
              <a:path w="152400" h="152400">
                <a:moveTo>
                  <a:pt x="103327" y="103632"/>
                </a:moveTo>
                <a:lnTo>
                  <a:pt x="108204" y="97536"/>
                </a:lnTo>
                <a:lnTo>
                  <a:pt x="106679" y="100584"/>
                </a:lnTo>
                <a:lnTo>
                  <a:pt x="148263" y="100584"/>
                </a:lnTo>
                <a:lnTo>
                  <a:pt x="147610" y="102108"/>
                </a:lnTo>
                <a:lnTo>
                  <a:pt x="105155" y="102108"/>
                </a:lnTo>
                <a:lnTo>
                  <a:pt x="103327" y="103632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072" y="103632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072" y="103632"/>
                </a:moveTo>
                <a:lnTo>
                  <a:pt x="47244" y="102108"/>
                </a:lnTo>
                <a:lnTo>
                  <a:pt x="47853" y="102108"/>
                </a:lnTo>
                <a:lnTo>
                  <a:pt x="49072" y="103632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327" y="103632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7610" y="102108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0901" y="105156"/>
                </a:moveTo>
                <a:lnTo>
                  <a:pt x="50292" y="105156"/>
                </a:lnTo>
                <a:lnTo>
                  <a:pt x="49072" y="103632"/>
                </a:lnTo>
                <a:lnTo>
                  <a:pt x="50901" y="105156"/>
                </a:lnTo>
                <a:close/>
              </a:path>
              <a:path w="152400" h="152400">
                <a:moveTo>
                  <a:pt x="96012" y="109728"/>
                </a:moveTo>
                <a:lnTo>
                  <a:pt x="103327" y="103632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8204"/>
                </a:lnTo>
                <a:lnTo>
                  <a:pt x="99060" y="108204"/>
                </a:lnTo>
                <a:lnTo>
                  <a:pt x="96012" y="109728"/>
                </a:lnTo>
                <a:close/>
              </a:path>
              <a:path w="152400" h="152400">
                <a:moveTo>
                  <a:pt x="56387" y="109728"/>
                </a:moveTo>
                <a:lnTo>
                  <a:pt x="53339" y="108204"/>
                </a:lnTo>
                <a:lnTo>
                  <a:pt x="54559" y="108204"/>
                </a:lnTo>
                <a:lnTo>
                  <a:pt x="56387" y="109728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9060" y="108204"/>
                </a:lnTo>
                <a:lnTo>
                  <a:pt x="146304" y="108204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59436" y="111252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2964" y="111252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1732"/>
                </a:lnTo>
                <a:lnTo>
                  <a:pt x="32004" y="138684"/>
                </a:lnTo>
                <a:lnTo>
                  <a:pt x="24384" y="132588"/>
                </a:lnTo>
                <a:lnTo>
                  <a:pt x="22859" y="131064"/>
                </a:lnTo>
                <a:lnTo>
                  <a:pt x="129539" y="131064"/>
                </a:lnTo>
                <a:lnTo>
                  <a:pt x="128016" y="132588"/>
                </a:lnTo>
                <a:lnTo>
                  <a:pt x="120396" y="138684"/>
                </a:lnTo>
                <a:lnTo>
                  <a:pt x="117348" y="141732"/>
                </a:lnTo>
                <a:lnTo>
                  <a:pt x="108204" y="146304"/>
                </a:lnTo>
                <a:close/>
              </a:path>
              <a:path w="152400" h="152400">
                <a:moveTo>
                  <a:pt x="105155" y="147828"/>
                </a:moveTo>
                <a:lnTo>
                  <a:pt x="47244" y="147828"/>
                </a:lnTo>
                <a:lnTo>
                  <a:pt x="45719" y="146304"/>
                </a:lnTo>
                <a:lnTo>
                  <a:pt x="106679" y="146304"/>
                </a:lnTo>
                <a:lnTo>
                  <a:pt x="105155" y="147828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103632" y="147828"/>
                </a:lnTo>
                <a:lnTo>
                  <a:pt x="92964" y="150876"/>
                </a:lnTo>
                <a:close/>
              </a:path>
              <a:path w="152400" h="152400">
                <a:moveTo>
                  <a:pt x="89916" y="152400"/>
                </a:moveTo>
                <a:lnTo>
                  <a:pt x="62484" y="152400"/>
                </a:lnTo>
                <a:lnTo>
                  <a:pt x="60960" y="150876"/>
                </a:lnTo>
                <a:lnTo>
                  <a:pt x="91439" y="150876"/>
                </a:lnTo>
                <a:lnTo>
                  <a:pt x="89916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92467" y="193243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774180" y="19126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2296" y="1524"/>
                </a:moveTo>
                <a:lnTo>
                  <a:pt x="67056" y="1524"/>
                </a:lnTo>
                <a:lnTo>
                  <a:pt x="74676" y="0"/>
                </a:lnTo>
                <a:lnTo>
                  <a:pt x="82296" y="1524"/>
                </a:lnTo>
                <a:close/>
              </a:path>
              <a:path w="152400" h="152400">
                <a:moveTo>
                  <a:pt x="103632" y="6096"/>
                </a:moveTo>
                <a:lnTo>
                  <a:pt x="48768" y="6096"/>
                </a:lnTo>
                <a:lnTo>
                  <a:pt x="59436" y="3048"/>
                </a:lnTo>
                <a:lnTo>
                  <a:pt x="60960" y="1524"/>
                </a:lnTo>
                <a:lnTo>
                  <a:pt x="91439" y="1524"/>
                </a:lnTo>
                <a:lnTo>
                  <a:pt x="92964" y="3048"/>
                </a:lnTo>
                <a:lnTo>
                  <a:pt x="103632" y="6096"/>
                </a:lnTo>
                <a:close/>
              </a:path>
              <a:path w="152400" h="152400">
                <a:moveTo>
                  <a:pt x="106679" y="7620"/>
                </a:moveTo>
                <a:lnTo>
                  <a:pt x="45719" y="7620"/>
                </a:lnTo>
                <a:lnTo>
                  <a:pt x="47244" y="6096"/>
                </a:lnTo>
                <a:lnTo>
                  <a:pt x="105155" y="6096"/>
                </a:lnTo>
                <a:lnTo>
                  <a:pt x="106679" y="7620"/>
                </a:lnTo>
                <a:close/>
              </a:path>
              <a:path w="152400" h="152400">
                <a:moveTo>
                  <a:pt x="129539" y="22860"/>
                </a:moveTo>
                <a:lnTo>
                  <a:pt x="22859" y="22860"/>
                </a:lnTo>
                <a:lnTo>
                  <a:pt x="24384" y="21336"/>
                </a:lnTo>
                <a:lnTo>
                  <a:pt x="32004" y="15240"/>
                </a:lnTo>
                <a:lnTo>
                  <a:pt x="35052" y="12192"/>
                </a:lnTo>
                <a:lnTo>
                  <a:pt x="44195" y="7620"/>
                </a:lnTo>
                <a:lnTo>
                  <a:pt x="108204" y="7620"/>
                </a:lnTo>
                <a:lnTo>
                  <a:pt x="117348" y="12192"/>
                </a:lnTo>
                <a:lnTo>
                  <a:pt x="120396" y="15240"/>
                </a:lnTo>
                <a:lnTo>
                  <a:pt x="128016" y="21336"/>
                </a:lnTo>
                <a:lnTo>
                  <a:pt x="129539" y="22860"/>
                </a:lnTo>
                <a:close/>
              </a:path>
              <a:path w="152400" h="152400">
                <a:moveTo>
                  <a:pt x="131064" y="131064"/>
                </a:moveTo>
                <a:lnTo>
                  <a:pt x="21336" y="131064"/>
                </a:lnTo>
                <a:lnTo>
                  <a:pt x="21336" y="129540"/>
                </a:lnTo>
                <a:lnTo>
                  <a:pt x="13716" y="120396"/>
                </a:lnTo>
                <a:lnTo>
                  <a:pt x="12192" y="118872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6680"/>
                </a:lnTo>
                <a:lnTo>
                  <a:pt x="4572" y="105156"/>
                </a:lnTo>
                <a:lnTo>
                  <a:pt x="1524" y="94488"/>
                </a:lnTo>
                <a:lnTo>
                  <a:pt x="1524" y="91440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6096" y="47244"/>
                </a:lnTo>
                <a:lnTo>
                  <a:pt x="6096" y="45720"/>
                </a:lnTo>
                <a:lnTo>
                  <a:pt x="12192" y="36576"/>
                </a:lnTo>
                <a:lnTo>
                  <a:pt x="12192" y="35052"/>
                </a:lnTo>
                <a:lnTo>
                  <a:pt x="13716" y="33528"/>
                </a:lnTo>
                <a:lnTo>
                  <a:pt x="21336" y="24384"/>
                </a:lnTo>
                <a:lnTo>
                  <a:pt x="21336" y="22860"/>
                </a:lnTo>
                <a:lnTo>
                  <a:pt x="131064" y="22860"/>
                </a:lnTo>
                <a:lnTo>
                  <a:pt x="131064" y="24384"/>
                </a:lnTo>
                <a:lnTo>
                  <a:pt x="138684" y="33528"/>
                </a:lnTo>
                <a:lnTo>
                  <a:pt x="140208" y="35052"/>
                </a:lnTo>
                <a:lnTo>
                  <a:pt x="140208" y="36576"/>
                </a:lnTo>
                <a:lnTo>
                  <a:pt x="141224" y="38100"/>
                </a:lnTo>
                <a:lnTo>
                  <a:pt x="77724" y="38100"/>
                </a:lnTo>
                <a:lnTo>
                  <a:pt x="73152" y="39624"/>
                </a:lnTo>
                <a:lnTo>
                  <a:pt x="70104" y="39624"/>
                </a:lnTo>
                <a:lnTo>
                  <a:pt x="64769" y="41148"/>
                </a:lnTo>
                <a:lnTo>
                  <a:pt x="62484" y="41148"/>
                </a:lnTo>
                <a:lnTo>
                  <a:pt x="53339" y="45720"/>
                </a:lnTo>
                <a:lnTo>
                  <a:pt x="54559" y="45720"/>
                </a:lnTo>
                <a:lnTo>
                  <a:pt x="50901" y="48768"/>
                </a:lnTo>
                <a:lnTo>
                  <a:pt x="50292" y="48768"/>
                </a:lnTo>
                <a:lnTo>
                  <a:pt x="47244" y="51816"/>
                </a:lnTo>
                <a:lnTo>
                  <a:pt x="47853" y="51816"/>
                </a:lnTo>
                <a:lnTo>
                  <a:pt x="44195" y="56388"/>
                </a:lnTo>
                <a:lnTo>
                  <a:pt x="44704" y="56388"/>
                </a:lnTo>
                <a:lnTo>
                  <a:pt x="41656" y="60960"/>
                </a:lnTo>
                <a:lnTo>
                  <a:pt x="41148" y="60960"/>
                </a:lnTo>
                <a:lnTo>
                  <a:pt x="39624" y="64008"/>
                </a:lnTo>
                <a:lnTo>
                  <a:pt x="40277" y="64008"/>
                </a:lnTo>
                <a:lnTo>
                  <a:pt x="38100" y="71628"/>
                </a:lnTo>
                <a:lnTo>
                  <a:pt x="38100" y="79248"/>
                </a:lnTo>
                <a:lnTo>
                  <a:pt x="38862" y="82296"/>
                </a:lnTo>
                <a:lnTo>
                  <a:pt x="38100" y="82296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4704" y="97536"/>
                </a:lnTo>
                <a:lnTo>
                  <a:pt x="44195" y="97536"/>
                </a:lnTo>
                <a:lnTo>
                  <a:pt x="47853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0901" y="105156"/>
                </a:lnTo>
                <a:lnTo>
                  <a:pt x="54559" y="108204"/>
                </a:lnTo>
                <a:lnTo>
                  <a:pt x="53339" y="108204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2240" y="114300"/>
                </a:lnTo>
                <a:lnTo>
                  <a:pt x="140208" y="117348"/>
                </a:lnTo>
                <a:lnTo>
                  <a:pt x="140208" y="118872"/>
                </a:lnTo>
                <a:lnTo>
                  <a:pt x="138684" y="120396"/>
                </a:lnTo>
                <a:lnTo>
                  <a:pt x="131064" y="129540"/>
                </a:lnTo>
                <a:lnTo>
                  <a:pt x="131064" y="131064"/>
                </a:lnTo>
                <a:close/>
              </a:path>
              <a:path w="152400" h="152400">
                <a:moveTo>
                  <a:pt x="92963" y="42672"/>
                </a:moveTo>
                <a:lnTo>
                  <a:pt x="82296" y="39624"/>
                </a:lnTo>
                <a:lnTo>
                  <a:pt x="80772" y="39624"/>
                </a:lnTo>
                <a:lnTo>
                  <a:pt x="77724" y="38100"/>
                </a:lnTo>
                <a:lnTo>
                  <a:pt x="141224" y="38100"/>
                </a:lnTo>
                <a:lnTo>
                  <a:pt x="143256" y="41148"/>
                </a:lnTo>
                <a:lnTo>
                  <a:pt x="89916" y="41148"/>
                </a:lnTo>
                <a:lnTo>
                  <a:pt x="92963" y="42672"/>
                </a:lnTo>
                <a:close/>
              </a:path>
              <a:path w="152400" h="152400">
                <a:moveTo>
                  <a:pt x="59436" y="42672"/>
                </a:moveTo>
                <a:lnTo>
                  <a:pt x="62484" y="41148"/>
                </a:lnTo>
                <a:lnTo>
                  <a:pt x="64769" y="41148"/>
                </a:lnTo>
                <a:lnTo>
                  <a:pt x="59436" y="42672"/>
                </a:lnTo>
                <a:close/>
              </a:path>
              <a:path w="152400" h="152400">
                <a:moveTo>
                  <a:pt x="146304" y="45720"/>
                </a:moveTo>
                <a:lnTo>
                  <a:pt x="99060" y="45720"/>
                </a:lnTo>
                <a:lnTo>
                  <a:pt x="89916" y="41148"/>
                </a:lnTo>
                <a:lnTo>
                  <a:pt x="143256" y="41148"/>
                </a:lnTo>
                <a:lnTo>
                  <a:pt x="146304" y="45720"/>
                </a:lnTo>
                <a:close/>
              </a:path>
              <a:path w="152400" h="152400">
                <a:moveTo>
                  <a:pt x="54559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559" y="45720"/>
                </a:lnTo>
                <a:close/>
              </a:path>
              <a:path w="152400" h="152400">
                <a:moveTo>
                  <a:pt x="103327" y="50292"/>
                </a:moveTo>
                <a:lnTo>
                  <a:pt x="96012" y="44196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8768"/>
                </a:lnTo>
                <a:lnTo>
                  <a:pt x="102108" y="48768"/>
                </a:lnTo>
                <a:lnTo>
                  <a:pt x="103327" y="50292"/>
                </a:lnTo>
                <a:close/>
              </a:path>
              <a:path w="152400" h="152400">
                <a:moveTo>
                  <a:pt x="47244" y="51816"/>
                </a:moveTo>
                <a:lnTo>
                  <a:pt x="50292" y="48768"/>
                </a:lnTo>
                <a:lnTo>
                  <a:pt x="49072" y="50292"/>
                </a:lnTo>
                <a:lnTo>
                  <a:pt x="47244" y="51816"/>
                </a:lnTo>
                <a:close/>
              </a:path>
              <a:path w="152400" h="152400">
                <a:moveTo>
                  <a:pt x="49072" y="50292"/>
                </a:moveTo>
                <a:lnTo>
                  <a:pt x="50292" y="48768"/>
                </a:lnTo>
                <a:lnTo>
                  <a:pt x="50901" y="48768"/>
                </a:lnTo>
                <a:lnTo>
                  <a:pt x="49072" y="50292"/>
                </a:lnTo>
                <a:close/>
              </a:path>
              <a:path w="152400" h="152400">
                <a:moveTo>
                  <a:pt x="105155" y="51816"/>
                </a:moveTo>
                <a:lnTo>
                  <a:pt x="103327" y="50292"/>
                </a:lnTo>
                <a:lnTo>
                  <a:pt x="102108" y="48768"/>
                </a:lnTo>
                <a:lnTo>
                  <a:pt x="105155" y="51816"/>
                </a:lnTo>
                <a:close/>
              </a:path>
              <a:path w="152400" h="152400">
                <a:moveTo>
                  <a:pt x="147610" y="51816"/>
                </a:moveTo>
                <a:lnTo>
                  <a:pt x="105155" y="51816"/>
                </a:lnTo>
                <a:lnTo>
                  <a:pt x="102108" y="48768"/>
                </a:lnTo>
                <a:lnTo>
                  <a:pt x="146304" y="48768"/>
                </a:lnTo>
                <a:lnTo>
                  <a:pt x="147610" y="51816"/>
                </a:lnTo>
                <a:close/>
              </a:path>
              <a:path w="152400" h="152400">
                <a:moveTo>
                  <a:pt x="47853" y="51816"/>
                </a:moveTo>
                <a:lnTo>
                  <a:pt x="47244" y="51816"/>
                </a:lnTo>
                <a:lnTo>
                  <a:pt x="49072" y="50292"/>
                </a:lnTo>
                <a:lnTo>
                  <a:pt x="47853" y="51816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3327" y="50292"/>
                </a:lnTo>
                <a:lnTo>
                  <a:pt x="105155" y="51816"/>
                </a:lnTo>
                <a:lnTo>
                  <a:pt x="147610" y="51816"/>
                </a:lnTo>
                <a:lnTo>
                  <a:pt x="148263" y="53340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111469" y="61722"/>
                </a:moveTo>
                <a:lnTo>
                  <a:pt x="106679" y="53340"/>
                </a:lnTo>
                <a:lnTo>
                  <a:pt x="148263" y="53340"/>
                </a:lnTo>
                <a:lnTo>
                  <a:pt x="150876" y="59436"/>
                </a:lnTo>
                <a:lnTo>
                  <a:pt x="150876" y="60960"/>
                </a:lnTo>
                <a:lnTo>
                  <a:pt x="111252" y="60960"/>
                </a:lnTo>
                <a:lnTo>
                  <a:pt x="111469" y="61722"/>
                </a:lnTo>
                <a:close/>
              </a:path>
              <a:path w="152400" h="152400">
                <a:moveTo>
                  <a:pt x="44704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704" y="56388"/>
                </a:lnTo>
                <a:close/>
              </a:path>
              <a:path w="152400" h="152400">
                <a:moveTo>
                  <a:pt x="39624" y="64008"/>
                </a:moveTo>
                <a:lnTo>
                  <a:pt x="41148" y="60960"/>
                </a:lnTo>
                <a:lnTo>
                  <a:pt x="40767" y="62293"/>
                </a:lnTo>
                <a:lnTo>
                  <a:pt x="39624" y="64008"/>
                </a:lnTo>
                <a:close/>
              </a:path>
              <a:path w="152400" h="152400">
                <a:moveTo>
                  <a:pt x="40767" y="62293"/>
                </a:moveTo>
                <a:lnTo>
                  <a:pt x="41148" y="60960"/>
                </a:lnTo>
                <a:lnTo>
                  <a:pt x="41656" y="60960"/>
                </a:lnTo>
                <a:lnTo>
                  <a:pt x="40767" y="62293"/>
                </a:lnTo>
                <a:close/>
              </a:path>
              <a:path w="152400" h="152400">
                <a:moveTo>
                  <a:pt x="112775" y="64008"/>
                </a:moveTo>
                <a:lnTo>
                  <a:pt x="111469" y="61722"/>
                </a:lnTo>
                <a:lnTo>
                  <a:pt x="111252" y="60960"/>
                </a:lnTo>
                <a:lnTo>
                  <a:pt x="112775" y="64008"/>
                </a:lnTo>
                <a:close/>
              </a:path>
              <a:path w="152400" h="152400">
                <a:moveTo>
                  <a:pt x="151257" y="64008"/>
                </a:moveTo>
                <a:lnTo>
                  <a:pt x="112775" y="64008"/>
                </a:lnTo>
                <a:lnTo>
                  <a:pt x="111252" y="60960"/>
                </a:lnTo>
                <a:lnTo>
                  <a:pt x="150876" y="60960"/>
                </a:lnTo>
                <a:lnTo>
                  <a:pt x="150876" y="62484"/>
                </a:lnTo>
                <a:lnTo>
                  <a:pt x="151257" y="64008"/>
                </a:lnTo>
                <a:close/>
              </a:path>
              <a:path w="152400" h="152400">
                <a:moveTo>
                  <a:pt x="152400" y="71628"/>
                </a:moveTo>
                <a:lnTo>
                  <a:pt x="114300" y="71628"/>
                </a:lnTo>
                <a:lnTo>
                  <a:pt x="111469" y="61722"/>
                </a:lnTo>
                <a:lnTo>
                  <a:pt x="112775" y="64008"/>
                </a:lnTo>
                <a:lnTo>
                  <a:pt x="151257" y="64008"/>
                </a:lnTo>
                <a:lnTo>
                  <a:pt x="152400" y="68580"/>
                </a:lnTo>
                <a:lnTo>
                  <a:pt x="152400" y="71628"/>
                </a:lnTo>
                <a:close/>
              </a:path>
              <a:path w="152400" h="152400">
                <a:moveTo>
                  <a:pt x="40277" y="64008"/>
                </a:moveTo>
                <a:lnTo>
                  <a:pt x="39624" y="64008"/>
                </a:lnTo>
                <a:lnTo>
                  <a:pt x="40767" y="62293"/>
                </a:lnTo>
                <a:lnTo>
                  <a:pt x="40277" y="64008"/>
                </a:lnTo>
                <a:close/>
              </a:path>
              <a:path w="152400" h="152400">
                <a:moveTo>
                  <a:pt x="111469" y="92202"/>
                </a:moveTo>
                <a:lnTo>
                  <a:pt x="114300" y="82296"/>
                </a:lnTo>
                <a:lnTo>
                  <a:pt x="114300" y="74676"/>
                </a:lnTo>
                <a:lnTo>
                  <a:pt x="112775" y="68580"/>
                </a:lnTo>
                <a:lnTo>
                  <a:pt x="114300" y="71628"/>
                </a:lnTo>
                <a:lnTo>
                  <a:pt x="152400" y="71628"/>
                </a:lnTo>
                <a:lnTo>
                  <a:pt x="152400" y="83820"/>
                </a:lnTo>
                <a:lnTo>
                  <a:pt x="151180" y="89916"/>
                </a:lnTo>
                <a:lnTo>
                  <a:pt x="112775" y="89916"/>
                </a:lnTo>
                <a:lnTo>
                  <a:pt x="111469" y="92202"/>
                </a:lnTo>
                <a:close/>
              </a:path>
              <a:path w="152400" h="152400">
                <a:moveTo>
                  <a:pt x="39624" y="85344"/>
                </a:moveTo>
                <a:lnTo>
                  <a:pt x="38100" y="82296"/>
                </a:lnTo>
                <a:lnTo>
                  <a:pt x="38862" y="82296"/>
                </a:lnTo>
                <a:lnTo>
                  <a:pt x="39624" y="85344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11252" y="92964"/>
                </a:moveTo>
                <a:lnTo>
                  <a:pt x="111469" y="92202"/>
                </a:lnTo>
                <a:lnTo>
                  <a:pt x="112775" y="89916"/>
                </a:lnTo>
                <a:lnTo>
                  <a:pt x="111252" y="92964"/>
                </a:lnTo>
                <a:close/>
              </a:path>
              <a:path w="152400" h="152400">
                <a:moveTo>
                  <a:pt x="150876" y="92964"/>
                </a:moveTo>
                <a:lnTo>
                  <a:pt x="111252" y="92964"/>
                </a:lnTo>
                <a:lnTo>
                  <a:pt x="112775" y="89916"/>
                </a:lnTo>
                <a:lnTo>
                  <a:pt x="151180" y="89916"/>
                </a:lnTo>
                <a:lnTo>
                  <a:pt x="150876" y="91440"/>
                </a:lnTo>
                <a:lnTo>
                  <a:pt x="150876" y="92964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148263" y="100584"/>
                </a:moveTo>
                <a:lnTo>
                  <a:pt x="106679" y="100584"/>
                </a:lnTo>
                <a:lnTo>
                  <a:pt x="111469" y="92202"/>
                </a:lnTo>
                <a:lnTo>
                  <a:pt x="111252" y="92964"/>
                </a:lnTo>
                <a:lnTo>
                  <a:pt x="150876" y="92964"/>
                </a:lnTo>
                <a:lnTo>
                  <a:pt x="150876" y="94488"/>
                </a:lnTo>
                <a:lnTo>
                  <a:pt x="148263" y="100584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4195" y="97536"/>
                </a:lnTo>
                <a:lnTo>
                  <a:pt x="44704" y="97536"/>
                </a:lnTo>
                <a:lnTo>
                  <a:pt x="45719" y="99060"/>
                </a:lnTo>
                <a:close/>
              </a:path>
              <a:path w="152400" h="152400">
                <a:moveTo>
                  <a:pt x="103327" y="103632"/>
                </a:moveTo>
                <a:lnTo>
                  <a:pt x="108204" y="97536"/>
                </a:lnTo>
                <a:lnTo>
                  <a:pt x="106679" y="100584"/>
                </a:lnTo>
                <a:lnTo>
                  <a:pt x="148263" y="100584"/>
                </a:lnTo>
                <a:lnTo>
                  <a:pt x="147610" y="102108"/>
                </a:lnTo>
                <a:lnTo>
                  <a:pt x="105155" y="102108"/>
                </a:lnTo>
                <a:lnTo>
                  <a:pt x="103327" y="103632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9072" y="103632"/>
                </a:lnTo>
                <a:lnTo>
                  <a:pt x="50292" y="105156"/>
                </a:lnTo>
                <a:close/>
              </a:path>
              <a:path w="152400" h="152400">
                <a:moveTo>
                  <a:pt x="49072" y="103632"/>
                </a:moveTo>
                <a:lnTo>
                  <a:pt x="47244" y="102108"/>
                </a:lnTo>
                <a:lnTo>
                  <a:pt x="47853" y="102108"/>
                </a:lnTo>
                <a:lnTo>
                  <a:pt x="49072" y="103632"/>
                </a:lnTo>
                <a:close/>
              </a:path>
              <a:path w="152400" h="152400">
                <a:moveTo>
                  <a:pt x="102108" y="105156"/>
                </a:moveTo>
                <a:lnTo>
                  <a:pt x="103327" y="103632"/>
                </a:lnTo>
                <a:lnTo>
                  <a:pt x="105155" y="102108"/>
                </a:lnTo>
                <a:lnTo>
                  <a:pt x="102108" y="105156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5155" y="102108"/>
                </a:lnTo>
                <a:lnTo>
                  <a:pt x="147610" y="102108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0901" y="105156"/>
                </a:moveTo>
                <a:lnTo>
                  <a:pt x="50292" y="105156"/>
                </a:lnTo>
                <a:lnTo>
                  <a:pt x="49072" y="103632"/>
                </a:lnTo>
                <a:lnTo>
                  <a:pt x="50901" y="105156"/>
                </a:lnTo>
                <a:close/>
              </a:path>
              <a:path w="152400" h="152400">
                <a:moveTo>
                  <a:pt x="96012" y="109728"/>
                </a:moveTo>
                <a:lnTo>
                  <a:pt x="103327" y="103632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8204"/>
                </a:lnTo>
                <a:lnTo>
                  <a:pt x="99060" y="108204"/>
                </a:lnTo>
                <a:lnTo>
                  <a:pt x="96012" y="109728"/>
                </a:lnTo>
                <a:close/>
              </a:path>
              <a:path w="152400" h="152400">
                <a:moveTo>
                  <a:pt x="56387" y="109728"/>
                </a:moveTo>
                <a:lnTo>
                  <a:pt x="53339" y="108204"/>
                </a:lnTo>
                <a:lnTo>
                  <a:pt x="54559" y="108204"/>
                </a:lnTo>
                <a:lnTo>
                  <a:pt x="56387" y="109728"/>
                </a:lnTo>
                <a:close/>
              </a:path>
              <a:path w="152400" h="152400">
                <a:moveTo>
                  <a:pt x="143256" y="112776"/>
                </a:moveTo>
                <a:lnTo>
                  <a:pt x="89916" y="112776"/>
                </a:lnTo>
                <a:lnTo>
                  <a:pt x="99060" y="108204"/>
                </a:lnTo>
                <a:lnTo>
                  <a:pt x="146304" y="108204"/>
                </a:lnTo>
                <a:lnTo>
                  <a:pt x="143256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59436" y="111252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2240" y="114300"/>
                </a:moveTo>
                <a:lnTo>
                  <a:pt x="82296" y="114300"/>
                </a:lnTo>
                <a:lnTo>
                  <a:pt x="92964" y="111252"/>
                </a:lnTo>
                <a:lnTo>
                  <a:pt x="89916" y="112776"/>
                </a:lnTo>
                <a:lnTo>
                  <a:pt x="143256" y="112776"/>
                </a:lnTo>
                <a:lnTo>
                  <a:pt x="142240" y="114300"/>
                </a:lnTo>
                <a:close/>
              </a:path>
              <a:path w="152400" h="152400">
                <a:moveTo>
                  <a:pt x="108204" y="146304"/>
                </a:moveTo>
                <a:lnTo>
                  <a:pt x="44195" y="146304"/>
                </a:lnTo>
                <a:lnTo>
                  <a:pt x="35052" y="141732"/>
                </a:lnTo>
                <a:lnTo>
                  <a:pt x="32004" y="138684"/>
                </a:lnTo>
                <a:lnTo>
                  <a:pt x="24384" y="132588"/>
                </a:lnTo>
                <a:lnTo>
                  <a:pt x="22859" y="131064"/>
                </a:lnTo>
                <a:lnTo>
                  <a:pt x="129539" y="131064"/>
                </a:lnTo>
                <a:lnTo>
                  <a:pt x="128016" y="132588"/>
                </a:lnTo>
                <a:lnTo>
                  <a:pt x="120396" y="138684"/>
                </a:lnTo>
                <a:lnTo>
                  <a:pt x="117348" y="141732"/>
                </a:lnTo>
                <a:lnTo>
                  <a:pt x="108204" y="146304"/>
                </a:lnTo>
                <a:close/>
              </a:path>
              <a:path w="152400" h="152400">
                <a:moveTo>
                  <a:pt x="105155" y="147828"/>
                </a:moveTo>
                <a:lnTo>
                  <a:pt x="47244" y="147828"/>
                </a:lnTo>
                <a:lnTo>
                  <a:pt x="45719" y="146304"/>
                </a:lnTo>
                <a:lnTo>
                  <a:pt x="106679" y="146304"/>
                </a:lnTo>
                <a:lnTo>
                  <a:pt x="105155" y="147828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9436" y="150876"/>
                </a:lnTo>
                <a:lnTo>
                  <a:pt x="48768" y="147828"/>
                </a:lnTo>
                <a:lnTo>
                  <a:pt x="103632" y="147828"/>
                </a:lnTo>
                <a:lnTo>
                  <a:pt x="92964" y="150876"/>
                </a:lnTo>
                <a:close/>
              </a:path>
              <a:path w="152400" h="152400">
                <a:moveTo>
                  <a:pt x="89916" y="152400"/>
                </a:moveTo>
                <a:lnTo>
                  <a:pt x="62484" y="152400"/>
                </a:lnTo>
                <a:lnTo>
                  <a:pt x="60960" y="150876"/>
                </a:lnTo>
                <a:lnTo>
                  <a:pt x="91439" y="150876"/>
                </a:lnTo>
                <a:lnTo>
                  <a:pt x="89916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133263" y="1565071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23490" y="1507177"/>
            <a:ext cx="379730" cy="4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–</a:t>
            </a:r>
            <a:r>
              <a:rPr dirty="0" baseline="-12731" sz="3600" spc="-7">
                <a:latin typeface="Times New Roman"/>
                <a:cs typeface="Times New Roman"/>
              </a:rPr>
              <a:t>C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70590" y="195827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52314" y="4515106"/>
            <a:ext cx="3768090" cy="1285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</a:pPr>
            <a:r>
              <a:rPr dirty="0" sz="2800">
                <a:latin typeface="宋体"/>
                <a:cs typeface="宋体"/>
              </a:rPr>
              <a:t>特例： </a:t>
            </a:r>
            <a:r>
              <a:rPr dirty="0" sz="2800" spc="-139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使</a:t>
            </a:r>
            <a:r>
              <a:rPr dirty="0" sz="2800" spc="20">
                <a:latin typeface="宋体"/>
                <a:cs typeface="宋体"/>
              </a:rPr>
              <a:t>放</a:t>
            </a:r>
            <a:r>
              <a:rPr dirty="0" sz="2800" spc="-5">
                <a:latin typeface="宋体"/>
                <a:cs typeface="宋体"/>
              </a:rPr>
              <a:t>电</a:t>
            </a:r>
            <a:r>
              <a:rPr dirty="0" sz="2800" spc="2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时</a:t>
            </a:r>
            <a:r>
              <a:rPr dirty="0" sz="2800" spc="20">
                <a:latin typeface="宋体"/>
                <a:cs typeface="宋体"/>
              </a:rPr>
              <a:t>间</a:t>
            </a:r>
            <a:r>
              <a:rPr dirty="0" sz="2800" spc="-5">
                <a:latin typeface="宋体"/>
                <a:cs typeface="宋体"/>
              </a:rPr>
              <a:t>常</a:t>
            </a:r>
            <a:r>
              <a:rPr dirty="0" sz="2800" spc="20">
                <a:latin typeface="宋体"/>
                <a:cs typeface="宋体"/>
              </a:rPr>
              <a:t>数</a:t>
            </a:r>
            <a:r>
              <a:rPr dirty="0" sz="2800" spc="-10">
                <a:latin typeface="宋体"/>
                <a:cs typeface="宋体"/>
              </a:rPr>
              <a:t>为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202679" y="5301996"/>
            <a:ext cx="3314700" cy="114300"/>
          </a:xfrm>
          <a:custGeom>
            <a:avLst/>
            <a:gdLst/>
            <a:ahLst/>
            <a:cxnLst/>
            <a:rect l="l" t="t" r="r" b="b"/>
            <a:pathLst>
              <a:path w="3314700" h="114300">
                <a:moveTo>
                  <a:pt x="3200400" y="114300"/>
                </a:moveTo>
                <a:lnTo>
                  <a:pt x="3200400" y="0"/>
                </a:lnTo>
                <a:lnTo>
                  <a:pt x="3275597" y="38099"/>
                </a:lnTo>
                <a:lnTo>
                  <a:pt x="3218688" y="38100"/>
                </a:lnTo>
                <a:lnTo>
                  <a:pt x="3218688" y="76200"/>
                </a:lnTo>
                <a:lnTo>
                  <a:pt x="3277629" y="76200"/>
                </a:lnTo>
                <a:lnTo>
                  <a:pt x="3200400" y="114300"/>
                </a:lnTo>
                <a:close/>
              </a:path>
              <a:path w="3314700" h="114300">
                <a:moveTo>
                  <a:pt x="32004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200400" y="38100"/>
                </a:lnTo>
                <a:lnTo>
                  <a:pt x="3200400" y="76200"/>
                </a:lnTo>
                <a:close/>
              </a:path>
              <a:path w="3314700" h="114300">
                <a:moveTo>
                  <a:pt x="3277629" y="76200"/>
                </a:moveTo>
                <a:lnTo>
                  <a:pt x="3218688" y="76200"/>
                </a:lnTo>
                <a:lnTo>
                  <a:pt x="3218688" y="38100"/>
                </a:lnTo>
                <a:lnTo>
                  <a:pt x="3275597" y="38099"/>
                </a:lnTo>
                <a:lnTo>
                  <a:pt x="3314700" y="57912"/>
                </a:lnTo>
                <a:lnTo>
                  <a:pt x="327762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97167" y="4674107"/>
            <a:ext cx="114300" cy="1257300"/>
          </a:xfrm>
          <a:custGeom>
            <a:avLst/>
            <a:gdLst/>
            <a:ahLst/>
            <a:cxnLst/>
            <a:rect l="l" t="t" r="r" b="b"/>
            <a:pathLst>
              <a:path w="114300" h="125730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1257300">
                <a:moveTo>
                  <a:pt x="76200" y="1257300"/>
                </a:moveTo>
                <a:lnTo>
                  <a:pt x="38100" y="12573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1257300"/>
                </a:lnTo>
                <a:close/>
              </a:path>
              <a:path w="114300" h="1257300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526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5824279" y="4381918"/>
            <a:ext cx="32702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80">
                <a:latin typeface="Times New Roman"/>
                <a:cs typeface="Times New Roman"/>
              </a:rPr>
              <a:t>v</a:t>
            </a:r>
            <a:r>
              <a:rPr dirty="0" baseline="-21164" sz="3150" spc="15">
                <a:latin typeface="Times New Roman"/>
                <a:cs typeface="Times New Roman"/>
              </a:rPr>
              <a:t>c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91338" y="5344100"/>
            <a:ext cx="1238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38315" y="4885944"/>
            <a:ext cx="632460" cy="948055"/>
          </a:xfrm>
          <a:custGeom>
            <a:avLst/>
            <a:gdLst/>
            <a:ahLst/>
            <a:cxnLst/>
            <a:rect l="l" t="t" r="r" b="b"/>
            <a:pathLst>
              <a:path w="632459" h="948054">
                <a:moveTo>
                  <a:pt x="32003" y="947927"/>
                </a:moveTo>
                <a:lnTo>
                  <a:pt x="0" y="928116"/>
                </a:lnTo>
                <a:lnTo>
                  <a:pt x="600455" y="0"/>
                </a:lnTo>
                <a:lnTo>
                  <a:pt x="632460" y="21335"/>
                </a:lnTo>
                <a:lnTo>
                  <a:pt x="32003" y="9479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45630" y="4908803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6592"/>
                </a:lnTo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29628" y="4885944"/>
            <a:ext cx="632460" cy="948055"/>
          </a:xfrm>
          <a:custGeom>
            <a:avLst/>
            <a:gdLst/>
            <a:ahLst/>
            <a:cxnLst/>
            <a:rect l="l" t="t" r="r" b="b"/>
            <a:pathLst>
              <a:path w="632459" h="948054">
                <a:moveTo>
                  <a:pt x="32003" y="947927"/>
                </a:moveTo>
                <a:lnTo>
                  <a:pt x="0" y="928116"/>
                </a:lnTo>
                <a:lnTo>
                  <a:pt x="600455" y="0"/>
                </a:lnTo>
                <a:lnTo>
                  <a:pt x="632459" y="21335"/>
                </a:lnTo>
                <a:lnTo>
                  <a:pt x="32003" y="9479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35417" y="4908803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6592"/>
                </a:lnTo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19416" y="4885944"/>
            <a:ext cx="632460" cy="948055"/>
          </a:xfrm>
          <a:custGeom>
            <a:avLst/>
            <a:gdLst/>
            <a:ahLst/>
            <a:cxnLst/>
            <a:rect l="l" t="t" r="r" b="b"/>
            <a:pathLst>
              <a:path w="632459" h="948054">
                <a:moveTo>
                  <a:pt x="32003" y="947927"/>
                </a:moveTo>
                <a:lnTo>
                  <a:pt x="0" y="928116"/>
                </a:lnTo>
                <a:lnTo>
                  <a:pt x="600455" y="0"/>
                </a:lnTo>
                <a:lnTo>
                  <a:pt x="632460" y="21335"/>
                </a:lnTo>
                <a:lnTo>
                  <a:pt x="32003" y="9479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126730" y="4908803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6592"/>
                </a:lnTo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10728" y="4885944"/>
            <a:ext cx="632460" cy="948055"/>
          </a:xfrm>
          <a:custGeom>
            <a:avLst/>
            <a:gdLst/>
            <a:ahLst/>
            <a:cxnLst/>
            <a:rect l="l" t="t" r="r" b="b"/>
            <a:pathLst>
              <a:path w="632459" h="948054">
                <a:moveTo>
                  <a:pt x="32003" y="947927"/>
                </a:moveTo>
                <a:lnTo>
                  <a:pt x="0" y="928116"/>
                </a:lnTo>
                <a:lnTo>
                  <a:pt x="600455" y="0"/>
                </a:lnTo>
                <a:lnTo>
                  <a:pt x="632459" y="21335"/>
                </a:lnTo>
                <a:lnTo>
                  <a:pt x="32003" y="94792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716517" y="4908803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6592"/>
                </a:lnTo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25674" y="2136648"/>
            <a:ext cx="0" cy="1010919"/>
          </a:xfrm>
          <a:custGeom>
            <a:avLst/>
            <a:gdLst/>
            <a:ahLst/>
            <a:cxnLst/>
            <a:rect l="l" t="t" r="r" b="b"/>
            <a:pathLst>
              <a:path w="0" h="1010919">
                <a:moveTo>
                  <a:pt x="0" y="0"/>
                </a:moveTo>
                <a:lnTo>
                  <a:pt x="0" y="1010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15767" y="2121408"/>
            <a:ext cx="881380" cy="574675"/>
          </a:xfrm>
          <a:custGeom>
            <a:avLst/>
            <a:gdLst/>
            <a:ahLst/>
            <a:cxnLst/>
            <a:rect l="l" t="t" r="r" b="b"/>
            <a:pathLst>
              <a:path w="881379" h="574675">
                <a:moveTo>
                  <a:pt x="861059" y="574548"/>
                </a:moveTo>
                <a:lnTo>
                  <a:pt x="0" y="32004"/>
                </a:lnTo>
                <a:lnTo>
                  <a:pt x="19812" y="0"/>
                </a:lnTo>
                <a:lnTo>
                  <a:pt x="880872" y="542543"/>
                </a:lnTo>
                <a:lnTo>
                  <a:pt x="861059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17292" y="2662427"/>
            <a:ext cx="878205" cy="501650"/>
          </a:xfrm>
          <a:custGeom>
            <a:avLst/>
            <a:gdLst/>
            <a:ahLst/>
            <a:cxnLst/>
            <a:rect l="l" t="t" r="r" b="b"/>
            <a:pathLst>
              <a:path w="878204" h="501650">
                <a:moveTo>
                  <a:pt x="18288" y="501396"/>
                </a:moveTo>
                <a:lnTo>
                  <a:pt x="0" y="467868"/>
                </a:lnTo>
                <a:lnTo>
                  <a:pt x="859535" y="0"/>
                </a:lnTo>
                <a:lnTo>
                  <a:pt x="877824" y="33528"/>
                </a:lnTo>
                <a:lnTo>
                  <a:pt x="18288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762646" y="2224087"/>
            <a:ext cx="18415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056882" y="2351532"/>
            <a:ext cx="0" cy="1009015"/>
          </a:xfrm>
          <a:custGeom>
            <a:avLst/>
            <a:gdLst/>
            <a:ahLst/>
            <a:cxnLst/>
            <a:rect l="l" t="t" r="r" b="b"/>
            <a:pathLst>
              <a:path w="0" h="1009014">
                <a:moveTo>
                  <a:pt x="0" y="0"/>
                </a:moveTo>
                <a:lnTo>
                  <a:pt x="0" y="1008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46976" y="2334767"/>
            <a:ext cx="881380" cy="576580"/>
          </a:xfrm>
          <a:custGeom>
            <a:avLst/>
            <a:gdLst/>
            <a:ahLst/>
            <a:cxnLst/>
            <a:rect l="l" t="t" r="r" b="b"/>
            <a:pathLst>
              <a:path w="881379" h="576580">
                <a:moveTo>
                  <a:pt x="859535" y="576072"/>
                </a:moveTo>
                <a:lnTo>
                  <a:pt x="0" y="33528"/>
                </a:lnTo>
                <a:lnTo>
                  <a:pt x="19811" y="0"/>
                </a:lnTo>
                <a:lnTo>
                  <a:pt x="880871" y="542543"/>
                </a:lnTo>
                <a:lnTo>
                  <a:pt x="859535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46976" y="2877311"/>
            <a:ext cx="879475" cy="500380"/>
          </a:xfrm>
          <a:custGeom>
            <a:avLst/>
            <a:gdLst/>
            <a:ahLst/>
            <a:cxnLst/>
            <a:rect l="l" t="t" r="r" b="b"/>
            <a:pathLst>
              <a:path w="879475" h="500379">
                <a:moveTo>
                  <a:pt x="18287" y="499872"/>
                </a:moveTo>
                <a:lnTo>
                  <a:pt x="0" y="466344"/>
                </a:lnTo>
                <a:lnTo>
                  <a:pt x="861059" y="0"/>
                </a:lnTo>
                <a:lnTo>
                  <a:pt x="879347" y="33528"/>
                </a:lnTo>
                <a:lnTo>
                  <a:pt x="18287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7094140" y="2438400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100093" y="290631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876168" y="6433946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486" y="0"/>
                </a:lnTo>
              </a:path>
            </a:pathLst>
          </a:custGeom>
          <a:ln w="17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3530600" y="6686550"/>
            <a:ext cx="130810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276091" y="6444233"/>
            <a:ext cx="245745" cy="445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17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131567" y="5935217"/>
            <a:ext cx="1850389" cy="672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2795">
              <a:lnSpc>
                <a:spcPts val="2605"/>
              </a:lnSpc>
              <a:tabLst>
                <a:tab pos="1376045" algn="l"/>
              </a:tabLst>
            </a:pPr>
            <a:r>
              <a:rPr dirty="0" sz="2850" spc="-5">
                <a:latin typeface="Times New Roman"/>
                <a:cs typeface="Times New Roman"/>
              </a:rPr>
              <a:t>2</a:t>
            </a:r>
            <a:r>
              <a:rPr dirty="0" sz="2850" spc="-275">
                <a:latin typeface="Times New Roman"/>
                <a:cs typeface="Times New Roman"/>
              </a:rPr>
              <a:t> </a:t>
            </a:r>
            <a:r>
              <a:rPr dirty="0" sz="2850" spc="-170">
                <a:latin typeface="Times New Roman"/>
                <a:cs typeface="Times New Roman"/>
              </a:rPr>
              <a:t>R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-170">
                <a:latin typeface="Times New Roman"/>
                <a:cs typeface="Times New Roman"/>
              </a:rPr>
              <a:t>R</a:t>
            </a:r>
            <a:r>
              <a:rPr dirty="0" sz="2850" spc="-10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605"/>
              </a:lnSpc>
              <a:tabLst>
                <a:tab pos="402590" algn="l"/>
                <a:tab pos="1236345" algn="l"/>
              </a:tabLst>
            </a:pPr>
            <a:r>
              <a:rPr dirty="0" sz="2850" spc="-165">
                <a:latin typeface="Times New Roman"/>
                <a:cs typeface="Times New Roman"/>
              </a:rPr>
              <a:t>T	</a:t>
            </a:r>
            <a:r>
              <a:rPr dirty="0" sz="2850" spc="-275">
                <a:latin typeface="Times New Roman"/>
                <a:cs typeface="Times New Roman"/>
              </a:rPr>
              <a:t>	</a:t>
            </a:r>
            <a:r>
              <a:rPr dirty="0" baseline="37037" sz="2475">
                <a:latin typeface="Times New Roman"/>
                <a:cs typeface="Times New Roman"/>
              </a:rPr>
              <a:t>1</a:t>
            </a:r>
            <a:endParaRPr baseline="37037" sz="2475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068067" y="5914644"/>
            <a:ext cx="2153920" cy="1099185"/>
          </a:xfrm>
          <a:custGeom>
            <a:avLst/>
            <a:gdLst/>
            <a:ahLst/>
            <a:cxnLst/>
            <a:rect l="l" t="t" r="r" b="b"/>
            <a:pathLst>
              <a:path w="2153920" h="1099184">
                <a:moveTo>
                  <a:pt x="2153412" y="1098804"/>
                </a:moveTo>
                <a:lnTo>
                  <a:pt x="0" y="1098804"/>
                </a:lnTo>
                <a:lnTo>
                  <a:pt x="0" y="0"/>
                </a:lnTo>
                <a:lnTo>
                  <a:pt x="2153412" y="0"/>
                </a:lnTo>
                <a:lnTo>
                  <a:pt x="215341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060704"/>
                </a:lnTo>
                <a:lnTo>
                  <a:pt x="18288" y="1060704"/>
                </a:lnTo>
                <a:lnTo>
                  <a:pt x="38100" y="1080516"/>
                </a:lnTo>
                <a:lnTo>
                  <a:pt x="2153412" y="1080516"/>
                </a:lnTo>
                <a:lnTo>
                  <a:pt x="2153412" y="1098804"/>
                </a:lnTo>
                <a:close/>
              </a:path>
              <a:path w="2153920" h="1099184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53920" h="1099184">
                <a:moveTo>
                  <a:pt x="211531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115312" y="19812"/>
                </a:lnTo>
                <a:lnTo>
                  <a:pt x="2115312" y="38099"/>
                </a:lnTo>
                <a:close/>
              </a:path>
              <a:path w="2153920" h="1099184">
                <a:moveTo>
                  <a:pt x="2115312" y="1080516"/>
                </a:moveTo>
                <a:lnTo>
                  <a:pt x="2115312" y="19812"/>
                </a:lnTo>
                <a:lnTo>
                  <a:pt x="2133600" y="38100"/>
                </a:lnTo>
                <a:lnTo>
                  <a:pt x="2153412" y="38099"/>
                </a:lnTo>
                <a:lnTo>
                  <a:pt x="2153412" y="1060704"/>
                </a:lnTo>
                <a:lnTo>
                  <a:pt x="2133600" y="1060704"/>
                </a:lnTo>
                <a:lnTo>
                  <a:pt x="2115312" y="1080516"/>
                </a:lnTo>
                <a:close/>
              </a:path>
              <a:path w="2153920" h="1099184">
                <a:moveTo>
                  <a:pt x="2153412" y="38099"/>
                </a:moveTo>
                <a:lnTo>
                  <a:pt x="2133600" y="38100"/>
                </a:lnTo>
                <a:lnTo>
                  <a:pt x="2115312" y="19812"/>
                </a:lnTo>
                <a:lnTo>
                  <a:pt x="2153412" y="19812"/>
                </a:lnTo>
                <a:lnTo>
                  <a:pt x="2153412" y="38099"/>
                </a:lnTo>
                <a:close/>
              </a:path>
              <a:path w="2153920" h="1099184">
                <a:moveTo>
                  <a:pt x="38100" y="1080516"/>
                </a:moveTo>
                <a:lnTo>
                  <a:pt x="18288" y="1060704"/>
                </a:lnTo>
                <a:lnTo>
                  <a:pt x="38100" y="1060704"/>
                </a:lnTo>
                <a:lnTo>
                  <a:pt x="38100" y="1080516"/>
                </a:lnTo>
                <a:close/>
              </a:path>
              <a:path w="2153920" h="1099184">
                <a:moveTo>
                  <a:pt x="2115312" y="1080516"/>
                </a:moveTo>
                <a:lnTo>
                  <a:pt x="38100" y="1080516"/>
                </a:lnTo>
                <a:lnTo>
                  <a:pt x="38100" y="1060704"/>
                </a:lnTo>
                <a:lnTo>
                  <a:pt x="2115312" y="1060704"/>
                </a:lnTo>
                <a:lnTo>
                  <a:pt x="2115312" y="1080516"/>
                </a:lnTo>
                <a:close/>
              </a:path>
              <a:path w="2153920" h="1099184">
                <a:moveTo>
                  <a:pt x="2153412" y="1080516"/>
                </a:moveTo>
                <a:lnTo>
                  <a:pt x="2115312" y="1080516"/>
                </a:lnTo>
                <a:lnTo>
                  <a:pt x="2133600" y="1060704"/>
                </a:lnTo>
                <a:lnTo>
                  <a:pt x="2153412" y="1060704"/>
                </a:lnTo>
                <a:lnTo>
                  <a:pt x="2153412" y="10805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310" rIns="0" bIns="0" rtlCol="0" vert="horz">
            <a:spAutoFit/>
          </a:bodyPr>
          <a:lstStyle/>
          <a:p>
            <a:pPr marL="69215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</a:rPr>
              <a:t>（</a:t>
            </a:r>
            <a:r>
              <a:rPr dirty="0" spc="30">
                <a:solidFill>
                  <a:srgbClr val="0000CC"/>
                </a:solidFill>
              </a:rPr>
              <a:t>2</a:t>
            </a:r>
            <a:r>
              <a:rPr dirty="0">
                <a:solidFill>
                  <a:srgbClr val="0000CC"/>
                </a:solidFill>
              </a:rPr>
              <a:t>）</a:t>
            </a:r>
            <a:r>
              <a:rPr dirty="0" spc="30">
                <a:solidFill>
                  <a:srgbClr val="0000CC"/>
                </a:solidFill>
              </a:rPr>
              <a:t>锯</a:t>
            </a:r>
            <a:r>
              <a:rPr dirty="0">
                <a:solidFill>
                  <a:srgbClr val="0000CC"/>
                </a:solidFill>
              </a:rPr>
              <a:t>齿波</a:t>
            </a:r>
            <a:r>
              <a:rPr dirty="0" spc="30">
                <a:solidFill>
                  <a:srgbClr val="0000CC"/>
                </a:solidFill>
              </a:rPr>
              <a:t>发</a:t>
            </a:r>
            <a:r>
              <a:rPr dirty="0">
                <a:solidFill>
                  <a:srgbClr val="0000CC"/>
                </a:solidFill>
              </a:rPr>
              <a:t>生</a:t>
            </a:r>
            <a:r>
              <a:rPr dirty="0" spc="30">
                <a:solidFill>
                  <a:srgbClr val="0000CC"/>
                </a:solidFill>
              </a:rPr>
              <a:t>电</a:t>
            </a:r>
            <a:r>
              <a:rPr dirty="0">
                <a:solidFill>
                  <a:srgbClr val="0000CC"/>
                </a:solidFill>
              </a:rPr>
              <a:t>路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134" rIns="0" bIns="0" rtlCol="0" vert="horz">
            <a:spAutoFit/>
          </a:bodyPr>
          <a:lstStyle/>
          <a:p>
            <a:pPr marL="221424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9</a:t>
            </a:r>
            <a:r>
              <a:rPr dirty="0" spc="740">
                <a:latin typeface="Times New Roman"/>
                <a:cs typeface="Times New Roman"/>
              </a:rPr>
              <a:t> </a:t>
            </a:r>
            <a:r>
              <a:rPr dirty="0" spc="10"/>
              <a:t>波形产生于变换电路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982980" marR="767715">
              <a:lnSpc>
                <a:spcPct val="150000"/>
              </a:lnSpc>
            </a:pPr>
            <a:r>
              <a:rPr dirty="0">
                <a:solidFill>
                  <a:srgbClr val="0000CC"/>
                </a:solidFill>
              </a:rPr>
              <a:t>小结  </a:t>
            </a:r>
            <a:r>
              <a:rPr dirty="0"/>
              <a:t>掌握：正弦波振荡电路；</a:t>
            </a:r>
          </a:p>
          <a:p>
            <a:pPr algn="ctr" marL="220979" marR="5080">
              <a:lnSpc>
                <a:spcPct val="150000"/>
              </a:lnSpc>
            </a:pPr>
            <a:r>
              <a:rPr dirty="0"/>
              <a:t>掌握：比较器（单门限，双门限）；  掌握：方波</a:t>
            </a:r>
            <a:r>
              <a:rPr dirty="0">
                <a:latin typeface="Times New Roman"/>
                <a:cs typeface="Times New Roman"/>
              </a:rPr>
              <a:t>/</a:t>
            </a:r>
            <a:r>
              <a:rPr dirty="0"/>
              <a:t>矩形波发生电路；  掌握：三角波</a:t>
            </a:r>
            <a:r>
              <a:rPr dirty="0">
                <a:latin typeface="Times New Roman"/>
                <a:cs typeface="Times New Roman"/>
              </a:rPr>
              <a:t>/</a:t>
            </a:r>
            <a:r>
              <a:rPr dirty="0"/>
              <a:t>锯齿波发生电路。  </a:t>
            </a:r>
            <a:r>
              <a:rPr dirty="0">
                <a:solidFill>
                  <a:srgbClr val="FF00FF"/>
                </a:solidFill>
              </a:rPr>
              <a:t>预习：整流滤波电路</a:t>
            </a:r>
          </a:p>
          <a:p>
            <a:pPr marL="208915"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208915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</a:rPr>
              <a:t>作业</a:t>
            </a:r>
          </a:p>
          <a:p>
            <a:pPr marL="836930" marR="546100" indent="458470">
              <a:lnSpc>
                <a:spcPct val="129900"/>
              </a:lnSpc>
              <a:spcBef>
                <a:spcPts val="150"/>
              </a:spcBef>
            </a:pPr>
            <a:r>
              <a:rPr dirty="0" spc="50">
                <a:latin typeface="Times New Roman"/>
                <a:cs typeface="Times New Roman"/>
              </a:rPr>
              <a:t>P479:</a:t>
            </a:r>
            <a:r>
              <a:rPr dirty="0" spc="5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9.8.5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>
                <a:latin typeface="Times New Roman"/>
                <a:cs typeface="Times New Roman"/>
              </a:rPr>
              <a:t>9.8.6</a:t>
            </a:r>
            <a:r>
              <a:rPr dirty="0">
                <a:latin typeface="宋体"/>
                <a:cs typeface="宋体"/>
              </a:rPr>
              <a:t>；  </a:t>
            </a:r>
            <a:r>
              <a:rPr dirty="0" spc="50">
                <a:latin typeface="Times New Roman"/>
                <a:cs typeface="Times New Roman"/>
              </a:rPr>
              <a:t>P481: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9.8.8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>
                <a:latin typeface="Times New Roman"/>
                <a:cs typeface="Times New Roman"/>
              </a:rPr>
              <a:t>9.8.9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>
                <a:latin typeface="Times New Roman"/>
                <a:cs typeface="Times New Roman"/>
              </a:rPr>
              <a:t>9.8.10</a:t>
            </a:r>
            <a:r>
              <a:rPr dirty="0">
                <a:latin typeface="宋体"/>
                <a:cs typeface="宋体"/>
              </a:rPr>
              <a:t>。</a:t>
            </a: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93735" y="4067555"/>
            <a:ext cx="647700" cy="1945005"/>
          </a:xfrm>
          <a:custGeom>
            <a:avLst/>
            <a:gdLst/>
            <a:ahLst/>
            <a:cxnLst/>
            <a:rect l="l" t="t" r="r" b="b"/>
            <a:pathLst>
              <a:path w="647700" h="1945004">
                <a:moveTo>
                  <a:pt x="324612" y="1944624"/>
                </a:moveTo>
                <a:lnTo>
                  <a:pt x="273486" y="1932720"/>
                </a:lnTo>
                <a:lnTo>
                  <a:pt x="240792" y="1912114"/>
                </a:lnTo>
                <a:lnTo>
                  <a:pt x="209415" y="1881992"/>
                </a:lnTo>
                <a:lnTo>
                  <a:pt x="179532" y="1842888"/>
                </a:lnTo>
                <a:lnTo>
                  <a:pt x="151320" y="1795335"/>
                </a:lnTo>
                <a:lnTo>
                  <a:pt x="124956" y="1739865"/>
                </a:lnTo>
                <a:lnTo>
                  <a:pt x="100616" y="1677012"/>
                </a:lnTo>
                <a:lnTo>
                  <a:pt x="78478" y="1607307"/>
                </a:lnTo>
                <a:lnTo>
                  <a:pt x="68290" y="1570053"/>
                </a:lnTo>
                <a:lnTo>
                  <a:pt x="58718" y="1531285"/>
                </a:lnTo>
                <a:lnTo>
                  <a:pt x="49785" y="1491071"/>
                </a:lnTo>
                <a:lnTo>
                  <a:pt x="41513" y="1449477"/>
                </a:lnTo>
                <a:lnTo>
                  <a:pt x="33924" y="1406571"/>
                </a:lnTo>
                <a:lnTo>
                  <a:pt x="27040" y="1362417"/>
                </a:lnTo>
                <a:lnTo>
                  <a:pt x="20883" y="1317084"/>
                </a:lnTo>
                <a:lnTo>
                  <a:pt x="15475" y="1270638"/>
                </a:lnTo>
                <a:lnTo>
                  <a:pt x="10838" y="1223145"/>
                </a:lnTo>
                <a:lnTo>
                  <a:pt x="6995" y="1174672"/>
                </a:lnTo>
                <a:lnTo>
                  <a:pt x="3968" y="1125286"/>
                </a:lnTo>
                <a:lnTo>
                  <a:pt x="1778" y="1075052"/>
                </a:lnTo>
                <a:lnTo>
                  <a:pt x="448" y="1024039"/>
                </a:lnTo>
                <a:lnTo>
                  <a:pt x="0" y="972312"/>
                </a:lnTo>
                <a:lnTo>
                  <a:pt x="448" y="920722"/>
                </a:lnTo>
                <a:lnTo>
                  <a:pt x="1778" y="869829"/>
                </a:lnTo>
                <a:lnTo>
                  <a:pt x="3968" y="819698"/>
                </a:lnTo>
                <a:lnTo>
                  <a:pt x="6995" y="770398"/>
                </a:lnTo>
                <a:lnTo>
                  <a:pt x="10838" y="721997"/>
                </a:lnTo>
                <a:lnTo>
                  <a:pt x="15475" y="674560"/>
                </a:lnTo>
                <a:lnTo>
                  <a:pt x="20883" y="628157"/>
                </a:lnTo>
                <a:lnTo>
                  <a:pt x="27040" y="582855"/>
                </a:lnTo>
                <a:lnTo>
                  <a:pt x="33924" y="538721"/>
                </a:lnTo>
                <a:lnTo>
                  <a:pt x="41513" y="495822"/>
                </a:lnTo>
                <a:lnTo>
                  <a:pt x="49785" y="454227"/>
                </a:lnTo>
                <a:lnTo>
                  <a:pt x="58718" y="414003"/>
                </a:lnTo>
                <a:lnTo>
                  <a:pt x="68290" y="375217"/>
                </a:lnTo>
                <a:lnTo>
                  <a:pt x="78478" y="337937"/>
                </a:lnTo>
                <a:lnTo>
                  <a:pt x="100616" y="268164"/>
                </a:lnTo>
                <a:lnTo>
                  <a:pt x="124956" y="205225"/>
                </a:lnTo>
                <a:lnTo>
                  <a:pt x="151320" y="149659"/>
                </a:lnTo>
                <a:lnTo>
                  <a:pt x="179532" y="102008"/>
                </a:lnTo>
                <a:lnTo>
                  <a:pt x="209415" y="62811"/>
                </a:lnTo>
                <a:lnTo>
                  <a:pt x="240792" y="32609"/>
                </a:lnTo>
                <a:lnTo>
                  <a:pt x="273486" y="11942"/>
                </a:lnTo>
                <a:lnTo>
                  <a:pt x="324612" y="0"/>
                </a:lnTo>
                <a:lnTo>
                  <a:pt x="341759" y="1349"/>
                </a:lnTo>
                <a:lnTo>
                  <a:pt x="391720" y="21050"/>
                </a:lnTo>
                <a:lnTo>
                  <a:pt x="423571" y="46552"/>
                </a:lnTo>
                <a:lnTo>
                  <a:pt x="454046" y="81319"/>
                </a:lnTo>
                <a:lnTo>
                  <a:pt x="482967" y="124811"/>
                </a:lnTo>
                <a:lnTo>
                  <a:pt x="510154" y="176487"/>
                </a:lnTo>
                <a:lnTo>
                  <a:pt x="535428" y="235806"/>
                </a:lnTo>
                <a:lnTo>
                  <a:pt x="558611" y="302230"/>
                </a:lnTo>
                <a:lnTo>
                  <a:pt x="579522" y="375217"/>
                </a:lnTo>
                <a:lnTo>
                  <a:pt x="589069" y="414003"/>
                </a:lnTo>
                <a:lnTo>
                  <a:pt x="597982" y="454227"/>
                </a:lnTo>
                <a:lnTo>
                  <a:pt x="606237" y="495822"/>
                </a:lnTo>
                <a:lnTo>
                  <a:pt x="613813" y="538721"/>
                </a:lnTo>
                <a:lnTo>
                  <a:pt x="620686" y="582855"/>
                </a:lnTo>
                <a:lnTo>
                  <a:pt x="626834" y="628157"/>
                </a:lnTo>
                <a:lnTo>
                  <a:pt x="632235" y="674560"/>
                </a:lnTo>
                <a:lnTo>
                  <a:pt x="636867" y="721997"/>
                </a:lnTo>
                <a:lnTo>
                  <a:pt x="640707" y="770398"/>
                </a:lnTo>
                <a:lnTo>
                  <a:pt x="643733" y="819698"/>
                </a:lnTo>
                <a:lnTo>
                  <a:pt x="645922" y="869829"/>
                </a:lnTo>
                <a:lnTo>
                  <a:pt x="647251" y="920722"/>
                </a:lnTo>
                <a:lnTo>
                  <a:pt x="647700" y="972312"/>
                </a:lnTo>
                <a:lnTo>
                  <a:pt x="647251" y="1024039"/>
                </a:lnTo>
                <a:lnTo>
                  <a:pt x="645922" y="1075052"/>
                </a:lnTo>
                <a:lnTo>
                  <a:pt x="643733" y="1125286"/>
                </a:lnTo>
                <a:lnTo>
                  <a:pt x="640707" y="1174672"/>
                </a:lnTo>
                <a:lnTo>
                  <a:pt x="636867" y="1223145"/>
                </a:lnTo>
                <a:lnTo>
                  <a:pt x="632235" y="1270638"/>
                </a:lnTo>
                <a:lnTo>
                  <a:pt x="626834" y="1317084"/>
                </a:lnTo>
                <a:lnTo>
                  <a:pt x="620686" y="1362417"/>
                </a:lnTo>
                <a:lnTo>
                  <a:pt x="613813" y="1406571"/>
                </a:lnTo>
                <a:lnTo>
                  <a:pt x="606237" y="1449477"/>
                </a:lnTo>
                <a:lnTo>
                  <a:pt x="597982" y="1491071"/>
                </a:lnTo>
                <a:lnTo>
                  <a:pt x="589069" y="1531285"/>
                </a:lnTo>
                <a:lnTo>
                  <a:pt x="579522" y="1570053"/>
                </a:lnTo>
                <a:lnTo>
                  <a:pt x="569361" y="1607307"/>
                </a:lnTo>
                <a:lnTo>
                  <a:pt x="547292" y="1677012"/>
                </a:lnTo>
                <a:lnTo>
                  <a:pt x="523041" y="1739865"/>
                </a:lnTo>
                <a:lnTo>
                  <a:pt x="496788" y="1795335"/>
                </a:lnTo>
                <a:lnTo>
                  <a:pt x="468712" y="1842888"/>
                </a:lnTo>
                <a:lnTo>
                  <a:pt x="438991" y="1881992"/>
                </a:lnTo>
                <a:lnTo>
                  <a:pt x="407806" y="1912114"/>
                </a:lnTo>
                <a:lnTo>
                  <a:pt x="375336" y="1932720"/>
                </a:lnTo>
                <a:lnTo>
                  <a:pt x="324612" y="194462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89164" y="4062984"/>
            <a:ext cx="657225" cy="1952625"/>
          </a:xfrm>
          <a:custGeom>
            <a:avLst/>
            <a:gdLst/>
            <a:ahLst/>
            <a:cxnLst/>
            <a:rect l="l" t="t" r="r" b="b"/>
            <a:pathLst>
              <a:path w="657225" h="1952625">
                <a:moveTo>
                  <a:pt x="379475" y="9525"/>
                </a:moveTo>
                <a:lnTo>
                  <a:pt x="277367" y="9525"/>
                </a:lnTo>
                <a:lnTo>
                  <a:pt x="284987" y="0"/>
                </a:lnTo>
                <a:lnTo>
                  <a:pt x="371855" y="0"/>
                </a:lnTo>
                <a:lnTo>
                  <a:pt x="379475" y="9525"/>
                </a:lnTo>
                <a:close/>
              </a:path>
              <a:path w="657225" h="1952625">
                <a:moveTo>
                  <a:pt x="9143" y="981074"/>
                </a:moveTo>
                <a:lnTo>
                  <a:pt x="1523" y="971549"/>
                </a:lnTo>
                <a:lnTo>
                  <a:pt x="7619" y="971549"/>
                </a:lnTo>
                <a:lnTo>
                  <a:pt x="0" y="962024"/>
                </a:lnTo>
                <a:lnTo>
                  <a:pt x="0" y="923924"/>
                </a:lnTo>
                <a:lnTo>
                  <a:pt x="3048" y="828674"/>
                </a:lnTo>
                <a:lnTo>
                  <a:pt x="6096" y="781050"/>
                </a:lnTo>
                <a:lnTo>
                  <a:pt x="10667" y="733425"/>
                </a:lnTo>
                <a:lnTo>
                  <a:pt x="13716" y="685800"/>
                </a:lnTo>
                <a:lnTo>
                  <a:pt x="32003" y="552450"/>
                </a:lnTo>
                <a:lnTo>
                  <a:pt x="47243" y="466725"/>
                </a:lnTo>
                <a:lnTo>
                  <a:pt x="54864" y="428625"/>
                </a:lnTo>
                <a:lnTo>
                  <a:pt x="73151" y="352425"/>
                </a:lnTo>
                <a:lnTo>
                  <a:pt x="106680" y="247650"/>
                </a:lnTo>
                <a:lnTo>
                  <a:pt x="131064" y="190500"/>
                </a:lnTo>
                <a:lnTo>
                  <a:pt x="143255" y="161925"/>
                </a:lnTo>
                <a:lnTo>
                  <a:pt x="156971" y="142875"/>
                </a:lnTo>
                <a:lnTo>
                  <a:pt x="170687" y="114300"/>
                </a:lnTo>
                <a:lnTo>
                  <a:pt x="198119" y="76200"/>
                </a:lnTo>
                <a:lnTo>
                  <a:pt x="228600" y="38100"/>
                </a:lnTo>
                <a:lnTo>
                  <a:pt x="245364" y="28575"/>
                </a:lnTo>
                <a:lnTo>
                  <a:pt x="252983" y="19050"/>
                </a:lnTo>
                <a:lnTo>
                  <a:pt x="268223" y="9525"/>
                </a:lnTo>
                <a:lnTo>
                  <a:pt x="289559" y="9525"/>
                </a:lnTo>
                <a:lnTo>
                  <a:pt x="280416" y="19050"/>
                </a:lnTo>
                <a:lnTo>
                  <a:pt x="274319" y="19050"/>
                </a:lnTo>
                <a:lnTo>
                  <a:pt x="265175" y="28575"/>
                </a:lnTo>
                <a:lnTo>
                  <a:pt x="257555" y="28575"/>
                </a:lnTo>
                <a:lnTo>
                  <a:pt x="249935" y="38100"/>
                </a:lnTo>
                <a:lnTo>
                  <a:pt x="234696" y="47625"/>
                </a:lnTo>
                <a:lnTo>
                  <a:pt x="236219" y="47625"/>
                </a:lnTo>
                <a:lnTo>
                  <a:pt x="220980" y="66675"/>
                </a:lnTo>
                <a:lnTo>
                  <a:pt x="205739" y="76200"/>
                </a:lnTo>
                <a:lnTo>
                  <a:pt x="192023" y="95250"/>
                </a:lnTo>
                <a:lnTo>
                  <a:pt x="178307" y="123825"/>
                </a:lnTo>
                <a:lnTo>
                  <a:pt x="164591" y="142875"/>
                </a:lnTo>
                <a:lnTo>
                  <a:pt x="150875" y="171450"/>
                </a:lnTo>
                <a:lnTo>
                  <a:pt x="152400" y="171450"/>
                </a:lnTo>
                <a:lnTo>
                  <a:pt x="143255" y="190500"/>
                </a:lnTo>
                <a:lnTo>
                  <a:pt x="138683" y="190500"/>
                </a:lnTo>
                <a:lnTo>
                  <a:pt x="126491" y="228600"/>
                </a:lnTo>
                <a:lnTo>
                  <a:pt x="115823" y="257175"/>
                </a:lnTo>
                <a:lnTo>
                  <a:pt x="103632" y="285750"/>
                </a:lnTo>
                <a:lnTo>
                  <a:pt x="92964" y="323850"/>
                </a:lnTo>
                <a:lnTo>
                  <a:pt x="73151" y="390525"/>
                </a:lnTo>
                <a:lnTo>
                  <a:pt x="64007" y="428625"/>
                </a:lnTo>
                <a:lnTo>
                  <a:pt x="56387" y="466725"/>
                </a:lnTo>
                <a:lnTo>
                  <a:pt x="41148" y="552450"/>
                </a:lnTo>
                <a:lnTo>
                  <a:pt x="36271" y="590550"/>
                </a:lnTo>
                <a:lnTo>
                  <a:pt x="35051" y="590550"/>
                </a:lnTo>
                <a:lnTo>
                  <a:pt x="28955" y="638175"/>
                </a:lnTo>
                <a:lnTo>
                  <a:pt x="15239" y="781050"/>
                </a:lnTo>
                <a:lnTo>
                  <a:pt x="13716" y="828674"/>
                </a:lnTo>
                <a:lnTo>
                  <a:pt x="10667" y="876299"/>
                </a:lnTo>
                <a:lnTo>
                  <a:pt x="9143" y="923924"/>
                </a:lnTo>
                <a:lnTo>
                  <a:pt x="9143" y="981074"/>
                </a:lnTo>
                <a:close/>
              </a:path>
              <a:path w="657225" h="1952625">
                <a:moveTo>
                  <a:pt x="518159" y="200025"/>
                </a:moveTo>
                <a:lnTo>
                  <a:pt x="505967" y="171450"/>
                </a:lnTo>
                <a:lnTo>
                  <a:pt x="492251" y="142875"/>
                </a:lnTo>
                <a:lnTo>
                  <a:pt x="478535" y="123825"/>
                </a:lnTo>
                <a:lnTo>
                  <a:pt x="464819" y="95250"/>
                </a:lnTo>
                <a:lnTo>
                  <a:pt x="451103" y="76200"/>
                </a:lnTo>
                <a:lnTo>
                  <a:pt x="435864" y="66675"/>
                </a:lnTo>
                <a:lnTo>
                  <a:pt x="422148" y="47625"/>
                </a:lnTo>
                <a:lnTo>
                  <a:pt x="406907" y="38100"/>
                </a:lnTo>
                <a:lnTo>
                  <a:pt x="399287" y="28575"/>
                </a:lnTo>
                <a:lnTo>
                  <a:pt x="384048" y="19050"/>
                </a:lnTo>
                <a:lnTo>
                  <a:pt x="376428" y="19050"/>
                </a:lnTo>
                <a:lnTo>
                  <a:pt x="367283" y="9525"/>
                </a:lnTo>
                <a:lnTo>
                  <a:pt x="388619" y="9525"/>
                </a:lnTo>
                <a:lnTo>
                  <a:pt x="403859" y="19050"/>
                </a:lnTo>
                <a:lnTo>
                  <a:pt x="413003" y="28575"/>
                </a:lnTo>
                <a:lnTo>
                  <a:pt x="428243" y="38100"/>
                </a:lnTo>
                <a:lnTo>
                  <a:pt x="458723" y="76200"/>
                </a:lnTo>
                <a:lnTo>
                  <a:pt x="472439" y="95250"/>
                </a:lnTo>
                <a:lnTo>
                  <a:pt x="487680" y="114300"/>
                </a:lnTo>
                <a:lnTo>
                  <a:pt x="501396" y="142875"/>
                </a:lnTo>
                <a:lnTo>
                  <a:pt x="513587" y="161925"/>
                </a:lnTo>
                <a:lnTo>
                  <a:pt x="527303" y="190500"/>
                </a:lnTo>
                <a:lnTo>
                  <a:pt x="518159" y="190500"/>
                </a:lnTo>
                <a:lnTo>
                  <a:pt x="518159" y="200025"/>
                </a:lnTo>
                <a:close/>
              </a:path>
              <a:path w="657225" h="1952625">
                <a:moveTo>
                  <a:pt x="138683" y="200025"/>
                </a:moveTo>
                <a:lnTo>
                  <a:pt x="138683" y="190500"/>
                </a:lnTo>
                <a:lnTo>
                  <a:pt x="143255" y="190500"/>
                </a:lnTo>
                <a:lnTo>
                  <a:pt x="138683" y="200025"/>
                </a:lnTo>
                <a:close/>
              </a:path>
              <a:path w="657225" h="1952625">
                <a:moveTo>
                  <a:pt x="621791" y="600075"/>
                </a:moveTo>
                <a:lnTo>
                  <a:pt x="615696" y="552450"/>
                </a:lnTo>
                <a:lnTo>
                  <a:pt x="600455" y="466725"/>
                </a:lnTo>
                <a:lnTo>
                  <a:pt x="592835" y="428625"/>
                </a:lnTo>
                <a:lnTo>
                  <a:pt x="574548" y="352425"/>
                </a:lnTo>
                <a:lnTo>
                  <a:pt x="563880" y="323850"/>
                </a:lnTo>
                <a:lnTo>
                  <a:pt x="553212" y="285750"/>
                </a:lnTo>
                <a:lnTo>
                  <a:pt x="542543" y="257175"/>
                </a:lnTo>
                <a:lnTo>
                  <a:pt x="530351" y="228600"/>
                </a:lnTo>
                <a:lnTo>
                  <a:pt x="518159" y="190500"/>
                </a:lnTo>
                <a:lnTo>
                  <a:pt x="527303" y="190500"/>
                </a:lnTo>
                <a:lnTo>
                  <a:pt x="539496" y="219075"/>
                </a:lnTo>
                <a:lnTo>
                  <a:pt x="550164" y="247650"/>
                </a:lnTo>
                <a:lnTo>
                  <a:pt x="583691" y="352425"/>
                </a:lnTo>
                <a:lnTo>
                  <a:pt x="601980" y="428625"/>
                </a:lnTo>
                <a:lnTo>
                  <a:pt x="609600" y="466725"/>
                </a:lnTo>
                <a:lnTo>
                  <a:pt x="618743" y="504825"/>
                </a:lnTo>
                <a:lnTo>
                  <a:pt x="624839" y="552450"/>
                </a:lnTo>
                <a:lnTo>
                  <a:pt x="632459" y="590550"/>
                </a:lnTo>
                <a:lnTo>
                  <a:pt x="621791" y="590550"/>
                </a:lnTo>
                <a:lnTo>
                  <a:pt x="621791" y="600075"/>
                </a:lnTo>
                <a:close/>
              </a:path>
              <a:path w="657225" h="1952625">
                <a:moveTo>
                  <a:pt x="35051" y="600075"/>
                </a:moveTo>
                <a:lnTo>
                  <a:pt x="35051" y="590550"/>
                </a:lnTo>
                <a:lnTo>
                  <a:pt x="36271" y="590550"/>
                </a:lnTo>
                <a:lnTo>
                  <a:pt x="35051" y="600075"/>
                </a:lnTo>
                <a:close/>
              </a:path>
              <a:path w="657225" h="1952625">
                <a:moveTo>
                  <a:pt x="655319" y="1076324"/>
                </a:moveTo>
                <a:lnTo>
                  <a:pt x="646175" y="1076324"/>
                </a:lnTo>
                <a:lnTo>
                  <a:pt x="647700" y="1019174"/>
                </a:lnTo>
                <a:lnTo>
                  <a:pt x="647700" y="923924"/>
                </a:lnTo>
                <a:lnTo>
                  <a:pt x="644651" y="828674"/>
                </a:lnTo>
                <a:lnTo>
                  <a:pt x="641603" y="781050"/>
                </a:lnTo>
                <a:lnTo>
                  <a:pt x="637032" y="733425"/>
                </a:lnTo>
                <a:lnTo>
                  <a:pt x="633983" y="685800"/>
                </a:lnTo>
                <a:lnTo>
                  <a:pt x="621791" y="590550"/>
                </a:lnTo>
                <a:lnTo>
                  <a:pt x="632459" y="590550"/>
                </a:lnTo>
                <a:lnTo>
                  <a:pt x="637032" y="638175"/>
                </a:lnTo>
                <a:lnTo>
                  <a:pt x="643128" y="685800"/>
                </a:lnTo>
                <a:lnTo>
                  <a:pt x="647700" y="733425"/>
                </a:lnTo>
                <a:lnTo>
                  <a:pt x="653796" y="828674"/>
                </a:lnTo>
                <a:lnTo>
                  <a:pt x="656843" y="923924"/>
                </a:lnTo>
                <a:lnTo>
                  <a:pt x="656843" y="1019174"/>
                </a:lnTo>
                <a:lnTo>
                  <a:pt x="655319" y="1076324"/>
                </a:lnTo>
                <a:close/>
              </a:path>
              <a:path w="657225" h="1952625">
                <a:moveTo>
                  <a:pt x="281939" y="1933574"/>
                </a:moveTo>
                <a:lnTo>
                  <a:pt x="260603" y="1933574"/>
                </a:lnTo>
                <a:lnTo>
                  <a:pt x="245364" y="1914524"/>
                </a:lnTo>
                <a:lnTo>
                  <a:pt x="228600" y="1904999"/>
                </a:lnTo>
                <a:lnTo>
                  <a:pt x="198119" y="1866899"/>
                </a:lnTo>
                <a:lnTo>
                  <a:pt x="170687" y="1828799"/>
                </a:lnTo>
                <a:lnTo>
                  <a:pt x="143255" y="1781174"/>
                </a:lnTo>
                <a:lnTo>
                  <a:pt x="131064" y="1752599"/>
                </a:lnTo>
                <a:lnTo>
                  <a:pt x="117348" y="1724024"/>
                </a:lnTo>
                <a:lnTo>
                  <a:pt x="106680" y="1695449"/>
                </a:lnTo>
                <a:lnTo>
                  <a:pt x="94487" y="1657349"/>
                </a:lnTo>
                <a:lnTo>
                  <a:pt x="83819" y="1628774"/>
                </a:lnTo>
                <a:lnTo>
                  <a:pt x="73151" y="1590674"/>
                </a:lnTo>
                <a:lnTo>
                  <a:pt x="54864" y="1514474"/>
                </a:lnTo>
                <a:lnTo>
                  <a:pt x="47243" y="1476374"/>
                </a:lnTo>
                <a:lnTo>
                  <a:pt x="38100" y="1438274"/>
                </a:lnTo>
                <a:lnTo>
                  <a:pt x="25907" y="1352549"/>
                </a:lnTo>
                <a:lnTo>
                  <a:pt x="13716" y="1257299"/>
                </a:lnTo>
                <a:lnTo>
                  <a:pt x="9143" y="1219199"/>
                </a:lnTo>
                <a:lnTo>
                  <a:pt x="3048" y="1123949"/>
                </a:lnTo>
                <a:lnTo>
                  <a:pt x="1523" y="1076324"/>
                </a:lnTo>
                <a:lnTo>
                  <a:pt x="0" y="1019174"/>
                </a:lnTo>
                <a:lnTo>
                  <a:pt x="0" y="962024"/>
                </a:lnTo>
                <a:lnTo>
                  <a:pt x="7619" y="971549"/>
                </a:lnTo>
                <a:lnTo>
                  <a:pt x="1523" y="971549"/>
                </a:lnTo>
                <a:lnTo>
                  <a:pt x="9143" y="981074"/>
                </a:lnTo>
                <a:lnTo>
                  <a:pt x="9143" y="1019174"/>
                </a:lnTo>
                <a:lnTo>
                  <a:pt x="12191" y="1123949"/>
                </a:lnTo>
                <a:lnTo>
                  <a:pt x="15239" y="1171574"/>
                </a:lnTo>
                <a:lnTo>
                  <a:pt x="19812" y="1209674"/>
                </a:lnTo>
                <a:lnTo>
                  <a:pt x="28955" y="1304924"/>
                </a:lnTo>
                <a:lnTo>
                  <a:pt x="35051" y="1352549"/>
                </a:lnTo>
                <a:lnTo>
                  <a:pt x="48767" y="1438274"/>
                </a:lnTo>
                <a:lnTo>
                  <a:pt x="64007" y="1514474"/>
                </a:lnTo>
                <a:lnTo>
                  <a:pt x="73151" y="1552574"/>
                </a:lnTo>
                <a:lnTo>
                  <a:pt x="83819" y="1590674"/>
                </a:lnTo>
                <a:lnTo>
                  <a:pt x="92964" y="1628774"/>
                </a:lnTo>
                <a:lnTo>
                  <a:pt x="103632" y="1657349"/>
                </a:lnTo>
                <a:lnTo>
                  <a:pt x="115823" y="1685924"/>
                </a:lnTo>
                <a:lnTo>
                  <a:pt x="126491" y="1724024"/>
                </a:lnTo>
                <a:lnTo>
                  <a:pt x="138683" y="1752599"/>
                </a:lnTo>
                <a:lnTo>
                  <a:pt x="152400" y="1781174"/>
                </a:lnTo>
                <a:lnTo>
                  <a:pt x="150875" y="1781174"/>
                </a:lnTo>
                <a:lnTo>
                  <a:pt x="178307" y="1828799"/>
                </a:lnTo>
                <a:lnTo>
                  <a:pt x="205739" y="1866899"/>
                </a:lnTo>
                <a:lnTo>
                  <a:pt x="220980" y="1885949"/>
                </a:lnTo>
                <a:lnTo>
                  <a:pt x="236219" y="1895474"/>
                </a:lnTo>
                <a:lnTo>
                  <a:pt x="234696" y="1895474"/>
                </a:lnTo>
                <a:lnTo>
                  <a:pt x="249935" y="1914524"/>
                </a:lnTo>
                <a:lnTo>
                  <a:pt x="257555" y="1914524"/>
                </a:lnTo>
                <a:lnTo>
                  <a:pt x="265175" y="1924049"/>
                </a:lnTo>
                <a:lnTo>
                  <a:pt x="272796" y="1924049"/>
                </a:lnTo>
                <a:lnTo>
                  <a:pt x="281939" y="1933574"/>
                </a:lnTo>
                <a:close/>
              </a:path>
              <a:path w="657225" h="1952625">
                <a:moveTo>
                  <a:pt x="647700" y="1219199"/>
                </a:moveTo>
                <a:lnTo>
                  <a:pt x="637032" y="1219199"/>
                </a:lnTo>
                <a:lnTo>
                  <a:pt x="641603" y="1171574"/>
                </a:lnTo>
                <a:lnTo>
                  <a:pt x="644651" y="1123949"/>
                </a:lnTo>
                <a:lnTo>
                  <a:pt x="646175" y="1066799"/>
                </a:lnTo>
                <a:lnTo>
                  <a:pt x="646175" y="1076324"/>
                </a:lnTo>
                <a:lnTo>
                  <a:pt x="655319" y="1076324"/>
                </a:lnTo>
                <a:lnTo>
                  <a:pt x="653796" y="1123949"/>
                </a:lnTo>
                <a:lnTo>
                  <a:pt x="647700" y="1219199"/>
                </a:lnTo>
                <a:close/>
              </a:path>
              <a:path w="657225" h="1952625">
                <a:moveTo>
                  <a:pt x="396239" y="1933574"/>
                </a:moveTo>
                <a:lnTo>
                  <a:pt x="376428" y="1933574"/>
                </a:lnTo>
                <a:lnTo>
                  <a:pt x="384048" y="1924049"/>
                </a:lnTo>
                <a:lnTo>
                  <a:pt x="391667" y="1924049"/>
                </a:lnTo>
                <a:lnTo>
                  <a:pt x="399287" y="1914524"/>
                </a:lnTo>
                <a:lnTo>
                  <a:pt x="406907" y="1914524"/>
                </a:lnTo>
                <a:lnTo>
                  <a:pt x="422148" y="1895474"/>
                </a:lnTo>
                <a:lnTo>
                  <a:pt x="435864" y="1885949"/>
                </a:lnTo>
                <a:lnTo>
                  <a:pt x="478535" y="1828799"/>
                </a:lnTo>
                <a:lnTo>
                  <a:pt x="505967" y="1781174"/>
                </a:lnTo>
                <a:lnTo>
                  <a:pt x="530351" y="1724024"/>
                </a:lnTo>
                <a:lnTo>
                  <a:pt x="542543" y="1685924"/>
                </a:lnTo>
                <a:lnTo>
                  <a:pt x="563880" y="1628774"/>
                </a:lnTo>
                <a:lnTo>
                  <a:pt x="574548" y="1590674"/>
                </a:lnTo>
                <a:lnTo>
                  <a:pt x="592835" y="1514474"/>
                </a:lnTo>
                <a:lnTo>
                  <a:pt x="608075" y="1438274"/>
                </a:lnTo>
                <a:lnTo>
                  <a:pt x="621791" y="1352549"/>
                </a:lnTo>
                <a:lnTo>
                  <a:pt x="633983" y="1257299"/>
                </a:lnTo>
                <a:lnTo>
                  <a:pt x="637032" y="1209674"/>
                </a:lnTo>
                <a:lnTo>
                  <a:pt x="637032" y="1219199"/>
                </a:lnTo>
                <a:lnTo>
                  <a:pt x="647700" y="1219199"/>
                </a:lnTo>
                <a:lnTo>
                  <a:pt x="643128" y="1257299"/>
                </a:lnTo>
                <a:lnTo>
                  <a:pt x="637032" y="1304924"/>
                </a:lnTo>
                <a:lnTo>
                  <a:pt x="632459" y="1352549"/>
                </a:lnTo>
                <a:lnTo>
                  <a:pt x="624839" y="1390649"/>
                </a:lnTo>
                <a:lnTo>
                  <a:pt x="618743" y="1438274"/>
                </a:lnTo>
                <a:lnTo>
                  <a:pt x="611123" y="1476374"/>
                </a:lnTo>
                <a:lnTo>
                  <a:pt x="583691" y="1590674"/>
                </a:lnTo>
                <a:lnTo>
                  <a:pt x="573023" y="1628774"/>
                </a:lnTo>
                <a:lnTo>
                  <a:pt x="562355" y="1657349"/>
                </a:lnTo>
                <a:lnTo>
                  <a:pt x="550164" y="1695449"/>
                </a:lnTo>
                <a:lnTo>
                  <a:pt x="527303" y="1752599"/>
                </a:lnTo>
                <a:lnTo>
                  <a:pt x="501396" y="1809749"/>
                </a:lnTo>
                <a:lnTo>
                  <a:pt x="472439" y="1847849"/>
                </a:lnTo>
                <a:lnTo>
                  <a:pt x="458723" y="1866899"/>
                </a:lnTo>
                <a:lnTo>
                  <a:pt x="428243" y="1904999"/>
                </a:lnTo>
                <a:lnTo>
                  <a:pt x="413003" y="1914524"/>
                </a:lnTo>
                <a:lnTo>
                  <a:pt x="403859" y="1924049"/>
                </a:lnTo>
                <a:lnTo>
                  <a:pt x="396239" y="1933574"/>
                </a:lnTo>
                <a:close/>
              </a:path>
              <a:path w="657225" h="1952625">
                <a:moveTo>
                  <a:pt x="320039" y="1943099"/>
                </a:moveTo>
                <a:lnTo>
                  <a:pt x="284987" y="1943099"/>
                </a:lnTo>
                <a:lnTo>
                  <a:pt x="277367" y="1933574"/>
                </a:lnTo>
                <a:lnTo>
                  <a:pt x="297180" y="1933574"/>
                </a:lnTo>
                <a:lnTo>
                  <a:pt x="320039" y="1943099"/>
                </a:lnTo>
                <a:close/>
              </a:path>
              <a:path w="657225" h="1952625">
                <a:moveTo>
                  <a:pt x="371855" y="1943099"/>
                </a:moveTo>
                <a:lnTo>
                  <a:pt x="336803" y="1943099"/>
                </a:lnTo>
                <a:lnTo>
                  <a:pt x="352043" y="1933574"/>
                </a:lnTo>
                <a:lnTo>
                  <a:pt x="379475" y="1933574"/>
                </a:lnTo>
                <a:lnTo>
                  <a:pt x="371855" y="1943099"/>
                </a:lnTo>
                <a:close/>
              </a:path>
              <a:path w="657225" h="1952625">
                <a:moveTo>
                  <a:pt x="336803" y="1952624"/>
                </a:moveTo>
                <a:lnTo>
                  <a:pt x="320039" y="1952624"/>
                </a:lnTo>
                <a:lnTo>
                  <a:pt x="301751" y="1943099"/>
                </a:lnTo>
                <a:lnTo>
                  <a:pt x="355091" y="1943099"/>
                </a:lnTo>
                <a:lnTo>
                  <a:pt x="336803" y="1952624"/>
                </a:lnTo>
                <a:close/>
              </a:path>
            </a:pathLst>
          </a:custGeom>
          <a:solidFill>
            <a:srgbClr val="F9BF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7143" y="2525268"/>
            <a:ext cx="426720" cy="649605"/>
          </a:xfrm>
          <a:custGeom>
            <a:avLst/>
            <a:gdLst/>
            <a:ahLst/>
            <a:cxnLst/>
            <a:rect l="l" t="t" r="r" b="b"/>
            <a:pathLst>
              <a:path w="426720" h="649605">
                <a:moveTo>
                  <a:pt x="213359" y="649224"/>
                </a:moveTo>
                <a:lnTo>
                  <a:pt x="156809" y="637561"/>
                </a:lnTo>
                <a:lnTo>
                  <a:pt x="105889" y="604689"/>
                </a:lnTo>
                <a:lnTo>
                  <a:pt x="62674" y="553783"/>
                </a:lnTo>
                <a:lnTo>
                  <a:pt x="29238" y="488018"/>
                </a:lnTo>
                <a:lnTo>
                  <a:pt x="16835" y="450556"/>
                </a:lnTo>
                <a:lnTo>
                  <a:pt x="7655" y="410569"/>
                </a:lnTo>
                <a:lnTo>
                  <a:pt x="1957" y="368456"/>
                </a:lnTo>
                <a:lnTo>
                  <a:pt x="0" y="324612"/>
                </a:lnTo>
                <a:lnTo>
                  <a:pt x="1957" y="280447"/>
                </a:lnTo>
                <a:lnTo>
                  <a:pt x="7655" y="238125"/>
                </a:lnTo>
                <a:lnTo>
                  <a:pt x="16835" y="198024"/>
                </a:lnTo>
                <a:lnTo>
                  <a:pt x="29238" y="160528"/>
                </a:lnTo>
                <a:lnTo>
                  <a:pt x="62674" y="94869"/>
                </a:lnTo>
                <a:lnTo>
                  <a:pt x="105889" y="44196"/>
                </a:lnTo>
                <a:lnTo>
                  <a:pt x="156809" y="11557"/>
                </a:lnTo>
                <a:lnTo>
                  <a:pt x="213359" y="0"/>
                </a:lnTo>
                <a:lnTo>
                  <a:pt x="242209" y="2952"/>
                </a:lnTo>
                <a:lnTo>
                  <a:pt x="296203" y="25431"/>
                </a:lnTo>
                <a:lnTo>
                  <a:pt x="343530" y="67468"/>
                </a:lnTo>
                <a:lnTo>
                  <a:pt x="382115" y="126015"/>
                </a:lnTo>
                <a:lnTo>
                  <a:pt x="409884" y="198024"/>
                </a:lnTo>
                <a:lnTo>
                  <a:pt x="419064" y="238125"/>
                </a:lnTo>
                <a:lnTo>
                  <a:pt x="424762" y="280447"/>
                </a:lnTo>
                <a:lnTo>
                  <a:pt x="426719" y="324612"/>
                </a:lnTo>
                <a:lnTo>
                  <a:pt x="424762" y="368456"/>
                </a:lnTo>
                <a:lnTo>
                  <a:pt x="419064" y="410569"/>
                </a:lnTo>
                <a:lnTo>
                  <a:pt x="409884" y="450556"/>
                </a:lnTo>
                <a:lnTo>
                  <a:pt x="397481" y="488018"/>
                </a:lnTo>
                <a:lnTo>
                  <a:pt x="364045" y="553783"/>
                </a:lnTo>
                <a:lnTo>
                  <a:pt x="320830" y="604689"/>
                </a:lnTo>
                <a:lnTo>
                  <a:pt x="269910" y="637561"/>
                </a:lnTo>
                <a:lnTo>
                  <a:pt x="213359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63700" y="3963590"/>
            <a:ext cx="36982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同相输入单门限电压比较器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813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5"/>
              <a:t>②基本电路 </a:t>
            </a:r>
            <a:r>
              <a:rPr dirty="0" sz="2800" spc="-10">
                <a:latin typeface="Times New Roman"/>
                <a:cs typeface="Times New Roman"/>
              </a:rPr>
              <a:t>--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/>
              <a:t>开环的放大器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5520" y="548639"/>
            <a:ext cx="3599815" cy="2307590"/>
          </a:xfrm>
          <a:custGeom>
            <a:avLst/>
            <a:gdLst/>
            <a:ahLst/>
            <a:cxnLst/>
            <a:rect l="l" t="t" r="r" b="b"/>
            <a:pathLst>
              <a:path w="3599815" h="2307590">
                <a:moveTo>
                  <a:pt x="0" y="0"/>
                </a:moveTo>
                <a:lnTo>
                  <a:pt x="3599687" y="0"/>
                </a:lnTo>
                <a:lnTo>
                  <a:pt x="3599687" y="2307335"/>
                </a:lnTo>
                <a:lnTo>
                  <a:pt x="0" y="230733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60947" y="544068"/>
            <a:ext cx="3609340" cy="2318385"/>
          </a:xfrm>
          <a:custGeom>
            <a:avLst/>
            <a:gdLst/>
            <a:ahLst/>
            <a:cxnLst/>
            <a:rect l="l" t="t" r="r" b="b"/>
            <a:pathLst>
              <a:path w="3609340" h="2318385">
                <a:moveTo>
                  <a:pt x="3608832" y="2318004"/>
                </a:moveTo>
                <a:lnTo>
                  <a:pt x="0" y="2318004"/>
                </a:lnTo>
                <a:lnTo>
                  <a:pt x="0" y="0"/>
                </a:lnTo>
                <a:lnTo>
                  <a:pt x="3608832" y="0"/>
                </a:lnTo>
                <a:lnTo>
                  <a:pt x="3608832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07336"/>
                </a:lnTo>
                <a:lnTo>
                  <a:pt x="4572" y="2307336"/>
                </a:lnTo>
                <a:lnTo>
                  <a:pt x="9144" y="2311908"/>
                </a:lnTo>
                <a:lnTo>
                  <a:pt x="3608832" y="2311908"/>
                </a:lnTo>
                <a:lnTo>
                  <a:pt x="3608832" y="2318004"/>
                </a:lnTo>
                <a:close/>
              </a:path>
              <a:path w="3609340" h="231838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609340" h="2318385">
                <a:moveTo>
                  <a:pt x="359968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599688" y="4572"/>
                </a:lnTo>
                <a:lnTo>
                  <a:pt x="3599688" y="9144"/>
                </a:lnTo>
                <a:close/>
              </a:path>
              <a:path w="3609340" h="2318385">
                <a:moveTo>
                  <a:pt x="3599688" y="2311908"/>
                </a:moveTo>
                <a:lnTo>
                  <a:pt x="3599688" y="4572"/>
                </a:lnTo>
                <a:lnTo>
                  <a:pt x="3604259" y="9144"/>
                </a:lnTo>
                <a:lnTo>
                  <a:pt x="3608832" y="9144"/>
                </a:lnTo>
                <a:lnTo>
                  <a:pt x="3608832" y="2307336"/>
                </a:lnTo>
                <a:lnTo>
                  <a:pt x="3604259" y="2307336"/>
                </a:lnTo>
                <a:lnTo>
                  <a:pt x="3599688" y="2311908"/>
                </a:lnTo>
                <a:close/>
              </a:path>
              <a:path w="3609340" h="2318385">
                <a:moveTo>
                  <a:pt x="3608832" y="9144"/>
                </a:moveTo>
                <a:lnTo>
                  <a:pt x="3604259" y="9144"/>
                </a:lnTo>
                <a:lnTo>
                  <a:pt x="3599688" y="4572"/>
                </a:lnTo>
                <a:lnTo>
                  <a:pt x="3608832" y="4571"/>
                </a:lnTo>
                <a:lnTo>
                  <a:pt x="3608832" y="9144"/>
                </a:lnTo>
                <a:close/>
              </a:path>
              <a:path w="3609340" h="2318385">
                <a:moveTo>
                  <a:pt x="9144" y="2311908"/>
                </a:moveTo>
                <a:lnTo>
                  <a:pt x="4572" y="2307336"/>
                </a:lnTo>
                <a:lnTo>
                  <a:pt x="9144" y="2307336"/>
                </a:lnTo>
                <a:lnTo>
                  <a:pt x="9144" y="2311908"/>
                </a:lnTo>
                <a:close/>
              </a:path>
              <a:path w="3609340" h="2318385">
                <a:moveTo>
                  <a:pt x="3599688" y="2311908"/>
                </a:moveTo>
                <a:lnTo>
                  <a:pt x="9144" y="2311908"/>
                </a:lnTo>
                <a:lnTo>
                  <a:pt x="9144" y="2307336"/>
                </a:lnTo>
                <a:lnTo>
                  <a:pt x="3599688" y="2307336"/>
                </a:lnTo>
                <a:lnTo>
                  <a:pt x="3599688" y="2311908"/>
                </a:lnTo>
                <a:close/>
              </a:path>
              <a:path w="3609340" h="2318385">
                <a:moveTo>
                  <a:pt x="3608832" y="2311908"/>
                </a:moveTo>
                <a:lnTo>
                  <a:pt x="3599688" y="2311908"/>
                </a:lnTo>
                <a:lnTo>
                  <a:pt x="3604259" y="2307336"/>
                </a:lnTo>
                <a:lnTo>
                  <a:pt x="3608832" y="2307336"/>
                </a:lnTo>
                <a:lnTo>
                  <a:pt x="3608832" y="2311908"/>
                </a:lnTo>
                <a:close/>
              </a:path>
            </a:pathLst>
          </a:custGeom>
          <a:solidFill>
            <a:srgbClr val="938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44021" y="651271"/>
            <a:ext cx="3292475" cy="972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放大区：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120">
                <a:latin typeface="Times New Roman"/>
                <a:cs typeface="Times New Roman"/>
              </a:rPr>
              <a:t>A</a:t>
            </a:r>
            <a:r>
              <a:rPr dirty="0" baseline="-20833" sz="2400" spc="-179">
                <a:latin typeface="Times New Roman"/>
                <a:cs typeface="Times New Roman"/>
              </a:rPr>
              <a:t>v</a:t>
            </a:r>
            <a:r>
              <a:rPr dirty="0" baseline="-20833" sz="2400" spc="-179">
                <a:latin typeface="Times New Roman"/>
                <a:cs typeface="Times New Roman"/>
              </a:rPr>
              <a:t>d </a:t>
            </a:r>
            <a:r>
              <a:rPr dirty="0" sz="2400" spc="-10">
                <a:latin typeface="Times New Roman"/>
                <a:cs typeface="Times New Roman"/>
              </a:rPr>
              <a:t>(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+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-</a:t>
            </a:r>
            <a:r>
              <a:rPr dirty="0" baseline="-20833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400">
                <a:latin typeface="宋体"/>
                <a:cs typeface="宋体"/>
              </a:rPr>
              <a:t>若 </a:t>
            </a:r>
            <a:r>
              <a:rPr dirty="0" sz="2400" spc="-120">
                <a:latin typeface="Times New Roman"/>
                <a:cs typeface="Times New Roman"/>
              </a:rPr>
              <a:t>A</a:t>
            </a:r>
            <a:r>
              <a:rPr dirty="0" baseline="-20833" sz="2400" spc="-179">
                <a:latin typeface="Times New Roman"/>
                <a:cs typeface="Times New Roman"/>
              </a:rPr>
              <a:t>v</a:t>
            </a:r>
            <a:r>
              <a:rPr dirty="0" baseline="-20833" sz="2400" spc="-179">
                <a:latin typeface="Times New Roman"/>
                <a:cs typeface="Times New Roman"/>
              </a:rPr>
              <a:t>d </a:t>
            </a:r>
            <a:r>
              <a:rPr dirty="0" sz="2400" spc="-55" b="1">
                <a:latin typeface="Times New Roman"/>
                <a:cs typeface="Times New Roman"/>
              </a:rPr>
              <a:t>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∞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9127" y="6793995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499" y="3233875"/>
            <a:ext cx="58356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405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9924" y="320344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59436" y="118872"/>
                </a:moveTo>
                <a:lnTo>
                  <a:pt x="36004" y="114085"/>
                </a:lnTo>
                <a:lnTo>
                  <a:pt x="17144" y="101155"/>
                </a:lnTo>
                <a:lnTo>
                  <a:pt x="4571" y="82224"/>
                </a:lnTo>
                <a:lnTo>
                  <a:pt x="0" y="59436"/>
                </a:ln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224" y="4572"/>
                </a:lnTo>
                <a:lnTo>
                  <a:pt x="101155" y="17145"/>
                </a:lnTo>
                <a:lnTo>
                  <a:pt x="114085" y="36004"/>
                </a:lnTo>
                <a:lnTo>
                  <a:pt x="118872" y="59436"/>
                </a:lnTo>
                <a:lnTo>
                  <a:pt x="114085" y="82224"/>
                </a:lnTo>
                <a:lnTo>
                  <a:pt x="101155" y="101155"/>
                </a:lnTo>
                <a:lnTo>
                  <a:pt x="82224" y="114085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9924" y="320344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59436"/>
                </a:move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224" y="4572"/>
                </a:lnTo>
                <a:lnTo>
                  <a:pt x="101155" y="17145"/>
                </a:lnTo>
                <a:lnTo>
                  <a:pt x="114085" y="36004"/>
                </a:lnTo>
                <a:lnTo>
                  <a:pt x="118872" y="59436"/>
                </a:lnTo>
                <a:lnTo>
                  <a:pt x="114085" y="82224"/>
                </a:lnTo>
                <a:lnTo>
                  <a:pt x="101155" y="101155"/>
                </a:lnTo>
                <a:lnTo>
                  <a:pt x="82224" y="114085"/>
                </a:lnTo>
                <a:lnTo>
                  <a:pt x="59436" y="118872"/>
                </a:lnTo>
                <a:lnTo>
                  <a:pt x="36004" y="114085"/>
                </a:lnTo>
                <a:lnTo>
                  <a:pt x="17144" y="101155"/>
                </a:lnTo>
                <a:lnTo>
                  <a:pt x="4571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8796" y="3262884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 h="0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9924" y="25298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59436" y="118872"/>
                </a:move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224" y="4786"/>
                </a:lnTo>
                <a:lnTo>
                  <a:pt x="101155" y="17716"/>
                </a:lnTo>
                <a:lnTo>
                  <a:pt x="114085" y="36647"/>
                </a:lnTo>
                <a:lnTo>
                  <a:pt x="118872" y="59436"/>
                </a:lnTo>
                <a:lnTo>
                  <a:pt x="114085" y="82867"/>
                </a:lnTo>
                <a:lnTo>
                  <a:pt x="101155" y="101727"/>
                </a:lnTo>
                <a:lnTo>
                  <a:pt x="82224" y="114300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9924" y="25298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59436"/>
                </a:move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224" y="4786"/>
                </a:lnTo>
                <a:lnTo>
                  <a:pt x="101155" y="17716"/>
                </a:lnTo>
                <a:lnTo>
                  <a:pt x="114085" y="36647"/>
                </a:lnTo>
                <a:lnTo>
                  <a:pt x="118872" y="59436"/>
                </a:lnTo>
                <a:lnTo>
                  <a:pt x="114085" y="82867"/>
                </a:lnTo>
                <a:lnTo>
                  <a:pt x="101155" y="101727"/>
                </a:lnTo>
                <a:lnTo>
                  <a:pt x="82224" y="114300"/>
                </a:lnTo>
                <a:lnTo>
                  <a:pt x="59436" y="118872"/>
                </a:ln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8796" y="2588513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 h="0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1876" y="28590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59436" y="118872"/>
                </a:moveTo>
                <a:lnTo>
                  <a:pt x="36647" y="114085"/>
                </a:lnTo>
                <a:lnTo>
                  <a:pt x="17716" y="101155"/>
                </a:lnTo>
                <a:lnTo>
                  <a:pt x="4786" y="82224"/>
                </a:lnTo>
                <a:lnTo>
                  <a:pt x="0" y="59436"/>
                </a:lnTo>
                <a:lnTo>
                  <a:pt x="4786" y="36004"/>
                </a:lnTo>
                <a:lnTo>
                  <a:pt x="17716" y="17145"/>
                </a:lnTo>
                <a:lnTo>
                  <a:pt x="36647" y="4572"/>
                </a:lnTo>
                <a:lnTo>
                  <a:pt x="59436" y="0"/>
                </a:lnTo>
                <a:lnTo>
                  <a:pt x="82867" y="4572"/>
                </a:lnTo>
                <a:lnTo>
                  <a:pt x="101727" y="17145"/>
                </a:lnTo>
                <a:lnTo>
                  <a:pt x="114300" y="36004"/>
                </a:lnTo>
                <a:lnTo>
                  <a:pt x="118872" y="59436"/>
                </a:lnTo>
                <a:lnTo>
                  <a:pt x="114300" y="82224"/>
                </a:lnTo>
                <a:lnTo>
                  <a:pt x="101727" y="101155"/>
                </a:lnTo>
                <a:lnTo>
                  <a:pt x="82867" y="114085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41876" y="28590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59436"/>
                </a:moveTo>
                <a:lnTo>
                  <a:pt x="4786" y="36004"/>
                </a:lnTo>
                <a:lnTo>
                  <a:pt x="17716" y="17145"/>
                </a:lnTo>
                <a:lnTo>
                  <a:pt x="36647" y="4572"/>
                </a:lnTo>
                <a:lnTo>
                  <a:pt x="59436" y="0"/>
                </a:lnTo>
                <a:lnTo>
                  <a:pt x="82867" y="4572"/>
                </a:lnTo>
                <a:lnTo>
                  <a:pt x="101727" y="17145"/>
                </a:lnTo>
                <a:lnTo>
                  <a:pt x="114300" y="36004"/>
                </a:lnTo>
                <a:lnTo>
                  <a:pt x="118872" y="59436"/>
                </a:lnTo>
                <a:lnTo>
                  <a:pt x="114300" y="82224"/>
                </a:lnTo>
                <a:lnTo>
                  <a:pt x="101727" y="101155"/>
                </a:lnTo>
                <a:lnTo>
                  <a:pt x="82867" y="114085"/>
                </a:lnTo>
                <a:lnTo>
                  <a:pt x="59436" y="118872"/>
                </a:lnTo>
                <a:lnTo>
                  <a:pt x="36647" y="114085"/>
                </a:lnTo>
                <a:lnTo>
                  <a:pt x="17716" y="101155"/>
                </a:lnTo>
                <a:lnTo>
                  <a:pt x="4786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77640" y="2918460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62656" y="2458211"/>
            <a:ext cx="902335" cy="917575"/>
          </a:xfrm>
          <a:custGeom>
            <a:avLst/>
            <a:gdLst/>
            <a:ahLst/>
            <a:cxnLst/>
            <a:rect l="l" t="t" r="r" b="b"/>
            <a:pathLst>
              <a:path w="902335" h="917575">
                <a:moveTo>
                  <a:pt x="0" y="917448"/>
                </a:moveTo>
                <a:lnTo>
                  <a:pt x="0" y="0"/>
                </a:lnTo>
                <a:lnTo>
                  <a:pt x="902208" y="458724"/>
                </a:lnTo>
                <a:lnTo>
                  <a:pt x="0" y="917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62656" y="2458211"/>
            <a:ext cx="902335" cy="917575"/>
          </a:xfrm>
          <a:custGeom>
            <a:avLst/>
            <a:gdLst/>
            <a:ahLst/>
            <a:cxnLst/>
            <a:rect l="l" t="t" r="r" b="b"/>
            <a:pathLst>
              <a:path w="902335" h="917575">
                <a:moveTo>
                  <a:pt x="0" y="0"/>
                </a:moveTo>
                <a:lnTo>
                  <a:pt x="902208" y="458724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49880" y="326288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64864" y="291846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49880" y="258775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06851" y="3206496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52572" y="31485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19043" y="263956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13759" y="20406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59436" y="118872"/>
                </a:move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867" y="4572"/>
                </a:lnTo>
                <a:lnTo>
                  <a:pt x="101727" y="17145"/>
                </a:lnTo>
                <a:lnTo>
                  <a:pt x="114300" y="36004"/>
                </a:lnTo>
                <a:lnTo>
                  <a:pt x="118872" y="59436"/>
                </a:lnTo>
                <a:lnTo>
                  <a:pt x="114300" y="82867"/>
                </a:lnTo>
                <a:lnTo>
                  <a:pt x="101727" y="101727"/>
                </a:lnTo>
                <a:lnTo>
                  <a:pt x="82867" y="114300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13759" y="20406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59436"/>
                </a:move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867" y="4572"/>
                </a:lnTo>
                <a:lnTo>
                  <a:pt x="101727" y="17145"/>
                </a:lnTo>
                <a:lnTo>
                  <a:pt x="114300" y="36004"/>
                </a:lnTo>
                <a:lnTo>
                  <a:pt x="118872" y="59436"/>
                </a:lnTo>
                <a:lnTo>
                  <a:pt x="114300" y="82867"/>
                </a:lnTo>
                <a:lnTo>
                  <a:pt x="101727" y="101727"/>
                </a:lnTo>
                <a:lnTo>
                  <a:pt x="82867" y="114300"/>
                </a:lnTo>
                <a:lnTo>
                  <a:pt x="59436" y="118872"/>
                </a:ln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3759" y="3628644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79" h="120650">
                <a:moveTo>
                  <a:pt x="59436" y="120396"/>
                </a:moveTo>
                <a:lnTo>
                  <a:pt x="36004" y="115609"/>
                </a:lnTo>
                <a:lnTo>
                  <a:pt x="17144" y="102679"/>
                </a:lnTo>
                <a:lnTo>
                  <a:pt x="4571" y="83748"/>
                </a:lnTo>
                <a:lnTo>
                  <a:pt x="0" y="60960"/>
                </a:lnTo>
                <a:lnTo>
                  <a:pt x="4572" y="37290"/>
                </a:lnTo>
                <a:lnTo>
                  <a:pt x="17145" y="17907"/>
                </a:lnTo>
                <a:lnTo>
                  <a:pt x="36004" y="4810"/>
                </a:lnTo>
                <a:lnTo>
                  <a:pt x="59436" y="0"/>
                </a:lnTo>
                <a:lnTo>
                  <a:pt x="82867" y="4810"/>
                </a:lnTo>
                <a:lnTo>
                  <a:pt x="101727" y="17907"/>
                </a:lnTo>
                <a:lnTo>
                  <a:pt x="114300" y="37290"/>
                </a:lnTo>
                <a:lnTo>
                  <a:pt x="118872" y="60960"/>
                </a:lnTo>
                <a:lnTo>
                  <a:pt x="114300" y="83748"/>
                </a:lnTo>
                <a:lnTo>
                  <a:pt x="101727" y="102679"/>
                </a:lnTo>
                <a:lnTo>
                  <a:pt x="82867" y="115609"/>
                </a:lnTo>
                <a:lnTo>
                  <a:pt x="59436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13759" y="3628644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79" h="120650">
                <a:moveTo>
                  <a:pt x="0" y="60960"/>
                </a:moveTo>
                <a:lnTo>
                  <a:pt x="4572" y="37290"/>
                </a:lnTo>
                <a:lnTo>
                  <a:pt x="17145" y="17907"/>
                </a:lnTo>
                <a:lnTo>
                  <a:pt x="36004" y="4810"/>
                </a:lnTo>
                <a:lnTo>
                  <a:pt x="59436" y="0"/>
                </a:lnTo>
                <a:lnTo>
                  <a:pt x="82867" y="4810"/>
                </a:lnTo>
                <a:lnTo>
                  <a:pt x="101727" y="17907"/>
                </a:lnTo>
                <a:lnTo>
                  <a:pt x="114300" y="37290"/>
                </a:lnTo>
                <a:lnTo>
                  <a:pt x="118872" y="60960"/>
                </a:lnTo>
                <a:lnTo>
                  <a:pt x="114300" y="83748"/>
                </a:lnTo>
                <a:lnTo>
                  <a:pt x="101727" y="102679"/>
                </a:lnTo>
                <a:lnTo>
                  <a:pt x="82867" y="115609"/>
                </a:lnTo>
                <a:lnTo>
                  <a:pt x="59436" y="120396"/>
                </a:lnTo>
                <a:lnTo>
                  <a:pt x="36004" y="115609"/>
                </a:lnTo>
                <a:lnTo>
                  <a:pt x="17144" y="102679"/>
                </a:lnTo>
                <a:lnTo>
                  <a:pt x="4571" y="83748"/>
                </a:lnTo>
                <a:lnTo>
                  <a:pt x="0" y="6096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73196" y="2159508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73196" y="3116580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512063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919183" y="2063017"/>
            <a:ext cx="29654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64077" y="3387913"/>
            <a:ext cx="3124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27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52180" y="3564096"/>
            <a:ext cx="27305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95292" y="2671606"/>
            <a:ext cx="30734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34428" y="3363468"/>
            <a:ext cx="127000" cy="3416935"/>
          </a:xfrm>
          <a:custGeom>
            <a:avLst/>
            <a:gdLst/>
            <a:ahLst/>
            <a:cxnLst/>
            <a:rect l="l" t="t" r="r" b="b"/>
            <a:pathLst>
              <a:path w="127000" h="3416934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3339" y="76200"/>
                </a:lnTo>
                <a:lnTo>
                  <a:pt x="53339" y="84836"/>
                </a:lnTo>
                <a:lnTo>
                  <a:pt x="0" y="128016"/>
                </a:lnTo>
                <a:close/>
              </a:path>
              <a:path w="127000" h="3416934">
                <a:moveTo>
                  <a:pt x="53339" y="84836"/>
                </a:moveTo>
                <a:lnTo>
                  <a:pt x="53339" y="76200"/>
                </a:lnTo>
                <a:lnTo>
                  <a:pt x="64007" y="76200"/>
                </a:lnTo>
                <a:lnTo>
                  <a:pt x="53339" y="84836"/>
                </a:lnTo>
                <a:close/>
              </a:path>
              <a:path w="127000" h="3416934">
                <a:moveTo>
                  <a:pt x="73151" y="3416808"/>
                </a:moveTo>
                <a:lnTo>
                  <a:pt x="53339" y="3416808"/>
                </a:lnTo>
                <a:lnTo>
                  <a:pt x="53339" y="84836"/>
                </a:lnTo>
                <a:lnTo>
                  <a:pt x="64007" y="76200"/>
                </a:lnTo>
                <a:lnTo>
                  <a:pt x="73151" y="83782"/>
                </a:lnTo>
                <a:lnTo>
                  <a:pt x="73151" y="3416808"/>
                </a:lnTo>
                <a:close/>
              </a:path>
              <a:path w="127000" h="3416934">
                <a:moveTo>
                  <a:pt x="73151" y="83782"/>
                </a:moveTo>
                <a:lnTo>
                  <a:pt x="64007" y="76200"/>
                </a:lnTo>
                <a:lnTo>
                  <a:pt x="73151" y="76200"/>
                </a:lnTo>
                <a:lnTo>
                  <a:pt x="73151" y="83782"/>
                </a:lnTo>
                <a:close/>
              </a:path>
              <a:path w="127000" h="3416934">
                <a:moveTo>
                  <a:pt x="126491" y="128016"/>
                </a:moveTo>
                <a:lnTo>
                  <a:pt x="73151" y="83782"/>
                </a:lnTo>
                <a:lnTo>
                  <a:pt x="73151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93764" y="5009388"/>
            <a:ext cx="2816860" cy="127000"/>
          </a:xfrm>
          <a:custGeom>
            <a:avLst/>
            <a:gdLst/>
            <a:ahLst/>
            <a:cxnLst/>
            <a:rect l="l" t="t" r="r" b="b"/>
            <a:pathLst>
              <a:path w="2816859" h="127000">
                <a:moveTo>
                  <a:pt x="2740151" y="62483"/>
                </a:moveTo>
                <a:lnTo>
                  <a:pt x="2689859" y="0"/>
                </a:lnTo>
                <a:lnTo>
                  <a:pt x="2797840" y="53339"/>
                </a:lnTo>
                <a:lnTo>
                  <a:pt x="2740151" y="53339"/>
                </a:lnTo>
                <a:lnTo>
                  <a:pt x="2740151" y="62483"/>
                </a:lnTo>
                <a:close/>
              </a:path>
              <a:path w="2816859" h="127000">
                <a:moveTo>
                  <a:pt x="2731769" y="73151"/>
                </a:moveTo>
                <a:lnTo>
                  <a:pt x="0" y="73151"/>
                </a:lnTo>
                <a:lnTo>
                  <a:pt x="0" y="53339"/>
                </a:lnTo>
                <a:lnTo>
                  <a:pt x="2732792" y="53339"/>
                </a:lnTo>
                <a:lnTo>
                  <a:pt x="2740151" y="62483"/>
                </a:lnTo>
                <a:lnTo>
                  <a:pt x="2731769" y="73151"/>
                </a:lnTo>
                <a:close/>
              </a:path>
              <a:path w="2816859" h="127000">
                <a:moveTo>
                  <a:pt x="2795269" y="73151"/>
                </a:moveTo>
                <a:lnTo>
                  <a:pt x="2740151" y="73151"/>
                </a:lnTo>
                <a:lnTo>
                  <a:pt x="2740151" y="53339"/>
                </a:lnTo>
                <a:lnTo>
                  <a:pt x="2797840" y="53339"/>
                </a:lnTo>
                <a:lnTo>
                  <a:pt x="2816351" y="62483"/>
                </a:lnTo>
                <a:lnTo>
                  <a:pt x="2795269" y="73151"/>
                </a:lnTo>
                <a:close/>
              </a:path>
              <a:path w="2816859" h="127000">
                <a:moveTo>
                  <a:pt x="2689859" y="126491"/>
                </a:moveTo>
                <a:lnTo>
                  <a:pt x="2740151" y="62483"/>
                </a:lnTo>
                <a:lnTo>
                  <a:pt x="2740151" y="73151"/>
                </a:lnTo>
                <a:lnTo>
                  <a:pt x="2795269" y="73151"/>
                </a:lnTo>
                <a:lnTo>
                  <a:pt x="26898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92240" y="3688080"/>
            <a:ext cx="2432685" cy="2769235"/>
          </a:xfrm>
          <a:custGeom>
            <a:avLst/>
            <a:gdLst/>
            <a:ahLst/>
            <a:cxnLst/>
            <a:rect l="l" t="t" r="r" b="b"/>
            <a:pathLst>
              <a:path w="2432684" h="2769235">
                <a:moveTo>
                  <a:pt x="1514312" y="35052"/>
                </a:moveTo>
                <a:lnTo>
                  <a:pt x="1523" y="35052"/>
                </a:lnTo>
                <a:lnTo>
                  <a:pt x="0" y="34770"/>
                </a:lnTo>
                <a:lnTo>
                  <a:pt x="0" y="0"/>
                </a:lnTo>
                <a:lnTo>
                  <a:pt x="1540763" y="0"/>
                </a:lnTo>
                <a:lnTo>
                  <a:pt x="1548383" y="7620"/>
                </a:lnTo>
                <a:lnTo>
                  <a:pt x="1548472" y="18288"/>
                </a:lnTo>
                <a:lnTo>
                  <a:pt x="1513331" y="18288"/>
                </a:lnTo>
                <a:lnTo>
                  <a:pt x="1514312" y="35052"/>
                </a:lnTo>
                <a:close/>
              </a:path>
              <a:path w="2432684" h="2769235">
                <a:moveTo>
                  <a:pt x="2424683" y="2769108"/>
                </a:moveTo>
                <a:lnTo>
                  <a:pt x="1680971" y="2769108"/>
                </a:lnTo>
                <a:lnTo>
                  <a:pt x="1673351" y="2761488"/>
                </a:lnTo>
                <a:lnTo>
                  <a:pt x="1673262" y="2750819"/>
                </a:lnTo>
                <a:lnTo>
                  <a:pt x="1513331" y="18288"/>
                </a:lnTo>
                <a:lnTo>
                  <a:pt x="1530095" y="35052"/>
                </a:lnTo>
                <a:lnTo>
                  <a:pt x="1549453" y="35052"/>
                </a:lnTo>
                <a:lnTo>
                  <a:pt x="1707422" y="2734056"/>
                </a:lnTo>
                <a:lnTo>
                  <a:pt x="1690115" y="2734056"/>
                </a:lnTo>
                <a:lnTo>
                  <a:pt x="1708403" y="2750819"/>
                </a:lnTo>
                <a:lnTo>
                  <a:pt x="2432303" y="2750819"/>
                </a:lnTo>
                <a:lnTo>
                  <a:pt x="2432303" y="2761488"/>
                </a:lnTo>
                <a:lnTo>
                  <a:pt x="2424683" y="2769108"/>
                </a:lnTo>
                <a:close/>
              </a:path>
              <a:path w="2432684" h="2769235">
                <a:moveTo>
                  <a:pt x="1549453" y="35052"/>
                </a:moveTo>
                <a:lnTo>
                  <a:pt x="1530095" y="35052"/>
                </a:lnTo>
                <a:lnTo>
                  <a:pt x="1513331" y="18288"/>
                </a:lnTo>
                <a:lnTo>
                  <a:pt x="1548472" y="18288"/>
                </a:lnTo>
                <a:lnTo>
                  <a:pt x="1549453" y="35052"/>
                </a:lnTo>
                <a:close/>
              </a:path>
              <a:path w="2432684" h="2769235">
                <a:moveTo>
                  <a:pt x="1708403" y="2750819"/>
                </a:moveTo>
                <a:lnTo>
                  <a:pt x="1690115" y="2734056"/>
                </a:lnTo>
                <a:lnTo>
                  <a:pt x="1707422" y="2734056"/>
                </a:lnTo>
                <a:lnTo>
                  <a:pt x="1708403" y="2750819"/>
                </a:lnTo>
                <a:close/>
              </a:path>
              <a:path w="2432684" h="2769235">
                <a:moveTo>
                  <a:pt x="2432303" y="2750819"/>
                </a:moveTo>
                <a:lnTo>
                  <a:pt x="1708403" y="2750819"/>
                </a:lnTo>
                <a:lnTo>
                  <a:pt x="1707422" y="2734056"/>
                </a:lnTo>
                <a:lnTo>
                  <a:pt x="2424683" y="2734056"/>
                </a:lnTo>
                <a:lnTo>
                  <a:pt x="2432303" y="2741675"/>
                </a:lnTo>
                <a:lnTo>
                  <a:pt x="2432303" y="275081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720267" y="6481578"/>
            <a:ext cx="51943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sz="1600" spc="65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1600" spc="85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95859" y="3029236"/>
            <a:ext cx="542290" cy="112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7155">
              <a:lnSpc>
                <a:spcPts val="4730"/>
              </a:lnSpc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O </a:t>
            </a:r>
            <a:r>
              <a:rPr dirty="0" baseline="-20833" sz="2400" spc="37">
                <a:latin typeface="Times New Roman"/>
                <a:cs typeface="Times New Roman"/>
              </a:rPr>
              <a:t> </a:t>
            </a:r>
            <a:r>
              <a:rPr dirty="0" baseline="13888" sz="3600" spc="-209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sz="1600" spc="65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dirty="0" sz="1600" spc="8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67280" y="5076364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51394" y="5109999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32805" y="510077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99860" y="3689603"/>
            <a:ext cx="2411095" cy="2771140"/>
          </a:xfrm>
          <a:custGeom>
            <a:avLst/>
            <a:gdLst/>
            <a:ahLst/>
            <a:cxnLst/>
            <a:rect l="l" t="t" r="r" b="b"/>
            <a:pathLst>
              <a:path w="2411095" h="2771140">
                <a:moveTo>
                  <a:pt x="228600" y="2761488"/>
                </a:moveTo>
                <a:lnTo>
                  <a:pt x="0" y="2759964"/>
                </a:lnTo>
                <a:lnTo>
                  <a:pt x="0" y="2731008"/>
                </a:lnTo>
                <a:lnTo>
                  <a:pt x="228600" y="2732532"/>
                </a:lnTo>
                <a:lnTo>
                  <a:pt x="228600" y="2761488"/>
                </a:lnTo>
                <a:close/>
              </a:path>
              <a:path w="2411095" h="2771140">
                <a:moveTo>
                  <a:pt x="542543" y="2763012"/>
                </a:moveTo>
                <a:lnTo>
                  <a:pt x="313943" y="2761488"/>
                </a:lnTo>
                <a:lnTo>
                  <a:pt x="315467" y="2732532"/>
                </a:lnTo>
                <a:lnTo>
                  <a:pt x="544067" y="2735580"/>
                </a:lnTo>
                <a:lnTo>
                  <a:pt x="542543" y="2763012"/>
                </a:lnTo>
                <a:close/>
              </a:path>
              <a:path w="2411095" h="2771140">
                <a:moveTo>
                  <a:pt x="858012" y="2766060"/>
                </a:moveTo>
                <a:lnTo>
                  <a:pt x="629412" y="2764536"/>
                </a:lnTo>
                <a:lnTo>
                  <a:pt x="629412" y="2735580"/>
                </a:lnTo>
                <a:lnTo>
                  <a:pt x="858012" y="2737104"/>
                </a:lnTo>
                <a:lnTo>
                  <a:pt x="858012" y="2766060"/>
                </a:lnTo>
                <a:close/>
              </a:path>
              <a:path w="2411095" h="2771140">
                <a:moveTo>
                  <a:pt x="1171956" y="2769108"/>
                </a:moveTo>
                <a:lnTo>
                  <a:pt x="943356" y="2767584"/>
                </a:lnTo>
                <a:lnTo>
                  <a:pt x="943356" y="2738628"/>
                </a:lnTo>
                <a:lnTo>
                  <a:pt x="1171956" y="2740152"/>
                </a:lnTo>
                <a:lnTo>
                  <a:pt x="1171956" y="2769108"/>
                </a:lnTo>
                <a:close/>
              </a:path>
              <a:path w="2411095" h="2771140">
                <a:moveTo>
                  <a:pt x="1485900" y="2770632"/>
                </a:moveTo>
                <a:lnTo>
                  <a:pt x="1257300" y="2769108"/>
                </a:lnTo>
                <a:lnTo>
                  <a:pt x="1257300" y="2740152"/>
                </a:lnTo>
                <a:lnTo>
                  <a:pt x="1485900" y="2743200"/>
                </a:lnTo>
                <a:lnTo>
                  <a:pt x="1485900" y="2770632"/>
                </a:lnTo>
                <a:close/>
              </a:path>
              <a:path w="2411095" h="2771140">
                <a:moveTo>
                  <a:pt x="1519428" y="2686812"/>
                </a:moveTo>
                <a:lnTo>
                  <a:pt x="1491995" y="2683764"/>
                </a:lnTo>
                <a:lnTo>
                  <a:pt x="1510283" y="2456688"/>
                </a:lnTo>
                <a:lnTo>
                  <a:pt x="1537716" y="2458212"/>
                </a:lnTo>
                <a:lnTo>
                  <a:pt x="1519428" y="2686812"/>
                </a:lnTo>
                <a:close/>
              </a:path>
              <a:path w="2411095" h="2771140">
                <a:moveTo>
                  <a:pt x="1545336" y="2372868"/>
                </a:moveTo>
                <a:lnTo>
                  <a:pt x="1516379" y="2371344"/>
                </a:lnTo>
                <a:lnTo>
                  <a:pt x="1534667" y="2142744"/>
                </a:lnTo>
                <a:lnTo>
                  <a:pt x="1563624" y="2145792"/>
                </a:lnTo>
                <a:lnTo>
                  <a:pt x="1545336" y="2372868"/>
                </a:lnTo>
                <a:close/>
              </a:path>
              <a:path w="2411095" h="2771140">
                <a:moveTo>
                  <a:pt x="1569720" y="2060448"/>
                </a:moveTo>
                <a:lnTo>
                  <a:pt x="1542287" y="2057400"/>
                </a:lnTo>
                <a:lnTo>
                  <a:pt x="1559051" y="1830324"/>
                </a:lnTo>
                <a:lnTo>
                  <a:pt x="1588008" y="1831848"/>
                </a:lnTo>
                <a:lnTo>
                  <a:pt x="1569720" y="2060448"/>
                </a:lnTo>
                <a:close/>
              </a:path>
              <a:path w="2411095" h="2771140">
                <a:moveTo>
                  <a:pt x="1595628" y="1746504"/>
                </a:moveTo>
                <a:lnTo>
                  <a:pt x="1566671" y="1744980"/>
                </a:lnTo>
                <a:lnTo>
                  <a:pt x="1584959" y="1516380"/>
                </a:lnTo>
                <a:lnTo>
                  <a:pt x="1613916" y="1519428"/>
                </a:lnTo>
                <a:lnTo>
                  <a:pt x="1595628" y="1746504"/>
                </a:lnTo>
                <a:close/>
              </a:path>
              <a:path w="2411095" h="2771140">
                <a:moveTo>
                  <a:pt x="1620012" y="1432560"/>
                </a:moveTo>
                <a:lnTo>
                  <a:pt x="1591055" y="1431036"/>
                </a:lnTo>
                <a:lnTo>
                  <a:pt x="1609344" y="1202436"/>
                </a:lnTo>
                <a:lnTo>
                  <a:pt x="1638300" y="1205484"/>
                </a:lnTo>
                <a:lnTo>
                  <a:pt x="1620012" y="1432560"/>
                </a:lnTo>
                <a:close/>
              </a:path>
              <a:path w="2411095" h="2771140">
                <a:moveTo>
                  <a:pt x="1645920" y="1120140"/>
                </a:moveTo>
                <a:lnTo>
                  <a:pt x="1616963" y="1117092"/>
                </a:lnTo>
                <a:lnTo>
                  <a:pt x="1635251" y="890016"/>
                </a:lnTo>
                <a:lnTo>
                  <a:pt x="1664208" y="891540"/>
                </a:lnTo>
                <a:lnTo>
                  <a:pt x="1645920" y="1120140"/>
                </a:lnTo>
                <a:close/>
              </a:path>
              <a:path w="2411095" h="2771140">
                <a:moveTo>
                  <a:pt x="1670304" y="806196"/>
                </a:moveTo>
                <a:lnTo>
                  <a:pt x="1641348" y="804672"/>
                </a:lnTo>
                <a:lnTo>
                  <a:pt x="1659636" y="576072"/>
                </a:lnTo>
                <a:lnTo>
                  <a:pt x="1688591" y="579120"/>
                </a:lnTo>
                <a:lnTo>
                  <a:pt x="1670304" y="806196"/>
                </a:lnTo>
                <a:close/>
              </a:path>
              <a:path w="2411095" h="2771140">
                <a:moveTo>
                  <a:pt x="1694687" y="493776"/>
                </a:moveTo>
                <a:lnTo>
                  <a:pt x="1667255" y="490728"/>
                </a:lnTo>
                <a:lnTo>
                  <a:pt x="1685544" y="263652"/>
                </a:lnTo>
                <a:lnTo>
                  <a:pt x="1712975" y="265175"/>
                </a:lnTo>
                <a:lnTo>
                  <a:pt x="1694687" y="493776"/>
                </a:lnTo>
                <a:close/>
              </a:path>
              <a:path w="2411095" h="2771140">
                <a:moveTo>
                  <a:pt x="1720595" y="179832"/>
                </a:moveTo>
                <a:lnTo>
                  <a:pt x="1691640" y="178308"/>
                </a:lnTo>
                <a:lnTo>
                  <a:pt x="1705355" y="12191"/>
                </a:lnTo>
                <a:lnTo>
                  <a:pt x="1705355" y="6096"/>
                </a:lnTo>
                <a:lnTo>
                  <a:pt x="1711451" y="0"/>
                </a:lnTo>
                <a:lnTo>
                  <a:pt x="1783079" y="0"/>
                </a:lnTo>
                <a:lnTo>
                  <a:pt x="1783079" y="15240"/>
                </a:lnTo>
                <a:lnTo>
                  <a:pt x="1734312" y="15240"/>
                </a:lnTo>
                <a:lnTo>
                  <a:pt x="1719071" y="28956"/>
                </a:lnTo>
                <a:lnTo>
                  <a:pt x="1733169" y="28956"/>
                </a:lnTo>
                <a:lnTo>
                  <a:pt x="1720595" y="179832"/>
                </a:lnTo>
                <a:close/>
              </a:path>
              <a:path w="2411095" h="2771140">
                <a:moveTo>
                  <a:pt x="1733169" y="28956"/>
                </a:moveTo>
                <a:lnTo>
                  <a:pt x="1719071" y="28956"/>
                </a:lnTo>
                <a:lnTo>
                  <a:pt x="1734312" y="15240"/>
                </a:lnTo>
                <a:lnTo>
                  <a:pt x="1733169" y="28956"/>
                </a:lnTo>
                <a:close/>
              </a:path>
              <a:path w="2411095" h="2771140">
                <a:moveTo>
                  <a:pt x="1783079" y="28956"/>
                </a:moveTo>
                <a:lnTo>
                  <a:pt x="1733169" y="28956"/>
                </a:lnTo>
                <a:lnTo>
                  <a:pt x="1734312" y="15240"/>
                </a:lnTo>
                <a:lnTo>
                  <a:pt x="1783079" y="15240"/>
                </a:lnTo>
                <a:lnTo>
                  <a:pt x="1783079" y="28956"/>
                </a:lnTo>
                <a:close/>
              </a:path>
              <a:path w="2411095" h="2771140">
                <a:moveTo>
                  <a:pt x="2097024" y="28956"/>
                </a:moveTo>
                <a:lnTo>
                  <a:pt x="1868424" y="28956"/>
                </a:lnTo>
                <a:lnTo>
                  <a:pt x="1868424" y="0"/>
                </a:lnTo>
                <a:lnTo>
                  <a:pt x="2097024" y="0"/>
                </a:lnTo>
                <a:lnTo>
                  <a:pt x="2097024" y="28956"/>
                </a:lnTo>
                <a:close/>
              </a:path>
              <a:path w="2411095" h="2771140">
                <a:moveTo>
                  <a:pt x="2410967" y="28956"/>
                </a:moveTo>
                <a:lnTo>
                  <a:pt x="2182367" y="28956"/>
                </a:lnTo>
                <a:lnTo>
                  <a:pt x="2182367" y="0"/>
                </a:lnTo>
                <a:lnTo>
                  <a:pt x="2410967" y="0"/>
                </a:lnTo>
                <a:lnTo>
                  <a:pt x="2410967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510859" y="3300998"/>
            <a:ext cx="16078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趋近于</a:t>
            </a:r>
            <a:r>
              <a:rPr dirty="0" sz="2400">
                <a:latin typeface="Times New Roman"/>
                <a:cs typeface="Times New Roman"/>
              </a:rPr>
              <a:t>+V</a:t>
            </a:r>
            <a:r>
              <a:rPr dirty="0" baseline="-20833" sz="2400">
                <a:latin typeface="Times New Roman"/>
                <a:cs typeface="Times New Roman"/>
              </a:rPr>
              <a:t>CC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10859" y="6498431"/>
            <a:ext cx="148018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趋</a:t>
            </a:r>
            <a:r>
              <a:rPr dirty="0" sz="2400">
                <a:latin typeface="宋体"/>
                <a:cs typeface="宋体"/>
              </a:rPr>
              <a:t>近</a:t>
            </a:r>
            <a:r>
              <a:rPr dirty="0" sz="2400" spc="15">
                <a:latin typeface="宋体"/>
                <a:cs typeface="宋体"/>
              </a:rPr>
              <a:t>于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26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EE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93079" y="5510780"/>
            <a:ext cx="78930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375">
                <a:latin typeface="Times New Roman"/>
                <a:cs typeface="Times New Roman"/>
              </a:rPr>
              <a:t>=</a:t>
            </a:r>
            <a:r>
              <a:rPr dirty="0" baseline="13888" sz="3600" spc="-390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0380" y="2634995"/>
            <a:ext cx="365760" cy="562610"/>
          </a:xfrm>
          <a:custGeom>
            <a:avLst/>
            <a:gdLst/>
            <a:ahLst/>
            <a:cxnLst/>
            <a:rect l="l" t="t" r="r" b="b"/>
            <a:pathLst>
              <a:path w="365760" h="562610">
                <a:moveTo>
                  <a:pt x="182880" y="562356"/>
                </a:moveTo>
                <a:lnTo>
                  <a:pt x="130214" y="550397"/>
                </a:lnTo>
                <a:lnTo>
                  <a:pt x="83484" y="516867"/>
                </a:lnTo>
                <a:lnTo>
                  <a:pt x="44998" y="465282"/>
                </a:lnTo>
                <a:lnTo>
                  <a:pt x="17065" y="399160"/>
                </a:lnTo>
                <a:lnTo>
                  <a:pt x="7776" y="361747"/>
                </a:lnTo>
                <a:lnTo>
                  <a:pt x="1992" y="322019"/>
                </a:lnTo>
                <a:lnTo>
                  <a:pt x="0" y="280416"/>
                </a:lnTo>
                <a:lnTo>
                  <a:pt x="1992" y="239191"/>
                </a:lnTo>
                <a:lnTo>
                  <a:pt x="7776" y="199773"/>
                </a:lnTo>
                <a:lnTo>
                  <a:pt x="17065" y="162608"/>
                </a:lnTo>
                <a:lnTo>
                  <a:pt x="44998" y="96826"/>
                </a:lnTo>
                <a:lnTo>
                  <a:pt x="83484" y="45415"/>
                </a:lnTo>
                <a:lnTo>
                  <a:pt x="130214" y="11949"/>
                </a:lnTo>
                <a:lnTo>
                  <a:pt x="182880" y="0"/>
                </a:lnTo>
                <a:lnTo>
                  <a:pt x="209810" y="3061"/>
                </a:lnTo>
                <a:lnTo>
                  <a:pt x="259796" y="26216"/>
                </a:lnTo>
                <a:lnTo>
                  <a:pt x="302693" y="69100"/>
                </a:lnTo>
                <a:lnTo>
                  <a:pt x="336191" y="128144"/>
                </a:lnTo>
                <a:lnTo>
                  <a:pt x="357983" y="199773"/>
                </a:lnTo>
                <a:lnTo>
                  <a:pt x="363767" y="239191"/>
                </a:lnTo>
                <a:lnTo>
                  <a:pt x="365760" y="280416"/>
                </a:lnTo>
                <a:lnTo>
                  <a:pt x="363767" y="322019"/>
                </a:lnTo>
                <a:lnTo>
                  <a:pt x="357983" y="361747"/>
                </a:lnTo>
                <a:lnTo>
                  <a:pt x="348694" y="399160"/>
                </a:lnTo>
                <a:lnTo>
                  <a:pt x="320761" y="465282"/>
                </a:lnTo>
                <a:lnTo>
                  <a:pt x="282275" y="516867"/>
                </a:lnTo>
                <a:lnTo>
                  <a:pt x="235545" y="550397"/>
                </a:lnTo>
                <a:lnTo>
                  <a:pt x="182880" y="562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663700" y="1443037"/>
            <a:ext cx="3698240" cy="1640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反相输入单门限电压比较器</a:t>
            </a:r>
            <a:endParaRPr sz="2400">
              <a:latin typeface="宋体"/>
              <a:cs typeface="宋体"/>
            </a:endParaRPr>
          </a:p>
          <a:p>
            <a:pPr algn="ctr" marL="444500">
              <a:lnSpc>
                <a:spcPct val="100000"/>
              </a:lnSpc>
              <a:spcBef>
                <a:spcPts val="610"/>
              </a:spcBef>
            </a:pPr>
            <a:r>
              <a:rPr dirty="0" sz="2400" spc="-10">
                <a:latin typeface="Times New Roman"/>
                <a:cs typeface="Times New Roman"/>
              </a:rPr>
              <a:t>+V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22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algn="ctr" marR="481965">
              <a:lnSpc>
                <a:spcPct val="100000"/>
              </a:lnSpc>
              <a:spcBef>
                <a:spcPts val="445"/>
              </a:spcBef>
            </a:pPr>
            <a:r>
              <a:rPr dirty="0" sz="2000" spc="-525">
                <a:latin typeface="Times New Roman"/>
                <a:cs typeface="Times New Roman"/>
              </a:rPr>
              <a:t>C</a:t>
            </a:r>
            <a:r>
              <a:rPr dirty="0" baseline="-3472" sz="3600" spc="-787">
                <a:latin typeface="Times New Roman"/>
                <a:cs typeface="Times New Roman"/>
              </a:rPr>
              <a:t>A</a:t>
            </a:r>
            <a:endParaRPr baseline="-3472" sz="3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61260" y="519684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004"/>
                </a:lnTo>
                <a:lnTo>
                  <a:pt x="16954" y="17145"/>
                </a:lnTo>
                <a:lnTo>
                  <a:pt x="35361" y="4572"/>
                </a:lnTo>
                <a:lnTo>
                  <a:pt x="57912" y="0"/>
                </a:lnTo>
                <a:lnTo>
                  <a:pt x="81343" y="4572"/>
                </a:lnTo>
                <a:lnTo>
                  <a:pt x="100203" y="17145"/>
                </a:lnTo>
                <a:lnTo>
                  <a:pt x="112775" y="36004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61260" y="519684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0" y="59436"/>
                </a:moveTo>
                <a:lnTo>
                  <a:pt x="4548" y="36004"/>
                </a:lnTo>
                <a:lnTo>
                  <a:pt x="16954" y="17145"/>
                </a:lnTo>
                <a:lnTo>
                  <a:pt x="35361" y="4572"/>
                </a:lnTo>
                <a:lnTo>
                  <a:pt x="57912" y="0"/>
                </a:lnTo>
                <a:lnTo>
                  <a:pt x="81343" y="4572"/>
                </a:lnTo>
                <a:lnTo>
                  <a:pt x="100203" y="17145"/>
                </a:lnTo>
                <a:lnTo>
                  <a:pt x="112775" y="36004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78607" y="525627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61260" y="452932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004"/>
                </a:lnTo>
                <a:lnTo>
                  <a:pt x="16954" y="17145"/>
                </a:lnTo>
                <a:lnTo>
                  <a:pt x="35361" y="4572"/>
                </a:lnTo>
                <a:lnTo>
                  <a:pt x="57912" y="0"/>
                </a:lnTo>
                <a:lnTo>
                  <a:pt x="81343" y="4572"/>
                </a:lnTo>
                <a:lnTo>
                  <a:pt x="100203" y="17145"/>
                </a:lnTo>
                <a:lnTo>
                  <a:pt x="112775" y="36004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1260" y="452932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0" y="59436"/>
                </a:moveTo>
                <a:lnTo>
                  <a:pt x="4548" y="36004"/>
                </a:lnTo>
                <a:lnTo>
                  <a:pt x="16954" y="17145"/>
                </a:lnTo>
                <a:lnTo>
                  <a:pt x="35361" y="4572"/>
                </a:lnTo>
                <a:lnTo>
                  <a:pt x="57912" y="0"/>
                </a:lnTo>
                <a:lnTo>
                  <a:pt x="81343" y="4572"/>
                </a:lnTo>
                <a:lnTo>
                  <a:pt x="100203" y="17145"/>
                </a:lnTo>
                <a:lnTo>
                  <a:pt x="112775" y="36004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78607" y="4585715"/>
            <a:ext cx="288290" cy="3175"/>
          </a:xfrm>
          <a:custGeom>
            <a:avLst/>
            <a:gdLst/>
            <a:ahLst/>
            <a:cxnLst/>
            <a:rect l="l" t="t" r="r" b="b"/>
            <a:pathLst>
              <a:path w="288289" h="3175">
                <a:moveTo>
                  <a:pt x="0" y="3048"/>
                </a:moveTo>
                <a:lnTo>
                  <a:pt x="288035" y="3048"/>
                </a:lnTo>
                <a:lnTo>
                  <a:pt x="2880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43400" y="485546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59436" y="118872"/>
                </a:moveTo>
                <a:lnTo>
                  <a:pt x="36004" y="114085"/>
                </a:lnTo>
                <a:lnTo>
                  <a:pt x="17144" y="101155"/>
                </a:lnTo>
                <a:lnTo>
                  <a:pt x="4571" y="82224"/>
                </a:lnTo>
                <a:lnTo>
                  <a:pt x="0" y="59436"/>
                </a:ln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1986" y="4572"/>
                </a:lnTo>
                <a:lnTo>
                  <a:pt x="100393" y="17145"/>
                </a:lnTo>
                <a:lnTo>
                  <a:pt x="112799" y="36004"/>
                </a:lnTo>
                <a:lnTo>
                  <a:pt x="117348" y="59436"/>
                </a:lnTo>
                <a:lnTo>
                  <a:pt x="112799" y="82224"/>
                </a:lnTo>
                <a:lnTo>
                  <a:pt x="100393" y="101155"/>
                </a:lnTo>
                <a:lnTo>
                  <a:pt x="81986" y="114085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43400" y="485546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0" y="59436"/>
                </a:move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1986" y="4572"/>
                </a:lnTo>
                <a:lnTo>
                  <a:pt x="100393" y="17145"/>
                </a:lnTo>
                <a:lnTo>
                  <a:pt x="112799" y="36004"/>
                </a:lnTo>
                <a:lnTo>
                  <a:pt x="117348" y="59436"/>
                </a:lnTo>
                <a:lnTo>
                  <a:pt x="112799" y="82224"/>
                </a:lnTo>
                <a:lnTo>
                  <a:pt x="100393" y="101155"/>
                </a:lnTo>
                <a:lnTo>
                  <a:pt x="81986" y="114085"/>
                </a:lnTo>
                <a:lnTo>
                  <a:pt x="59436" y="118872"/>
                </a:lnTo>
                <a:lnTo>
                  <a:pt x="36004" y="114085"/>
                </a:lnTo>
                <a:lnTo>
                  <a:pt x="17144" y="101155"/>
                </a:lnTo>
                <a:lnTo>
                  <a:pt x="4571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77896" y="4457700"/>
            <a:ext cx="894715" cy="911860"/>
          </a:xfrm>
          <a:custGeom>
            <a:avLst/>
            <a:gdLst/>
            <a:ahLst/>
            <a:cxnLst/>
            <a:rect l="l" t="t" r="r" b="b"/>
            <a:pathLst>
              <a:path w="894714" h="911860">
                <a:moveTo>
                  <a:pt x="0" y="911351"/>
                </a:moveTo>
                <a:lnTo>
                  <a:pt x="0" y="0"/>
                </a:lnTo>
                <a:lnTo>
                  <a:pt x="894587" y="455676"/>
                </a:lnTo>
                <a:lnTo>
                  <a:pt x="0" y="911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77896" y="4457700"/>
            <a:ext cx="894715" cy="911860"/>
          </a:xfrm>
          <a:custGeom>
            <a:avLst/>
            <a:gdLst/>
            <a:ahLst/>
            <a:cxnLst/>
            <a:rect l="l" t="t" r="r" b="b"/>
            <a:pathLst>
              <a:path w="894714" h="911860">
                <a:moveTo>
                  <a:pt x="0" y="0"/>
                </a:moveTo>
                <a:lnTo>
                  <a:pt x="894587" y="455676"/>
                </a:lnTo>
                <a:lnTo>
                  <a:pt x="0" y="911351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66643" y="525627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66643" y="458571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23616" y="519988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67811" y="514350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776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34283" y="4637532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160325" y="4752402"/>
            <a:ext cx="1949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59784" y="4652272"/>
            <a:ext cx="5473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dirty="0" sz="1600" spc="-5" u="heavy">
                <a:latin typeface="Times New Roman"/>
                <a:cs typeface="Times New Roman"/>
              </a:rPr>
              <a:t> </a:t>
            </a:r>
            <a:r>
              <a:rPr dirty="0" sz="1600" spc="-5" u="heavy"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00493" y="4550672"/>
            <a:ext cx="583565" cy="928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13888" sz="3600" spc="-405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algn="ctr" marR="20955">
              <a:lnSpc>
                <a:spcPct val="100000"/>
              </a:lnSpc>
              <a:spcBef>
                <a:spcPts val="111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08984" y="4669470"/>
            <a:ext cx="30797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77468" y="5561075"/>
            <a:ext cx="5295900" cy="1469390"/>
          </a:xfrm>
          <a:custGeom>
            <a:avLst/>
            <a:gdLst/>
            <a:ahLst/>
            <a:cxnLst/>
            <a:rect l="l" t="t" r="r" b="b"/>
            <a:pathLst>
              <a:path w="5295900" h="1469390">
                <a:moveTo>
                  <a:pt x="5276087" y="1469136"/>
                </a:moveTo>
                <a:lnTo>
                  <a:pt x="19812" y="1469136"/>
                </a:lnTo>
                <a:lnTo>
                  <a:pt x="12215" y="1467540"/>
                </a:lnTo>
                <a:lnTo>
                  <a:pt x="5905" y="1463230"/>
                </a:lnTo>
                <a:lnTo>
                  <a:pt x="1595" y="1456920"/>
                </a:lnTo>
                <a:lnTo>
                  <a:pt x="0" y="1449324"/>
                </a:lnTo>
                <a:lnTo>
                  <a:pt x="0" y="19812"/>
                </a:ln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2" y="0"/>
                </a:lnTo>
                <a:lnTo>
                  <a:pt x="5276087" y="0"/>
                </a:lnTo>
                <a:lnTo>
                  <a:pt x="5283684" y="1595"/>
                </a:lnTo>
                <a:lnTo>
                  <a:pt x="5289994" y="5905"/>
                </a:lnTo>
                <a:lnTo>
                  <a:pt x="5294304" y="12215"/>
                </a:lnTo>
                <a:lnTo>
                  <a:pt x="529590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1431036"/>
                </a:lnTo>
                <a:lnTo>
                  <a:pt x="19812" y="1431036"/>
                </a:lnTo>
                <a:lnTo>
                  <a:pt x="38100" y="1449324"/>
                </a:lnTo>
                <a:lnTo>
                  <a:pt x="5295900" y="1449324"/>
                </a:lnTo>
                <a:lnTo>
                  <a:pt x="5294304" y="1456920"/>
                </a:lnTo>
                <a:lnTo>
                  <a:pt x="5289994" y="1463230"/>
                </a:lnTo>
                <a:lnTo>
                  <a:pt x="5283684" y="1467540"/>
                </a:lnTo>
                <a:lnTo>
                  <a:pt x="5276087" y="1469136"/>
                </a:lnTo>
                <a:close/>
              </a:path>
              <a:path w="5295900" h="146939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5295900" h="1469390">
                <a:moveTo>
                  <a:pt x="525780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5257800" y="19812"/>
                </a:lnTo>
                <a:lnTo>
                  <a:pt x="5257800" y="38099"/>
                </a:lnTo>
                <a:close/>
              </a:path>
              <a:path w="5295900" h="1469390">
                <a:moveTo>
                  <a:pt x="5257800" y="1449324"/>
                </a:moveTo>
                <a:lnTo>
                  <a:pt x="5257800" y="19812"/>
                </a:lnTo>
                <a:lnTo>
                  <a:pt x="5276087" y="38100"/>
                </a:lnTo>
                <a:lnTo>
                  <a:pt x="5295900" y="38099"/>
                </a:lnTo>
                <a:lnTo>
                  <a:pt x="5295900" y="1431036"/>
                </a:lnTo>
                <a:lnTo>
                  <a:pt x="5276087" y="1431036"/>
                </a:lnTo>
                <a:lnTo>
                  <a:pt x="5257800" y="1449324"/>
                </a:lnTo>
                <a:close/>
              </a:path>
              <a:path w="5295900" h="1469390">
                <a:moveTo>
                  <a:pt x="5295900" y="38099"/>
                </a:moveTo>
                <a:lnTo>
                  <a:pt x="5276087" y="38100"/>
                </a:lnTo>
                <a:lnTo>
                  <a:pt x="5257800" y="19812"/>
                </a:lnTo>
                <a:lnTo>
                  <a:pt x="5295900" y="19812"/>
                </a:lnTo>
                <a:lnTo>
                  <a:pt x="5295900" y="38099"/>
                </a:lnTo>
                <a:close/>
              </a:path>
              <a:path w="5295900" h="1469390">
                <a:moveTo>
                  <a:pt x="38100" y="1449324"/>
                </a:moveTo>
                <a:lnTo>
                  <a:pt x="19812" y="1431036"/>
                </a:lnTo>
                <a:lnTo>
                  <a:pt x="38100" y="1431036"/>
                </a:lnTo>
                <a:lnTo>
                  <a:pt x="38100" y="1449324"/>
                </a:lnTo>
                <a:close/>
              </a:path>
              <a:path w="5295900" h="1469390">
                <a:moveTo>
                  <a:pt x="5257800" y="1449324"/>
                </a:moveTo>
                <a:lnTo>
                  <a:pt x="38100" y="1449324"/>
                </a:lnTo>
                <a:lnTo>
                  <a:pt x="38100" y="1431036"/>
                </a:lnTo>
                <a:lnTo>
                  <a:pt x="5257800" y="1431036"/>
                </a:lnTo>
                <a:lnTo>
                  <a:pt x="5257800" y="1449324"/>
                </a:lnTo>
                <a:close/>
              </a:path>
              <a:path w="5295900" h="1469390">
                <a:moveTo>
                  <a:pt x="5295900" y="1449324"/>
                </a:moveTo>
                <a:lnTo>
                  <a:pt x="5257800" y="1449324"/>
                </a:lnTo>
                <a:lnTo>
                  <a:pt x="5276087" y="1431036"/>
                </a:lnTo>
                <a:lnTo>
                  <a:pt x="5295900" y="1431036"/>
                </a:lnTo>
                <a:lnTo>
                  <a:pt x="5295900" y="144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097280" y="5580888"/>
            <a:ext cx="5256530" cy="143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 marR="406400">
              <a:lnSpc>
                <a:spcPts val="3600"/>
              </a:lnSpc>
              <a:spcBef>
                <a:spcPts val="165"/>
              </a:spcBef>
            </a:pPr>
            <a:r>
              <a:rPr dirty="0" sz="2400" spc="-10">
                <a:solidFill>
                  <a:srgbClr val="BF0000"/>
                </a:solidFill>
                <a:latin typeface="宋体"/>
                <a:cs typeface="宋体"/>
              </a:rPr>
              <a:t>计算</a:t>
            </a:r>
            <a:r>
              <a:rPr dirty="0" sz="2400" spc="-1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dirty="0" sz="2400" spc="-10">
                <a:solidFill>
                  <a:srgbClr val="BF0000"/>
                </a:solidFill>
                <a:latin typeface="宋体"/>
                <a:cs typeface="宋体"/>
              </a:rPr>
              <a:t>： </a:t>
            </a:r>
            <a:r>
              <a:rPr dirty="0" sz="2400" spc="-1185">
                <a:solidFill>
                  <a:srgbClr val="BF0000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BF0000"/>
                </a:solidFill>
                <a:latin typeface="宋体"/>
                <a:cs typeface="宋体"/>
              </a:rPr>
              <a:t>(1)</a:t>
            </a:r>
            <a:r>
              <a:rPr dirty="0" sz="2400" spc="10">
                <a:latin typeface="宋体"/>
                <a:cs typeface="宋体"/>
              </a:rPr>
              <a:t>输出翻转时的</a:t>
            </a:r>
            <a:r>
              <a:rPr dirty="0" sz="2400" spc="10">
                <a:solidFill>
                  <a:srgbClr val="BF0000"/>
                </a:solidFill>
                <a:latin typeface="宋体"/>
                <a:cs typeface="宋体"/>
              </a:rPr>
              <a:t>输入信号 </a:t>
            </a:r>
            <a:r>
              <a:rPr dirty="0" sz="2400" spc="-4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BF0000"/>
                </a:solidFill>
                <a:latin typeface="Times New Roman"/>
                <a:cs typeface="Times New Roman"/>
              </a:rPr>
              <a:t>≈</a:t>
            </a:r>
            <a:r>
              <a:rPr dirty="0" sz="2400" spc="-5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475"/>
              </a:spcBef>
            </a:pP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(2)</a:t>
            </a:r>
            <a:r>
              <a:rPr dirty="0" sz="2400" spc="5">
                <a:latin typeface="宋体"/>
                <a:cs typeface="宋体"/>
              </a:rPr>
              <a:t>放大器进入线性区:</a:t>
            </a:r>
            <a:r>
              <a:rPr dirty="0" sz="2400" spc="-1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虚短、虚断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47459" y="1685544"/>
          <a:ext cx="3013075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024"/>
                <a:gridCol w="1659635"/>
              </a:tblGrid>
              <a:tr h="473963"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12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-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42">
                          <a:latin typeface="Times New Roman"/>
                          <a:cs typeface="Times New Roman"/>
                        </a:rPr>
                        <a:t>OH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algn="r" marR="278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12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-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50">
                          <a:latin typeface="Times New Roman"/>
                          <a:cs typeface="Times New Roman"/>
                        </a:rPr>
                        <a:t>OL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813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-5"/>
              <a:t>③</a:t>
            </a: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baseline="-21021" sz="2775" spc="-7">
                <a:latin typeface="Times New Roman"/>
                <a:cs typeface="Times New Roman"/>
              </a:rPr>
              <a:t>T</a:t>
            </a:r>
            <a:r>
              <a:rPr dirty="0" sz="2800" spc="-5"/>
              <a:t>的分析与设计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9127" y="6793995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5879" y="6310890"/>
            <a:ext cx="47117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OH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OL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与负载有关，如何稳定？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0448" y="3115055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57912" y="112775"/>
                </a:moveTo>
                <a:lnTo>
                  <a:pt x="35361" y="108465"/>
                </a:lnTo>
                <a:lnTo>
                  <a:pt x="16954" y="96583"/>
                </a:lnTo>
                <a:lnTo>
                  <a:pt x="4548" y="78700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109775" y="78700"/>
                </a:lnTo>
                <a:lnTo>
                  <a:pt x="97536" y="96583"/>
                </a:lnTo>
                <a:lnTo>
                  <a:pt x="79581" y="108465"/>
                </a:lnTo>
                <a:lnTo>
                  <a:pt x="57912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0448" y="3115055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0" y="56387"/>
                </a:move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109775" y="78700"/>
                </a:lnTo>
                <a:lnTo>
                  <a:pt x="97536" y="96583"/>
                </a:lnTo>
                <a:lnTo>
                  <a:pt x="79581" y="108465"/>
                </a:lnTo>
                <a:lnTo>
                  <a:pt x="57912" y="112775"/>
                </a:lnTo>
                <a:lnTo>
                  <a:pt x="35361" y="108465"/>
                </a:lnTo>
                <a:lnTo>
                  <a:pt x="16954" y="96583"/>
                </a:lnTo>
                <a:lnTo>
                  <a:pt x="4548" y="78700"/>
                </a:lnTo>
                <a:lnTo>
                  <a:pt x="0" y="56387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4748" y="317144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 h="0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86300" y="3427476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57912" y="112775"/>
                </a:moveTo>
                <a:lnTo>
                  <a:pt x="35361" y="108465"/>
                </a:lnTo>
                <a:lnTo>
                  <a:pt x="16954" y="96583"/>
                </a:lnTo>
                <a:lnTo>
                  <a:pt x="4548" y="78700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109775" y="78700"/>
                </a:lnTo>
                <a:lnTo>
                  <a:pt x="97536" y="96583"/>
                </a:lnTo>
                <a:lnTo>
                  <a:pt x="79581" y="108465"/>
                </a:lnTo>
                <a:lnTo>
                  <a:pt x="57912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6300" y="3427476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0" y="56387"/>
                </a:move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109775" y="78700"/>
                </a:lnTo>
                <a:lnTo>
                  <a:pt x="97536" y="96583"/>
                </a:lnTo>
                <a:lnTo>
                  <a:pt x="79581" y="108465"/>
                </a:lnTo>
                <a:lnTo>
                  <a:pt x="57912" y="112775"/>
                </a:lnTo>
                <a:lnTo>
                  <a:pt x="35361" y="108465"/>
                </a:lnTo>
                <a:lnTo>
                  <a:pt x="16954" y="96583"/>
                </a:lnTo>
                <a:lnTo>
                  <a:pt x="4548" y="78700"/>
                </a:lnTo>
                <a:lnTo>
                  <a:pt x="0" y="56387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8827" y="348386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9564" y="3046476"/>
            <a:ext cx="862965" cy="871855"/>
          </a:xfrm>
          <a:custGeom>
            <a:avLst/>
            <a:gdLst/>
            <a:ahLst/>
            <a:cxnLst/>
            <a:rect l="l" t="t" r="r" b="b"/>
            <a:pathLst>
              <a:path w="862964" h="871854">
                <a:moveTo>
                  <a:pt x="0" y="871727"/>
                </a:moveTo>
                <a:lnTo>
                  <a:pt x="0" y="0"/>
                </a:lnTo>
                <a:lnTo>
                  <a:pt x="862583" y="435864"/>
                </a:lnTo>
                <a:lnTo>
                  <a:pt x="0" y="871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69564" y="3046476"/>
            <a:ext cx="862965" cy="871855"/>
          </a:xfrm>
          <a:custGeom>
            <a:avLst/>
            <a:gdLst/>
            <a:ahLst/>
            <a:cxnLst/>
            <a:rect l="l" t="t" r="r" b="b"/>
            <a:pathLst>
              <a:path w="862964" h="871854">
                <a:moveTo>
                  <a:pt x="0" y="0"/>
                </a:moveTo>
                <a:lnTo>
                  <a:pt x="862583" y="435864"/>
                </a:lnTo>
                <a:lnTo>
                  <a:pt x="0" y="87172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1359" y="381152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0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2147" y="3483864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7143" y="3168396"/>
            <a:ext cx="312420" cy="3175"/>
          </a:xfrm>
          <a:custGeom>
            <a:avLst/>
            <a:gdLst/>
            <a:ahLst/>
            <a:cxnLst/>
            <a:rect l="l" t="t" r="r" b="b"/>
            <a:pathLst>
              <a:path w="312420" h="3175">
                <a:moveTo>
                  <a:pt x="0" y="3047"/>
                </a:moveTo>
                <a:lnTo>
                  <a:pt x="31242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2235" y="375665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6432" y="3703320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108204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22903" y="321868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 h="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72767" y="2968751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2767" y="3517391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10668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88948" y="3086100"/>
            <a:ext cx="161925" cy="431800"/>
          </a:xfrm>
          <a:custGeom>
            <a:avLst/>
            <a:gdLst/>
            <a:ahLst/>
            <a:cxnLst/>
            <a:rect l="l" t="t" r="r" b="b"/>
            <a:pathLst>
              <a:path w="161925" h="431800">
                <a:moveTo>
                  <a:pt x="0" y="0"/>
                </a:moveTo>
                <a:lnTo>
                  <a:pt x="161543" y="0"/>
                </a:lnTo>
                <a:lnTo>
                  <a:pt x="161543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88948" y="3086100"/>
            <a:ext cx="161925" cy="431800"/>
          </a:xfrm>
          <a:custGeom>
            <a:avLst/>
            <a:gdLst/>
            <a:ahLst/>
            <a:cxnLst/>
            <a:rect l="l" t="t" r="r" b="b"/>
            <a:pathLst>
              <a:path w="161925" h="431800">
                <a:moveTo>
                  <a:pt x="0" y="431291"/>
                </a:moveTo>
                <a:lnTo>
                  <a:pt x="161543" y="431291"/>
                </a:lnTo>
                <a:lnTo>
                  <a:pt x="16154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2767" y="3968496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2767" y="451713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10668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8948" y="4085844"/>
            <a:ext cx="161925" cy="431800"/>
          </a:xfrm>
          <a:custGeom>
            <a:avLst/>
            <a:gdLst/>
            <a:ahLst/>
            <a:cxnLst/>
            <a:rect l="l" t="t" r="r" b="b"/>
            <a:pathLst>
              <a:path w="161925" h="431800">
                <a:moveTo>
                  <a:pt x="0" y="0"/>
                </a:moveTo>
                <a:lnTo>
                  <a:pt x="161543" y="0"/>
                </a:lnTo>
                <a:lnTo>
                  <a:pt x="161543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8948" y="4085844"/>
            <a:ext cx="161925" cy="431800"/>
          </a:xfrm>
          <a:custGeom>
            <a:avLst/>
            <a:gdLst/>
            <a:ahLst/>
            <a:cxnLst/>
            <a:rect l="l" t="t" r="r" b="b"/>
            <a:pathLst>
              <a:path w="161925" h="431800">
                <a:moveTo>
                  <a:pt x="0" y="431291"/>
                </a:moveTo>
                <a:lnTo>
                  <a:pt x="161543" y="431291"/>
                </a:lnTo>
                <a:lnTo>
                  <a:pt x="16154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51432" y="3790188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21336" y="42672"/>
                </a:moveTo>
                <a:lnTo>
                  <a:pt x="13501" y="41052"/>
                </a:lnTo>
                <a:lnTo>
                  <a:pt x="6667" y="36576"/>
                </a:lnTo>
                <a:lnTo>
                  <a:pt x="1833" y="29813"/>
                </a:lnTo>
                <a:lnTo>
                  <a:pt x="0" y="21336"/>
                </a:lnTo>
                <a:lnTo>
                  <a:pt x="1833" y="12858"/>
                </a:lnTo>
                <a:lnTo>
                  <a:pt x="6667" y="6096"/>
                </a:lnTo>
                <a:lnTo>
                  <a:pt x="13501" y="1619"/>
                </a:lnTo>
                <a:lnTo>
                  <a:pt x="21336" y="0"/>
                </a:lnTo>
                <a:lnTo>
                  <a:pt x="30051" y="1619"/>
                </a:lnTo>
                <a:lnTo>
                  <a:pt x="37338" y="6096"/>
                </a:lnTo>
                <a:lnTo>
                  <a:pt x="42338" y="12858"/>
                </a:lnTo>
                <a:lnTo>
                  <a:pt x="44196" y="21336"/>
                </a:lnTo>
                <a:lnTo>
                  <a:pt x="42338" y="29813"/>
                </a:lnTo>
                <a:lnTo>
                  <a:pt x="37338" y="36576"/>
                </a:lnTo>
                <a:lnTo>
                  <a:pt x="30051" y="41052"/>
                </a:lnTo>
                <a:lnTo>
                  <a:pt x="21336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51432" y="3790188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3501" y="1619"/>
                </a:lnTo>
                <a:lnTo>
                  <a:pt x="6667" y="6096"/>
                </a:lnTo>
                <a:lnTo>
                  <a:pt x="1833" y="12858"/>
                </a:lnTo>
                <a:lnTo>
                  <a:pt x="0" y="21336"/>
                </a:lnTo>
                <a:lnTo>
                  <a:pt x="1833" y="29813"/>
                </a:lnTo>
                <a:lnTo>
                  <a:pt x="6667" y="36576"/>
                </a:lnTo>
                <a:lnTo>
                  <a:pt x="13501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00200" y="3811523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 h="0">
                <a:moveTo>
                  <a:pt x="0" y="0"/>
                </a:moveTo>
                <a:lnTo>
                  <a:pt x="166115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72767" y="3624072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166116"/>
                </a:moveTo>
                <a:lnTo>
                  <a:pt x="0" y="50291"/>
                </a:ln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2767" y="3832859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5" h="135889">
                <a:moveTo>
                  <a:pt x="0" y="135636"/>
                </a:moveTo>
                <a:lnTo>
                  <a:pt x="0" y="12191"/>
                </a:lnTo>
                <a:lnTo>
                  <a:pt x="1524" y="12191"/>
                </a:lnTo>
                <a:lnTo>
                  <a:pt x="152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0180" y="492099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72767" y="4517135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40386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1824" y="317144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8939" y="3171443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108203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19172" y="3095243"/>
            <a:ext cx="429895" cy="161925"/>
          </a:xfrm>
          <a:custGeom>
            <a:avLst/>
            <a:gdLst/>
            <a:ahLst/>
            <a:cxnLst/>
            <a:rect l="l" t="t" r="r" b="b"/>
            <a:pathLst>
              <a:path w="429894" h="161925">
                <a:moveTo>
                  <a:pt x="0" y="0"/>
                </a:moveTo>
                <a:lnTo>
                  <a:pt x="429767" y="0"/>
                </a:lnTo>
                <a:lnTo>
                  <a:pt x="429767" y="161544"/>
                </a:lnTo>
                <a:lnTo>
                  <a:pt x="0" y="161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9172" y="3095243"/>
            <a:ext cx="429895" cy="161925"/>
          </a:xfrm>
          <a:custGeom>
            <a:avLst/>
            <a:gdLst/>
            <a:ahLst/>
            <a:cxnLst/>
            <a:rect l="l" t="t" r="r" b="b"/>
            <a:pathLst>
              <a:path w="429894" h="161925">
                <a:moveTo>
                  <a:pt x="429767" y="161544"/>
                </a:moveTo>
                <a:lnTo>
                  <a:pt x="429767" y="0"/>
                </a:lnTo>
                <a:lnTo>
                  <a:pt x="0" y="0"/>
                </a:lnTo>
                <a:lnTo>
                  <a:pt x="0" y="161544"/>
                </a:lnTo>
                <a:lnTo>
                  <a:pt x="429767" y="16154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16380" y="2581655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56387" y="112775"/>
                </a:moveTo>
                <a:lnTo>
                  <a:pt x="34718" y="108465"/>
                </a:lnTo>
                <a:lnTo>
                  <a:pt x="16763" y="96583"/>
                </a:lnTo>
                <a:lnTo>
                  <a:pt x="4524" y="78700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700"/>
                </a:lnTo>
                <a:lnTo>
                  <a:pt x="97345" y="96583"/>
                </a:lnTo>
                <a:lnTo>
                  <a:pt x="78938" y="108465"/>
                </a:lnTo>
                <a:lnTo>
                  <a:pt x="56387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16380" y="2581655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0" y="56387"/>
                </a:move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700"/>
                </a:lnTo>
                <a:lnTo>
                  <a:pt x="97345" y="96583"/>
                </a:lnTo>
                <a:lnTo>
                  <a:pt x="78938" y="108465"/>
                </a:lnTo>
                <a:lnTo>
                  <a:pt x="56387" y="112775"/>
                </a:lnTo>
                <a:lnTo>
                  <a:pt x="34718" y="108465"/>
                </a:lnTo>
                <a:lnTo>
                  <a:pt x="16763" y="96583"/>
                </a:lnTo>
                <a:lnTo>
                  <a:pt x="4524" y="78700"/>
                </a:lnTo>
                <a:lnTo>
                  <a:pt x="0" y="56387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72767" y="2694432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19">
                <a:moveTo>
                  <a:pt x="0" y="274319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650992" y="3259773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40982" y="3392378"/>
            <a:ext cx="31877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4106" y="1615678"/>
            <a:ext cx="3393440" cy="954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以反相单门限比较器为例</a:t>
            </a:r>
            <a:endParaRPr sz="2400">
              <a:latin typeface="宋体"/>
              <a:cs typeface="宋体"/>
            </a:endParaRPr>
          </a:p>
          <a:p>
            <a:pPr marL="209550">
              <a:lnSpc>
                <a:spcPct val="100000"/>
              </a:lnSpc>
              <a:spcBef>
                <a:spcPts val="1315"/>
              </a:spcBef>
            </a:pPr>
            <a:r>
              <a:rPr dirty="0" sz="2400" spc="5">
                <a:latin typeface="Times New Roman"/>
                <a:cs typeface="Times New Roman"/>
              </a:rPr>
              <a:t>+V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05889" y="302670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8505" y="4062996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74087" y="263350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14185" y="2587816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25711" y="3319271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56387" y="111251"/>
                </a:moveTo>
                <a:lnTo>
                  <a:pt x="34718" y="106727"/>
                </a:lnTo>
                <a:lnTo>
                  <a:pt x="16763" y="94487"/>
                </a:lnTo>
                <a:lnTo>
                  <a:pt x="4524" y="76533"/>
                </a:lnTo>
                <a:lnTo>
                  <a:pt x="0" y="54863"/>
                </a:lnTo>
                <a:lnTo>
                  <a:pt x="4524" y="33432"/>
                </a:lnTo>
                <a:lnTo>
                  <a:pt x="16764" y="16001"/>
                </a:lnTo>
                <a:lnTo>
                  <a:pt x="34718" y="4286"/>
                </a:lnTo>
                <a:lnTo>
                  <a:pt x="56387" y="0"/>
                </a:lnTo>
                <a:lnTo>
                  <a:pt x="77819" y="4286"/>
                </a:lnTo>
                <a:lnTo>
                  <a:pt x="95250" y="16001"/>
                </a:lnTo>
                <a:lnTo>
                  <a:pt x="106965" y="33432"/>
                </a:lnTo>
                <a:lnTo>
                  <a:pt x="111252" y="54863"/>
                </a:lnTo>
                <a:lnTo>
                  <a:pt x="106965" y="76533"/>
                </a:lnTo>
                <a:lnTo>
                  <a:pt x="95250" y="94487"/>
                </a:lnTo>
                <a:lnTo>
                  <a:pt x="77819" y="106727"/>
                </a:lnTo>
                <a:lnTo>
                  <a:pt x="56387" y="111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25711" y="3319271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54863"/>
                </a:moveTo>
                <a:lnTo>
                  <a:pt x="4524" y="33432"/>
                </a:lnTo>
                <a:lnTo>
                  <a:pt x="16764" y="16001"/>
                </a:lnTo>
                <a:lnTo>
                  <a:pt x="34718" y="4286"/>
                </a:lnTo>
                <a:lnTo>
                  <a:pt x="56387" y="0"/>
                </a:lnTo>
                <a:lnTo>
                  <a:pt x="77819" y="4286"/>
                </a:lnTo>
                <a:lnTo>
                  <a:pt x="95250" y="16001"/>
                </a:lnTo>
                <a:lnTo>
                  <a:pt x="106965" y="33432"/>
                </a:lnTo>
                <a:lnTo>
                  <a:pt x="111252" y="54863"/>
                </a:lnTo>
                <a:lnTo>
                  <a:pt x="106965" y="76533"/>
                </a:lnTo>
                <a:lnTo>
                  <a:pt x="95250" y="94487"/>
                </a:lnTo>
                <a:lnTo>
                  <a:pt x="77819" y="106727"/>
                </a:lnTo>
                <a:lnTo>
                  <a:pt x="56387" y="111251"/>
                </a:lnTo>
                <a:lnTo>
                  <a:pt x="34718" y="106727"/>
                </a:lnTo>
                <a:lnTo>
                  <a:pt x="16763" y="94487"/>
                </a:lnTo>
                <a:lnTo>
                  <a:pt x="4524" y="76533"/>
                </a:lnTo>
                <a:lnTo>
                  <a:pt x="0" y="5486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87383" y="3374135"/>
            <a:ext cx="338455" cy="1905"/>
          </a:xfrm>
          <a:custGeom>
            <a:avLst/>
            <a:gdLst/>
            <a:ahLst/>
            <a:cxnLst/>
            <a:rect l="l" t="t" r="r" b="b"/>
            <a:pathLst>
              <a:path w="338454" h="1904">
                <a:moveTo>
                  <a:pt x="0" y="1524"/>
                </a:moveTo>
                <a:lnTo>
                  <a:pt x="33832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39455" y="2947416"/>
            <a:ext cx="843280" cy="852169"/>
          </a:xfrm>
          <a:custGeom>
            <a:avLst/>
            <a:gdLst/>
            <a:ahLst/>
            <a:cxnLst/>
            <a:rect l="l" t="t" r="r" b="b"/>
            <a:pathLst>
              <a:path w="843279" h="852170">
                <a:moveTo>
                  <a:pt x="0" y="851916"/>
                </a:moveTo>
                <a:lnTo>
                  <a:pt x="0" y="0"/>
                </a:lnTo>
                <a:lnTo>
                  <a:pt x="842772" y="426719"/>
                </a:lnTo>
                <a:lnTo>
                  <a:pt x="0" y="851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39455" y="2947416"/>
            <a:ext cx="843280" cy="852169"/>
          </a:xfrm>
          <a:custGeom>
            <a:avLst/>
            <a:gdLst/>
            <a:ahLst/>
            <a:cxnLst/>
            <a:rect l="l" t="t" r="r" b="b"/>
            <a:pathLst>
              <a:path w="843279" h="852170">
                <a:moveTo>
                  <a:pt x="0" y="0"/>
                </a:moveTo>
                <a:lnTo>
                  <a:pt x="842772" y="426719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34300" y="3694176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82228" y="337565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34655" y="3067811"/>
            <a:ext cx="304800" cy="1905"/>
          </a:xfrm>
          <a:custGeom>
            <a:avLst/>
            <a:gdLst/>
            <a:ahLst/>
            <a:cxnLst/>
            <a:rect l="l" t="t" r="r" b="b"/>
            <a:pathLst>
              <a:path w="304800" h="1905">
                <a:moveTo>
                  <a:pt x="0" y="1524"/>
                </a:moveTo>
                <a:lnTo>
                  <a:pt x="3048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82128" y="364235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23276" y="3589020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105156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7000" y="27172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11923" y="271729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105156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91300" y="2642616"/>
            <a:ext cx="421005" cy="158750"/>
          </a:xfrm>
          <a:custGeom>
            <a:avLst/>
            <a:gdLst/>
            <a:ahLst/>
            <a:cxnLst/>
            <a:rect l="l" t="t" r="r" b="b"/>
            <a:pathLst>
              <a:path w="421004" h="158750">
                <a:moveTo>
                  <a:pt x="0" y="0"/>
                </a:moveTo>
                <a:lnTo>
                  <a:pt x="420623" y="0"/>
                </a:lnTo>
                <a:lnTo>
                  <a:pt x="420623" y="158495"/>
                </a:lnTo>
                <a:lnTo>
                  <a:pt x="0" y="158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91300" y="2642616"/>
            <a:ext cx="421005" cy="158750"/>
          </a:xfrm>
          <a:custGeom>
            <a:avLst/>
            <a:gdLst/>
            <a:ahLst/>
            <a:cxnLst/>
            <a:rect l="l" t="t" r="r" b="b"/>
            <a:pathLst>
              <a:path w="421004" h="158750">
                <a:moveTo>
                  <a:pt x="420623" y="158495"/>
                </a:moveTo>
                <a:lnTo>
                  <a:pt x="420623" y="0"/>
                </a:lnTo>
                <a:lnTo>
                  <a:pt x="0" y="0"/>
                </a:lnTo>
                <a:lnTo>
                  <a:pt x="0" y="158495"/>
                </a:lnTo>
                <a:lnTo>
                  <a:pt x="420623" y="15849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87411" y="3048000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80">
                <a:moveTo>
                  <a:pt x="21336" y="42672"/>
                </a:moveTo>
                <a:lnTo>
                  <a:pt x="12858" y="41052"/>
                </a:lnTo>
                <a:lnTo>
                  <a:pt x="6096" y="36576"/>
                </a:lnTo>
                <a:lnTo>
                  <a:pt x="1619" y="29813"/>
                </a:lnTo>
                <a:lnTo>
                  <a:pt x="0" y="21336"/>
                </a:lnTo>
                <a:lnTo>
                  <a:pt x="1619" y="13501"/>
                </a:lnTo>
                <a:lnTo>
                  <a:pt x="6096" y="6667"/>
                </a:lnTo>
                <a:lnTo>
                  <a:pt x="12858" y="1833"/>
                </a:lnTo>
                <a:lnTo>
                  <a:pt x="21336" y="0"/>
                </a:lnTo>
                <a:lnTo>
                  <a:pt x="28932" y="1833"/>
                </a:lnTo>
                <a:lnTo>
                  <a:pt x="35242" y="6667"/>
                </a:lnTo>
                <a:lnTo>
                  <a:pt x="39552" y="13501"/>
                </a:lnTo>
                <a:lnTo>
                  <a:pt x="41148" y="21336"/>
                </a:lnTo>
                <a:lnTo>
                  <a:pt x="39552" y="29813"/>
                </a:lnTo>
                <a:lnTo>
                  <a:pt x="35242" y="36576"/>
                </a:lnTo>
                <a:lnTo>
                  <a:pt x="28932" y="41052"/>
                </a:lnTo>
                <a:lnTo>
                  <a:pt x="21336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87411" y="3048000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80">
                <a:moveTo>
                  <a:pt x="41148" y="21336"/>
                </a:moveTo>
                <a:lnTo>
                  <a:pt x="39552" y="13501"/>
                </a:lnTo>
                <a:lnTo>
                  <a:pt x="35242" y="6667"/>
                </a:lnTo>
                <a:lnTo>
                  <a:pt x="28932" y="1833"/>
                </a:lnTo>
                <a:lnTo>
                  <a:pt x="21336" y="0"/>
                </a:lnTo>
                <a:lnTo>
                  <a:pt x="12858" y="1833"/>
                </a:lnTo>
                <a:lnTo>
                  <a:pt x="6096" y="6667"/>
                </a:lnTo>
                <a:lnTo>
                  <a:pt x="1619" y="13501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8932" y="41052"/>
                </a:lnTo>
                <a:lnTo>
                  <a:pt x="35242" y="36576"/>
                </a:lnTo>
                <a:lnTo>
                  <a:pt x="39552" y="29813"/>
                </a:lnTo>
                <a:lnTo>
                  <a:pt x="41148" y="2133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267955" y="3685032"/>
            <a:ext cx="466725" cy="198120"/>
          </a:xfrm>
          <a:custGeom>
            <a:avLst/>
            <a:gdLst/>
            <a:ahLst/>
            <a:cxnLst/>
            <a:rect l="l" t="t" r="r" b="b"/>
            <a:pathLst>
              <a:path w="466725" h="198120">
                <a:moveTo>
                  <a:pt x="0" y="198119"/>
                </a:moveTo>
                <a:lnTo>
                  <a:pt x="0" y="0"/>
                </a:lnTo>
                <a:lnTo>
                  <a:pt x="466344" y="0"/>
                </a:lnTo>
                <a:lnTo>
                  <a:pt x="466344" y="914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117080" y="2717292"/>
            <a:ext cx="390525" cy="330835"/>
          </a:xfrm>
          <a:custGeom>
            <a:avLst/>
            <a:gdLst/>
            <a:ahLst/>
            <a:cxnLst/>
            <a:rect l="l" t="t" r="r" b="b"/>
            <a:pathLst>
              <a:path w="390525" h="330835">
                <a:moveTo>
                  <a:pt x="390143" y="330708"/>
                </a:moveTo>
                <a:lnTo>
                  <a:pt x="390143" y="0"/>
                </a:ln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117080" y="3090672"/>
            <a:ext cx="391795" cy="216535"/>
          </a:xfrm>
          <a:custGeom>
            <a:avLst/>
            <a:gdLst/>
            <a:ahLst/>
            <a:cxnLst/>
            <a:rect l="l" t="t" r="r" b="b"/>
            <a:pathLst>
              <a:path w="391795" h="216535">
                <a:moveTo>
                  <a:pt x="0" y="216408"/>
                </a:moveTo>
                <a:lnTo>
                  <a:pt x="391667" y="216408"/>
                </a:lnTo>
                <a:lnTo>
                  <a:pt x="391667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38416" y="4773167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260603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67955" y="4408931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4235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25896" y="266242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4864" y="111251"/>
                </a:moveTo>
                <a:lnTo>
                  <a:pt x="33432" y="106727"/>
                </a:lnTo>
                <a:lnTo>
                  <a:pt x="16001" y="94487"/>
                </a:lnTo>
                <a:lnTo>
                  <a:pt x="4286" y="76533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6533" y="4286"/>
                </a:lnTo>
                <a:lnTo>
                  <a:pt x="94488" y="16001"/>
                </a:lnTo>
                <a:lnTo>
                  <a:pt x="106727" y="33432"/>
                </a:lnTo>
                <a:lnTo>
                  <a:pt x="111252" y="54863"/>
                </a:lnTo>
                <a:lnTo>
                  <a:pt x="106727" y="76533"/>
                </a:lnTo>
                <a:lnTo>
                  <a:pt x="94488" y="94487"/>
                </a:lnTo>
                <a:lnTo>
                  <a:pt x="76533" y="106727"/>
                </a:lnTo>
                <a:lnTo>
                  <a:pt x="54864" y="111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25896" y="266242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54863"/>
                </a:move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6533" y="4286"/>
                </a:lnTo>
                <a:lnTo>
                  <a:pt x="94488" y="16001"/>
                </a:lnTo>
                <a:lnTo>
                  <a:pt x="106727" y="33432"/>
                </a:lnTo>
                <a:lnTo>
                  <a:pt x="111252" y="54863"/>
                </a:lnTo>
                <a:lnTo>
                  <a:pt x="106727" y="76533"/>
                </a:lnTo>
                <a:lnTo>
                  <a:pt x="94488" y="94487"/>
                </a:lnTo>
                <a:lnTo>
                  <a:pt x="76533" y="106727"/>
                </a:lnTo>
                <a:lnTo>
                  <a:pt x="54864" y="111251"/>
                </a:lnTo>
                <a:lnTo>
                  <a:pt x="33432" y="106727"/>
                </a:lnTo>
                <a:lnTo>
                  <a:pt x="16001" y="94487"/>
                </a:lnTo>
                <a:lnTo>
                  <a:pt x="4286" y="76533"/>
                </a:lnTo>
                <a:lnTo>
                  <a:pt x="0" y="5486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37147" y="271729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339851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77000" y="3307080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11923" y="3307080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105156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91300" y="3232403"/>
            <a:ext cx="421005" cy="157480"/>
          </a:xfrm>
          <a:custGeom>
            <a:avLst/>
            <a:gdLst/>
            <a:ahLst/>
            <a:cxnLst/>
            <a:rect l="l" t="t" r="r" b="b"/>
            <a:pathLst>
              <a:path w="421004" h="157479">
                <a:moveTo>
                  <a:pt x="0" y="0"/>
                </a:moveTo>
                <a:lnTo>
                  <a:pt x="420623" y="0"/>
                </a:lnTo>
                <a:lnTo>
                  <a:pt x="420623" y="156972"/>
                </a:lnTo>
                <a:lnTo>
                  <a:pt x="0" y="156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91300" y="3232403"/>
            <a:ext cx="421005" cy="157480"/>
          </a:xfrm>
          <a:custGeom>
            <a:avLst/>
            <a:gdLst/>
            <a:ahLst/>
            <a:cxnLst/>
            <a:rect l="l" t="t" r="r" b="b"/>
            <a:pathLst>
              <a:path w="421004" h="157479">
                <a:moveTo>
                  <a:pt x="420623" y="156972"/>
                </a:moveTo>
                <a:lnTo>
                  <a:pt x="420623" y="0"/>
                </a:lnTo>
                <a:lnTo>
                  <a:pt x="0" y="0"/>
                </a:lnTo>
                <a:lnTo>
                  <a:pt x="0" y="156972"/>
                </a:lnTo>
                <a:lnTo>
                  <a:pt x="420623" y="15697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25896" y="325221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4864" y="111251"/>
                </a:moveTo>
                <a:lnTo>
                  <a:pt x="33432" y="106727"/>
                </a:lnTo>
                <a:lnTo>
                  <a:pt x="16001" y="94487"/>
                </a:lnTo>
                <a:lnTo>
                  <a:pt x="4286" y="76533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6533" y="4286"/>
                </a:lnTo>
                <a:lnTo>
                  <a:pt x="94488" y="16001"/>
                </a:lnTo>
                <a:lnTo>
                  <a:pt x="106727" y="33432"/>
                </a:lnTo>
                <a:lnTo>
                  <a:pt x="111252" y="54863"/>
                </a:lnTo>
                <a:lnTo>
                  <a:pt x="106727" y="76533"/>
                </a:lnTo>
                <a:lnTo>
                  <a:pt x="94488" y="94487"/>
                </a:lnTo>
                <a:lnTo>
                  <a:pt x="76533" y="106727"/>
                </a:lnTo>
                <a:lnTo>
                  <a:pt x="54864" y="111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25896" y="325221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54863"/>
                </a:move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6533" y="4286"/>
                </a:lnTo>
                <a:lnTo>
                  <a:pt x="94488" y="16001"/>
                </a:lnTo>
                <a:lnTo>
                  <a:pt x="106727" y="33432"/>
                </a:lnTo>
                <a:lnTo>
                  <a:pt x="111252" y="54863"/>
                </a:lnTo>
                <a:lnTo>
                  <a:pt x="106727" y="76533"/>
                </a:lnTo>
                <a:lnTo>
                  <a:pt x="94488" y="94487"/>
                </a:lnTo>
                <a:lnTo>
                  <a:pt x="76533" y="106727"/>
                </a:lnTo>
                <a:lnTo>
                  <a:pt x="54864" y="111251"/>
                </a:lnTo>
                <a:lnTo>
                  <a:pt x="33432" y="106727"/>
                </a:lnTo>
                <a:lnTo>
                  <a:pt x="16001" y="94487"/>
                </a:lnTo>
                <a:lnTo>
                  <a:pt x="4286" y="76533"/>
                </a:lnTo>
                <a:lnTo>
                  <a:pt x="0" y="5486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37147" y="3307080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339851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67955" y="44089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67955" y="3883152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93280" y="3988308"/>
            <a:ext cx="158750" cy="421005"/>
          </a:xfrm>
          <a:custGeom>
            <a:avLst/>
            <a:gdLst/>
            <a:ahLst/>
            <a:cxnLst/>
            <a:rect l="l" t="t" r="r" b="b"/>
            <a:pathLst>
              <a:path w="158750" h="421004">
                <a:moveTo>
                  <a:pt x="0" y="0"/>
                </a:moveTo>
                <a:lnTo>
                  <a:pt x="158496" y="0"/>
                </a:lnTo>
                <a:lnTo>
                  <a:pt x="158496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93280" y="3988308"/>
            <a:ext cx="158750" cy="421005"/>
          </a:xfrm>
          <a:custGeom>
            <a:avLst/>
            <a:gdLst/>
            <a:ahLst/>
            <a:cxnLst/>
            <a:rect l="l" t="t" r="r" b="b"/>
            <a:pathLst>
              <a:path w="158750" h="421004">
                <a:moveTo>
                  <a:pt x="158496" y="0"/>
                </a:moveTo>
                <a:lnTo>
                  <a:pt x="0" y="0"/>
                </a:lnTo>
                <a:lnTo>
                  <a:pt x="0" y="420624"/>
                </a:lnTo>
                <a:lnTo>
                  <a:pt x="158496" y="420624"/>
                </a:lnTo>
                <a:lnTo>
                  <a:pt x="158496" y="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8940776" y="3339098"/>
            <a:ext cx="31877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038582" y="3148598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49005" y="3023583"/>
            <a:ext cx="24002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83794" y="2584730"/>
            <a:ext cx="63373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53294" y="221738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74577" y="27934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80096" y="2793495"/>
            <a:ext cx="1797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5735" algn="l"/>
              </a:tabLst>
            </a:pPr>
            <a:r>
              <a:rPr dirty="0" sz="2400" u="heavy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77287" y="2969781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393861" y="39882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281374" y="5946645"/>
            <a:ext cx="215836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67">
                <a:latin typeface="Times New Roman"/>
                <a:cs typeface="Times New Roman"/>
              </a:rPr>
              <a:t>V</a:t>
            </a:r>
            <a:r>
              <a:rPr dirty="0" sz="1600" spc="-45">
                <a:latin typeface="Times New Roman"/>
                <a:cs typeface="Times New Roman"/>
              </a:rPr>
              <a:t>T </a:t>
            </a:r>
            <a:r>
              <a:rPr dirty="0" baseline="13888" sz="3600" spc="15">
                <a:latin typeface="Times New Roman"/>
                <a:cs typeface="Times New Roman"/>
              </a:rPr>
              <a:t>= -</a:t>
            </a:r>
            <a:r>
              <a:rPr dirty="0" baseline="13888" sz="3600" spc="15">
                <a:latin typeface="Times New Roman"/>
                <a:cs typeface="Times New Roman"/>
              </a:rPr>
              <a:t>V</a:t>
            </a:r>
            <a:r>
              <a:rPr dirty="0" sz="1600" spc="10">
                <a:latin typeface="Times New Roman"/>
                <a:cs typeface="Times New Roman"/>
              </a:rPr>
              <a:t>REF </a:t>
            </a:r>
            <a:r>
              <a:rPr dirty="0" baseline="13888" sz="3600" spc="-7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baseline="13888" sz="3600" spc="-7">
                <a:latin typeface="Times New Roman"/>
                <a:cs typeface="Times New Roman"/>
              </a:rPr>
              <a:t>/</a:t>
            </a:r>
            <a:r>
              <a:rPr dirty="0" baseline="13888" sz="3600" spc="-7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92467" y="428244"/>
            <a:ext cx="2592705" cy="868680"/>
          </a:xfrm>
          <a:custGeom>
            <a:avLst/>
            <a:gdLst/>
            <a:ahLst/>
            <a:cxnLst/>
            <a:rect l="l" t="t" r="r" b="b"/>
            <a:pathLst>
              <a:path w="2592704" h="868680">
                <a:moveTo>
                  <a:pt x="2572511" y="868679"/>
                </a:moveTo>
                <a:lnTo>
                  <a:pt x="19812" y="868679"/>
                </a:lnTo>
                <a:lnTo>
                  <a:pt x="12215" y="867108"/>
                </a:lnTo>
                <a:lnTo>
                  <a:pt x="5905" y="862964"/>
                </a:lnTo>
                <a:lnTo>
                  <a:pt x="1595" y="857107"/>
                </a:lnTo>
                <a:lnTo>
                  <a:pt x="0" y="850392"/>
                </a:lnTo>
                <a:lnTo>
                  <a:pt x="0" y="18288"/>
                </a:lnTo>
                <a:lnTo>
                  <a:pt x="1595" y="10929"/>
                </a:lnTo>
                <a:lnTo>
                  <a:pt x="5905" y="5143"/>
                </a:lnTo>
                <a:lnTo>
                  <a:pt x="12215" y="1357"/>
                </a:lnTo>
                <a:lnTo>
                  <a:pt x="19812" y="0"/>
                </a:lnTo>
                <a:lnTo>
                  <a:pt x="2572511" y="0"/>
                </a:lnTo>
                <a:lnTo>
                  <a:pt x="2580108" y="1357"/>
                </a:lnTo>
                <a:lnTo>
                  <a:pt x="2586418" y="5143"/>
                </a:lnTo>
                <a:lnTo>
                  <a:pt x="2590728" y="10929"/>
                </a:lnTo>
                <a:lnTo>
                  <a:pt x="2592324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830579"/>
                </a:lnTo>
                <a:lnTo>
                  <a:pt x="19812" y="830579"/>
                </a:lnTo>
                <a:lnTo>
                  <a:pt x="38100" y="850392"/>
                </a:lnTo>
                <a:lnTo>
                  <a:pt x="2592324" y="850392"/>
                </a:lnTo>
                <a:lnTo>
                  <a:pt x="2590728" y="857107"/>
                </a:lnTo>
                <a:lnTo>
                  <a:pt x="2586418" y="862964"/>
                </a:lnTo>
                <a:lnTo>
                  <a:pt x="2580108" y="867108"/>
                </a:lnTo>
                <a:lnTo>
                  <a:pt x="2572511" y="868679"/>
                </a:lnTo>
                <a:close/>
              </a:path>
              <a:path w="2592704" h="86868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592704" h="868680">
                <a:moveTo>
                  <a:pt x="255422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554224" y="18288"/>
                </a:lnTo>
                <a:lnTo>
                  <a:pt x="2554224" y="38100"/>
                </a:lnTo>
                <a:close/>
              </a:path>
              <a:path w="2592704" h="868680">
                <a:moveTo>
                  <a:pt x="2554224" y="850392"/>
                </a:moveTo>
                <a:lnTo>
                  <a:pt x="2554224" y="18288"/>
                </a:lnTo>
                <a:lnTo>
                  <a:pt x="2572511" y="38100"/>
                </a:lnTo>
                <a:lnTo>
                  <a:pt x="2592324" y="38100"/>
                </a:lnTo>
                <a:lnTo>
                  <a:pt x="2592324" y="830579"/>
                </a:lnTo>
                <a:lnTo>
                  <a:pt x="2572511" y="830579"/>
                </a:lnTo>
                <a:lnTo>
                  <a:pt x="2554224" y="850392"/>
                </a:lnTo>
                <a:close/>
              </a:path>
              <a:path w="2592704" h="868680">
                <a:moveTo>
                  <a:pt x="2592324" y="38100"/>
                </a:moveTo>
                <a:lnTo>
                  <a:pt x="2572511" y="38100"/>
                </a:lnTo>
                <a:lnTo>
                  <a:pt x="2554224" y="18288"/>
                </a:lnTo>
                <a:lnTo>
                  <a:pt x="2592324" y="18288"/>
                </a:lnTo>
                <a:lnTo>
                  <a:pt x="2592324" y="38100"/>
                </a:lnTo>
                <a:close/>
              </a:path>
              <a:path w="2592704" h="868680">
                <a:moveTo>
                  <a:pt x="38100" y="850392"/>
                </a:moveTo>
                <a:lnTo>
                  <a:pt x="19812" y="830579"/>
                </a:lnTo>
                <a:lnTo>
                  <a:pt x="38100" y="830579"/>
                </a:lnTo>
                <a:lnTo>
                  <a:pt x="38100" y="850392"/>
                </a:lnTo>
                <a:close/>
              </a:path>
              <a:path w="2592704" h="868680">
                <a:moveTo>
                  <a:pt x="2554224" y="850392"/>
                </a:moveTo>
                <a:lnTo>
                  <a:pt x="38100" y="850392"/>
                </a:lnTo>
                <a:lnTo>
                  <a:pt x="38100" y="830579"/>
                </a:lnTo>
                <a:lnTo>
                  <a:pt x="2554224" y="830579"/>
                </a:lnTo>
                <a:lnTo>
                  <a:pt x="2554224" y="850392"/>
                </a:lnTo>
                <a:close/>
              </a:path>
              <a:path w="2592704" h="868680">
                <a:moveTo>
                  <a:pt x="2592324" y="850392"/>
                </a:moveTo>
                <a:lnTo>
                  <a:pt x="2554224" y="850392"/>
                </a:lnTo>
                <a:lnTo>
                  <a:pt x="2572511" y="830579"/>
                </a:lnTo>
                <a:lnTo>
                  <a:pt x="2592324" y="830579"/>
                </a:lnTo>
                <a:lnTo>
                  <a:pt x="2592324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812280" y="446531"/>
            <a:ext cx="2552700" cy="8324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4610" rIns="0" bIns="0" rtlCol="0" vert="horz">
            <a:spAutoFit/>
          </a:bodyPr>
          <a:lstStyle/>
          <a:p>
            <a:pPr marL="90805">
              <a:lnSpc>
                <a:spcPts val="2825"/>
              </a:lnSpc>
              <a:spcBef>
                <a:spcPts val="430"/>
              </a:spcBef>
            </a:pP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输出信号翻转时</a:t>
            </a:r>
            <a:endParaRPr sz="2400">
              <a:latin typeface="宋体"/>
              <a:cs typeface="宋体"/>
            </a:endParaRPr>
          </a:p>
          <a:p>
            <a:pPr marL="90805">
              <a:lnSpc>
                <a:spcPts val="2825"/>
              </a:lnSpc>
              <a:tabLst>
                <a:tab pos="1322705" algn="l"/>
              </a:tabLst>
            </a:pPr>
            <a:r>
              <a:rPr dirty="0" sz="2400" spc="-4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dirty="0" sz="2400" spc="1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dirty="0" sz="2400" spc="4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sz="2400" spc="-20">
                <a:solidFill>
                  <a:srgbClr val="BF0000"/>
                </a:solidFill>
                <a:latin typeface="宋体"/>
                <a:cs typeface="宋体"/>
              </a:rPr>
              <a:t>;	</a:t>
            </a:r>
            <a:r>
              <a:rPr dirty="0" sz="2400" spc="-7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104" b="1">
                <a:solidFill>
                  <a:srgbClr val="BF0000"/>
                </a:solidFill>
                <a:latin typeface="等线"/>
                <a:cs typeface="等线"/>
              </a:rPr>
              <a:t>- </a:t>
            </a:r>
            <a:r>
              <a:rPr dirty="0" sz="2400" spc="10">
                <a:solidFill>
                  <a:srgbClr val="BF0000"/>
                </a:solidFill>
                <a:latin typeface="Times New Roman"/>
                <a:cs typeface="Times New Roman"/>
              </a:rPr>
              <a:t>=</a:t>
            </a:r>
            <a:r>
              <a:rPr dirty="0" sz="2400" spc="-31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97">
                <a:solidFill>
                  <a:srgbClr val="BF0000"/>
                </a:solidFill>
                <a:latin typeface="Times New Roman"/>
                <a:cs typeface="Times New Roman"/>
              </a:rPr>
              <a:t>+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22629" y="1904619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163" y="0"/>
                </a:lnTo>
              </a:path>
            </a:pathLst>
          </a:custGeom>
          <a:ln w="14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50021" y="1904619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163" y="0"/>
                </a:lnTo>
              </a:path>
            </a:pathLst>
          </a:custGeom>
          <a:ln w="14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904735" y="1892046"/>
            <a:ext cx="8318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-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740464" y="1489202"/>
            <a:ext cx="53022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5">
                <a:latin typeface="Times New Roman"/>
                <a:cs typeface="Times New Roman"/>
              </a:rPr>
              <a:t>v</a:t>
            </a:r>
            <a:r>
              <a:rPr dirty="0" baseline="-24691" sz="2025" spc="-7">
                <a:latin typeface="Times New Roman"/>
                <a:cs typeface="Times New Roman"/>
              </a:rPr>
              <a:t>I</a:t>
            </a:r>
            <a:r>
              <a:rPr dirty="0" baseline="-24691" sz="2025" spc="-254">
                <a:latin typeface="Times New Roman"/>
                <a:cs typeface="Times New Roman"/>
              </a:rPr>
              <a:t> </a:t>
            </a:r>
            <a:r>
              <a:rPr dirty="0" sz="2350" spc="-80">
                <a:latin typeface="Times New Roman"/>
                <a:cs typeface="Times New Roman"/>
              </a:rPr>
              <a:t>R</a:t>
            </a:r>
            <a:r>
              <a:rPr dirty="0" baseline="-24691" sz="2025" spc="-120">
                <a:latin typeface="Times New Roman"/>
                <a:cs typeface="Times New Roman"/>
              </a:rPr>
              <a:t>1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712711" y="1568450"/>
            <a:ext cx="1485265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2585" algn="l"/>
              </a:tabLst>
            </a:pPr>
            <a:r>
              <a:rPr dirty="0" baseline="-21276" sz="3525" spc="-195">
                <a:latin typeface="Times New Roman"/>
                <a:cs typeface="Times New Roman"/>
              </a:rPr>
              <a:t>V	</a:t>
            </a:r>
            <a:r>
              <a:rPr dirty="0" baseline="-21276" sz="3525" spc="-1597">
                <a:latin typeface="Times New Roman"/>
                <a:cs typeface="Times New Roman"/>
              </a:rPr>
              <a:t></a:t>
            </a:r>
            <a:r>
              <a:rPr dirty="0" baseline="-21276" sz="3525" spc="187">
                <a:latin typeface="Times New Roman"/>
                <a:cs typeface="Times New Roman"/>
              </a:rPr>
              <a:t> </a:t>
            </a:r>
            <a:r>
              <a:rPr dirty="0" baseline="14184" sz="3525" spc="15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REF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baseline="14184" sz="3525" spc="-67">
                <a:latin typeface="Times New Roman"/>
                <a:cs typeface="Times New Roman"/>
              </a:rPr>
              <a:t>R</a:t>
            </a:r>
            <a:r>
              <a:rPr dirty="0" sz="1350" spc="-4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303529" y="1685798"/>
            <a:ext cx="18923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65">
                <a:latin typeface="Times New Roman"/>
                <a:cs typeface="Times New Roman"/>
              </a:rPr>
              <a:t>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42123" y="1914398"/>
            <a:ext cx="88328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80">
                <a:latin typeface="Times New Roman"/>
                <a:cs typeface="Times New Roman"/>
              </a:rPr>
              <a:t>R</a:t>
            </a:r>
            <a:r>
              <a:rPr dirty="0" baseline="-26748" sz="2025" spc="-120">
                <a:latin typeface="Times New Roman"/>
                <a:cs typeface="Times New Roman"/>
              </a:rPr>
              <a:t>1 </a:t>
            </a:r>
            <a:r>
              <a:rPr dirty="0" baseline="-26748" sz="2025" spc="-75">
                <a:latin typeface="Times New Roman"/>
                <a:cs typeface="Times New Roman"/>
              </a:rPr>
              <a:t> </a:t>
            </a:r>
            <a:r>
              <a:rPr dirty="0" sz="2350" spc="-1065">
                <a:latin typeface="Times New Roman"/>
                <a:cs typeface="Times New Roman"/>
              </a:rPr>
              <a:t></a:t>
            </a:r>
            <a:r>
              <a:rPr dirty="0" sz="2350" spc="-15">
                <a:latin typeface="Times New Roman"/>
                <a:cs typeface="Times New Roman"/>
              </a:rPr>
              <a:t> </a:t>
            </a:r>
            <a:r>
              <a:rPr dirty="0" sz="2350" spc="-45">
                <a:latin typeface="Times New Roman"/>
                <a:cs typeface="Times New Roman"/>
              </a:rPr>
              <a:t>R</a:t>
            </a:r>
            <a:r>
              <a:rPr dirty="0" baseline="-26748" sz="2025" spc="-67">
                <a:latin typeface="Times New Roman"/>
                <a:cs typeface="Times New Roman"/>
              </a:rPr>
              <a:t>2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570466" y="1914398"/>
            <a:ext cx="88328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80">
                <a:latin typeface="Times New Roman"/>
                <a:cs typeface="Times New Roman"/>
              </a:rPr>
              <a:t>R</a:t>
            </a:r>
            <a:r>
              <a:rPr dirty="0" baseline="-26748" sz="2025" spc="-120">
                <a:latin typeface="Times New Roman"/>
                <a:cs typeface="Times New Roman"/>
              </a:rPr>
              <a:t>1 </a:t>
            </a:r>
            <a:r>
              <a:rPr dirty="0" baseline="-26748" sz="2025" spc="-112">
                <a:latin typeface="Times New Roman"/>
                <a:cs typeface="Times New Roman"/>
              </a:rPr>
              <a:t> </a:t>
            </a:r>
            <a:r>
              <a:rPr dirty="0" sz="2350" spc="-1065">
                <a:latin typeface="Times New Roman"/>
                <a:cs typeface="Times New Roman"/>
              </a:rPr>
              <a:t>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40">
                <a:latin typeface="Times New Roman"/>
                <a:cs typeface="Times New Roman"/>
              </a:rPr>
              <a:t>R</a:t>
            </a:r>
            <a:r>
              <a:rPr dirty="0" baseline="-26748" sz="2025" spc="-60">
                <a:latin typeface="Times New Roman"/>
                <a:cs typeface="Times New Roman"/>
              </a:rPr>
              <a:t>2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75106" y="5268403"/>
            <a:ext cx="2605405" cy="78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67">
                <a:latin typeface="Times New Roman"/>
                <a:cs typeface="Times New Roman"/>
              </a:rPr>
              <a:t>V</a:t>
            </a:r>
            <a:r>
              <a:rPr dirty="0" sz="1600" spc="-45">
                <a:latin typeface="Times New Roman"/>
                <a:cs typeface="Times New Roman"/>
              </a:rPr>
              <a:t>T </a:t>
            </a:r>
            <a:r>
              <a:rPr dirty="0" baseline="13888" sz="3600" spc="15">
                <a:latin typeface="Times New Roman"/>
                <a:cs typeface="Times New Roman"/>
              </a:rPr>
              <a:t>=</a:t>
            </a:r>
            <a:r>
              <a:rPr dirty="0" baseline="13888" sz="3600" spc="-44">
                <a:latin typeface="Times New Roman"/>
                <a:cs typeface="Times New Roman"/>
              </a:rPr>
              <a:t> </a:t>
            </a:r>
            <a:r>
              <a:rPr dirty="0" baseline="13888" sz="3600" spc="-15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I(</a:t>
            </a:r>
            <a:r>
              <a:rPr dirty="0" sz="1600" spc="-10" b="1">
                <a:latin typeface="Microsoft JhengHei"/>
                <a:cs typeface="Microsoft JhengHei"/>
              </a:rPr>
              <a:t>翻转时</a:t>
            </a:r>
            <a:r>
              <a:rPr dirty="0" sz="1600" spc="-10">
                <a:latin typeface="Times New Roman"/>
                <a:cs typeface="Times New Roman"/>
              </a:rPr>
              <a:t>)</a:t>
            </a:r>
            <a:r>
              <a:rPr dirty="0" sz="160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10"/>
              </a:spcBef>
            </a:pP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baseline="-20833" sz="2400" spc="-14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/(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92970" y="3640771"/>
            <a:ext cx="770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+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151911" y="5305520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2973" y="0"/>
                </a:lnTo>
              </a:path>
            </a:pathLst>
          </a:custGeom>
          <a:ln w="147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79113" y="5305520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2973" y="0"/>
                </a:lnTo>
              </a:path>
            </a:pathLst>
          </a:custGeom>
          <a:ln w="147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6350000" y="5522214"/>
            <a:ext cx="193167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  <a:tab pos="1238885" algn="l"/>
                <a:tab pos="1831975" algn="l"/>
              </a:tabLst>
            </a:pPr>
            <a:r>
              <a:rPr dirty="0" sz="1350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53403" y="4970017"/>
            <a:ext cx="874394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</a:pPr>
            <a:r>
              <a:rPr dirty="0" baseline="15366" sz="3525" spc="15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REF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baseline="15366" sz="3525" spc="-60">
                <a:latin typeface="Times New Roman"/>
                <a:cs typeface="Times New Roman"/>
              </a:rPr>
              <a:t>R</a:t>
            </a:r>
            <a:r>
              <a:rPr dirty="0" sz="1350" spc="-4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507885" y="4889246"/>
            <a:ext cx="62420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70">
                <a:latin typeface="Times New Roman"/>
                <a:cs typeface="Times New Roman"/>
              </a:rPr>
              <a:t>V</a:t>
            </a:r>
            <a:r>
              <a:rPr dirty="0" baseline="-26748" sz="2025" spc="-104">
                <a:latin typeface="Times New Roman"/>
                <a:cs typeface="Times New Roman"/>
              </a:rPr>
              <a:t>T</a:t>
            </a:r>
            <a:r>
              <a:rPr dirty="0" baseline="-26748" sz="2025" spc="-284">
                <a:latin typeface="Times New Roman"/>
                <a:cs typeface="Times New Roman"/>
              </a:rPr>
              <a:t> </a:t>
            </a:r>
            <a:r>
              <a:rPr dirty="0" sz="2350" spc="-85">
                <a:latin typeface="Times New Roman"/>
                <a:cs typeface="Times New Roman"/>
              </a:rPr>
              <a:t>R</a:t>
            </a:r>
            <a:r>
              <a:rPr dirty="0" baseline="-26748" sz="2025" spc="-127">
                <a:latin typeface="Times New Roman"/>
                <a:cs typeface="Times New Roman"/>
              </a:rPr>
              <a:t>1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377430" y="5085842"/>
            <a:ext cx="413384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65">
                <a:latin typeface="Times New Roman"/>
                <a:cs typeface="Times New Roman"/>
              </a:rPr>
              <a:t></a:t>
            </a:r>
            <a:r>
              <a:rPr dirty="0" sz="2350" spc="-9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909343" y="5062537"/>
            <a:ext cx="3295015" cy="62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30"/>
              </a:lnSpc>
              <a:tabLst>
                <a:tab pos="2236470" algn="l"/>
              </a:tabLst>
            </a:pPr>
            <a:r>
              <a:rPr dirty="0" sz="2400" spc="20">
                <a:latin typeface="宋体"/>
                <a:cs typeface="宋体"/>
              </a:rPr>
              <a:t>翻</a:t>
            </a:r>
            <a:r>
              <a:rPr dirty="0" sz="2400">
                <a:latin typeface="宋体"/>
                <a:cs typeface="宋体"/>
              </a:rPr>
              <a:t>转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：	</a:t>
            </a:r>
            <a:r>
              <a:rPr dirty="0" baseline="-3546" sz="3525" spc="-1597">
                <a:latin typeface="Times New Roman"/>
                <a:cs typeface="Times New Roman"/>
              </a:rPr>
              <a:t></a:t>
            </a:r>
            <a:endParaRPr baseline="-3546" sz="3525">
              <a:latin typeface="Times New Roman"/>
              <a:cs typeface="Times New Roman"/>
            </a:endParaRPr>
          </a:p>
          <a:p>
            <a:pPr marL="1274445">
              <a:lnSpc>
                <a:spcPts val="2370"/>
              </a:lnSpc>
              <a:tabLst>
                <a:tab pos="1614805" algn="l"/>
                <a:tab pos="2500630" algn="l"/>
                <a:tab pos="2840990" algn="l"/>
              </a:tabLst>
            </a:pPr>
            <a:r>
              <a:rPr dirty="0" sz="2350" spc="-5">
                <a:latin typeface="Times New Roman"/>
                <a:cs typeface="Times New Roman"/>
              </a:rPr>
              <a:t>R	</a:t>
            </a:r>
            <a:r>
              <a:rPr dirty="0" sz="2350" spc="-1065">
                <a:latin typeface="Times New Roman"/>
                <a:cs typeface="Times New Roman"/>
              </a:rPr>
              <a:t></a:t>
            </a:r>
            <a:r>
              <a:rPr dirty="0" sz="2350" spc="35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R	R	</a:t>
            </a:r>
            <a:r>
              <a:rPr dirty="0" sz="2350" spc="-1065">
                <a:latin typeface="Times New Roman"/>
                <a:cs typeface="Times New Roman"/>
              </a:rPr>
              <a:t></a:t>
            </a:r>
            <a:r>
              <a:rPr dirty="0" sz="2350" spc="-65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282702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0407" y="282702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0" y="59436"/>
                </a:move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7755" y="288645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0407" y="21595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0407" y="21595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0" y="59436"/>
                </a:move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57755" y="2215895"/>
            <a:ext cx="288290" cy="3175"/>
          </a:xfrm>
          <a:custGeom>
            <a:avLst/>
            <a:gdLst/>
            <a:ahLst/>
            <a:cxnLst/>
            <a:rect l="l" t="t" r="r" b="b"/>
            <a:pathLst>
              <a:path w="288289" h="3175">
                <a:moveTo>
                  <a:pt x="0" y="3048"/>
                </a:moveTo>
                <a:lnTo>
                  <a:pt x="288036" y="3048"/>
                </a:lnTo>
                <a:lnTo>
                  <a:pt x="2880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22547" y="248564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547" y="248564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0" y="59436"/>
                </a:move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1343" y="4786"/>
                </a:lnTo>
                <a:lnTo>
                  <a:pt x="100203" y="17716"/>
                </a:lnTo>
                <a:lnTo>
                  <a:pt x="112775" y="36647"/>
                </a:lnTo>
                <a:lnTo>
                  <a:pt x="117348" y="59436"/>
                </a:lnTo>
                <a:lnTo>
                  <a:pt x="112775" y="82224"/>
                </a:lnTo>
                <a:lnTo>
                  <a:pt x="100203" y="101155"/>
                </a:lnTo>
                <a:lnTo>
                  <a:pt x="81343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2884" y="254507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57044" y="2087879"/>
            <a:ext cx="893444" cy="911860"/>
          </a:xfrm>
          <a:custGeom>
            <a:avLst/>
            <a:gdLst/>
            <a:ahLst/>
            <a:cxnLst/>
            <a:rect l="l" t="t" r="r" b="b"/>
            <a:pathLst>
              <a:path w="893444" h="911860">
                <a:moveTo>
                  <a:pt x="0" y="911352"/>
                </a:moveTo>
                <a:lnTo>
                  <a:pt x="0" y="0"/>
                </a:lnTo>
                <a:lnTo>
                  <a:pt x="893063" y="455676"/>
                </a:lnTo>
                <a:lnTo>
                  <a:pt x="0" y="91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57044" y="2087879"/>
            <a:ext cx="893444" cy="911860"/>
          </a:xfrm>
          <a:custGeom>
            <a:avLst/>
            <a:gdLst/>
            <a:ahLst/>
            <a:cxnLst/>
            <a:rect l="l" t="t" r="r" b="b"/>
            <a:pathLst>
              <a:path w="893444" h="911860">
                <a:moveTo>
                  <a:pt x="0" y="0"/>
                </a:moveTo>
                <a:lnTo>
                  <a:pt x="893063" y="455676"/>
                </a:lnTo>
                <a:lnTo>
                  <a:pt x="0" y="91135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45792" y="288645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0107" y="254508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5792" y="221589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1239" y="28300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46960" y="277368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11277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13432" y="2267711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22717" y="2349989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4400" y="2133624"/>
            <a:ext cx="583565" cy="975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405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350520">
              <a:lnSpc>
                <a:spcPct val="100000"/>
              </a:lnSpc>
              <a:spcBef>
                <a:spcPts val="148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2800" y="2444496"/>
            <a:ext cx="1554480" cy="1344295"/>
          </a:xfrm>
          <a:custGeom>
            <a:avLst/>
            <a:gdLst/>
            <a:ahLst/>
            <a:cxnLst/>
            <a:rect l="l" t="t" r="r" b="b"/>
            <a:pathLst>
              <a:path w="1554479" h="1344295">
                <a:moveTo>
                  <a:pt x="0" y="0"/>
                </a:moveTo>
                <a:lnTo>
                  <a:pt x="1554480" y="0"/>
                </a:lnTo>
                <a:lnTo>
                  <a:pt x="1554480" y="1344167"/>
                </a:lnTo>
                <a:lnTo>
                  <a:pt x="0" y="1344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44211" y="247802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008" y="129540"/>
                </a:moveTo>
                <a:lnTo>
                  <a:pt x="39219" y="124444"/>
                </a:lnTo>
                <a:lnTo>
                  <a:pt x="18859" y="110490"/>
                </a:lnTo>
                <a:lnTo>
                  <a:pt x="5072" y="89677"/>
                </a:lnTo>
                <a:lnTo>
                  <a:pt x="0" y="64008"/>
                </a:lnTo>
                <a:lnTo>
                  <a:pt x="5072" y="39219"/>
                </a:lnTo>
                <a:lnTo>
                  <a:pt x="18859" y="18859"/>
                </a:lnTo>
                <a:lnTo>
                  <a:pt x="39219" y="5072"/>
                </a:lnTo>
                <a:lnTo>
                  <a:pt x="64008" y="0"/>
                </a:lnTo>
                <a:lnTo>
                  <a:pt x="89677" y="5072"/>
                </a:lnTo>
                <a:lnTo>
                  <a:pt x="110489" y="18859"/>
                </a:lnTo>
                <a:lnTo>
                  <a:pt x="124444" y="39219"/>
                </a:lnTo>
                <a:lnTo>
                  <a:pt x="129539" y="64008"/>
                </a:lnTo>
                <a:lnTo>
                  <a:pt x="124444" y="89677"/>
                </a:lnTo>
                <a:lnTo>
                  <a:pt x="110489" y="110490"/>
                </a:lnTo>
                <a:lnTo>
                  <a:pt x="89677" y="124444"/>
                </a:lnTo>
                <a:lnTo>
                  <a:pt x="64008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44211" y="247802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64008"/>
                </a:moveTo>
                <a:lnTo>
                  <a:pt x="5072" y="39219"/>
                </a:lnTo>
                <a:lnTo>
                  <a:pt x="18859" y="18859"/>
                </a:lnTo>
                <a:lnTo>
                  <a:pt x="39219" y="5072"/>
                </a:lnTo>
                <a:lnTo>
                  <a:pt x="64008" y="0"/>
                </a:lnTo>
                <a:lnTo>
                  <a:pt x="89677" y="5072"/>
                </a:lnTo>
                <a:lnTo>
                  <a:pt x="110489" y="18859"/>
                </a:lnTo>
                <a:lnTo>
                  <a:pt x="124444" y="39219"/>
                </a:lnTo>
                <a:lnTo>
                  <a:pt x="129539" y="64008"/>
                </a:lnTo>
                <a:lnTo>
                  <a:pt x="124444" y="89677"/>
                </a:lnTo>
                <a:lnTo>
                  <a:pt x="110489" y="110490"/>
                </a:lnTo>
                <a:lnTo>
                  <a:pt x="89677" y="124444"/>
                </a:lnTo>
                <a:lnTo>
                  <a:pt x="64008" y="129540"/>
                </a:lnTo>
                <a:lnTo>
                  <a:pt x="39219" y="124444"/>
                </a:lnTo>
                <a:lnTo>
                  <a:pt x="18859" y="110490"/>
                </a:lnTo>
                <a:lnTo>
                  <a:pt x="5072" y="89677"/>
                </a:lnTo>
                <a:lnTo>
                  <a:pt x="0" y="64008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76927" y="2542032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283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2064" y="251764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4383" y="48768"/>
                </a:moveTo>
                <a:lnTo>
                  <a:pt x="14787" y="46886"/>
                </a:lnTo>
                <a:lnTo>
                  <a:pt x="7048" y="41719"/>
                </a:lnTo>
                <a:lnTo>
                  <a:pt x="1881" y="33980"/>
                </a:lnTo>
                <a:lnTo>
                  <a:pt x="0" y="24384"/>
                </a:lnTo>
                <a:lnTo>
                  <a:pt x="1881" y="14787"/>
                </a:lnTo>
                <a:lnTo>
                  <a:pt x="7048" y="7048"/>
                </a:lnTo>
                <a:lnTo>
                  <a:pt x="14787" y="1881"/>
                </a:lnTo>
                <a:lnTo>
                  <a:pt x="24383" y="0"/>
                </a:lnTo>
                <a:lnTo>
                  <a:pt x="33980" y="1881"/>
                </a:lnTo>
                <a:lnTo>
                  <a:pt x="41719" y="7048"/>
                </a:lnTo>
                <a:lnTo>
                  <a:pt x="46886" y="14787"/>
                </a:lnTo>
                <a:lnTo>
                  <a:pt x="48767" y="24384"/>
                </a:lnTo>
                <a:lnTo>
                  <a:pt x="46886" y="33980"/>
                </a:lnTo>
                <a:lnTo>
                  <a:pt x="41719" y="41719"/>
                </a:lnTo>
                <a:lnTo>
                  <a:pt x="33980" y="46886"/>
                </a:lnTo>
                <a:lnTo>
                  <a:pt x="24383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22064" y="251764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767" y="24384"/>
                </a:moveTo>
                <a:lnTo>
                  <a:pt x="46886" y="14787"/>
                </a:lnTo>
                <a:lnTo>
                  <a:pt x="41719" y="7048"/>
                </a:lnTo>
                <a:lnTo>
                  <a:pt x="33980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980"/>
                </a:lnTo>
                <a:lnTo>
                  <a:pt x="7048" y="41719"/>
                </a:lnTo>
                <a:lnTo>
                  <a:pt x="14787" y="46886"/>
                </a:lnTo>
                <a:lnTo>
                  <a:pt x="24383" y="48768"/>
                </a:lnTo>
                <a:lnTo>
                  <a:pt x="33980" y="46886"/>
                </a:lnTo>
                <a:lnTo>
                  <a:pt x="41719" y="41719"/>
                </a:lnTo>
                <a:lnTo>
                  <a:pt x="46886" y="33980"/>
                </a:lnTo>
                <a:lnTo>
                  <a:pt x="48767" y="24384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92523" y="374904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394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44923" y="3461003"/>
            <a:ext cx="1905" cy="288290"/>
          </a:xfrm>
          <a:custGeom>
            <a:avLst/>
            <a:gdLst/>
            <a:ahLst/>
            <a:cxnLst/>
            <a:rect l="l" t="t" r="r" b="b"/>
            <a:pathLst>
              <a:path w="1904" h="288289">
                <a:moveTo>
                  <a:pt x="0" y="0"/>
                </a:moveTo>
                <a:lnTo>
                  <a:pt x="1524" y="2880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7210" y="2566416"/>
            <a:ext cx="0" cy="248920"/>
          </a:xfrm>
          <a:custGeom>
            <a:avLst/>
            <a:gdLst/>
            <a:ahLst/>
            <a:cxnLst/>
            <a:rect l="l" t="t" r="r" b="b"/>
            <a:pathLst>
              <a:path w="0" h="248919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8140" y="3139440"/>
            <a:ext cx="352425" cy="247015"/>
          </a:xfrm>
          <a:custGeom>
            <a:avLst/>
            <a:gdLst/>
            <a:ahLst/>
            <a:cxnLst/>
            <a:rect l="l" t="t" r="r" b="b"/>
            <a:pathLst>
              <a:path w="352425" h="247014">
                <a:moveTo>
                  <a:pt x="352043" y="246887"/>
                </a:moveTo>
                <a:lnTo>
                  <a:pt x="0" y="246887"/>
                </a:lnTo>
                <a:lnTo>
                  <a:pt x="176783" y="0"/>
                </a:lnTo>
                <a:lnTo>
                  <a:pt x="352043" y="246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8140" y="3139440"/>
            <a:ext cx="352425" cy="247015"/>
          </a:xfrm>
          <a:custGeom>
            <a:avLst/>
            <a:gdLst/>
            <a:ahLst/>
            <a:cxnLst/>
            <a:rect l="l" t="t" r="r" b="b"/>
            <a:pathLst>
              <a:path w="352425" h="247014">
                <a:moveTo>
                  <a:pt x="352043" y="246887"/>
                </a:moveTo>
                <a:lnTo>
                  <a:pt x="176783" y="0"/>
                </a:lnTo>
                <a:lnTo>
                  <a:pt x="0" y="246887"/>
                </a:lnTo>
                <a:lnTo>
                  <a:pt x="352043" y="246887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8140" y="313944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043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20184" y="3139440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68140" y="3089148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72711" y="2889503"/>
            <a:ext cx="352425" cy="247015"/>
          </a:xfrm>
          <a:custGeom>
            <a:avLst/>
            <a:gdLst/>
            <a:ahLst/>
            <a:cxnLst/>
            <a:rect l="l" t="t" r="r" b="b"/>
            <a:pathLst>
              <a:path w="352425" h="247014">
                <a:moveTo>
                  <a:pt x="175260" y="246888"/>
                </a:moveTo>
                <a:lnTo>
                  <a:pt x="0" y="0"/>
                </a:lnTo>
                <a:lnTo>
                  <a:pt x="352044" y="0"/>
                </a:lnTo>
                <a:lnTo>
                  <a:pt x="175260" y="246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72711" y="2889503"/>
            <a:ext cx="352425" cy="247015"/>
          </a:xfrm>
          <a:custGeom>
            <a:avLst/>
            <a:gdLst/>
            <a:ahLst/>
            <a:cxnLst/>
            <a:rect l="l" t="t" r="r" b="b"/>
            <a:pathLst>
              <a:path w="352425" h="247014">
                <a:moveTo>
                  <a:pt x="352044" y="0"/>
                </a:moveTo>
                <a:lnTo>
                  <a:pt x="175260" y="246888"/>
                </a:lnTo>
                <a:lnTo>
                  <a:pt x="0" y="0"/>
                </a:lnTo>
                <a:lnTo>
                  <a:pt x="352044" y="0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2711" y="313639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 h="0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44923" y="2814827"/>
            <a:ext cx="3175" cy="646430"/>
          </a:xfrm>
          <a:custGeom>
            <a:avLst/>
            <a:gdLst/>
            <a:ahLst/>
            <a:cxnLst/>
            <a:rect l="l" t="t" r="r" b="b"/>
            <a:pathLst>
              <a:path w="3175" h="646429">
                <a:moveTo>
                  <a:pt x="0" y="646175"/>
                </a:moveTo>
                <a:lnTo>
                  <a:pt x="304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05072" y="2540508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 h="0">
                <a:moveTo>
                  <a:pt x="0" y="0"/>
                </a:moveTo>
                <a:lnTo>
                  <a:pt x="3192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76421" y="254050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920493" y="2275277"/>
            <a:ext cx="30734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24066" y="2903182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43530" y="3079439"/>
            <a:ext cx="14922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31927" y="2945895"/>
            <a:ext cx="64071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±</a:t>
            </a:r>
            <a:r>
              <a:rPr dirty="0" sz="2400" spc="-27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83864" y="4538472"/>
            <a:ext cx="843280" cy="954405"/>
          </a:xfrm>
          <a:custGeom>
            <a:avLst/>
            <a:gdLst/>
            <a:ahLst/>
            <a:cxnLst/>
            <a:rect l="l" t="t" r="r" b="b"/>
            <a:pathLst>
              <a:path w="843279" h="954404">
                <a:moveTo>
                  <a:pt x="842771" y="954024"/>
                </a:moveTo>
                <a:lnTo>
                  <a:pt x="842771" y="0"/>
                </a:ln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45892" y="4369308"/>
            <a:ext cx="233679" cy="330835"/>
          </a:xfrm>
          <a:custGeom>
            <a:avLst/>
            <a:gdLst/>
            <a:ahLst/>
            <a:cxnLst/>
            <a:rect l="l" t="t" r="r" b="b"/>
            <a:pathLst>
              <a:path w="233680" h="330835">
                <a:moveTo>
                  <a:pt x="0" y="330708"/>
                </a:moveTo>
                <a:lnTo>
                  <a:pt x="0" y="0"/>
                </a:lnTo>
                <a:lnTo>
                  <a:pt x="233172" y="166116"/>
                </a:lnTo>
                <a:lnTo>
                  <a:pt x="0" y="330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45892" y="4369308"/>
            <a:ext cx="233679" cy="330835"/>
          </a:xfrm>
          <a:custGeom>
            <a:avLst/>
            <a:gdLst/>
            <a:ahLst/>
            <a:cxnLst/>
            <a:rect l="l" t="t" r="r" b="b"/>
            <a:pathLst>
              <a:path w="233680" h="330835">
                <a:moveTo>
                  <a:pt x="0" y="330708"/>
                </a:moveTo>
                <a:lnTo>
                  <a:pt x="233172" y="166116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71444" y="4369308"/>
            <a:ext cx="15240" cy="330835"/>
          </a:xfrm>
          <a:custGeom>
            <a:avLst/>
            <a:gdLst/>
            <a:ahLst/>
            <a:cxnLst/>
            <a:rect l="l" t="t" r="r" b="b"/>
            <a:pathLst>
              <a:path w="15239" h="330835">
                <a:moveTo>
                  <a:pt x="0" y="0"/>
                </a:moveTo>
                <a:lnTo>
                  <a:pt x="15240" y="0"/>
                </a:lnTo>
                <a:lnTo>
                  <a:pt x="15240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31819" y="470001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79064" y="4369308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80588" y="4373880"/>
            <a:ext cx="233679" cy="330835"/>
          </a:xfrm>
          <a:custGeom>
            <a:avLst/>
            <a:gdLst/>
            <a:ahLst/>
            <a:cxnLst/>
            <a:rect l="l" t="t" r="r" b="b"/>
            <a:pathLst>
              <a:path w="233679" h="330835">
                <a:moveTo>
                  <a:pt x="233171" y="330708"/>
                </a:moveTo>
                <a:lnTo>
                  <a:pt x="0" y="164591"/>
                </a:lnTo>
                <a:lnTo>
                  <a:pt x="233171" y="0"/>
                </a:lnTo>
                <a:lnTo>
                  <a:pt x="233171" y="330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80588" y="4373880"/>
            <a:ext cx="233679" cy="330835"/>
          </a:xfrm>
          <a:custGeom>
            <a:avLst/>
            <a:gdLst/>
            <a:ahLst/>
            <a:cxnLst/>
            <a:rect l="l" t="t" r="r" b="b"/>
            <a:pathLst>
              <a:path w="233679" h="330835">
                <a:moveTo>
                  <a:pt x="233171" y="330708"/>
                </a:moveTo>
                <a:lnTo>
                  <a:pt x="0" y="164591"/>
                </a:lnTo>
                <a:lnTo>
                  <a:pt x="233171" y="0"/>
                </a:lnTo>
                <a:lnTo>
                  <a:pt x="233171" y="3307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2968" y="4373880"/>
            <a:ext cx="15240" cy="330835"/>
          </a:xfrm>
          <a:custGeom>
            <a:avLst/>
            <a:gdLst/>
            <a:ahLst/>
            <a:cxnLst/>
            <a:rect l="l" t="t" r="r" b="b"/>
            <a:pathLst>
              <a:path w="15239" h="330835">
                <a:moveTo>
                  <a:pt x="0" y="0"/>
                </a:moveTo>
                <a:lnTo>
                  <a:pt x="15240" y="0"/>
                </a:lnTo>
                <a:lnTo>
                  <a:pt x="15240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75788" y="4535423"/>
            <a:ext cx="608330" cy="3175"/>
          </a:xfrm>
          <a:custGeom>
            <a:avLst/>
            <a:gdLst/>
            <a:ahLst/>
            <a:cxnLst/>
            <a:rect l="l" t="t" r="r" b="b"/>
            <a:pathLst>
              <a:path w="608329" h="3175">
                <a:moveTo>
                  <a:pt x="0" y="0"/>
                </a:moveTo>
                <a:lnTo>
                  <a:pt x="608075" y="304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22575" y="4535423"/>
            <a:ext cx="553720" cy="620395"/>
          </a:xfrm>
          <a:custGeom>
            <a:avLst/>
            <a:gdLst/>
            <a:ahLst/>
            <a:cxnLst/>
            <a:rect l="l" t="t" r="r" b="b"/>
            <a:pathLst>
              <a:path w="553719" h="620395">
                <a:moveTo>
                  <a:pt x="0" y="620268"/>
                </a:moveTo>
                <a:lnTo>
                  <a:pt x="0" y="0"/>
                </a:lnTo>
                <a:lnTo>
                  <a:pt x="55321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279127" y="6793995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4792" y="2310383"/>
            <a:ext cx="4145279" cy="1016635"/>
          </a:xfrm>
          <a:prstGeom prst="rect">
            <a:avLst/>
          </a:prstGeom>
          <a:solidFill>
            <a:srgbClr val="EDEBE1"/>
          </a:solidFill>
        </p:spPr>
        <p:txBody>
          <a:bodyPr wrap="square" lIns="0" tIns="40005" rIns="0" bIns="0" rtlCol="0" vert="horz">
            <a:spAutoFit/>
          </a:bodyPr>
          <a:lstStyle/>
          <a:p>
            <a:pPr marL="222250" indent="52705">
              <a:lnSpc>
                <a:spcPct val="100000"/>
              </a:lnSpc>
              <a:spcBef>
                <a:spcPts val="315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 </a:t>
            </a:r>
            <a:r>
              <a:rPr dirty="0" sz="2400" spc="10">
                <a:latin typeface="Times New Roman"/>
                <a:cs typeface="Times New Roman"/>
              </a:rPr>
              <a:t>&lt; V</a:t>
            </a:r>
            <a:r>
              <a:rPr dirty="0" baseline="-20833" sz="2400" spc="15">
                <a:latin typeface="Times New Roman"/>
                <a:cs typeface="Times New Roman"/>
              </a:rPr>
              <a:t>REF </a:t>
            </a:r>
            <a:r>
              <a:rPr dirty="0" sz="2400" spc="-10">
                <a:latin typeface="宋体"/>
                <a:cs typeface="宋体"/>
              </a:rPr>
              <a:t>时，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OL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1440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 </a:t>
            </a:r>
            <a:r>
              <a:rPr dirty="0" sz="2400" spc="10">
                <a:latin typeface="Times New Roman"/>
                <a:cs typeface="Times New Roman"/>
              </a:rPr>
              <a:t>&gt; V</a:t>
            </a:r>
            <a:r>
              <a:rPr dirty="0" baseline="-20833" sz="2400" spc="15">
                <a:latin typeface="Times New Roman"/>
                <a:cs typeface="Times New Roman"/>
              </a:rPr>
              <a:t>REF </a:t>
            </a:r>
            <a:r>
              <a:rPr dirty="0" sz="2400" spc="-10">
                <a:latin typeface="宋体"/>
                <a:cs typeface="宋体"/>
              </a:rPr>
              <a:t>时，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OH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592067" y="2471927"/>
            <a:ext cx="413384" cy="144780"/>
          </a:xfrm>
          <a:custGeom>
            <a:avLst/>
            <a:gdLst/>
            <a:ahLst/>
            <a:cxnLst/>
            <a:rect l="l" t="t" r="r" b="b"/>
            <a:pathLst>
              <a:path w="413385" h="144780">
                <a:moveTo>
                  <a:pt x="0" y="0"/>
                </a:moveTo>
                <a:lnTo>
                  <a:pt x="413004" y="0"/>
                </a:lnTo>
                <a:lnTo>
                  <a:pt x="413004" y="144780"/>
                </a:lnTo>
                <a:lnTo>
                  <a:pt x="0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85972" y="2465832"/>
            <a:ext cx="425450" cy="157480"/>
          </a:xfrm>
          <a:custGeom>
            <a:avLst/>
            <a:gdLst/>
            <a:ahLst/>
            <a:cxnLst/>
            <a:rect l="l" t="t" r="r" b="b"/>
            <a:pathLst>
              <a:path w="425450" h="157480">
                <a:moveTo>
                  <a:pt x="425195" y="156972"/>
                </a:moveTo>
                <a:lnTo>
                  <a:pt x="0" y="156972"/>
                </a:lnTo>
                <a:lnTo>
                  <a:pt x="0" y="0"/>
                </a:lnTo>
                <a:lnTo>
                  <a:pt x="425195" y="0"/>
                </a:lnTo>
                <a:lnTo>
                  <a:pt x="425195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1"/>
                </a:lnTo>
                <a:lnTo>
                  <a:pt x="12192" y="144779"/>
                </a:lnTo>
                <a:lnTo>
                  <a:pt x="6096" y="144779"/>
                </a:lnTo>
                <a:lnTo>
                  <a:pt x="12192" y="150876"/>
                </a:lnTo>
                <a:lnTo>
                  <a:pt x="425195" y="150876"/>
                </a:lnTo>
                <a:lnTo>
                  <a:pt x="425195" y="156972"/>
                </a:lnTo>
                <a:close/>
              </a:path>
              <a:path w="425450" h="157480">
                <a:moveTo>
                  <a:pt x="12192" y="12191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close/>
              </a:path>
              <a:path w="425450" h="157480">
                <a:moveTo>
                  <a:pt x="413004" y="12191"/>
                </a:moveTo>
                <a:lnTo>
                  <a:pt x="12192" y="12191"/>
                </a:lnTo>
                <a:lnTo>
                  <a:pt x="12192" y="6096"/>
                </a:lnTo>
                <a:lnTo>
                  <a:pt x="413004" y="6096"/>
                </a:lnTo>
                <a:lnTo>
                  <a:pt x="413004" y="12191"/>
                </a:lnTo>
                <a:close/>
              </a:path>
              <a:path w="425450" h="157480">
                <a:moveTo>
                  <a:pt x="413004" y="150876"/>
                </a:moveTo>
                <a:lnTo>
                  <a:pt x="413004" y="6096"/>
                </a:lnTo>
                <a:lnTo>
                  <a:pt x="419100" y="12192"/>
                </a:lnTo>
                <a:lnTo>
                  <a:pt x="425195" y="12191"/>
                </a:lnTo>
                <a:lnTo>
                  <a:pt x="425195" y="144779"/>
                </a:lnTo>
                <a:lnTo>
                  <a:pt x="419100" y="144779"/>
                </a:lnTo>
                <a:lnTo>
                  <a:pt x="413004" y="150876"/>
                </a:lnTo>
                <a:close/>
              </a:path>
              <a:path w="425450" h="157480">
                <a:moveTo>
                  <a:pt x="425195" y="12191"/>
                </a:moveTo>
                <a:lnTo>
                  <a:pt x="419100" y="12192"/>
                </a:lnTo>
                <a:lnTo>
                  <a:pt x="413004" y="6096"/>
                </a:lnTo>
                <a:lnTo>
                  <a:pt x="425195" y="6096"/>
                </a:lnTo>
                <a:lnTo>
                  <a:pt x="425195" y="12191"/>
                </a:lnTo>
                <a:close/>
              </a:path>
              <a:path w="425450" h="157480">
                <a:moveTo>
                  <a:pt x="12192" y="150876"/>
                </a:moveTo>
                <a:lnTo>
                  <a:pt x="6096" y="144779"/>
                </a:lnTo>
                <a:lnTo>
                  <a:pt x="12192" y="144779"/>
                </a:lnTo>
                <a:lnTo>
                  <a:pt x="12192" y="150876"/>
                </a:lnTo>
                <a:close/>
              </a:path>
              <a:path w="425450" h="157480">
                <a:moveTo>
                  <a:pt x="413004" y="150876"/>
                </a:moveTo>
                <a:lnTo>
                  <a:pt x="12192" y="150876"/>
                </a:lnTo>
                <a:lnTo>
                  <a:pt x="12192" y="144779"/>
                </a:lnTo>
                <a:lnTo>
                  <a:pt x="413004" y="144779"/>
                </a:lnTo>
                <a:lnTo>
                  <a:pt x="413004" y="150876"/>
                </a:lnTo>
                <a:close/>
              </a:path>
              <a:path w="425450" h="157480">
                <a:moveTo>
                  <a:pt x="425195" y="150876"/>
                </a:moveTo>
                <a:lnTo>
                  <a:pt x="413004" y="150876"/>
                </a:lnTo>
                <a:lnTo>
                  <a:pt x="419100" y="144779"/>
                </a:lnTo>
                <a:lnTo>
                  <a:pt x="425195" y="144779"/>
                </a:lnTo>
                <a:lnTo>
                  <a:pt x="425195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682990" y="2074211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716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10"/>
              <a:t>④</a:t>
            </a:r>
            <a:r>
              <a:rPr dirty="0" sz="2800" spc="1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OH</a:t>
            </a:r>
            <a:r>
              <a:rPr dirty="0" sz="2800" spc="10"/>
              <a:t>和</a:t>
            </a:r>
            <a:r>
              <a:rPr dirty="0" sz="2800" spc="10"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latin typeface="Times New Roman"/>
                <a:cs typeface="Times New Roman"/>
              </a:rPr>
              <a:t>OL</a:t>
            </a:r>
            <a:r>
              <a:rPr dirty="0" sz="2800" spc="10"/>
              <a:t>的控制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18474" y="3886189"/>
            <a:ext cx="3689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93339" y="4695825"/>
            <a:ext cx="926465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80" u="heavy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±</a:t>
            </a:r>
            <a:r>
              <a:rPr dirty="0" sz="2400" spc="-27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2668" y="1327404"/>
            <a:ext cx="9144000" cy="462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9370" rIns="0" bIns="0" rtlCol="0" vert="horz">
            <a:spAutoFit/>
          </a:bodyPr>
          <a:lstStyle/>
          <a:p>
            <a:pPr marL="2303780">
              <a:lnSpc>
                <a:spcPct val="100000"/>
              </a:lnSpc>
              <a:spcBef>
                <a:spcPts val="310"/>
              </a:spcBef>
            </a:pPr>
            <a:r>
              <a:rPr dirty="0" sz="2400" spc="10">
                <a:latin typeface="宋体"/>
                <a:cs typeface="宋体"/>
              </a:rPr>
              <a:t>前提：</a:t>
            </a:r>
            <a:r>
              <a:rPr dirty="0" sz="2400" spc="10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宋体"/>
                <a:cs typeface="宋体"/>
              </a:rPr>
              <a:t>的电源电压值显著大于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48622" y="740568"/>
            <a:ext cx="36982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利用稳压二极管的限幅功能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5400" y="5084063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19" h="123825">
                <a:moveTo>
                  <a:pt x="60960" y="123444"/>
                </a:moveTo>
                <a:lnTo>
                  <a:pt x="36647" y="118610"/>
                </a:lnTo>
                <a:lnTo>
                  <a:pt x="17335" y="105346"/>
                </a:lnTo>
                <a:lnTo>
                  <a:pt x="4595" y="85510"/>
                </a:lnTo>
                <a:lnTo>
                  <a:pt x="0" y="60960"/>
                </a:lnTo>
                <a:lnTo>
                  <a:pt x="4595" y="37290"/>
                </a:lnTo>
                <a:lnTo>
                  <a:pt x="17335" y="17907"/>
                </a:lnTo>
                <a:lnTo>
                  <a:pt x="36647" y="4810"/>
                </a:lnTo>
                <a:lnTo>
                  <a:pt x="60960" y="0"/>
                </a:lnTo>
                <a:lnTo>
                  <a:pt x="84629" y="4810"/>
                </a:lnTo>
                <a:lnTo>
                  <a:pt x="104013" y="17907"/>
                </a:lnTo>
                <a:lnTo>
                  <a:pt x="117109" y="37290"/>
                </a:lnTo>
                <a:lnTo>
                  <a:pt x="121920" y="60960"/>
                </a:lnTo>
                <a:lnTo>
                  <a:pt x="117109" y="85510"/>
                </a:lnTo>
                <a:lnTo>
                  <a:pt x="104013" y="105346"/>
                </a:lnTo>
                <a:lnTo>
                  <a:pt x="84629" y="118610"/>
                </a:lnTo>
                <a:lnTo>
                  <a:pt x="60960" y="123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95400" y="5084063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19" h="123825">
                <a:moveTo>
                  <a:pt x="0" y="60960"/>
                </a:moveTo>
                <a:lnTo>
                  <a:pt x="4595" y="37290"/>
                </a:lnTo>
                <a:lnTo>
                  <a:pt x="17335" y="17907"/>
                </a:lnTo>
                <a:lnTo>
                  <a:pt x="36647" y="4810"/>
                </a:lnTo>
                <a:lnTo>
                  <a:pt x="60960" y="0"/>
                </a:lnTo>
                <a:lnTo>
                  <a:pt x="84629" y="4810"/>
                </a:lnTo>
                <a:lnTo>
                  <a:pt x="104013" y="17907"/>
                </a:lnTo>
                <a:lnTo>
                  <a:pt x="117109" y="37290"/>
                </a:lnTo>
                <a:lnTo>
                  <a:pt x="121920" y="60960"/>
                </a:lnTo>
                <a:lnTo>
                  <a:pt x="117109" y="85510"/>
                </a:lnTo>
                <a:lnTo>
                  <a:pt x="104013" y="105346"/>
                </a:lnTo>
                <a:lnTo>
                  <a:pt x="84629" y="118610"/>
                </a:lnTo>
                <a:lnTo>
                  <a:pt x="60960" y="123444"/>
                </a:lnTo>
                <a:lnTo>
                  <a:pt x="36647" y="118610"/>
                </a:lnTo>
                <a:lnTo>
                  <a:pt x="17335" y="105346"/>
                </a:lnTo>
                <a:lnTo>
                  <a:pt x="4595" y="85510"/>
                </a:lnTo>
                <a:lnTo>
                  <a:pt x="0" y="6096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17319" y="5145023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48127" y="5009388"/>
            <a:ext cx="928369" cy="946785"/>
          </a:xfrm>
          <a:custGeom>
            <a:avLst/>
            <a:gdLst/>
            <a:ahLst/>
            <a:cxnLst/>
            <a:rect l="l" t="t" r="r" b="b"/>
            <a:pathLst>
              <a:path w="928370" h="946785">
                <a:moveTo>
                  <a:pt x="0" y="946404"/>
                </a:moveTo>
                <a:lnTo>
                  <a:pt x="0" y="0"/>
                </a:lnTo>
                <a:lnTo>
                  <a:pt x="928116" y="473964"/>
                </a:lnTo>
                <a:lnTo>
                  <a:pt x="0" y="946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548127" y="5009388"/>
            <a:ext cx="928369" cy="946785"/>
          </a:xfrm>
          <a:custGeom>
            <a:avLst/>
            <a:gdLst/>
            <a:ahLst/>
            <a:cxnLst/>
            <a:rect l="l" t="t" r="r" b="b"/>
            <a:pathLst>
              <a:path w="928370" h="946785">
                <a:moveTo>
                  <a:pt x="0" y="0"/>
                </a:moveTo>
                <a:lnTo>
                  <a:pt x="928116" y="473964"/>
                </a:lnTo>
                <a:lnTo>
                  <a:pt x="0" y="946404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32304" y="583996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76244" y="548487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 h="0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32304" y="514350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95372" y="5780532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 h="0">
                <a:moveTo>
                  <a:pt x="0" y="0"/>
                </a:moveTo>
                <a:lnTo>
                  <a:pt x="9905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41092" y="572262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92067" y="548487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81855" y="548487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 h="0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18559" y="5401055"/>
            <a:ext cx="463550" cy="175260"/>
          </a:xfrm>
          <a:custGeom>
            <a:avLst/>
            <a:gdLst/>
            <a:ahLst/>
            <a:cxnLst/>
            <a:rect l="l" t="t" r="r" b="b"/>
            <a:pathLst>
              <a:path w="463550" h="175260">
                <a:moveTo>
                  <a:pt x="0" y="0"/>
                </a:moveTo>
                <a:lnTo>
                  <a:pt x="463296" y="0"/>
                </a:lnTo>
                <a:lnTo>
                  <a:pt x="463296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18559" y="5401055"/>
            <a:ext cx="463550" cy="175260"/>
          </a:xfrm>
          <a:custGeom>
            <a:avLst/>
            <a:gdLst/>
            <a:ahLst/>
            <a:cxnLst/>
            <a:rect l="l" t="t" r="r" b="b"/>
            <a:pathLst>
              <a:path w="463550" h="175260">
                <a:moveTo>
                  <a:pt x="463296" y="175260"/>
                </a:moveTo>
                <a:lnTo>
                  <a:pt x="463296" y="0"/>
                </a:lnTo>
                <a:lnTo>
                  <a:pt x="0" y="0"/>
                </a:lnTo>
                <a:lnTo>
                  <a:pt x="0" y="175260"/>
                </a:lnTo>
                <a:lnTo>
                  <a:pt x="463296" y="17526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00372" y="542239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60960" y="123444"/>
                </a:moveTo>
                <a:lnTo>
                  <a:pt x="37290" y="118633"/>
                </a:lnTo>
                <a:lnTo>
                  <a:pt x="17907" y="105537"/>
                </a:lnTo>
                <a:lnTo>
                  <a:pt x="4810" y="86153"/>
                </a:lnTo>
                <a:lnTo>
                  <a:pt x="0" y="62484"/>
                </a:lnTo>
                <a:lnTo>
                  <a:pt x="4810" y="37933"/>
                </a:lnTo>
                <a:lnTo>
                  <a:pt x="17907" y="18097"/>
                </a:lnTo>
                <a:lnTo>
                  <a:pt x="37290" y="4833"/>
                </a:lnTo>
                <a:lnTo>
                  <a:pt x="60960" y="0"/>
                </a:lnTo>
                <a:lnTo>
                  <a:pt x="84629" y="4833"/>
                </a:lnTo>
                <a:lnTo>
                  <a:pt x="104013" y="18097"/>
                </a:lnTo>
                <a:lnTo>
                  <a:pt x="117109" y="37933"/>
                </a:lnTo>
                <a:lnTo>
                  <a:pt x="121920" y="62484"/>
                </a:lnTo>
                <a:lnTo>
                  <a:pt x="117109" y="86153"/>
                </a:lnTo>
                <a:lnTo>
                  <a:pt x="104013" y="105537"/>
                </a:lnTo>
                <a:lnTo>
                  <a:pt x="84629" y="118633"/>
                </a:lnTo>
                <a:lnTo>
                  <a:pt x="60960" y="123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00372" y="542239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0" y="62484"/>
                </a:moveTo>
                <a:lnTo>
                  <a:pt x="4810" y="37933"/>
                </a:lnTo>
                <a:lnTo>
                  <a:pt x="17907" y="18097"/>
                </a:lnTo>
                <a:lnTo>
                  <a:pt x="37290" y="4833"/>
                </a:lnTo>
                <a:lnTo>
                  <a:pt x="60960" y="0"/>
                </a:lnTo>
                <a:lnTo>
                  <a:pt x="84629" y="4833"/>
                </a:lnTo>
                <a:lnTo>
                  <a:pt x="104013" y="18097"/>
                </a:lnTo>
                <a:lnTo>
                  <a:pt x="117109" y="37933"/>
                </a:lnTo>
                <a:lnTo>
                  <a:pt x="121920" y="62484"/>
                </a:lnTo>
                <a:lnTo>
                  <a:pt x="117109" y="86153"/>
                </a:lnTo>
                <a:lnTo>
                  <a:pt x="104013" y="105537"/>
                </a:lnTo>
                <a:lnTo>
                  <a:pt x="84629" y="118633"/>
                </a:lnTo>
                <a:lnTo>
                  <a:pt x="60960" y="123444"/>
                </a:lnTo>
                <a:lnTo>
                  <a:pt x="37290" y="118633"/>
                </a:lnTo>
                <a:lnTo>
                  <a:pt x="17907" y="105537"/>
                </a:lnTo>
                <a:lnTo>
                  <a:pt x="4810" y="86153"/>
                </a:lnTo>
                <a:lnTo>
                  <a:pt x="0" y="6248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54067" y="548487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00728" y="54604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4384" y="47244"/>
                </a:moveTo>
                <a:lnTo>
                  <a:pt x="14787" y="45386"/>
                </a:lnTo>
                <a:lnTo>
                  <a:pt x="7048" y="40386"/>
                </a:lnTo>
                <a:lnTo>
                  <a:pt x="1881" y="33099"/>
                </a:lnTo>
                <a:lnTo>
                  <a:pt x="0" y="24384"/>
                </a:lnTo>
                <a:lnTo>
                  <a:pt x="1881" y="14787"/>
                </a:lnTo>
                <a:lnTo>
                  <a:pt x="7048" y="7048"/>
                </a:lnTo>
                <a:lnTo>
                  <a:pt x="14787" y="1881"/>
                </a:lnTo>
                <a:lnTo>
                  <a:pt x="24384" y="0"/>
                </a:lnTo>
                <a:lnTo>
                  <a:pt x="33099" y="1881"/>
                </a:lnTo>
                <a:lnTo>
                  <a:pt x="40386" y="7048"/>
                </a:lnTo>
                <a:lnTo>
                  <a:pt x="45386" y="14787"/>
                </a:lnTo>
                <a:lnTo>
                  <a:pt x="47244" y="24384"/>
                </a:lnTo>
                <a:lnTo>
                  <a:pt x="45386" y="33099"/>
                </a:lnTo>
                <a:lnTo>
                  <a:pt x="40386" y="40386"/>
                </a:lnTo>
                <a:lnTo>
                  <a:pt x="33099" y="45386"/>
                </a:lnTo>
                <a:lnTo>
                  <a:pt x="2438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00728" y="54604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96667" y="512216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22859" y="47244"/>
                </a:moveTo>
                <a:lnTo>
                  <a:pt x="14144" y="45362"/>
                </a:lnTo>
                <a:lnTo>
                  <a:pt x="6857" y="40195"/>
                </a:lnTo>
                <a:lnTo>
                  <a:pt x="1857" y="32456"/>
                </a:lnTo>
                <a:lnTo>
                  <a:pt x="0" y="22860"/>
                </a:lnTo>
                <a:lnTo>
                  <a:pt x="1857" y="14144"/>
                </a:lnTo>
                <a:lnTo>
                  <a:pt x="6857" y="6858"/>
                </a:lnTo>
                <a:lnTo>
                  <a:pt x="14144" y="1857"/>
                </a:lnTo>
                <a:lnTo>
                  <a:pt x="22859" y="0"/>
                </a:lnTo>
                <a:lnTo>
                  <a:pt x="31575" y="1857"/>
                </a:lnTo>
                <a:lnTo>
                  <a:pt x="38861" y="6858"/>
                </a:lnTo>
                <a:lnTo>
                  <a:pt x="43862" y="14144"/>
                </a:lnTo>
                <a:lnTo>
                  <a:pt x="45719" y="22860"/>
                </a:lnTo>
                <a:lnTo>
                  <a:pt x="43862" y="32456"/>
                </a:lnTo>
                <a:lnTo>
                  <a:pt x="38861" y="40195"/>
                </a:lnTo>
                <a:lnTo>
                  <a:pt x="31575" y="45362"/>
                </a:lnTo>
                <a:lnTo>
                  <a:pt x="22859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296667" y="512216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2860"/>
                </a:moveTo>
                <a:lnTo>
                  <a:pt x="43862" y="14144"/>
                </a:lnTo>
                <a:lnTo>
                  <a:pt x="38861" y="6858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4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6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348483" y="5143500"/>
            <a:ext cx="83820" cy="1905"/>
          </a:xfrm>
          <a:custGeom>
            <a:avLst/>
            <a:gdLst/>
            <a:ahLst/>
            <a:cxnLst/>
            <a:rect l="l" t="t" r="r" b="b"/>
            <a:pathLst>
              <a:path w="83819" h="1904">
                <a:moveTo>
                  <a:pt x="0" y="1523"/>
                </a:moveTo>
                <a:lnTo>
                  <a:pt x="83820" y="1523"/>
                </a:lnTo>
                <a:lnTo>
                  <a:pt x="838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91055" y="51450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80844" y="51450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115823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16024" y="5061203"/>
            <a:ext cx="464820" cy="175260"/>
          </a:xfrm>
          <a:custGeom>
            <a:avLst/>
            <a:gdLst/>
            <a:ahLst/>
            <a:cxnLst/>
            <a:rect l="l" t="t" r="r" b="b"/>
            <a:pathLst>
              <a:path w="464819" h="175260">
                <a:moveTo>
                  <a:pt x="0" y="0"/>
                </a:moveTo>
                <a:lnTo>
                  <a:pt x="464820" y="0"/>
                </a:lnTo>
                <a:lnTo>
                  <a:pt x="464820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16024" y="5061203"/>
            <a:ext cx="464820" cy="175260"/>
          </a:xfrm>
          <a:custGeom>
            <a:avLst/>
            <a:gdLst/>
            <a:ahLst/>
            <a:cxnLst/>
            <a:rect l="l" t="t" r="r" b="b"/>
            <a:pathLst>
              <a:path w="464819" h="175260">
                <a:moveTo>
                  <a:pt x="464820" y="175260"/>
                </a:moveTo>
                <a:lnTo>
                  <a:pt x="464820" y="0"/>
                </a:lnTo>
                <a:lnTo>
                  <a:pt x="0" y="0"/>
                </a:lnTo>
                <a:lnTo>
                  <a:pt x="0" y="175260"/>
                </a:lnTo>
                <a:lnTo>
                  <a:pt x="464820" y="17526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17319" y="583996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91055" y="583996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80844" y="583996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 h="0">
                <a:moveTo>
                  <a:pt x="115823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16024" y="5756148"/>
            <a:ext cx="464820" cy="175260"/>
          </a:xfrm>
          <a:custGeom>
            <a:avLst/>
            <a:gdLst/>
            <a:ahLst/>
            <a:cxnLst/>
            <a:rect l="l" t="t" r="r" b="b"/>
            <a:pathLst>
              <a:path w="464819" h="175260">
                <a:moveTo>
                  <a:pt x="0" y="0"/>
                </a:moveTo>
                <a:lnTo>
                  <a:pt x="464820" y="0"/>
                </a:lnTo>
                <a:lnTo>
                  <a:pt x="464820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16024" y="5756148"/>
            <a:ext cx="464820" cy="175260"/>
          </a:xfrm>
          <a:custGeom>
            <a:avLst/>
            <a:gdLst/>
            <a:ahLst/>
            <a:cxnLst/>
            <a:rect l="l" t="t" r="r" b="b"/>
            <a:pathLst>
              <a:path w="464819" h="175260">
                <a:moveTo>
                  <a:pt x="464820" y="175259"/>
                </a:moveTo>
                <a:lnTo>
                  <a:pt x="464820" y="0"/>
                </a:lnTo>
                <a:lnTo>
                  <a:pt x="0" y="0"/>
                </a:lnTo>
                <a:lnTo>
                  <a:pt x="0" y="175259"/>
                </a:lnTo>
                <a:lnTo>
                  <a:pt x="464820" y="17525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96667" y="583996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272540" y="62773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417319" y="5839967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437387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282696" y="4591781"/>
            <a:ext cx="2286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80992" y="548936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16566" y="5665726"/>
            <a:ext cx="17208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35389" y="4963702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021320" y="5139897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823510" y="5347677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29787" y="4635983"/>
            <a:ext cx="313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829787" y="5326395"/>
            <a:ext cx="313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98407" y="1981194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B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316223" y="248716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17"/>
                </a:lnTo>
                <a:lnTo>
                  <a:pt x="16001" y="92201"/>
                </a:lnTo>
                <a:lnTo>
                  <a:pt x="4286" y="74771"/>
                </a:lnTo>
                <a:lnTo>
                  <a:pt x="0" y="53339"/>
                </a:lnTo>
                <a:lnTo>
                  <a:pt x="4286" y="32789"/>
                </a:lnTo>
                <a:lnTo>
                  <a:pt x="16002" y="15811"/>
                </a:lnTo>
                <a:lnTo>
                  <a:pt x="33432" y="4262"/>
                </a:lnTo>
                <a:lnTo>
                  <a:pt x="54864" y="0"/>
                </a:lnTo>
                <a:lnTo>
                  <a:pt x="75414" y="4262"/>
                </a:lnTo>
                <a:lnTo>
                  <a:pt x="92392" y="15811"/>
                </a:lnTo>
                <a:lnTo>
                  <a:pt x="103941" y="32789"/>
                </a:lnTo>
                <a:lnTo>
                  <a:pt x="108204" y="53339"/>
                </a:lnTo>
                <a:lnTo>
                  <a:pt x="103941" y="74771"/>
                </a:lnTo>
                <a:lnTo>
                  <a:pt x="92392" y="92201"/>
                </a:lnTo>
                <a:lnTo>
                  <a:pt x="75414" y="103917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989931" y="6341400"/>
            <a:ext cx="246888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参考端接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REF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呢？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419268" y="549858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54973" y="5674831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B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534155" y="54330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99387" y="6175248"/>
            <a:ext cx="515620" cy="253365"/>
          </a:xfrm>
          <a:custGeom>
            <a:avLst/>
            <a:gdLst/>
            <a:ahLst/>
            <a:cxnLst/>
            <a:rect l="l" t="t" r="r" b="b"/>
            <a:pathLst>
              <a:path w="515619" h="253364">
                <a:moveTo>
                  <a:pt x="515112" y="252983"/>
                </a:moveTo>
                <a:lnTo>
                  <a:pt x="0" y="252983"/>
                </a:lnTo>
                <a:lnTo>
                  <a:pt x="0" y="0"/>
                </a:lnTo>
                <a:lnTo>
                  <a:pt x="515112" y="0"/>
                </a:lnTo>
                <a:lnTo>
                  <a:pt x="51511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43840"/>
                </a:lnTo>
                <a:lnTo>
                  <a:pt x="4572" y="243840"/>
                </a:lnTo>
                <a:lnTo>
                  <a:pt x="9144" y="248411"/>
                </a:lnTo>
                <a:lnTo>
                  <a:pt x="515112" y="248411"/>
                </a:lnTo>
                <a:lnTo>
                  <a:pt x="515112" y="252983"/>
                </a:lnTo>
                <a:close/>
              </a:path>
              <a:path w="515619" h="25336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15619" h="253364">
                <a:moveTo>
                  <a:pt x="50596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05968" y="4572"/>
                </a:lnTo>
                <a:lnTo>
                  <a:pt x="505968" y="9144"/>
                </a:lnTo>
                <a:close/>
              </a:path>
              <a:path w="515619" h="253364">
                <a:moveTo>
                  <a:pt x="505968" y="248411"/>
                </a:moveTo>
                <a:lnTo>
                  <a:pt x="505968" y="4572"/>
                </a:lnTo>
                <a:lnTo>
                  <a:pt x="510540" y="9144"/>
                </a:lnTo>
                <a:lnTo>
                  <a:pt x="515112" y="9143"/>
                </a:lnTo>
                <a:lnTo>
                  <a:pt x="515112" y="243840"/>
                </a:lnTo>
                <a:lnTo>
                  <a:pt x="510540" y="243840"/>
                </a:lnTo>
                <a:lnTo>
                  <a:pt x="505968" y="248411"/>
                </a:lnTo>
                <a:close/>
              </a:path>
              <a:path w="515619" h="253364">
                <a:moveTo>
                  <a:pt x="515112" y="9143"/>
                </a:moveTo>
                <a:lnTo>
                  <a:pt x="510540" y="9144"/>
                </a:lnTo>
                <a:lnTo>
                  <a:pt x="505968" y="4572"/>
                </a:lnTo>
                <a:lnTo>
                  <a:pt x="515112" y="4572"/>
                </a:lnTo>
                <a:lnTo>
                  <a:pt x="515112" y="9143"/>
                </a:lnTo>
                <a:close/>
              </a:path>
              <a:path w="515619" h="253364">
                <a:moveTo>
                  <a:pt x="9144" y="248411"/>
                </a:moveTo>
                <a:lnTo>
                  <a:pt x="4572" y="243840"/>
                </a:lnTo>
                <a:lnTo>
                  <a:pt x="9144" y="243840"/>
                </a:lnTo>
                <a:lnTo>
                  <a:pt x="9144" y="248411"/>
                </a:lnTo>
                <a:close/>
              </a:path>
              <a:path w="515619" h="253364">
                <a:moveTo>
                  <a:pt x="505968" y="248411"/>
                </a:moveTo>
                <a:lnTo>
                  <a:pt x="9144" y="248411"/>
                </a:lnTo>
                <a:lnTo>
                  <a:pt x="9144" y="243840"/>
                </a:lnTo>
                <a:lnTo>
                  <a:pt x="505968" y="243840"/>
                </a:lnTo>
                <a:lnTo>
                  <a:pt x="505968" y="248411"/>
                </a:lnTo>
                <a:close/>
              </a:path>
              <a:path w="515619" h="253364">
                <a:moveTo>
                  <a:pt x="515112" y="248411"/>
                </a:moveTo>
                <a:lnTo>
                  <a:pt x="505968" y="248411"/>
                </a:lnTo>
                <a:lnTo>
                  <a:pt x="510540" y="243840"/>
                </a:lnTo>
                <a:lnTo>
                  <a:pt x="515112" y="243840"/>
                </a:lnTo>
                <a:lnTo>
                  <a:pt x="515112" y="2484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48027" y="6222492"/>
            <a:ext cx="160020" cy="234950"/>
          </a:xfrm>
          <a:custGeom>
            <a:avLst/>
            <a:gdLst/>
            <a:ahLst/>
            <a:cxnLst/>
            <a:rect l="l" t="t" r="r" b="b"/>
            <a:pathLst>
              <a:path w="160019" h="234950">
                <a:moveTo>
                  <a:pt x="152400" y="234695"/>
                </a:moveTo>
                <a:lnTo>
                  <a:pt x="0" y="6095"/>
                </a:lnTo>
                <a:lnTo>
                  <a:pt x="9143" y="0"/>
                </a:lnTo>
                <a:lnTo>
                  <a:pt x="160020" y="228600"/>
                </a:lnTo>
                <a:lnTo>
                  <a:pt x="152400" y="2346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6144304" y="3889255"/>
            <a:ext cx="114554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13888" sz="3600" spc="7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3888" sz="3600" spc="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FF0000"/>
                </a:solidFill>
                <a:latin typeface="Times New Roman"/>
                <a:cs typeface="Times New Roman"/>
              </a:rPr>
              <a:t>REF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81464" y="6786865"/>
            <a:ext cx="100393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44">
                <a:latin typeface="Times New Roman"/>
                <a:cs typeface="Times New Roman"/>
              </a:rPr>
              <a:t>V</a:t>
            </a:r>
            <a:r>
              <a:rPr dirty="0" sz="1300" spc="-30">
                <a:latin typeface="Times New Roman"/>
                <a:cs typeface="Times New Roman"/>
              </a:rPr>
              <a:t>Z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baseline="13888" sz="3000" spc="44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baseline="13888" sz="3000" spc="4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300" spc="30">
                <a:solidFill>
                  <a:srgbClr val="FF0000"/>
                </a:solidFill>
                <a:latin typeface="Times New Roman"/>
                <a:cs typeface="Times New Roman"/>
              </a:rPr>
              <a:t>REF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471472" y="6728941"/>
            <a:ext cx="7499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000" spc="-1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725889" y="6880308"/>
            <a:ext cx="83375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1965" algn="l"/>
              </a:tabLst>
            </a:pPr>
            <a:r>
              <a:rPr dirty="0" sz="1300" spc="65">
                <a:latin typeface="Times New Roman"/>
                <a:cs typeface="Times New Roman"/>
              </a:rPr>
              <a:t>Z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300" spc="9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4899659" y="4288535"/>
          <a:ext cx="477774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/>
                <a:gridCol w="792479"/>
                <a:gridCol w="1296924"/>
                <a:gridCol w="1367027"/>
              </a:tblGrid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</a:tr>
              <a:tr h="47396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104">
                          <a:latin typeface="Times New Roman"/>
                          <a:cs typeface="Times New Roman"/>
                        </a:rPr>
                        <a:t>N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44">
                          <a:latin typeface="Times New Roman"/>
                          <a:cs typeface="Times New Roman"/>
                        </a:rPr>
                        <a:t>Z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44">
                          <a:latin typeface="Times New Roman"/>
                          <a:cs typeface="Times New Roman"/>
                        </a:rPr>
                        <a:t>Z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0833" sz="2400" spc="22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截止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稳压导通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3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比较器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开环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000" spc="-5" b="1">
                          <a:latin typeface="Microsoft JhengHei"/>
                          <a:cs typeface="Microsoft JhengHei"/>
                        </a:rPr>
                        <a:t>深度负反馈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1367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1367" sz="1950" spc="-1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244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O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08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Z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0">
                          <a:latin typeface="Times New Roman"/>
                          <a:cs typeface="Times New Roman"/>
                        </a:rPr>
                        <a:t>Z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3015" y="3047385"/>
            <a:ext cx="3249167" cy="363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50847" y="3163186"/>
            <a:ext cx="3328416" cy="3032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0536" y="3440498"/>
            <a:ext cx="67056" cy="274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03137" y="1971658"/>
            <a:ext cx="118872" cy="118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2896" y="911168"/>
            <a:ext cx="5004816" cy="597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2896" y="1596829"/>
            <a:ext cx="5193792" cy="6247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3375" y="2309918"/>
            <a:ext cx="7851649" cy="3047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11895" y="1453602"/>
            <a:ext cx="1173479" cy="237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40880" y="703946"/>
            <a:ext cx="609600" cy="6186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86749" y="6789544"/>
            <a:ext cx="965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1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5692" y="2776822"/>
            <a:ext cx="0" cy="275590"/>
          </a:xfrm>
          <a:custGeom>
            <a:avLst/>
            <a:gdLst/>
            <a:ahLst/>
            <a:cxnLst/>
            <a:rect l="l" t="t" r="r" b="b"/>
            <a:pathLst>
              <a:path w="0" h="275589">
                <a:moveTo>
                  <a:pt x="0" y="27508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5692" y="3473481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25669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90588" y="3473481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0300" y="4041838"/>
            <a:ext cx="530860" cy="697230"/>
          </a:xfrm>
          <a:custGeom>
            <a:avLst/>
            <a:gdLst/>
            <a:ahLst/>
            <a:cxnLst/>
            <a:rect l="l" t="t" r="r" b="b"/>
            <a:pathLst>
              <a:path w="530860" h="697229">
                <a:moveTo>
                  <a:pt x="0" y="696658"/>
                </a:moveTo>
                <a:lnTo>
                  <a:pt x="530351" y="696658"/>
                </a:lnTo>
                <a:lnTo>
                  <a:pt x="530351" y="0"/>
                </a:lnTo>
                <a:lnTo>
                  <a:pt x="0" y="0"/>
                </a:lnTo>
                <a:lnTo>
                  <a:pt x="0" y="69665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42376" y="4355772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2376" y="4007723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－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864" y="4190341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3644" y="4170235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3644" y="4610195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0676" y="3843266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676" y="4265471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3644" y="2868549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4" h="0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23644" y="2006822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 h="0">
                <a:moveTo>
                  <a:pt x="0" y="0"/>
                </a:moveTo>
                <a:lnTo>
                  <a:pt x="15544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8123" y="2006822"/>
            <a:ext cx="0" cy="2383790"/>
          </a:xfrm>
          <a:custGeom>
            <a:avLst/>
            <a:gdLst/>
            <a:ahLst/>
            <a:cxnLst/>
            <a:rect l="l" t="t" r="r" b="b"/>
            <a:pathLst>
              <a:path w="0" h="2383790">
                <a:moveTo>
                  <a:pt x="0" y="0"/>
                </a:moveTo>
                <a:lnTo>
                  <a:pt x="0" y="238334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30651" y="439016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34747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4779" y="4041838"/>
            <a:ext cx="530860" cy="697230"/>
          </a:xfrm>
          <a:custGeom>
            <a:avLst/>
            <a:gdLst/>
            <a:ahLst/>
            <a:cxnLst/>
            <a:rect l="l" t="t" r="r" b="b"/>
            <a:pathLst>
              <a:path w="530860" h="697229">
                <a:moveTo>
                  <a:pt x="530351" y="696658"/>
                </a:moveTo>
                <a:lnTo>
                  <a:pt x="0" y="696658"/>
                </a:lnTo>
                <a:lnTo>
                  <a:pt x="0" y="0"/>
                </a:lnTo>
                <a:lnTo>
                  <a:pt x="530351" y="0"/>
                </a:lnTo>
                <a:lnTo>
                  <a:pt x="530351" y="69665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78340" y="4190341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6857" y="4007723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857" y="4355772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－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0676" y="2101377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0676" y="1662414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0886" y="1686904"/>
            <a:ext cx="647065" cy="2163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9690">
              <a:lnSpc>
                <a:spcPct val="156200"/>
              </a:lnSpc>
            </a:pPr>
            <a:r>
              <a:rPr dirty="0" sz="1850" spc="-45">
                <a:latin typeface="Times New Roman"/>
                <a:cs typeface="Times New Roman"/>
              </a:rPr>
              <a:t>OU</a:t>
            </a:r>
            <a:r>
              <a:rPr dirty="0" sz="1850" spc="25">
                <a:latin typeface="Times New Roman"/>
                <a:cs typeface="Times New Roman"/>
              </a:rPr>
              <a:t>T</a:t>
            </a:r>
            <a:r>
              <a:rPr dirty="0" baseline="-25641" sz="1950" spc="75">
                <a:latin typeface="Times New Roman"/>
                <a:cs typeface="Times New Roman"/>
              </a:rPr>
              <a:t>2 </a:t>
            </a:r>
            <a:r>
              <a:rPr dirty="0" baseline="-25641" sz="1950" spc="44">
                <a:latin typeface="Times New Roman"/>
                <a:cs typeface="Times New Roman"/>
              </a:rPr>
              <a:t> </a:t>
            </a:r>
            <a:r>
              <a:rPr dirty="0" sz="1850" spc="-45">
                <a:latin typeface="Times New Roman"/>
                <a:cs typeface="Times New Roman"/>
              </a:rPr>
              <a:t>OU</a:t>
            </a:r>
            <a:r>
              <a:rPr dirty="0" sz="1850" spc="25">
                <a:latin typeface="Times New Roman"/>
                <a:cs typeface="Times New Roman"/>
              </a:rPr>
              <a:t>T</a:t>
            </a:r>
            <a:r>
              <a:rPr dirty="0" baseline="-25641" sz="1950" spc="97">
                <a:latin typeface="Times New Roman"/>
                <a:cs typeface="Times New Roman"/>
              </a:rPr>
              <a:t>1</a:t>
            </a:r>
            <a:endParaRPr baseline="-25641" sz="19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1090"/>
              </a:spcBef>
            </a:pPr>
            <a:r>
              <a:rPr dirty="0" sz="1850" spc="50">
                <a:latin typeface="Times New Roman"/>
                <a:cs typeface="Times New Roman"/>
              </a:rPr>
              <a:t>E</a:t>
            </a:r>
            <a:r>
              <a:rPr dirty="0" baseline="-32051" sz="1950" spc="75">
                <a:latin typeface="Times New Roman"/>
                <a:cs typeface="Times New Roman"/>
              </a:rPr>
              <a:t>C</a:t>
            </a:r>
            <a:endParaRPr baseline="-32051" sz="1950">
              <a:latin typeface="Times New Roman"/>
              <a:cs typeface="Times New Roman"/>
            </a:endParaRPr>
          </a:p>
          <a:p>
            <a:pPr marL="121920" marR="5080">
              <a:lnSpc>
                <a:spcPct val="149800"/>
              </a:lnSpc>
              <a:spcBef>
                <a:spcPts val="140"/>
              </a:spcBef>
            </a:pPr>
            <a:r>
              <a:rPr dirty="0" sz="1850" spc="-30">
                <a:latin typeface="Times New Roman"/>
                <a:cs typeface="Times New Roman"/>
              </a:rPr>
              <a:t>I</a:t>
            </a:r>
            <a:r>
              <a:rPr dirty="0" sz="1850" spc="-60">
                <a:latin typeface="Times New Roman"/>
                <a:cs typeface="Times New Roman"/>
              </a:rPr>
              <a:t>N</a:t>
            </a:r>
            <a:r>
              <a:rPr dirty="0" baseline="-23504" sz="1950" spc="202">
                <a:latin typeface="宋体"/>
                <a:cs typeface="宋体"/>
              </a:rPr>
              <a:t>－</a:t>
            </a:r>
            <a:r>
              <a:rPr dirty="0" baseline="-25641" sz="1950" spc="67">
                <a:latin typeface="Times New Roman"/>
                <a:cs typeface="Times New Roman"/>
              </a:rPr>
              <a:t>1  </a:t>
            </a:r>
            <a:r>
              <a:rPr dirty="0" sz="1850" spc="-40">
                <a:latin typeface="Times New Roman"/>
                <a:cs typeface="Times New Roman"/>
              </a:rPr>
              <a:t>IN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0592" y="3730457"/>
            <a:ext cx="537845" cy="999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190">
              <a:lnSpc>
                <a:spcPct val="100000"/>
              </a:lnSpc>
            </a:pPr>
            <a:r>
              <a:rPr dirty="0" sz="1300" spc="135">
                <a:latin typeface="宋体"/>
                <a:cs typeface="宋体"/>
              </a:rPr>
              <a:t>＋</a:t>
            </a:r>
            <a:r>
              <a:rPr dirty="0" sz="1300" spc="6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850" spc="-30">
                <a:latin typeface="Times New Roman"/>
                <a:cs typeface="Times New Roman"/>
              </a:rPr>
              <a:t>I</a:t>
            </a:r>
            <a:r>
              <a:rPr dirty="0" sz="1850" spc="-60">
                <a:latin typeface="Times New Roman"/>
                <a:cs typeface="Times New Roman"/>
              </a:rPr>
              <a:t>N</a:t>
            </a:r>
            <a:r>
              <a:rPr dirty="0" baseline="-25641" sz="1950" spc="202">
                <a:latin typeface="宋体"/>
                <a:cs typeface="宋体"/>
              </a:rPr>
              <a:t>－</a:t>
            </a:r>
            <a:r>
              <a:rPr dirty="0" baseline="-25641" sz="1950" spc="97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  <a:spcBef>
                <a:spcPts val="1245"/>
              </a:spcBef>
            </a:pPr>
            <a:r>
              <a:rPr dirty="0" sz="1850" spc="-40">
                <a:latin typeface="Times New Roman"/>
                <a:cs typeface="Times New Roman"/>
              </a:rPr>
              <a:t>IN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8563" y="4591554"/>
            <a:ext cx="2997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35">
                <a:latin typeface="宋体"/>
                <a:cs typeface="宋体"/>
              </a:rPr>
              <a:t>＋</a:t>
            </a:r>
            <a:r>
              <a:rPr dirty="0" sz="1300" spc="6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07308" y="2006822"/>
            <a:ext cx="0" cy="2383790"/>
          </a:xfrm>
          <a:custGeom>
            <a:avLst/>
            <a:gdLst/>
            <a:ahLst/>
            <a:cxnLst/>
            <a:rect l="l" t="t" r="r" b="b"/>
            <a:pathLst>
              <a:path w="0" h="2383790">
                <a:moveTo>
                  <a:pt x="0" y="0"/>
                </a:moveTo>
                <a:lnTo>
                  <a:pt x="0" y="238334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07308" y="439016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7308" y="2006822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 h="0">
                <a:moveTo>
                  <a:pt x="0" y="0"/>
                </a:moveTo>
                <a:lnTo>
                  <a:pt x="15544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203974" y="1696772"/>
            <a:ext cx="592455" cy="1290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52700"/>
              </a:lnSpc>
            </a:pPr>
            <a:r>
              <a:rPr dirty="0" sz="1850" spc="-45">
                <a:latin typeface="Times New Roman"/>
                <a:cs typeface="Times New Roman"/>
              </a:rPr>
              <a:t>OU</a:t>
            </a:r>
            <a:r>
              <a:rPr dirty="0" sz="1850" spc="25">
                <a:latin typeface="Times New Roman"/>
                <a:cs typeface="Times New Roman"/>
              </a:rPr>
              <a:t>T</a:t>
            </a:r>
            <a:r>
              <a:rPr dirty="0" baseline="-25641" sz="1950" spc="75">
                <a:latin typeface="Times New Roman"/>
                <a:cs typeface="Times New Roman"/>
              </a:rPr>
              <a:t>3 </a:t>
            </a:r>
            <a:r>
              <a:rPr dirty="0" baseline="-25641" sz="1950" spc="44">
                <a:latin typeface="Times New Roman"/>
                <a:cs typeface="Times New Roman"/>
              </a:rPr>
              <a:t> </a:t>
            </a:r>
            <a:r>
              <a:rPr dirty="0" sz="1850" spc="-45">
                <a:latin typeface="Times New Roman"/>
                <a:cs typeface="Times New Roman"/>
              </a:rPr>
              <a:t>OU</a:t>
            </a:r>
            <a:r>
              <a:rPr dirty="0" sz="1850" spc="25">
                <a:latin typeface="Times New Roman"/>
                <a:cs typeface="Times New Roman"/>
              </a:rPr>
              <a:t>T</a:t>
            </a:r>
            <a:r>
              <a:rPr dirty="0" baseline="-25641" sz="1950" spc="75">
                <a:latin typeface="Times New Roman"/>
                <a:cs typeface="Times New Roman"/>
              </a:rPr>
              <a:t>4 </a:t>
            </a:r>
            <a:r>
              <a:rPr dirty="0" baseline="-25641" sz="1950" spc="44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GND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3974" y="3006360"/>
            <a:ext cx="537210" cy="843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800"/>
              </a:lnSpc>
            </a:pPr>
            <a:r>
              <a:rPr dirty="0" sz="1850" spc="-30">
                <a:latin typeface="Times New Roman"/>
                <a:cs typeface="Times New Roman"/>
              </a:rPr>
              <a:t>I</a:t>
            </a:r>
            <a:r>
              <a:rPr dirty="0" sz="1850" spc="-60">
                <a:latin typeface="Times New Roman"/>
                <a:cs typeface="Times New Roman"/>
              </a:rPr>
              <a:t>N</a:t>
            </a:r>
            <a:r>
              <a:rPr dirty="0" baseline="-23504" sz="1950" spc="202">
                <a:latin typeface="宋体"/>
                <a:cs typeface="宋体"/>
              </a:rPr>
              <a:t>＋</a:t>
            </a:r>
            <a:r>
              <a:rPr dirty="0" baseline="-25641" sz="1950" spc="67">
                <a:latin typeface="Times New Roman"/>
                <a:cs typeface="Times New Roman"/>
              </a:rPr>
              <a:t>4  </a:t>
            </a:r>
            <a:r>
              <a:rPr dirty="0" sz="1850" spc="-40">
                <a:latin typeface="Times New Roman"/>
                <a:cs typeface="Times New Roman"/>
              </a:rPr>
              <a:t>IN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03974" y="3730457"/>
            <a:ext cx="537210" cy="999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190">
              <a:lnSpc>
                <a:spcPct val="100000"/>
              </a:lnSpc>
            </a:pPr>
            <a:r>
              <a:rPr dirty="0" sz="1300" spc="135">
                <a:latin typeface="宋体"/>
                <a:cs typeface="宋体"/>
              </a:rPr>
              <a:t>－</a:t>
            </a:r>
            <a:r>
              <a:rPr dirty="0" sz="1300" spc="65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850" spc="-30">
                <a:latin typeface="Times New Roman"/>
                <a:cs typeface="Times New Roman"/>
              </a:rPr>
              <a:t>I</a:t>
            </a:r>
            <a:r>
              <a:rPr dirty="0" sz="1850" spc="-60">
                <a:latin typeface="Times New Roman"/>
                <a:cs typeface="Times New Roman"/>
              </a:rPr>
              <a:t>N</a:t>
            </a:r>
            <a:r>
              <a:rPr dirty="0" baseline="-25641" sz="1950" spc="202">
                <a:latin typeface="宋体"/>
                <a:cs typeface="宋体"/>
              </a:rPr>
              <a:t>＋</a:t>
            </a:r>
            <a:r>
              <a:rPr dirty="0" baseline="-25641" sz="1950" spc="97">
                <a:latin typeface="Times New Roman"/>
                <a:cs typeface="Times New Roman"/>
              </a:rPr>
              <a:t>3</a:t>
            </a:r>
            <a:endParaRPr baseline="-25641" sz="195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  <a:spcBef>
                <a:spcPts val="1245"/>
              </a:spcBef>
            </a:pPr>
            <a:r>
              <a:rPr dirty="0" sz="1850" spc="-40">
                <a:latin typeface="Times New Roman"/>
                <a:cs typeface="Times New Roman"/>
              </a:rPr>
              <a:t>IN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1499" y="4591554"/>
            <a:ext cx="2997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35">
                <a:latin typeface="宋体"/>
                <a:cs typeface="宋体"/>
              </a:rPr>
              <a:t>－</a:t>
            </a:r>
            <a:r>
              <a:rPr dirty="0" sz="1300" spc="65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132" y="4170235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132" y="4610195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9723" y="2868549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 h="0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929652" y="3843266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9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29652" y="4265471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8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4744" y="1662414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14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4744" y="2101377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13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35708" y="1566862"/>
            <a:ext cx="2414270" cy="3556635"/>
          </a:xfrm>
          <a:custGeom>
            <a:avLst/>
            <a:gdLst/>
            <a:ahLst/>
            <a:cxnLst/>
            <a:rect l="l" t="t" r="r" b="b"/>
            <a:pathLst>
              <a:path w="2414270" h="3556635">
                <a:moveTo>
                  <a:pt x="950975" y="0"/>
                </a:moveTo>
                <a:lnTo>
                  <a:pt x="0" y="0"/>
                </a:lnTo>
                <a:lnTo>
                  <a:pt x="0" y="3556634"/>
                </a:lnTo>
                <a:lnTo>
                  <a:pt x="2414016" y="3556634"/>
                </a:lnTo>
                <a:lnTo>
                  <a:pt x="2414016" y="0"/>
                </a:lnTo>
                <a:lnTo>
                  <a:pt x="1463039" y="0"/>
                </a:lnTo>
                <a:lnTo>
                  <a:pt x="1426463" y="128301"/>
                </a:lnTo>
                <a:lnTo>
                  <a:pt x="1335023" y="238315"/>
                </a:lnTo>
                <a:lnTo>
                  <a:pt x="1207007" y="256698"/>
                </a:lnTo>
                <a:lnTo>
                  <a:pt x="1078991" y="238315"/>
                </a:lnTo>
                <a:lnTo>
                  <a:pt x="987551" y="128301"/>
                </a:lnTo>
                <a:lnTo>
                  <a:pt x="95097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81430" y="4760760"/>
            <a:ext cx="111633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5">
                <a:latin typeface="Times New Roman"/>
                <a:cs typeface="Times New Roman"/>
              </a:rPr>
              <a:t>L</a:t>
            </a:r>
            <a:r>
              <a:rPr dirty="0" sz="1850" spc="-50">
                <a:latin typeface="Times New Roman"/>
                <a:cs typeface="Times New Roman"/>
              </a:rPr>
              <a:t>M</a:t>
            </a:r>
            <a:r>
              <a:rPr dirty="0" sz="1850" spc="-30">
                <a:latin typeface="Times New Roman"/>
                <a:cs typeface="Times New Roman"/>
              </a:rPr>
              <a:t>139</a:t>
            </a:r>
            <a:r>
              <a:rPr dirty="0" sz="1850" spc="-35">
                <a:latin typeface="Times New Roman"/>
                <a:cs typeface="Times New Roman"/>
              </a:rPr>
              <a:t>/</a:t>
            </a:r>
            <a:r>
              <a:rPr dirty="0" sz="1850" spc="-30">
                <a:latin typeface="Times New Roman"/>
                <a:cs typeface="Times New Roman"/>
              </a:rPr>
              <a:t>3</a:t>
            </a:r>
            <a:r>
              <a:rPr dirty="0" sz="1850" spc="-15">
                <a:latin typeface="Times New Roman"/>
                <a:cs typeface="Times New Roman"/>
              </a:rPr>
              <a:t>3</a:t>
            </a:r>
            <a:r>
              <a:rPr dirty="0" sz="1850" spc="-30">
                <a:latin typeface="Times New Roman"/>
                <a:cs typeface="Times New Roman"/>
              </a:rPr>
              <a:t>9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62676" y="5310860"/>
            <a:ext cx="4639945" cy="123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3679">
              <a:lnSpc>
                <a:spcPct val="100000"/>
              </a:lnSpc>
            </a:pPr>
            <a:r>
              <a:rPr dirty="0" sz="1850" spc="35">
                <a:latin typeface="Times New Roman"/>
                <a:cs typeface="Times New Roman"/>
              </a:rPr>
              <a:t>(</a:t>
            </a:r>
            <a:r>
              <a:rPr dirty="0" sz="1850" spc="35">
                <a:latin typeface="Times New Roman"/>
                <a:cs typeface="Times New Roman"/>
              </a:rPr>
              <a:t>a</a:t>
            </a:r>
            <a:r>
              <a:rPr dirty="0" sz="1850" spc="3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  <a:spcBef>
                <a:spcPts val="1635"/>
              </a:spcBef>
            </a:pPr>
            <a:r>
              <a:rPr dirty="0" sz="2400" spc="15">
                <a:latin typeface="Times New Roman"/>
                <a:cs typeface="Times New Roman"/>
              </a:rPr>
              <a:t>LM139/339</a:t>
            </a:r>
            <a:r>
              <a:rPr dirty="0" sz="2400" spc="15">
                <a:latin typeface="宋体"/>
                <a:cs typeface="宋体"/>
              </a:rPr>
              <a:t>系列集成电压比较器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</a:t>
            </a:r>
            <a:r>
              <a:rPr dirty="0" sz="2400" spc="40">
                <a:latin typeface="Times New Roman"/>
                <a:cs typeface="Times New Roman"/>
              </a:rPr>
              <a:t>a</a:t>
            </a:r>
            <a:r>
              <a:rPr dirty="0" sz="2400" spc="40">
                <a:latin typeface="Times New Roman"/>
                <a:cs typeface="Times New Roman"/>
              </a:rPr>
              <a:t>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外引脚图；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基本比较器电路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90588" y="4005167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45067" y="373018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 h="0">
                <a:moveTo>
                  <a:pt x="859535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90588" y="343690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54864" y="73247"/>
                </a:moveTo>
                <a:lnTo>
                  <a:pt x="18288" y="73247"/>
                </a:lnTo>
                <a:lnTo>
                  <a:pt x="0" y="36576"/>
                </a:lnTo>
                <a:lnTo>
                  <a:pt x="18288" y="0"/>
                </a:lnTo>
                <a:lnTo>
                  <a:pt x="54864" y="0"/>
                </a:lnTo>
                <a:lnTo>
                  <a:pt x="73151" y="36576"/>
                </a:lnTo>
                <a:lnTo>
                  <a:pt x="54864" y="73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90588" y="343690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6576"/>
                </a:moveTo>
                <a:lnTo>
                  <a:pt x="18288" y="0"/>
                </a:lnTo>
                <a:lnTo>
                  <a:pt x="54864" y="0"/>
                </a:lnTo>
                <a:lnTo>
                  <a:pt x="73151" y="36576"/>
                </a:lnTo>
                <a:lnTo>
                  <a:pt x="54864" y="73247"/>
                </a:lnTo>
                <a:lnTo>
                  <a:pt x="18288" y="73247"/>
                </a:lnTo>
                <a:lnTo>
                  <a:pt x="0" y="3657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85532" y="3308508"/>
            <a:ext cx="859790" cy="862330"/>
          </a:xfrm>
          <a:custGeom>
            <a:avLst/>
            <a:gdLst/>
            <a:ahLst/>
            <a:cxnLst/>
            <a:rect l="l" t="t" r="r" b="b"/>
            <a:pathLst>
              <a:path w="859790" h="862329">
                <a:moveTo>
                  <a:pt x="0" y="861726"/>
                </a:moveTo>
                <a:lnTo>
                  <a:pt x="859535" y="861726"/>
                </a:lnTo>
                <a:lnTo>
                  <a:pt x="859535" y="0"/>
                </a:lnTo>
                <a:lnTo>
                  <a:pt x="0" y="0"/>
                </a:lnTo>
                <a:lnTo>
                  <a:pt x="0" y="8617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746286" y="3272956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46286" y="3804696"/>
            <a:ext cx="28892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0">
                <a:latin typeface="宋体"/>
                <a:cs typeface="宋体"/>
              </a:rPr>
              <a:t>－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02125" y="3530872"/>
            <a:ext cx="56324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40">
                <a:latin typeface="Times New Roman"/>
                <a:cs typeface="Times New Roman"/>
              </a:rPr>
              <a:t>A</a:t>
            </a:r>
            <a:r>
              <a:rPr dirty="0" sz="1850" spc="305">
                <a:latin typeface="Times New Roman"/>
                <a:cs typeface="Times New Roman"/>
              </a:rPr>
              <a:t> </a:t>
            </a:r>
            <a:r>
              <a:rPr dirty="0" sz="2150" spc="-80">
                <a:latin typeface="宋体"/>
                <a:cs typeface="宋体"/>
              </a:rPr>
              <a:t>＋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38154" y="3568972"/>
            <a:ext cx="139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30">
                <a:latin typeface="Times New Roman"/>
                <a:cs typeface="Times New Roman"/>
              </a:rPr>
              <a:t>u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66192" y="3730197"/>
            <a:ext cx="116839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65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404603" y="3693509"/>
            <a:ext cx="91440" cy="73660"/>
          </a:xfrm>
          <a:custGeom>
            <a:avLst/>
            <a:gdLst/>
            <a:ahLst/>
            <a:cxnLst/>
            <a:rect l="l" t="t" r="r" b="b"/>
            <a:pathLst>
              <a:path w="91440" h="73660">
                <a:moveTo>
                  <a:pt x="73151" y="73342"/>
                </a:moveTo>
                <a:lnTo>
                  <a:pt x="18288" y="73342"/>
                </a:lnTo>
                <a:lnTo>
                  <a:pt x="0" y="36671"/>
                </a:lnTo>
                <a:lnTo>
                  <a:pt x="18288" y="0"/>
                </a:lnTo>
                <a:lnTo>
                  <a:pt x="73151" y="0"/>
                </a:lnTo>
                <a:lnTo>
                  <a:pt x="91440" y="36671"/>
                </a:lnTo>
                <a:lnTo>
                  <a:pt x="73151" y="73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404603" y="3693509"/>
            <a:ext cx="91440" cy="73660"/>
          </a:xfrm>
          <a:custGeom>
            <a:avLst/>
            <a:gdLst/>
            <a:ahLst/>
            <a:cxnLst/>
            <a:rect l="l" t="t" r="r" b="b"/>
            <a:pathLst>
              <a:path w="91440" h="73660">
                <a:moveTo>
                  <a:pt x="0" y="36671"/>
                </a:moveTo>
                <a:lnTo>
                  <a:pt x="18288" y="0"/>
                </a:lnTo>
                <a:lnTo>
                  <a:pt x="73151" y="0"/>
                </a:lnTo>
                <a:lnTo>
                  <a:pt x="91440" y="36671"/>
                </a:lnTo>
                <a:lnTo>
                  <a:pt x="73151" y="73342"/>
                </a:lnTo>
                <a:lnTo>
                  <a:pt x="18288" y="73342"/>
                </a:lnTo>
                <a:lnTo>
                  <a:pt x="0" y="3667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90588" y="39684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54864" y="73342"/>
                </a:moveTo>
                <a:lnTo>
                  <a:pt x="18288" y="73342"/>
                </a:lnTo>
                <a:lnTo>
                  <a:pt x="0" y="36671"/>
                </a:lnTo>
                <a:lnTo>
                  <a:pt x="18288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90588" y="39684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6671"/>
                </a:moveTo>
                <a:lnTo>
                  <a:pt x="18288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lnTo>
                  <a:pt x="18288" y="73342"/>
                </a:lnTo>
                <a:lnTo>
                  <a:pt x="0" y="3667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612088" y="3311436"/>
            <a:ext cx="311785" cy="87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50" spc="-45">
                <a:latin typeface="Times New Roman"/>
                <a:cs typeface="Times New Roman"/>
              </a:rPr>
              <a:t>U</a:t>
            </a:r>
            <a:r>
              <a:rPr dirty="0" baseline="-32051" sz="1950" spc="135">
                <a:latin typeface="Times New Roman"/>
                <a:cs typeface="Times New Roman"/>
              </a:rPr>
              <a:t>R</a:t>
            </a:r>
            <a:endParaRPr baseline="-32051" sz="1950">
              <a:latin typeface="Times New Roman"/>
              <a:cs typeface="Times New Roman"/>
            </a:endParaRPr>
          </a:p>
          <a:p>
            <a:pPr algn="ctr" marL="74930">
              <a:lnSpc>
                <a:spcPct val="100000"/>
              </a:lnSpc>
              <a:spcBef>
                <a:spcPts val="1964"/>
              </a:spcBef>
            </a:pPr>
            <a:r>
              <a:rPr dirty="0" sz="1850" spc="55">
                <a:latin typeface="Times New Roman"/>
                <a:cs typeface="Times New Roman"/>
              </a:rPr>
              <a:t>u</a:t>
            </a:r>
            <a:r>
              <a:rPr dirty="0" baseline="-25641" sz="1950" spc="82">
                <a:latin typeface="Times New Roman"/>
                <a:cs typeface="Times New Roman"/>
              </a:rPr>
              <a:t>i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106155" y="2446877"/>
            <a:ext cx="0" cy="861694"/>
          </a:xfrm>
          <a:custGeom>
            <a:avLst/>
            <a:gdLst/>
            <a:ahLst/>
            <a:cxnLst/>
            <a:rect l="l" t="t" r="r" b="b"/>
            <a:pathLst>
              <a:path w="0" h="861695">
                <a:moveTo>
                  <a:pt x="0" y="0"/>
                </a:moveTo>
                <a:lnTo>
                  <a:pt x="0" y="8616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9580" y="244687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54864" y="73342"/>
                </a:moveTo>
                <a:lnTo>
                  <a:pt x="18287" y="73342"/>
                </a:lnTo>
                <a:lnTo>
                  <a:pt x="0" y="36671"/>
                </a:lnTo>
                <a:lnTo>
                  <a:pt x="18287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69580" y="244687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6671"/>
                </a:moveTo>
                <a:lnTo>
                  <a:pt x="18287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lnTo>
                  <a:pt x="18287" y="73342"/>
                </a:lnTo>
                <a:lnTo>
                  <a:pt x="0" y="3667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92540" y="3051905"/>
            <a:ext cx="165100" cy="421640"/>
          </a:xfrm>
          <a:custGeom>
            <a:avLst/>
            <a:gdLst/>
            <a:ahLst/>
            <a:cxnLst/>
            <a:rect l="l" t="t" r="r" b="b"/>
            <a:pathLst>
              <a:path w="165100" h="421639">
                <a:moveTo>
                  <a:pt x="0" y="421576"/>
                </a:moveTo>
                <a:lnTo>
                  <a:pt x="164592" y="421576"/>
                </a:lnTo>
                <a:lnTo>
                  <a:pt x="164592" y="0"/>
                </a:lnTo>
                <a:lnTo>
                  <a:pt x="0" y="0"/>
                </a:lnTo>
                <a:lnTo>
                  <a:pt x="0" y="421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892540" y="3051905"/>
            <a:ext cx="165100" cy="421640"/>
          </a:xfrm>
          <a:custGeom>
            <a:avLst/>
            <a:gdLst/>
            <a:ahLst/>
            <a:cxnLst/>
            <a:rect l="l" t="t" r="r" b="b"/>
            <a:pathLst>
              <a:path w="165100" h="421639">
                <a:moveTo>
                  <a:pt x="0" y="421576"/>
                </a:moveTo>
                <a:lnTo>
                  <a:pt x="164592" y="421576"/>
                </a:lnTo>
                <a:lnTo>
                  <a:pt x="164592" y="0"/>
                </a:lnTo>
                <a:lnTo>
                  <a:pt x="0" y="0"/>
                </a:lnTo>
                <a:lnTo>
                  <a:pt x="0" y="42157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06155" y="2776823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 h="0">
                <a:moveTo>
                  <a:pt x="85953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69580" y="27401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54864" y="73342"/>
                </a:moveTo>
                <a:lnTo>
                  <a:pt x="18287" y="73342"/>
                </a:lnTo>
                <a:lnTo>
                  <a:pt x="0" y="36671"/>
                </a:lnTo>
                <a:lnTo>
                  <a:pt x="18287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69580" y="27401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6671"/>
                </a:moveTo>
                <a:lnTo>
                  <a:pt x="18287" y="0"/>
                </a:lnTo>
                <a:lnTo>
                  <a:pt x="54864" y="0"/>
                </a:lnTo>
                <a:lnTo>
                  <a:pt x="73151" y="36671"/>
                </a:lnTo>
                <a:lnTo>
                  <a:pt x="54864" y="73342"/>
                </a:lnTo>
                <a:lnTo>
                  <a:pt x="18287" y="73342"/>
                </a:lnTo>
                <a:lnTo>
                  <a:pt x="0" y="3667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06155" y="4170235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3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78140" y="4683537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25603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947203" y="5402330"/>
            <a:ext cx="30289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45">
                <a:latin typeface="Times New Roman"/>
                <a:cs typeface="Times New Roman"/>
              </a:rPr>
              <a:t>(</a:t>
            </a:r>
            <a:r>
              <a:rPr dirty="0" sz="1850" spc="75">
                <a:latin typeface="Times New Roman"/>
                <a:cs typeface="Times New Roman"/>
              </a:rPr>
              <a:t>b</a:t>
            </a:r>
            <a:r>
              <a:rPr dirty="0" sz="1850" spc="-2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11832" y="417400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12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42194" y="3751795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35077" y="3660442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35077" y="3146766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74041" y="2963943"/>
            <a:ext cx="1397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-3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21263" y="2248148"/>
            <a:ext cx="458470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855">
                <a:latin typeface="宋体"/>
                <a:cs typeface="宋体"/>
              </a:rPr>
              <a:t>＋</a:t>
            </a:r>
            <a:r>
              <a:rPr dirty="0" sz="1850" spc="15">
                <a:latin typeface="Times New Roman"/>
                <a:cs typeface="Times New Roman"/>
              </a:rPr>
              <a:t>E</a:t>
            </a:r>
            <a:r>
              <a:rPr dirty="0" baseline="-23504" sz="1950" spc="135">
                <a:latin typeface="Times New Roman"/>
                <a:cs typeface="Times New Roman"/>
              </a:rPr>
              <a:t>C</a:t>
            </a:r>
            <a:endParaRPr baseline="-23504" sz="19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099286" y="3091954"/>
            <a:ext cx="16446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145">
                <a:latin typeface="Times New Roman"/>
                <a:cs typeface="Times New Roman"/>
              </a:rPr>
              <a:t>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29116" y="3693509"/>
            <a:ext cx="91440" cy="73660"/>
          </a:xfrm>
          <a:custGeom>
            <a:avLst/>
            <a:gdLst/>
            <a:ahLst/>
            <a:cxnLst/>
            <a:rect l="l" t="t" r="r" b="b"/>
            <a:pathLst>
              <a:path w="91440" h="73660">
                <a:moveTo>
                  <a:pt x="73151" y="73342"/>
                </a:moveTo>
                <a:lnTo>
                  <a:pt x="18287" y="73342"/>
                </a:lnTo>
                <a:lnTo>
                  <a:pt x="0" y="36671"/>
                </a:lnTo>
                <a:lnTo>
                  <a:pt x="18287" y="0"/>
                </a:lnTo>
                <a:lnTo>
                  <a:pt x="73151" y="0"/>
                </a:lnTo>
                <a:lnTo>
                  <a:pt x="91439" y="36671"/>
                </a:lnTo>
                <a:lnTo>
                  <a:pt x="73151" y="7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29116" y="3693509"/>
            <a:ext cx="91440" cy="73660"/>
          </a:xfrm>
          <a:custGeom>
            <a:avLst/>
            <a:gdLst/>
            <a:ahLst/>
            <a:cxnLst/>
            <a:rect l="l" t="t" r="r" b="b"/>
            <a:pathLst>
              <a:path w="91440" h="73660">
                <a:moveTo>
                  <a:pt x="0" y="36671"/>
                </a:moveTo>
                <a:lnTo>
                  <a:pt x="18287" y="0"/>
                </a:lnTo>
                <a:lnTo>
                  <a:pt x="73151" y="0"/>
                </a:lnTo>
                <a:lnTo>
                  <a:pt x="91439" y="36671"/>
                </a:lnTo>
                <a:lnTo>
                  <a:pt x="73151" y="73342"/>
                </a:lnTo>
                <a:lnTo>
                  <a:pt x="18287" y="73342"/>
                </a:lnTo>
                <a:lnTo>
                  <a:pt x="0" y="3667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813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5"/>
              <a:t>（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/>
              <a:t>）</a:t>
            </a:r>
            <a:r>
              <a:rPr dirty="0" sz="2800" spc="20"/>
              <a:t>单</a:t>
            </a:r>
            <a:r>
              <a:rPr dirty="0" sz="2800" spc="-5"/>
              <a:t>门</a:t>
            </a:r>
            <a:r>
              <a:rPr dirty="0" sz="2800" spc="20"/>
              <a:t>限</a:t>
            </a:r>
            <a:r>
              <a:rPr dirty="0" sz="2800" spc="-5"/>
              <a:t>比</a:t>
            </a:r>
            <a:r>
              <a:rPr dirty="0" sz="2800" spc="20"/>
              <a:t>较</a:t>
            </a:r>
            <a:r>
              <a:rPr dirty="0" sz="2800" spc="-5"/>
              <a:t>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405475" y="749901"/>
            <a:ext cx="18084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⑤</a:t>
            </a:r>
            <a:r>
              <a:rPr dirty="0" sz="2800" spc="-5">
                <a:latin typeface="宋体"/>
                <a:cs typeface="宋体"/>
              </a:rPr>
              <a:t>应</a:t>
            </a:r>
            <a:r>
              <a:rPr dirty="0" sz="2800" spc="20">
                <a:latin typeface="宋体"/>
                <a:cs typeface="宋体"/>
              </a:rPr>
              <a:t>用</a:t>
            </a:r>
            <a:r>
              <a:rPr dirty="0" sz="2800" spc="-5">
                <a:latin typeface="宋体"/>
                <a:cs typeface="宋体"/>
              </a:rPr>
              <a:t>举例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420611" y="1476755"/>
            <a:ext cx="1272539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14500" y="2437733"/>
          <a:ext cx="1399540" cy="143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655"/>
                <a:gridCol w="530351"/>
                <a:gridCol w="164591"/>
              </a:tblGrid>
              <a:tr h="733329">
                <a:tc gridSpan="3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ts val="1905"/>
                        </a:lnSpc>
                        <a:spcBef>
                          <a:spcPts val="110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7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301">
                <a:tc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45085">
                        <a:lnSpc>
                          <a:spcPts val="2230"/>
                        </a:lnSpc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－</a:t>
                      </a:r>
                      <a:endParaRPr sz="2150">
                        <a:latin typeface="宋体"/>
                        <a:cs typeface="宋体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＋</a:t>
                      </a:r>
                      <a:endParaRPr sz="21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710"/>
                        </a:lnSpc>
                        <a:spcBef>
                          <a:spcPts val="1160"/>
                        </a:spcBef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＋</a:t>
                      </a:r>
                      <a:endParaRPr sz="21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7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027"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7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6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301">
                <a:tc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781044" y="2437733"/>
          <a:ext cx="1399540" cy="143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1"/>
                <a:gridCol w="530351"/>
                <a:gridCol w="676655"/>
              </a:tblGrid>
              <a:tr h="733329">
                <a:tc gridSpan="3"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r" marR="38100">
                        <a:lnSpc>
                          <a:spcPts val="1905"/>
                        </a:lnSpc>
                        <a:spcBef>
                          <a:spcPts val="110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301">
                <a:tc rowSpan="2"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65430">
                        <a:lnSpc>
                          <a:spcPts val="1660"/>
                        </a:lnSpc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＋</a:t>
                      </a:r>
                      <a:endParaRPr sz="2150">
                        <a:latin typeface="宋体"/>
                        <a:cs typeface="宋体"/>
                      </a:endParaRPr>
                    </a:p>
                    <a:p>
                      <a:pPr marL="26670">
                        <a:lnSpc>
                          <a:spcPts val="1375"/>
                        </a:lnSpc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＋</a:t>
                      </a:r>
                      <a:endParaRPr sz="2150">
                        <a:latin typeface="宋体"/>
                        <a:cs typeface="宋体"/>
                      </a:endParaRPr>
                    </a:p>
                    <a:p>
                      <a:pPr marL="265430">
                        <a:lnSpc>
                          <a:spcPts val="1945"/>
                        </a:lnSpc>
                      </a:pPr>
                      <a:r>
                        <a:rPr dirty="0" sz="2150">
                          <a:latin typeface="宋体"/>
                          <a:cs typeface="宋体"/>
                        </a:rPr>
                        <a:t>－</a:t>
                      </a:r>
                      <a:endParaRPr sz="21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1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0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50" spc="-30">
                          <a:latin typeface="Times New Roman"/>
                          <a:cs typeface="Times New Roman"/>
                        </a:rPr>
                        <a:t>10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644">
                <a:tc rowSpan="2"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0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8288">
                      <a:solidFill>
                        <a:srgbClr val="000000"/>
                      </a:solidFill>
                      <a:prstDash val="solid"/>
                    </a:lnL>
                    <a:lnT w="18288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9127" y="6793995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503" y="4023109"/>
            <a:ext cx="3545840" cy="980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9109" marR="5080" indent="-487045">
              <a:lnSpc>
                <a:spcPct val="133000"/>
              </a:lnSpc>
              <a:tabLst>
                <a:tab pos="469265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</a:t>
            </a:r>
            <a:r>
              <a:rPr dirty="0" sz="2400" spc="-495">
                <a:latin typeface="Times New Roman"/>
                <a:cs typeface="Times New Roman"/>
              </a:rPr>
              <a:t>	</a:t>
            </a:r>
            <a:r>
              <a:rPr dirty="0" sz="2400" spc="20">
                <a:latin typeface="宋体"/>
                <a:cs typeface="宋体"/>
              </a:rPr>
              <a:t>报</a:t>
            </a:r>
            <a:r>
              <a:rPr dirty="0" sz="2400">
                <a:latin typeface="宋体"/>
                <a:cs typeface="宋体"/>
              </a:rPr>
              <a:t>警</a:t>
            </a:r>
            <a:r>
              <a:rPr dirty="0" sz="2400" spc="20">
                <a:latin typeface="宋体"/>
                <a:cs typeface="宋体"/>
              </a:rPr>
              <a:t>、</a:t>
            </a:r>
            <a:r>
              <a:rPr dirty="0" sz="2400">
                <a:latin typeface="宋体"/>
                <a:cs typeface="宋体"/>
              </a:rPr>
              <a:t>产</a:t>
            </a:r>
            <a:r>
              <a:rPr dirty="0" sz="2400" spc="20">
                <a:latin typeface="宋体"/>
                <a:cs typeface="宋体"/>
              </a:rPr>
              <a:t>生</a:t>
            </a:r>
            <a:r>
              <a:rPr dirty="0" sz="2400">
                <a:latin typeface="宋体"/>
                <a:cs typeface="宋体"/>
              </a:rPr>
              <a:t>控</a:t>
            </a:r>
            <a:r>
              <a:rPr dirty="0" sz="2400" spc="20">
                <a:latin typeface="宋体"/>
                <a:cs typeface="宋体"/>
              </a:rPr>
              <a:t>制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特点：快速响应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8711" y="1482851"/>
            <a:ext cx="127000" cy="1051560"/>
          </a:xfrm>
          <a:custGeom>
            <a:avLst/>
            <a:gdLst/>
            <a:ahLst/>
            <a:cxnLst/>
            <a:rect l="l" t="t" r="r" b="b"/>
            <a:pathLst>
              <a:path w="127000" h="1051560">
                <a:moveTo>
                  <a:pt x="0" y="128016"/>
                </a:moveTo>
                <a:lnTo>
                  <a:pt x="62483" y="0"/>
                </a:lnTo>
                <a:lnTo>
                  <a:pt x="100583" y="76200"/>
                </a:lnTo>
                <a:lnTo>
                  <a:pt x="54863" y="76200"/>
                </a:lnTo>
                <a:lnTo>
                  <a:pt x="54863" y="82519"/>
                </a:lnTo>
                <a:lnTo>
                  <a:pt x="0" y="128016"/>
                </a:lnTo>
                <a:close/>
              </a:path>
              <a:path w="127000" h="1051560">
                <a:moveTo>
                  <a:pt x="54863" y="82519"/>
                </a:moveTo>
                <a:lnTo>
                  <a:pt x="54863" y="76200"/>
                </a:lnTo>
                <a:lnTo>
                  <a:pt x="62483" y="76200"/>
                </a:lnTo>
                <a:lnTo>
                  <a:pt x="54863" y="82519"/>
                </a:lnTo>
                <a:close/>
              </a:path>
              <a:path w="127000" h="1051560">
                <a:moveTo>
                  <a:pt x="70103" y="1051560"/>
                </a:moveTo>
                <a:lnTo>
                  <a:pt x="54863" y="1051560"/>
                </a:lnTo>
                <a:lnTo>
                  <a:pt x="54863" y="82519"/>
                </a:lnTo>
                <a:lnTo>
                  <a:pt x="62483" y="76200"/>
                </a:lnTo>
                <a:lnTo>
                  <a:pt x="70103" y="82368"/>
                </a:lnTo>
                <a:lnTo>
                  <a:pt x="70103" y="1051560"/>
                </a:lnTo>
                <a:close/>
              </a:path>
              <a:path w="127000" h="1051560">
                <a:moveTo>
                  <a:pt x="70103" y="82368"/>
                </a:moveTo>
                <a:lnTo>
                  <a:pt x="62483" y="76200"/>
                </a:lnTo>
                <a:lnTo>
                  <a:pt x="70103" y="76200"/>
                </a:lnTo>
                <a:lnTo>
                  <a:pt x="70103" y="82368"/>
                </a:lnTo>
                <a:close/>
              </a:path>
              <a:path w="127000" h="1051560">
                <a:moveTo>
                  <a:pt x="126491" y="128016"/>
                </a:moveTo>
                <a:lnTo>
                  <a:pt x="70103" y="82368"/>
                </a:lnTo>
                <a:lnTo>
                  <a:pt x="70103" y="76200"/>
                </a:lnTo>
                <a:lnTo>
                  <a:pt x="100583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5060" y="1944623"/>
            <a:ext cx="3045460" cy="128270"/>
          </a:xfrm>
          <a:custGeom>
            <a:avLst/>
            <a:gdLst/>
            <a:ahLst/>
            <a:cxnLst/>
            <a:rect l="l" t="t" r="r" b="b"/>
            <a:pathLst>
              <a:path w="3045459" h="128269">
                <a:moveTo>
                  <a:pt x="2968751" y="64007"/>
                </a:moveTo>
                <a:lnTo>
                  <a:pt x="2918459" y="0"/>
                </a:lnTo>
                <a:lnTo>
                  <a:pt x="3029893" y="56387"/>
                </a:lnTo>
                <a:lnTo>
                  <a:pt x="2968751" y="56387"/>
                </a:lnTo>
                <a:lnTo>
                  <a:pt x="2968751" y="64007"/>
                </a:lnTo>
                <a:close/>
              </a:path>
              <a:path w="3045459" h="128269">
                <a:moveTo>
                  <a:pt x="2962764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62764" y="56387"/>
                </a:lnTo>
                <a:lnTo>
                  <a:pt x="2968751" y="64007"/>
                </a:lnTo>
                <a:lnTo>
                  <a:pt x="2962764" y="71627"/>
                </a:lnTo>
                <a:close/>
              </a:path>
              <a:path w="3045459" h="128269">
                <a:moveTo>
                  <a:pt x="3029893" y="71627"/>
                </a:moveTo>
                <a:lnTo>
                  <a:pt x="2968751" y="71627"/>
                </a:lnTo>
                <a:lnTo>
                  <a:pt x="2968751" y="56387"/>
                </a:lnTo>
                <a:lnTo>
                  <a:pt x="3029893" y="56387"/>
                </a:lnTo>
                <a:lnTo>
                  <a:pt x="3044951" y="64007"/>
                </a:lnTo>
                <a:lnTo>
                  <a:pt x="3029893" y="71627"/>
                </a:lnTo>
                <a:close/>
              </a:path>
              <a:path w="3045459" h="128269">
                <a:moveTo>
                  <a:pt x="2918459" y="128015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893" y="71627"/>
                </a:lnTo>
                <a:lnTo>
                  <a:pt x="2918459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9003" y="1577340"/>
            <a:ext cx="2308860" cy="862330"/>
          </a:xfrm>
          <a:custGeom>
            <a:avLst/>
            <a:gdLst/>
            <a:ahLst/>
            <a:cxnLst/>
            <a:rect l="l" t="t" r="r" b="b"/>
            <a:pathLst>
              <a:path w="2308859" h="862330">
                <a:moveTo>
                  <a:pt x="12192" y="442912"/>
                </a:moveTo>
                <a:lnTo>
                  <a:pt x="7619" y="441007"/>
                </a:lnTo>
                <a:lnTo>
                  <a:pt x="1524" y="438150"/>
                </a:lnTo>
                <a:lnTo>
                  <a:pt x="0" y="430530"/>
                </a:lnTo>
                <a:lnTo>
                  <a:pt x="3048" y="425767"/>
                </a:lnTo>
                <a:lnTo>
                  <a:pt x="30480" y="372427"/>
                </a:lnTo>
                <a:lnTo>
                  <a:pt x="56388" y="320992"/>
                </a:lnTo>
                <a:lnTo>
                  <a:pt x="111251" y="223837"/>
                </a:lnTo>
                <a:lnTo>
                  <a:pt x="152400" y="158115"/>
                </a:lnTo>
                <a:lnTo>
                  <a:pt x="193548" y="101917"/>
                </a:lnTo>
                <a:lnTo>
                  <a:pt x="236219" y="56197"/>
                </a:lnTo>
                <a:lnTo>
                  <a:pt x="278892" y="21907"/>
                </a:lnTo>
                <a:lnTo>
                  <a:pt x="321564" y="3810"/>
                </a:lnTo>
                <a:lnTo>
                  <a:pt x="352044" y="0"/>
                </a:lnTo>
                <a:lnTo>
                  <a:pt x="367283" y="952"/>
                </a:lnTo>
                <a:lnTo>
                  <a:pt x="381000" y="2857"/>
                </a:lnTo>
                <a:lnTo>
                  <a:pt x="396240" y="6667"/>
                </a:lnTo>
                <a:lnTo>
                  <a:pt x="411480" y="13335"/>
                </a:lnTo>
                <a:lnTo>
                  <a:pt x="426889" y="21907"/>
                </a:lnTo>
                <a:lnTo>
                  <a:pt x="341376" y="21907"/>
                </a:lnTo>
                <a:lnTo>
                  <a:pt x="329183" y="25717"/>
                </a:lnTo>
                <a:lnTo>
                  <a:pt x="315467" y="28575"/>
                </a:lnTo>
                <a:lnTo>
                  <a:pt x="291083" y="40957"/>
                </a:lnTo>
                <a:lnTo>
                  <a:pt x="277367" y="49530"/>
                </a:lnTo>
                <a:lnTo>
                  <a:pt x="265176" y="60007"/>
                </a:lnTo>
                <a:lnTo>
                  <a:pt x="251460" y="71437"/>
                </a:lnTo>
                <a:lnTo>
                  <a:pt x="198119" y="132397"/>
                </a:lnTo>
                <a:lnTo>
                  <a:pt x="170688" y="170497"/>
                </a:lnTo>
                <a:lnTo>
                  <a:pt x="158496" y="191452"/>
                </a:lnTo>
                <a:lnTo>
                  <a:pt x="144780" y="212407"/>
                </a:lnTo>
                <a:lnTo>
                  <a:pt x="117348" y="258127"/>
                </a:lnTo>
                <a:lnTo>
                  <a:pt x="76200" y="331470"/>
                </a:lnTo>
                <a:lnTo>
                  <a:pt x="62483" y="357187"/>
                </a:lnTo>
                <a:lnTo>
                  <a:pt x="50292" y="383857"/>
                </a:lnTo>
                <a:lnTo>
                  <a:pt x="22860" y="437197"/>
                </a:lnTo>
                <a:lnTo>
                  <a:pt x="19812" y="441007"/>
                </a:lnTo>
                <a:lnTo>
                  <a:pt x="12192" y="442912"/>
                </a:lnTo>
                <a:close/>
              </a:path>
              <a:path w="2308859" h="862330">
                <a:moveTo>
                  <a:pt x="1109472" y="841057"/>
                </a:moveTo>
                <a:lnTo>
                  <a:pt x="1033272" y="841057"/>
                </a:lnTo>
                <a:lnTo>
                  <a:pt x="1057656" y="838200"/>
                </a:lnTo>
                <a:lnTo>
                  <a:pt x="1069848" y="834390"/>
                </a:lnTo>
                <a:lnTo>
                  <a:pt x="1082040" y="829627"/>
                </a:lnTo>
                <a:lnTo>
                  <a:pt x="1095756" y="823912"/>
                </a:lnTo>
                <a:lnTo>
                  <a:pt x="1107948" y="816292"/>
                </a:lnTo>
                <a:lnTo>
                  <a:pt x="1120140" y="806767"/>
                </a:lnTo>
                <a:lnTo>
                  <a:pt x="1133856" y="796290"/>
                </a:lnTo>
                <a:lnTo>
                  <a:pt x="1173480" y="755332"/>
                </a:lnTo>
                <a:lnTo>
                  <a:pt x="1199388" y="720090"/>
                </a:lnTo>
                <a:lnTo>
                  <a:pt x="1213103" y="701992"/>
                </a:lnTo>
                <a:lnTo>
                  <a:pt x="1226819" y="681990"/>
                </a:lnTo>
                <a:lnTo>
                  <a:pt x="1240535" y="661035"/>
                </a:lnTo>
                <a:lnTo>
                  <a:pt x="1254251" y="638175"/>
                </a:lnTo>
                <a:lnTo>
                  <a:pt x="1267967" y="616267"/>
                </a:lnTo>
                <a:lnTo>
                  <a:pt x="1280160" y="592455"/>
                </a:lnTo>
                <a:lnTo>
                  <a:pt x="1307592" y="543877"/>
                </a:lnTo>
                <a:lnTo>
                  <a:pt x="1362456" y="440055"/>
                </a:lnTo>
                <a:lnTo>
                  <a:pt x="1389888" y="386715"/>
                </a:lnTo>
                <a:lnTo>
                  <a:pt x="1443228" y="284797"/>
                </a:lnTo>
                <a:lnTo>
                  <a:pt x="1470660" y="235267"/>
                </a:lnTo>
                <a:lnTo>
                  <a:pt x="1498092" y="191452"/>
                </a:lnTo>
                <a:lnTo>
                  <a:pt x="1511808" y="168592"/>
                </a:lnTo>
                <a:lnTo>
                  <a:pt x="1539240" y="128587"/>
                </a:lnTo>
                <a:lnTo>
                  <a:pt x="1566672" y="94297"/>
                </a:lnTo>
                <a:lnTo>
                  <a:pt x="1609344" y="49530"/>
                </a:lnTo>
                <a:lnTo>
                  <a:pt x="1652016" y="19050"/>
                </a:lnTo>
                <a:lnTo>
                  <a:pt x="1696212" y="2857"/>
                </a:lnTo>
                <a:lnTo>
                  <a:pt x="1709928" y="0"/>
                </a:lnTo>
                <a:lnTo>
                  <a:pt x="1725167" y="0"/>
                </a:lnTo>
                <a:lnTo>
                  <a:pt x="1740408" y="952"/>
                </a:lnTo>
                <a:lnTo>
                  <a:pt x="1755648" y="3810"/>
                </a:lnTo>
                <a:lnTo>
                  <a:pt x="1769364" y="8572"/>
                </a:lnTo>
                <a:lnTo>
                  <a:pt x="1784603" y="16192"/>
                </a:lnTo>
                <a:lnTo>
                  <a:pt x="1794890" y="21907"/>
                </a:lnTo>
                <a:lnTo>
                  <a:pt x="1712976" y="21907"/>
                </a:lnTo>
                <a:lnTo>
                  <a:pt x="1700783" y="23812"/>
                </a:lnTo>
                <a:lnTo>
                  <a:pt x="1662683" y="38100"/>
                </a:lnTo>
                <a:lnTo>
                  <a:pt x="1624583" y="66675"/>
                </a:lnTo>
                <a:lnTo>
                  <a:pt x="1610867" y="79057"/>
                </a:lnTo>
                <a:lnTo>
                  <a:pt x="1584960" y="107632"/>
                </a:lnTo>
                <a:lnTo>
                  <a:pt x="1543812" y="160972"/>
                </a:lnTo>
                <a:lnTo>
                  <a:pt x="1531619" y="180975"/>
                </a:lnTo>
                <a:lnTo>
                  <a:pt x="1517903" y="201930"/>
                </a:lnTo>
                <a:lnTo>
                  <a:pt x="1476756" y="270510"/>
                </a:lnTo>
                <a:lnTo>
                  <a:pt x="1463040" y="295275"/>
                </a:lnTo>
                <a:lnTo>
                  <a:pt x="1435608" y="345757"/>
                </a:lnTo>
                <a:lnTo>
                  <a:pt x="1423416" y="371475"/>
                </a:lnTo>
                <a:lnTo>
                  <a:pt x="1409700" y="397192"/>
                </a:lnTo>
                <a:lnTo>
                  <a:pt x="1382267" y="450532"/>
                </a:lnTo>
                <a:lnTo>
                  <a:pt x="1327403" y="554355"/>
                </a:lnTo>
                <a:lnTo>
                  <a:pt x="1286256" y="627697"/>
                </a:lnTo>
                <a:lnTo>
                  <a:pt x="1258824" y="673417"/>
                </a:lnTo>
                <a:lnTo>
                  <a:pt x="1217676" y="734377"/>
                </a:lnTo>
                <a:lnTo>
                  <a:pt x="1176528" y="785812"/>
                </a:lnTo>
                <a:lnTo>
                  <a:pt x="1147572" y="813435"/>
                </a:lnTo>
                <a:lnTo>
                  <a:pt x="1133856" y="825817"/>
                </a:lnTo>
                <a:lnTo>
                  <a:pt x="1109472" y="841057"/>
                </a:lnTo>
                <a:close/>
              </a:path>
              <a:path w="2308859" h="862330">
                <a:moveTo>
                  <a:pt x="1045464" y="862012"/>
                </a:moveTo>
                <a:lnTo>
                  <a:pt x="1030224" y="862012"/>
                </a:lnTo>
                <a:lnTo>
                  <a:pt x="1016508" y="860107"/>
                </a:lnTo>
                <a:lnTo>
                  <a:pt x="972312" y="844867"/>
                </a:lnTo>
                <a:lnTo>
                  <a:pt x="915924" y="802957"/>
                </a:lnTo>
                <a:lnTo>
                  <a:pt x="886967" y="772477"/>
                </a:lnTo>
                <a:lnTo>
                  <a:pt x="845819" y="719137"/>
                </a:lnTo>
                <a:lnTo>
                  <a:pt x="818388" y="677227"/>
                </a:lnTo>
                <a:lnTo>
                  <a:pt x="790956" y="631507"/>
                </a:lnTo>
                <a:lnTo>
                  <a:pt x="749808" y="559117"/>
                </a:lnTo>
                <a:lnTo>
                  <a:pt x="710183" y="481012"/>
                </a:lnTo>
                <a:lnTo>
                  <a:pt x="627888" y="325755"/>
                </a:lnTo>
                <a:lnTo>
                  <a:pt x="600456" y="277177"/>
                </a:lnTo>
                <a:lnTo>
                  <a:pt x="588264" y="252412"/>
                </a:lnTo>
                <a:lnTo>
                  <a:pt x="560832" y="206692"/>
                </a:lnTo>
                <a:lnTo>
                  <a:pt x="547116" y="185737"/>
                </a:lnTo>
                <a:lnTo>
                  <a:pt x="519683" y="145732"/>
                </a:lnTo>
                <a:lnTo>
                  <a:pt x="507492" y="127635"/>
                </a:lnTo>
                <a:lnTo>
                  <a:pt x="480060" y="95250"/>
                </a:lnTo>
                <a:lnTo>
                  <a:pt x="440435" y="57150"/>
                </a:lnTo>
                <a:lnTo>
                  <a:pt x="402335" y="33337"/>
                </a:lnTo>
                <a:lnTo>
                  <a:pt x="365760" y="21907"/>
                </a:lnTo>
                <a:lnTo>
                  <a:pt x="426889" y="21907"/>
                </a:lnTo>
                <a:lnTo>
                  <a:pt x="440435" y="29527"/>
                </a:lnTo>
                <a:lnTo>
                  <a:pt x="454151" y="39052"/>
                </a:lnTo>
                <a:lnTo>
                  <a:pt x="467867" y="52387"/>
                </a:lnTo>
                <a:lnTo>
                  <a:pt x="483108" y="64770"/>
                </a:lnTo>
                <a:lnTo>
                  <a:pt x="524256" y="114300"/>
                </a:lnTo>
                <a:lnTo>
                  <a:pt x="551688" y="152400"/>
                </a:lnTo>
                <a:lnTo>
                  <a:pt x="579119" y="194310"/>
                </a:lnTo>
                <a:lnTo>
                  <a:pt x="606551" y="241935"/>
                </a:lnTo>
                <a:lnTo>
                  <a:pt x="620267" y="264795"/>
                </a:lnTo>
                <a:lnTo>
                  <a:pt x="633983" y="288607"/>
                </a:lnTo>
                <a:lnTo>
                  <a:pt x="729996" y="471487"/>
                </a:lnTo>
                <a:lnTo>
                  <a:pt x="755903" y="523875"/>
                </a:lnTo>
                <a:lnTo>
                  <a:pt x="810767" y="621030"/>
                </a:lnTo>
                <a:lnTo>
                  <a:pt x="824483" y="643890"/>
                </a:lnTo>
                <a:lnTo>
                  <a:pt x="838200" y="665797"/>
                </a:lnTo>
                <a:lnTo>
                  <a:pt x="850392" y="686752"/>
                </a:lnTo>
                <a:lnTo>
                  <a:pt x="864108" y="706755"/>
                </a:lnTo>
                <a:lnTo>
                  <a:pt x="877824" y="724852"/>
                </a:lnTo>
                <a:lnTo>
                  <a:pt x="905256" y="758190"/>
                </a:lnTo>
                <a:lnTo>
                  <a:pt x="917448" y="773430"/>
                </a:lnTo>
                <a:lnTo>
                  <a:pt x="944880" y="800100"/>
                </a:lnTo>
                <a:lnTo>
                  <a:pt x="982980" y="825817"/>
                </a:lnTo>
                <a:lnTo>
                  <a:pt x="1021080" y="839152"/>
                </a:lnTo>
                <a:lnTo>
                  <a:pt x="1033272" y="841057"/>
                </a:lnTo>
                <a:lnTo>
                  <a:pt x="1109472" y="841057"/>
                </a:lnTo>
                <a:lnTo>
                  <a:pt x="1104900" y="843915"/>
                </a:lnTo>
                <a:lnTo>
                  <a:pt x="1089660" y="851535"/>
                </a:lnTo>
                <a:lnTo>
                  <a:pt x="1075944" y="856297"/>
                </a:lnTo>
                <a:lnTo>
                  <a:pt x="1060703" y="860107"/>
                </a:lnTo>
                <a:lnTo>
                  <a:pt x="1045464" y="862012"/>
                </a:lnTo>
                <a:close/>
              </a:path>
              <a:path w="2308859" h="862330">
                <a:moveTo>
                  <a:pt x="2299716" y="813435"/>
                </a:moveTo>
                <a:lnTo>
                  <a:pt x="2292096" y="813435"/>
                </a:lnTo>
                <a:lnTo>
                  <a:pt x="2289048" y="808672"/>
                </a:lnTo>
                <a:lnTo>
                  <a:pt x="2247900" y="762952"/>
                </a:lnTo>
                <a:lnTo>
                  <a:pt x="2218944" y="727710"/>
                </a:lnTo>
                <a:lnTo>
                  <a:pt x="2177796" y="665797"/>
                </a:lnTo>
                <a:lnTo>
                  <a:pt x="2150364" y="620077"/>
                </a:lnTo>
                <a:lnTo>
                  <a:pt x="2122932" y="571500"/>
                </a:lnTo>
                <a:lnTo>
                  <a:pt x="2110740" y="544830"/>
                </a:lnTo>
                <a:lnTo>
                  <a:pt x="1987296" y="311467"/>
                </a:lnTo>
                <a:lnTo>
                  <a:pt x="1973580" y="287655"/>
                </a:lnTo>
                <a:lnTo>
                  <a:pt x="1961388" y="262890"/>
                </a:lnTo>
                <a:lnTo>
                  <a:pt x="1933956" y="217170"/>
                </a:lnTo>
                <a:lnTo>
                  <a:pt x="1906524" y="174307"/>
                </a:lnTo>
                <a:lnTo>
                  <a:pt x="1892808" y="155257"/>
                </a:lnTo>
                <a:lnTo>
                  <a:pt x="1880616" y="136207"/>
                </a:lnTo>
                <a:lnTo>
                  <a:pt x="1866900" y="118110"/>
                </a:lnTo>
                <a:lnTo>
                  <a:pt x="1839467" y="87630"/>
                </a:lnTo>
                <a:lnTo>
                  <a:pt x="1827276" y="74295"/>
                </a:lnTo>
                <a:lnTo>
                  <a:pt x="1813560" y="63817"/>
                </a:lnTo>
                <a:lnTo>
                  <a:pt x="1801367" y="52387"/>
                </a:lnTo>
                <a:lnTo>
                  <a:pt x="1775460" y="36195"/>
                </a:lnTo>
                <a:lnTo>
                  <a:pt x="1763267" y="29527"/>
                </a:lnTo>
                <a:lnTo>
                  <a:pt x="1751076" y="25717"/>
                </a:lnTo>
                <a:lnTo>
                  <a:pt x="1737360" y="23812"/>
                </a:lnTo>
                <a:lnTo>
                  <a:pt x="1725167" y="21907"/>
                </a:lnTo>
                <a:lnTo>
                  <a:pt x="1794890" y="21907"/>
                </a:lnTo>
                <a:lnTo>
                  <a:pt x="1798319" y="23812"/>
                </a:lnTo>
                <a:lnTo>
                  <a:pt x="1842516" y="59055"/>
                </a:lnTo>
                <a:lnTo>
                  <a:pt x="1869948" y="87630"/>
                </a:lnTo>
                <a:lnTo>
                  <a:pt x="1897380" y="122872"/>
                </a:lnTo>
                <a:lnTo>
                  <a:pt x="1924812" y="162877"/>
                </a:lnTo>
                <a:lnTo>
                  <a:pt x="1952244" y="204787"/>
                </a:lnTo>
                <a:lnTo>
                  <a:pt x="2007108" y="300990"/>
                </a:lnTo>
                <a:lnTo>
                  <a:pt x="2089403" y="457200"/>
                </a:lnTo>
                <a:lnTo>
                  <a:pt x="2115312" y="509587"/>
                </a:lnTo>
                <a:lnTo>
                  <a:pt x="2129028" y="534352"/>
                </a:lnTo>
                <a:lnTo>
                  <a:pt x="2142744" y="560070"/>
                </a:lnTo>
                <a:lnTo>
                  <a:pt x="2170176" y="609600"/>
                </a:lnTo>
                <a:lnTo>
                  <a:pt x="2183892" y="631507"/>
                </a:lnTo>
                <a:lnTo>
                  <a:pt x="2211324" y="674370"/>
                </a:lnTo>
                <a:lnTo>
                  <a:pt x="2223516" y="696277"/>
                </a:lnTo>
                <a:lnTo>
                  <a:pt x="2237232" y="715327"/>
                </a:lnTo>
                <a:lnTo>
                  <a:pt x="2250948" y="732472"/>
                </a:lnTo>
                <a:lnTo>
                  <a:pt x="2257044" y="741997"/>
                </a:lnTo>
                <a:lnTo>
                  <a:pt x="2264664" y="749617"/>
                </a:lnTo>
                <a:lnTo>
                  <a:pt x="2278380" y="764857"/>
                </a:lnTo>
                <a:lnTo>
                  <a:pt x="2290572" y="778192"/>
                </a:lnTo>
                <a:lnTo>
                  <a:pt x="2304288" y="793432"/>
                </a:lnTo>
                <a:lnTo>
                  <a:pt x="2308860" y="798195"/>
                </a:lnTo>
                <a:lnTo>
                  <a:pt x="2308860" y="803910"/>
                </a:lnTo>
                <a:lnTo>
                  <a:pt x="2299716" y="81343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2872" y="1409658"/>
            <a:ext cx="21272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1240" y="2037637"/>
            <a:ext cx="889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065" y="2038571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8711" y="2819400"/>
            <a:ext cx="127000" cy="1108075"/>
          </a:xfrm>
          <a:custGeom>
            <a:avLst/>
            <a:gdLst/>
            <a:ahLst/>
            <a:cxnLst/>
            <a:rect l="l" t="t" r="r" b="b"/>
            <a:pathLst>
              <a:path w="127000" h="1108075">
                <a:moveTo>
                  <a:pt x="0" y="126491"/>
                </a:moveTo>
                <a:lnTo>
                  <a:pt x="62483" y="0"/>
                </a:lnTo>
                <a:lnTo>
                  <a:pt x="101043" y="76200"/>
                </a:lnTo>
                <a:lnTo>
                  <a:pt x="54863" y="76200"/>
                </a:lnTo>
                <a:lnTo>
                  <a:pt x="54863" y="82333"/>
                </a:lnTo>
                <a:lnTo>
                  <a:pt x="0" y="126491"/>
                </a:lnTo>
                <a:close/>
              </a:path>
              <a:path w="127000" h="1108075">
                <a:moveTo>
                  <a:pt x="54863" y="82333"/>
                </a:moveTo>
                <a:lnTo>
                  <a:pt x="54863" y="76200"/>
                </a:lnTo>
                <a:lnTo>
                  <a:pt x="62483" y="76200"/>
                </a:lnTo>
                <a:lnTo>
                  <a:pt x="54863" y="82333"/>
                </a:lnTo>
                <a:close/>
              </a:path>
              <a:path w="127000" h="1108075">
                <a:moveTo>
                  <a:pt x="70103" y="1107948"/>
                </a:moveTo>
                <a:lnTo>
                  <a:pt x="54863" y="1107948"/>
                </a:lnTo>
                <a:lnTo>
                  <a:pt x="54863" y="82333"/>
                </a:lnTo>
                <a:lnTo>
                  <a:pt x="62483" y="76200"/>
                </a:lnTo>
                <a:lnTo>
                  <a:pt x="70103" y="82187"/>
                </a:lnTo>
                <a:lnTo>
                  <a:pt x="70103" y="1107948"/>
                </a:lnTo>
                <a:close/>
              </a:path>
              <a:path w="127000" h="1108075">
                <a:moveTo>
                  <a:pt x="70103" y="82187"/>
                </a:moveTo>
                <a:lnTo>
                  <a:pt x="62483" y="76200"/>
                </a:lnTo>
                <a:lnTo>
                  <a:pt x="70103" y="76200"/>
                </a:lnTo>
                <a:lnTo>
                  <a:pt x="70103" y="82187"/>
                </a:lnTo>
                <a:close/>
              </a:path>
              <a:path w="127000" h="1108075">
                <a:moveTo>
                  <a:pt x="126491" y="126491"/>
                </a:moveTo>
                <a:lnTo>
                  <a:pt x="70103" y="82187"/>
                </a:lnTo>
                <a:lnTo>
                  <a:pt x="70103" y="76200"/>
                </a:lnTo>
                <a:lnTo>
                  <a:pt x="101043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95060" y="3310128"/>
            <a:ext cx="3045460" cy="127000"/>
          </a:xfrm>
          <a:custGeom>
            <a:avLst/>
            <a:gdLst/>
            <a:ahLst/>
            <a:cxnLst/>
            <a:rect l="l" t="t" r="r" b="b"/>
            <a:pathLst>
              <a:path w="3045459" h="127000">
                <a:moveTo>
                  <a:pt x="2968751" y="64007"/>
                </a:moveTo>
                <a:lnTo>
                  <a:pt x="2918459" y="0"/>
                </a:lnTo>
                <a:lnTo>
                  <a:pt x="3026881" y="54863"/>
                </a:lnTo>
                <a:lnTo>
                  <a:pt x="2968751" y="54863"/>
                </a:lnTo>
                <a:lnTo>
                  <a:pt x="2968751" y="64007"/>
                </a:lnTo>
                <a:close/>
              </a:path>
              <a:path w="3045459" h="127000">
                <a:moveTo>
                  <a:pt x="2962618" y="71627"/>
                </a:moveTo>
                <a:lnTo>
                  <a:pt x="0" y="71627"/>
                </a:lnTo>
                <a:lnTo>
                  <a:pt x="0" y="54863"/>
                </a:lnTo>
                <a:lnTo>
                  <a:pt x="2961567" y="54863"/>
                </a:lnTo>
                <a:lnTo>
                  <a:pt x="2968751" y="64007"/>
                </a:lnTo>
                <a:lnTo>
                  <a:pt x="2962618" y="71627"/>
                </a:lnTo>
                <a:close/>
              </a:path>
              <a:path w="3045459" h="127000">
                <a:moveTo>
                  <a:pt x="3029526" y="71627"/>
                </a:moveTo>
                <a:lnTo>
                  <a:pt x="2968751" y="71627"/>
                </a:lnTo>
                <a:lnTo>
                  <a:pt x="2968751" y="54863"/>
                </a:lnTo>
                <a:lnTo>
                  <a:pt x="3026881" y="54863"/>
                </a:lnTo>
                <a:lnTo>
                  <a:pt x="3044951" y="64007"/>
                </a:lnTo>
                <a:lnTo>
                  <a:pt x="3029526" y="71627"/>
                </a:lnTo>
                <a:close/>
              </a:path>
              <a:path w="3045459" h="127000">
                <a:moveTo>
                  <a:pt x="2918459" y="126491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526" y="71627"/>
                </a:lnTo>
                <a:lnTo>
                  <a:pt x="29184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0528" y="2918460"/>
            <a:ext cx="2415540" cy="909955"/>
          </a:xfrm>
          <a:custGeom>
            <a:avLst/>
            <a:gdLst/>
            <a:ahLst/>
            <a:cxnLst/>
            <a:rect l="l" t="t" r="r" b="b"/>
            <a:pathLst>
              <a:path w="2415540" h="909954">
                <a:moveTo>
                  <a:pt x="114300" y="22859"/>
                </a:moveTo>
                <a:lnTo>
                  <a:pt x="4572" y="22859"/>
                </a:lnTo>
                <a:lnTo>
                  <a:pt x="0" y="18288"/>
                </a:lnTo>
                <a:lnTo>
                  <a:pt x="0" y="6096"/>
                </a:lnTo>
                <a:lnTo>
                  <a:pt x="4572" y="0"/>
                </a:lnTo>
                <a:lnTo>
                  <a:pt x="131064" y="0"/>
                </a:lnTo>
                <a:lnTo>
                  <a:pt x="137160" y="6096"/>
                </a:lnTo>
                <a:lnTo>
                  <a:pt x="137160" y="12191"/>
                </a:lnTo>
                <a:lnTo>
                  <a:pt x="114300" y="12192"/>
                </a:lnTo>
                <a:lnTo>
                  <a:pt x="114300" y="22859"/>
                </a:lnTo>
                <a:close/>
              </a:path>
              <a:path w="2415540" h="909954">
                <a:moveTo>
                  <a:pt x="569976" y="899160"/>
                </a:moveTo>
                <a:lnTo>
                  <a:pt x="569976" y="6096"/>
                </a:lnTo>
                <a:lnTo>
                  <a:pt x="574548" y="0"/>
                </a:lnTo>
                <a:lnTo>
                  <a:pt x="1501139" y="0"/>
                </a:lnTo>
                <a:lnTo>
                  <a:pt x="1507235" y="6096"/>
                </a:lnTo>
                <a:lnTo>
                  <a:pt x="1507235" y="12191"/>
                </a:lnTo>
                <a:lnTo>
                  <a:pt x="592835" y="12192"/>
                </a:lnTo>
                <a:lnTo>
                  <a:pt x="580644" y="22859"/>
                </a:lnTo>
                <a:lnTo>
                  <a:pt x="592835" y="22859"/>
                </a:lnTo>
                <a:lnTo>
                  <a:pt x="592835" y="886968"/>
                </a:lnTo>
                <a:lnTo>
                  <a:pt x="580644" y="886968"/>
                </a:lnTo>
                <a:lnTo>
                  <a:pt x="569976" y="899160"/>
                </a:lnTo>
                <a:close/>
              </a:path>
              <a:path w="2415540" h="909954">
                <a:moveTo>
                  <a:pt x="1935480" y="899160"/>
                </a:moveTo>
                <a:lnTo>
                  <a:pt x="1935480" y="6096"/>
                </a:lnTo>
                <a:lnTo>
                  <a:pt x="1940051" y="0"/>
                </a:lnTo>
                <a:lnTo>
                  <a:pt x="2409443" y="0"/>
                </a:lnTo>
                <a:lnTo>
                  <a:pt x="2415539" y="6096"/>
                </a:lnTo>
                <a:lnTo>
                  <a:pt x="2415539" y="12192"/>
                </a:lnTo>
                <a:lnTo>
                  <a:pt x="1958339" y="12192"/>
                </a:lnTo>
                <a:lnTo>
                  <a:pt x="1946147" y="22859"/>
                </a:lnTo>
                <a:lnTo>
                  <a:pt x="1958339" y="22859"/>
                </a:lnTo>
                <a:lnTo>
                  <a:pt x="1958339" y="886968"/>
                </a:lnTo>
                <a:lnTo>
                  <a:pt x="1946147" y="886968"/>
                </a:lnTo>
                <a:lnTo>
                  <a:pt x="1935480" y="899160"/>
                </a:lnTo>
                <a:close/>
              </a:path>
              <a:path w="2415540" h="909954">
                <a:moveTo>
                  <a:pt x="586740" y="909827"/>
                </a:moveTo>
                <a:lnTo>
                  <a:pt x="118872" y="909827"/>
                </a:lnTo>
                <a:lnTo>
                  <a:pt x="114300" y="905256"/>
                </a:lnTo>
                <a:lnTo>
                  <a:pt x="114300" y="12192"/>
                </a:lnTo>
                <a:lnTo>
                  <a:pt x="124968" y="22859"/>
                </a:lnTo>
                <a:lnTo>
                  <a:pt x="137160" y="22859"/>
                </a:lnTo>
                <a:lnTo>
                  <a:pt x="137160" y="886968"/>
                </a:lnTo>
                <a:lnTo>
                  <a:pt x="124968" y="886968"/>
                </a:lnTo>
                <a:lnTo>
                  <a:pt x="137160" y="899160"/>
                </a:lnTo>
                <a:lnTo>
                  <a:pt x="592835" y="899160"/>
                </a:lnTo>
                <a:lnTo>
                  <a:pt x="592835" y="905256"/>
                </a:lnTo>
                <a:lnTo>
                  <a:pt x="586740" y="909827"/>
                </a:lnTo>
                <a:close/>
              </a:path>
              <a:path w="2415540" h="909954">
                <a:moveTo>
                  <a:pt x="137160" y="22859"/>
                </a:moveTo>
                <a:lnTo>
                  <a:pt x="124968" y="22859"/>
                </a:lnTo>
                <a:lnTo>
                  <a:pt x="114300" y="12192"/>
                </a:lnTo>
                <a:lnTo>
                  <a:pt x="137160" y="12191"/>
                </a:lnTo>
                <a:lnTo>
                  <a:pt x="137160" y="22859"/>
                </a:lnTo>
                <a:close/>
              </a:path>
              <a:path w="2415540" h="909954">
                <a:moveTo>
                  <a:pt x="592835" y="22859"/>
                </a:moveTo>
                <a:lnTo>
                  <a:pt x="580644" y="22859"/>
                </a:lnTo>
                <a:lnTo>
                  <a:pt x="592835" y="12192"/>
                </a:lnTo>
                <a:lnTo>
                  <a:pt x="592835" y="22859"/>
                </a:lnTo>
                <a:close/>
              </a:path>
              <a:path w="2415540" h="909954">
                <a:moveTo>
                  <a:pt x="1484376" y="22859"/>
                </a:moveTo>
                <a:lnTo>
                  <a:pt x="592835" y="22859"/>
                </a:lnTo>
                <a:lnTo>
                  <a:pt x="592835" y="12192"/>
                </a:lnTo>
                <a:lnTo>
                  <a:pt x="1484376" y="12192"/>
                </a:lnTo>
                <a:lnTo>
                  <a:pt x="1484376" y="22859"/>
                </a:lnTo>
                <a:close/>
              </a:path>
              <a:path w="2415540" h="909954">
                <a:moveTo>
                  <a:pt x="1952243" y="909827"/>
                </a:moveTo>
                <a:lnTo>
                  <a:pt x="1488947" y="909827"/>
                </a:lnTo>
                <a:lnTo>
                  <a:pt x="1484376" y="905256"/>
                </a:lnTo>
                <a:lnTo>
                  <a:pt x="1484376" y="12192"/>
                </a:lnTo>
                <a:lnTo>
                  <a:pt x="1495043" y="22859"/>
                </a:lnTo>
                <a:lnTo>
                  <a:pt x="1507235" y="22859"/>
                </a:lnTo>
                <a:lnTo>
                  <a:pt x="1507235" y="886968"/>
                </a:lnTo>
                <a:lnTo>
                  <a:pt x="1495043" y="886968"/>
                </a:lnTo>
                <a:lnTo>
                  <a:pt x="1507235" y="899160"/>
                </a:lnTo>
                <a:lnTo>
                  <a:pt x="1958339" y="899160"/>
                </a:lnTo>
                <a:lnTo>
                  <a:pt x="1958339" y="905256"/>
                </a:lnTo>
                <a:lnTo>
                  <a:pt x="1952243" y="909827"/>
                </a:lnTo>
                <a:close/>
              </a:path>
              <a:path w="2415540" h="909954">
                <a:moveTo>
                  <a:pt x="1507235" y="22859"/>
                </a:moveTo>
                <a:lnTo>
                  <a:pt x="1495043" y="22859"/>
                </a:lnTo>
                <a:lnTo>
                  <a:pt x="1484376" y="12192"/>
                </a:lnTo>
                <a:lnTo>
                  <a:pt x="1507235" y="12191"/>
                </a:lnTo>
                <a:lnTo>
                  <a:pt x="1507235" y="22859"/>
                </a:lnTo>
                <a:close/>
              </a:path>
              <a:path w="2415540" h="909954">
                <a:moveTo>
                  <a:pt x="1958339" y="22859"/>
                </a:moveTo>
                <a:lnTo>
                  <a:pt x="1946147" y="22859"/>
                </a:lnTo>
                <a:lnTo>
                  <a:pt x="1958339" y="12192"/>
                </a:lnTo>
                <a:lnTo>
                  <a:pt x="1958339" y="22859"/>
                </a:lnTo>
                <a:close/>
              </a:path>
              <a:path w="2415540" h="909954">
                <a:moveTo>
                  <a:pt x="2409443" y="22859"/>
                </a:moveTo>
                <a:lnTo>
                  <a:pt x="1958339" y="22859"/>
                </a:lnTo>
                <a:lnTo>
                  <a:pt x="1958339" y="12192"/>
                </a:lnTo>
                <a:lnTo>
                  <a:pt x="2415539" y="12192"/>
                </a:lnTo>
                <a:lnTo>
                  <a:pt x="2415539" y="18288"/>
                </a:lnTo>
                <a:lnTo>
                  <a:pt x="2409443" y="22859"/>
                </a:lnTo>
                <a:close/>
              </a:path>
              <a:path w="2415540" h="909954">
                <a:moveTo>
                  <a:pt x="137160" y="899160"/>
                </a:moveTo>
                <a:lnTo>
                  <a:pt x="124968" y="886968"/>
                </a:lnTo>
                <a:lnTo>
                  <a:pt x="137160" y="886968"/>
                </a:lnTo>
                <a:lnTo>
                  <a:pt x="137160" y="899160"/>
                </a:lnTo>
                <a:close/>
              </a:path>
              <a:path w="2415540" h="909954">
                <a:moveTo>
                  <a:pt x="569976" y="899160"/>
                </a:moveTo>
                <a:lnTo>
                  <a:pt x="137160" y="899160"/>
                </a:lnTo>
                <a:lnTo>
                  <a:pt x="137160" y="886968"/>
                </a:lnTo>
                <a:lnTo>
                  <a:pt x="569976" y="886968"/>
                </a:lnTo>
                <a:lnTo>
                  <a:pt x="569976" y="899160"/>
                </a:lnTo>
                <a:close/>
              </a:path>
              <a:path w="2415540" h="909954">
                <a:moveTo>
                  <a:pt x="592835" y="899160"/>
                </a:moveTo>
                <a:lnTo>
                  <a:pt x="569976" y="899160"/>
                </a:lnTo>
                <a:lnTo>
                  <a:pt x="580644" y="886968"/>
                </a:lnTo>
                <a:lnTo>
                  <a:pt x="592835" y="886968"/>
                </a:lnTo>
                <a:lnTo>
                  <a:pt x="592835" y="899160"/>
                </a:lnTo>
                <a:close/>
              </a:path>
              <a:path w="2415540" h="909954">
                <a:moveTo>
                  <a:pt x="1507235" y="899160"/>
                </a:moveTo>
                <a:lnTo>
                  <a:pt x="1495043" y="886968"/>
                </a:lnTo>
                <a:lnTo>
                  <a:pt x="1507235" y="886968"/>
                </a:lnTo>
                <a:lnTo>
                  <a:pt x="1507235" y="899160"/>
                </a:lnTo>
                <a:close/>
              </a:path>
              <a:path w="2415540" h="909954">
                <a:moveTo>
                  <a:pt x="1935480" y="899160"/>
                </a:moveTo>
                <a:lnTo>
                  <a:pt x="1507235" y="899160"/>
                </a:lnTo>
                <a:lnTo>
                  <a:pt x="1507235" y="886968"/>
                </a:lnTo>
                <a:lnTo>
                  <a:pt x="1935480" y="886968"/>
                </a:lnTo>
                <a:lnTo>
                  <a:pt x="1935480" y="899160"/>
                </a:lnTo>
                <a:close/>
              </a:path>
              <a:path w="2415540" h="909954">
                <a:moveTo>
                  <a:pt x="1958339" y="899160"/>
                </a:moveTo>
                <a:lnTo>
                  <a:pt x="1935480" y="899160"/>
                </a:lnTo>
                <a:lnTo>
                  <a:pt x="1946147" y="886968"/>
                </a:lnTo>
                <a:lnTo>
                  <a:pt x="1958339" y="886968"/>
                </a:lnTo>
                <a:lnTo>
                  <a:pt x="1958339" y="899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22872" y="2738615"/>
            <a:ext cx="246379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O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1240" y="3401531"/>
            <a:ext cx="889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2065" y="3402576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38543" y="18288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2447" y="19438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32447" y="20322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38543" y="20955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32447" y="22105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32447" y="22989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38543" y="23622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32447" y="24772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32447" y="25656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38543" y="26289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32447" y="2743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32447" y="28323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38543" y="28956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77456" y="18036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83552" y="18669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77456" y="1981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77456" y="20703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83552" y="21336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77456" y="22486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77456" y="23370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83552" y="24003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77456" y="25153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77456" y="26037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83552" y="26670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77456" y="27820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77456" y="28704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77456" y="29474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91856" y="19194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91856" y="20078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97952" y="20711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91856" y="21861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91856" y="22745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97952" y="23378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91856" y="24528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1856" y="2541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97952" y="26045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1856" y="27195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91856" y="28079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97952" y="28712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91856" y="29862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42959" y="18425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36864" y="19575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36864" y="20459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42959" y="21092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36864" y="22242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36864" y="2312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42959" y="23759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36864" y="24909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36864" y="25793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42959" y="26426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36864" y="27576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36864" y="2846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42959" y="29093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436864" y="30121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224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124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008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891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791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675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558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458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342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225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125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009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892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792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676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559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459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343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8226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9126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0010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893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793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2677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560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4460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344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22792" y="182117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12708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01100" y="18211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89492" y="182117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568210" y="1643388"/>
            <a:ext cx="53340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sz="1300" spc="85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sz="1300" spc="95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dirty="0" sz="1300" spc="85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89220" y="2056209"/>
            <a:ext cx="43586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8630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	</a:t>
            </a:r>
            <a:r>
              <a:rPr dirty="0" sz="2400" spc="-55">
                <a:latin typeface="宋体"/>
                <a:cs typeface="宋体"/>
              </a:rPr>
              <a:t>波形变换：任意波形</a:t>
            </a:r>
            <a:r>
              <a:rPr dirty="0" sz="2400" spc="-55" b="1">
                <a:latin typeface="Times New Roman"/>
                <a:cs typeface="Times New Roman"/>
              </a:rPr>
              <a:t></a:t>
            </a:r>
            <a:r>
              <a:rPr dirty="0" sz="2400" spc="-55">
                <a:latin typeface="宋体"/>
                <a:cs typeface="宋体"/>
              </a:rPr>
              <a:t>矩形波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44996" y="4235196"/>
            <a:ext cx="127000" cy="1149350"/>
          </a:xfrm>
          <a:custGeom>
            <a:avLst/>
            <a:gdLst/>
            <a:ahLst/>
            <a:cxnLst/>
            <a:rect l="l" t="t" r="r" b="b"/>
            <a:pathLst>
              <a:path w="127000" h="1149350">
                <a:moveTo>
                  <a:pt x="0" y="126491"/>
                </a:moveTo>
                <a:lnTo>
                  <a:pt x="62483" y="0"/>
                </a:lnTo>
                <a:lnTo>
                  <a:pt x="101043" y="76199"/>
                </a:lnTo>
                <a:lnTo>
                  <a:pt x="54863" y="76199"/>
                </a:lnTo>
                <a:lnTo>
                  <a:pt x="54863" y="82333"/>
                </a:lnTo>
                <a:lnTo>
                  <a:pt x="0" y="126491"/>
                </a:lnTo>
                <a:close/>
              </a:path>
              <a:path w="127000" h="1149350">
                <a:moveTo>
                  <a:pt x="54863" y="82333"/>
                </a:moveTo>
                <a:lnTo>
                  <a:pt x="54863" y="76199"/>
                </a:lnTo>
                <a:lnTo>
                  <a:pt x="62483" y="76199"/>
                </a:lnTo>
                <a:lnTo>
                  <a:pt x="54863" y="82333"/>
                </a:lnTo>
                <a:close/>
              </a:path>
              <a:path w="127000" h="1149350">
                <a:moveTo>
                  <a:pt x="70103" y="1149095"/>
                </a:moveTo>
                <a:lnTo>
                  <a:pt x="54863" y="1149095"/>
                </a:lnTo>
                <a:lnTo>
                  <a:pt x="54863" y="82333"/>
                </a:lnTo>
                <a:lnTo>
                  <a:pt x="62483" y="76199"/>
                </a:lnTo>
                <a:lnTo>
                  <a:pt x="70103" y="82187"/>
                </a:lnTo>
                <a:lnTo>
                  <a:pt x="70103" y="1149095"/>
                </a:lnTo>
                <a:close/>
              </a:path>
              <a:path w="127000" h="1149350">
                <a:moveTo>
                  <a:pt x="70103" y="82187"/>
                </a:moveTo>
                <a:lnTo>
                  <a:pt x="62483" y="76199"/>
                </a:lnTo>
                <a:lnTo>
                  <a:pt x="70103" y="76199"/>
                </a:lnTo>
                <a:lnTo>
                  <a:pt x="70103" y="82187"/>
                </a:lnTo>
                <a:close/>
              </a:path>
              <a:path w="127000" h="1149350">
                <a:moveTo>
                  <a:pt x="126491" y="126491"/>
                </a:moveTo>
                <a:lnTo>
                  <a:pt x="70103" y="82187"/>
                </a:lnTo>
                <a:lnTo>
                  <a:pt x="70103" y="76199"/>
                </a:lnTo>
                <a:lnTo>
                  <a:pt x="101043" y="76199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104400" y="5242605"/>
            <a:ext cx="2375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202180" algn="l"/>
                <a:tab pos="2362200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	</a:t>
            </a:r>
            <a:r>
              <a:rPr dirty="0" sz="2400" spc="5">
                <a:latin typeface="宋体"/>
                <a:cs typeface="宋体"/>
              </a:rPr>
              <a:t>整形：	</a:t>
            </a:r>
            <a:r>
              <a:rPr dirty="0" sz="2400" spc="5" u="heavy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181344" y="4745735"/>
            <a:ext cx="3045460" cy="128270"/>
          </a:xfrm>
          <a:custGeom>
            <a:avLst/>
            <a:gdLst/>
            <a:ahLst/>
            <a:cxnLst/>
            <a:rect l="l" t="t" r="r" b="b"/>
            <a:pathLst>
              <a:path w="3045459" h="128270">
                <a:moveTo>
                  <a:pt x="2968751" y="64007"/>
                </a:moveTo>
                <a:lnTo>
                  <a:pt x="2918459" y="0"/>
                </a:lnTo>
                <a:lnTo>
                  <a:pt x="3029893" y="56387"/>
                </a:lnTo>
                <a:lnTo>
                  <a:pt x="2968751" y="56387"/>
                </a:lnTo>
                <a:lnTo>
                  <a:pt x="2968751" y="64007"/>
                </a:lnTo>
                <a:close/>
              </a:path>
              <a:path w="3045459" h="128270">
                <a:moveTo>
                  <a:pt x="2962764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62764" y="56387"/>
                </a:lnTo>
                <a:lnTo>
                  <a:pt x="2968751" y="64007"/>
                </a:lnTo>
                <a:lnTo>
                  <a:pt x="2962764" y="71627"/>
                </a:lnTo>
                <a:close/>
              </a:path>
              <a:path w="3045459" h="128270">
                <a:moveTo>
                  <a:pt x="3029893" y="71627"/>
                </a:moveTo>
                <a:lnTo>
                  <a:pt x="2968751" y="71627"/>
                </a:lnTo>
                <a:lnTo>
                  <a:pt x="2968751" y="56387"/>
                </a:lnTo>
                <a:lnTo>
                  <a:pt x="3029893" y="56387"/>
                </a:lnTo>
                <a:lnTo>
                  <a:pt x="3044951" y="64007"/>
                </a:lnTo>
                <a:lnTo>
                  <a:pt x="3029893" y="71627"/>
                </a:lnTo>
                <a:close/>
              </a:path>
              <a:path w="3045459" h="128270">
                <a:moveTo>
                  <a:pt x="2918459" y="128015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893" y="71627"/>
                </a:lnTo>
                <a:lnTo>
                  <a:pt x="2918459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95288" y="4376928"/>
            <a:ext cx="2417445" cy="845819"/>
          </a:xfrm>
          <a:custGeom>
            <a:avLst/>
            <a:gdLst/>
            <a:ahLst/>
            <a:cxnLst/>
            <a:rect l="l" t="t" r="r" b="b"/>
            <a:pathLst>
              <a:path w="2417445" h="845820">
                <a:moveTo>
                  <a:pt x="266717" y="144779"/>
                </a:moveTo>
                <a:lnTo>
                  <a:pt x="265263" y="90195"/>
                </a:lnTo>
                <a:lnTo>
                  <a:pt x="265175" y="85343"/>
                </a:lnTo>
                <a:lnTo>
                  <a:pt x="263651" y="83819"/>
                </a:lnTo>
                <a:lnTo>
                  <a:pt x="263651" y="82295"/>
                </a:lnTo>
                <a:lnTo>
                  <a:pt x="244957" y="47243"/>
                </a:lnTo>
                <a:lnTo>
                  <a:pt x="245346" y="12191"/>
                </a:lnTo>
                <a:lnTo>
                  <a:pt x="245363" y="7619"/>
                </a:lnTo>
                <a:lnTo>
                  <a:pt x="248412" y="3047"/>
                </a:lnTo>
                <a:lnTo>
                  <a:pt x="251460" y="1523"/>
                </a:lnTo>
                <a:lnTo>
                  <a:pt x="256032" y="0"/>
                </a:lnTo>
                <a:lnTo>
                  <a:pt x="259080" y="0"/>
                </a:lnTo>
                <a:lnTo>
                  <a:pt x="263651" y="3047"/>
                </a:lnTo>
                <a:lnTo>
                  <a:pt x="276646" y="12191"/>
                </a:lnTo>
                <a:lnTo>
                  <a:pt x="268224" y="12191"/>
                </a:lnTo>
                <a:lnTo>
                  <a:pt x="249936" y="21335"/>
                </a:lnTo>
                <a:lnTo>
                  <a:pt x="267979" y="33699"/>
                </a:lnTo>
                <a:lnTo>
                  <a:pt x="266717" y="144779"/>
                </a:lnTo>
                <a:close/>
              </a:path>
              <a:path w="2417445" h="845820">
                <a:moveTo>
                  <a:pt x="267979" y="33699"/>
                </a:moveTo>
                <a:lnTo>
                  <a:pt x="249936" y="21335"/>
                </a:lnTo>
                <a:lnTo>
                  <a:pt x="268224" y="12191"/>
                </a:lnTo>
                <a:lnTo>
                  <a:pt x="267979" y="33699"/>
                </a:lnTo>
                <a:close/>
              </a:path>
              <a:path w="2417445" h="845820">
                <a:moveTo>
                  <a:pt x="339852" y="80771"/>
                </a:moveTo>
                <a:lnTo>
                  <a:pt x="335280" y="80771"/>
                </a:lnTo>
                <a:lnTo>
                  <a:pt x="332231" y="77723"/>
                </a:lnTo>
                <a:lnTo>
                  <a:pt x="267979" y="33699"/>
                </a:lnTo>
                <a:lnTo>
                  <a:pt x="268224" y="12191"/>
                </a:lnTo>
                <a:lnTo>
                  <a:pt x="276646" y="12191"/>
                </a:lnTo>
                <a:lnTo>
                  <a:pt x="341102" y="57549"/>
                </a:lnTo>
                <a:lnTo>
                  <a:pt x="335280" y="59435"/>
                </a:lnTo>
                <a:lnTo>
                  <a:pt x="345948" y="60959"/>
                </a:lnTo>
                <a:lnTo>
                  <a:pt x="399354" y="60959"/>
                </a:lnTo>
                <a:lnTo>
                  <a:pt x="342900" y="79247"/>
                </a:lnTo>
                <a:lnTo>
                  <a:pt x="339852" y="80771"/>
                </a:lnTo>
                <a:close/>
              </a:path>
              <a:path w="2417445" h="845820">
                <a:moveTo>
                  <a:pt x="1088152" y="712861"/>
                </a:moveTo>
                <a:lnTo>
                  <a:pt x="1089660" y="124967"/>
                </a:lnTo>
                <a:lnTo>
                  <a:pt x="1091183" y="106679"/>
                </a:lnTo>
                <a:lnTo>
                  <a:pt x="1091183" y="102107"/>
                </a:lnTo>
                <a:lnTo>
                  <a:pt x="1094231" y="99059"/>
                </a:lnTo>
                <a:lnTo>
                  <a:pt x="1097279" y="97535"/>
                </a:lnTo>
                <a:lnTo>
                  <a:pt x="1203960" y="39623"/>
                </a:lnTo>
                <a:lnTo>
                  <a:pt x="1205483" y="39623"/>
                </a:lnTo>
                <a:lnTo>
                  <a:pt x="1205483" y="38099"/>
                </a:lnTo>
                <a:lnTo>
                  <a:pt x="1207008" y="38099"/>
                </a:lnTo>
                <a:lnTo>
                  <a:pt x="1315211" y="19811"/>
                </a:lnTo>
                <a:lnTo>
                  <a:pt x="1319784" y="19811"/>
                </a:lnTo>
                <a:lnTo>
                  <a:pt x="1322831" y="21335"/>
                </a:lnTo>
                <a:lnTo>
                  <a:pt x="1360849" y="41147"/>
                </a:lnTo>
                <a:lnTo>
                  <a:pt x="1312164" y="41147"/>
                </a:lnTo>
                <a:lnTo>
                  <a:pt x="1316238" y="43271"/>
                </a:lnTo>
                <a:lnTo>
                  <a:pt x="1220596" y="59435"/>
                </a:lnTo>
                <a:lnTo>
                  <a:pt x="1214627" y="59435"/>
                </a:lnTo>
                <a:lnTo>
                  <a:pt x="1211579" y="60959"/>
                </a:lnTo>
                <a:lnTo>
                  <a:pt x="1211820" y="60959"/>
                </a:lnTo>
                <a:lnTo>
                  <a:pt x="1124792" y="108203"/>
                </a:lnTo>
                <a:lnTo>
                  <a:pt x="1114044" y="108203"/>
                </a:lnTo>
                <a:lnTo>
                  <a:pt x="1107948" y="117347"/>
                </a:lnTo>
                <a:lnTo>
                  <a:pt x="1113212" y="117347"/>
                </a:lnTo>
                <a:lnTo>
                  <a:pt x="1112519" y="124967"/>
                </a:lnTo>
                <a:lnTo>
                  <a:pt x="1111019" y="710183"/>
                </a:lnTo>
                <a:lnTo>
                  <a:pt x="1095756" y="710183"/>
                </a:lnTo>
                <a:lnTo>
                  <a:pt x="1088152" y="712861"/>
                </a:lnTo>
                <a:close/>
              </a:path>
              <a:path w="2417445" h="845820">
                <a:moveTo>
                  <a:pt x="399354" y="60959"/>
                </a:moveTo>
                <a:lnTo>
                  <a:pt x="345948" y="60959"/>
                </a:lnTo>
                <a:lnTo>
                  <a:pt x="341102" y="57549"/>
                </a:lnTo>
                <a:lnTo>
                  <a:pt x="443483" y="24383"/>
                </a:lnTo>
                <a:lnTo>
                  <a:pt x="446531" y="22859"/>
                </a:lnTo>
                <a:lnTo>
                  <a:pt x="449580" y="22859"/>
                </a:lnTo>
                <a:lnTo>
                  <a:pt x="492252" y="44195"/>
                </a:lnTo>
                <a:lnTo>
                  <a:pt x="441959" y="44195"/>
                </a:lnTo>
                <a:lnTo>
                  <a:pt x="445555" y="45993"/>
                </a:lnTo>
                <a:lnTo>
                  <a:pt x="399354" y="60959"/>
                </a:lnTo>
                <a:close/>
              </a:path>
              <a:path w="2417445" h="845820">
                <a:moveTo>
                  <a:pt x="9144" y="80771"/>
                </a:moveTo>
                <a:lnTo>
                  <a:pt x="3048" y="76199"/>
                </a:lnTo>
                <a:lnTo>
                  <a:pt x="0" y="64007"/>
                </a:lnTo>
                <a:lnTo>
                  <a:pt x="3048" y="57911"/>
                </a:lnTo>
                <a:lnTo>
                  <a:pt x="118872" y="28955"/>
                </a:lnTo>
                <a:lnTo>
                  <a:pt x="121920" y="28955"/>
                </a:lnTo>
                <a:lnTo>
                  <a:pt x="230124" y="30479"/>
                </a:lnTo>
                <a:lnTo>
                  <a:pt x="233172" y="30479"/>
                </a:lnTo>
                <a:lnTo>
                  <a:pt x="237744" y="33527"/>
                </a:lnTo>
                <a:lnTo>
                  <a:pt x="239268" y="36575"/>
                </a:lnTo>
                <a:lnTo>
                  <a:pt x="244948" y="47244"/>
                </a:lnTo>
                <a:lnTo>
                  <a:pt x="219456" y="47243"/>
                </a:lnTo>
                <a:lnTo>
                  <a:pt x="221894" y="51815"/>
                </a:lnTo>
                <a:lnTo>
                  <a:pt x="120396" y="51815"/>
                </a:lnTo>
                <a:lnTo>
                  <a:pt x="123283" y="51856"/>
                </a:lnTo>
                <a:lnTo>
                  <a:pt x="9144" y="80771"/>
                </a:lnTo>
                <a:close/>
              </a:path>
              <a:path w="2417445" h="845820">
                <a:moveTo>
                  <a:pt x="1316238" y="43271"/>
                </a:moveTo>
                <a:lnTo>
                  <a:pt x="1312164" y="41147"/>
                </a:lnTo>
                <a:lnTo>
                  <a:pt x="1319784" y="42671"/>
                </a:lnTo>
                <a:lnTo>
                  <a:pt x="1316238" y="43271"/>
                </a:lnTo>
                <a:close/>
              </a:path>
              <a:path w="2417445" h="845820">
                <a:moveTo>
                  <a:pt x="1427988" y="99059"/>
                </a:moveTo>
                <a:lnTo>
                  <a:pt x="1423415" y="99059"/>
                </a:lnTo>
                <a:lnTo>
                  <a:pt x="1420368" y="97535"/>
                </a:lnTo>
                <a:lnTo>
                  <a:pt x="1316238" y="43271"/>
                </a:lnTo>
                <a:lnTo>
                  <a:pt x="1319784" y="42671"/>
                </a:lnTo>
                <a:lnTo>
                  <a:pt x="1312164" y="41147"/>
                </a:lnTo>
                <a:lnTo>
                  <a:pt x="1360849" y="41147"/>
                </a:lnTo>
                <a:lnTo>
                  <a:pt x="1426973" y="75607"/>
                </a:lnTo>
                <a:lnTo>
                  <a:pt x="1423415" y="76199"/>
                </a:lnTo>
                <a:lnTo>
                  <a:pt x="1431035" y="77723"/>
                </a:lnTo>
                <a:lnTo>
                  <a:pt x="1528572" y="77723"/>
                </a:lnTo>
                <a:lnTo>
                  <a:pt x="1532909" y="81573"/>
                </a:lnTo>
                <a:lnTo>
                  <a:pt x="1427988" y="99059"/>
                </a:lnTo>
                <a:close/>
              </a:path>
              <a:path w="2417445" h="845820">
                <a:moveTo>
                  <a:pt x="445555" y="45993"/>
                </a:moveTo>
                <a:lnTo>
                  <a:pt x="441959" y="44195"/>
                </a:lnTo>
                <a:lnTo>
                  <a:pt x="451104" y="44195"/>
                </a:lnTo>
                <a:lnTo>
                  <a:pt x="445555" y="45993"/>
                </a:lnTo>
                <a:close/>
              </a:path>
              <a:path w="2417445" h="845820">
                <a:moveTo>
                  <a:pt x="542625" y="94528"/>
                </a:moveTo>
                <a:lnTo>
                  <a:pt x="445555" y="45993"/>
                </a:lnTo>
                <a:lnTo>
                  <a:pt x="451104" y="44195"/>
                </a:lnTo>
                <a:lnTo>
                  <a:pt x="492252" y="44195"/>
                </a:lnTo>
                <a:lnTo>
                  <a:pt x="562356" y="79247"/>
                </a:lnTo>
                <a:lnTo>
                  <a:pt x="565404" y="83819"/>
                </a:lnTo>
                <a:lnTo>
                  <a:pt x="565424" y="88391"/>
                </a:lnTo>
                <a:lnTo>
                  <a:pt x="542544" y="88391"/>
                </a:lnTo>
                <a:lnTo>
                  <a:pt x="542625" y="94528"/>
                </a:lnTo>
                <a:close/>
              </a:path>
              <a:path w="2417445" h="845820">
                <a:moveTo>
                  <a:pt x="266700" y="144779"/>
                </a:moveTo>
                <a:lnTo>
                  <a:pt x="243839" y="144779"/>
                </a:lnTo>
                <a:lnTo>
                  <a:pt x="244948" y="47227"/>
                </a:lnTo>
                <a:lnTo>
                  <a:pt x="263651" y="82295"/>
                </a:lnTo>
                <a:lnTo>
                  <a:pt x="263651" y="83819"/>
                </a:lnTo>
                <a:lnTo>
                  <a:pt x="265175" y="85343"/>
                </a:lnTo>
                <a:lnTo>
                  <a:pt x="265263" y="90195"/>
                </a:lnTo>
                <a:lnTo>
                  <a:pt x="266700" y="144779"/>
                </a:lnTo>
                <a:close/>
              </a:path>
              <a:path w="2417445" h="845820">
                <a:moveTo>
                  <a:pt x="228600" y="53339"/>
                </a:moveTo>
                <a:lnTo>
                  <a:pt x="222662" y="53256"/>
                </a:lnTo>
                <a:lnTo>
                  <a:pt x="219456" y="47243"/>
                </a:lnTo>
                <a:lnTo>
                  <a:pt x="228600" y="53339"/>
                </a:lnTo>
                <a:close/>
              </a:path>
              <a:path w="2417445" h="845820">
                <a:moveTo>
                  <a:pt x="244879" y="53339"/>
                </a:moveTo>
                <a:lnTo>
                  <a:pt x="228600" y="53339"/>
                </a:lnTo>
                <a:lnTo>
                  <a:pt x="219456" y="47243"/>
                </a:lnTo>
                <a:lnTo>
                  <a:pt x="244948" y="47244"/>
                </a:lnTo>
                <a:lnTo>
                  <a:pt x="244879" y="53339"/>
                </a:lnTo>
                <a:close/>
              </a:path>
              <a:path w="2417445" h="845820">
                <a:moveTo>
                  <a:pt x="123283" y="51856"/>
                </a:moveTo>
                <a:lnTo>
                  <a:pt x="120396" y="51815"/>
                </a:lnTo>
                <a:lnTo>
                  <a:pt x="123444" y="51815"/>
                </a:lnTo>
                <a:lnTo>
                  <a:pt x="123283" y="51856"/>
                </a:lnTo>
                <a:close/>
              </a:path>
              <a:path w="2417445" h="845820">
                <a:moveTo>
                  <a:pt x="222662" y="53256"/>
                </a:moveTo>
                <a:lnTo>
                  <a:pt x="123283" y="51856"/>
                </a:lnTo>
                <a:lnTo>
                  <a:pt x="123444" y="51815"/>
                </a:lnTo>
                <a:lnTo>
                  <a:pt x="221894" y="51815"/>
                </a:lnTo>
                <a:lnTo>
                  <a:pt x="222662" y="53256"/>
                </a:lnTo>
                <a:close/>
              </a:path>
              <a:path w="2417445" h="845820">
                <a:moveTo>
                  <a:pt x="242363" y="90195"/>
                </a:moveTo>
                <a:lnTo>
                  <a:pt x="222662" y="53256"/>
                </a:lnTo>
                <a:lnTo>
                  <a:pt x="228600" y="53339"/>
                </a:lnTo>
                <a:lnTo>
                  <a:pt x="244879" y="53339"/>
                </a:lnTo>
                <a:lnTo>
                  <a:pt x="244480" y="88391"/>
                </a:lnTo>
                <a:lnTo>
                  <a:pt x="242316" y="88391"/>
                </a:lnTo>
                <a:lnTo>
                  <a:pt x="242363" y="90195"/>
                </a:lnTo>
                <a:close/>
              </a:path>
              <a:path w="2417445" h="845820">
                <a:moveTo>
                  <a:pt x="345948" y="60959"/>
                </a:moveTo>
                <a:lnTo>
                  <a:pt x="335280" y="59435"/>
                </a:lnTo>
                <a:lnTo>
                  <a:pt x="341102" y="57549"/>
                </a:lnTo>
                <a:lnTo>
                  <a:pt x="345948" y="60959"/>
                </a:lnTo>
                <a:close/>
              </a:path>
              <a:path w="2417445" h="845820">
                <a:moveTo>
                  <a:pt x="1632217" y="169691"/>
                </a:moveTo>
                <a:lnTo>
                  <a:pt x="1532909" y="81573"/>
                </a:lnTo>
                <a:lnTo>
                  <a:pt x="1537715" y="80771"/>
                </a:lnTo>
                <a:lnTo>
                  <a:pt x="1528572" y="77723"/>
                </a:lnTo>
                <a:lnTo>
                  <a:pt x="1431035" y="77723"/>
                </a:lnTo>
                <a:lnTo>
                  <a:pt x="1426973" y="75607"/>
                </a:lnTo>
                <a:lnTo>
                  <a:pt x="1533144" y="57911"/>
                </a:lnTo>
                <a:lnTo>
                  <a:pt x="1536192" y="57911"/>
                </a:lnTo>
                <a:lnTo>
                  <a:pt x="1540764" y="59435"/>
                </a:lnTo>
                <a:lnTo>
                  <a:pt x="1542288" y="60959"/>
                </a:lnTo>
                <a:lnTo>
                  <a:pt x="1650492" y="156971"/>
                </a:lnTo>
                <a:lnTo>
                  <a:pt x="1653539" y="158495"/>
                </a:lnTo>
                <a:lnTo>
                  <a:pt x="1655064" y="161543"/>
                </a:lnTo>
                <a:lnTo>
                  <a:pt x="1655072" y="164591"/>
                </a:lnTo>
                <a:lnTo>
                  <a:pt x="1632203" y="164591"/>
                </a:lnTo>
                <a:lnTo>
                  <a:pt x="1632217" y="169691"/>
                </a:lnTo>
                <a:close/>
              </a:path>
              <a:path w="2417445" h="845820">
                <a:moveTo>
                  <a:pt x="1211579" y="60959"/>
                </a:moveTo>
                <a:lnTo>
                  <a:pt x="1214627" y="59435"/>
                </a:lnTo>
                <a:lnTo>
                  <a:pt x="1211929" y="60900"/>
                </a:lnTo>
                <a:lnTo>
                  <a:pt x="1211579" y="60959"/>
                </a:lnTo>
                <a:close/>
              </a:path>
              <a:path w="2417445" h="845820">
                <a:moveTo>
                  <a:pt x="1211929" y="60900"/>
                </a:moveTo>
                <a:lnTo>
                  <a:pt x="1214627" y="59435"/>
                </a:lnTo>
                <a:lnTo>
                  <a:pt x="1220596" y="59435"/>
                </a:lnTo>
                <a:lnTo>
                  <a:pt x="1211929" y="60900"/>
                </a:lnTo>
                <a:close/>
              </a:path>
              <a:path w="2417445" h="845820">
                <a:moveTo>
                  <a:pt x="1211820" y="60959"/>
                </a:moveTo>
                <a:lnTo>
                  <a:pt x="1211579" y="60959"/>
                </a:lnTo>
                <a:lnTo>
                  <a:pt x="1211929" y="60900"/>
                </a:lnTo>
                <a:close/>
              </a:path>
              <a:path w="2417445" h="845820">
                <a:moveTo>
                  <a:pt x="2176290" y="714651"/>
                </a:moveTo>
                <a:lnTo>
                  <a:pt x="2177795" y="335280"/>
                </a:lnTo>
                <a:lnTo>
                  <a:pt x="2179319" y="333756"/>
                </a:lnTo>
                <a:lnTo>
                  <a:pt x="2285999" y="71627"/>
                </a:lnTo>
                <a:lnTo>
                  <a:pt x="2287523" y="67055"/>
                </a:lnTo>
                <a:lnTo>
                  <a:pt x="2292095" y="64007"/>
                </a:lnTo>
                <a:lnTo>
                  <a:pt x="2298192" y="64007"/>
                </a:lnTo>
                <a:lnTo>
                  <a:pt x="2382598" y="79247"/>
                </a:lnTo>
                <a:lnTo>
                  <a:pt x="2305811" y="79247"/>
                </a:lnTo>
                <a:lnTo>
                  <a:pt x="2293619" y="86867"/>
                </a:lnTo>
                <a:lnTo>
                  <a:pt x="2302088" y="88397"/>
                </a:lnTo>
                <a:lnTo>
                  <a:pt x="2200992" y="336804"/>
                </a:lnTo>
                <a:lnTo>
                  <a:pt x="2200656" y="336804"/>
                </a:lnTo>
                <a:lnTo>
                  <a:pt x="2199131" y="341376"/>
                </a:lnTo>
                <a:lnTo>
                  <a:pt x="2200637" y="341376"/>
                </a:lnTo>
                <a:lnTo>
                  <a:pt x="2199162" y="711708"/>
                </a:lnTo>
                <a:lnTo>
                  <a:pt x="2179319" y="711708"/>
                </a:lnTo>
                <a:lnTo>
                  <a:pt x="2176290" y="714651"/>
                </a:lnTo>
                <a:close/>
              </a:path>
              <a:path w="2417445" h="845820">
                <a:moveTo>
                  <a:pt x="1431035" y="77723"/>
                </a:moveTo>
                <a:lnTo>
                  <a:pt x="1423415" y="76199"/>
                </a:lnTo>
                <a:lnTo>
                  <a:pt x="1426973" y="75607"/>
                </a:lnTo>
                <a:lnTo>
                  <a:pt x="1431035" y="77723"/>
                </a:lnTo>
                <a:close/>
              </a:path>
              <a:path w="2417445" h="845820">
                <a:moveTo>
                  <a:pt x="1532909" y="81573"/>
                </a:moveTo>
                <a:lnTo>
                  <a:pt x="1528572" y="77723"/>
                </a:lnTo>
                <a:lnTo>
                  <a:pt x="1537715" y="80771"/>
                </a:lnTo>
                <a:lnTo>
                  <a:pt x="1532909" y="81573"/>
                </a:lnTo>
                <a:close/>
              </a:path>
              <a:path w="2417445" h="845820">
                <a:moveTo>
                  <a:pt x="2302088" y="88397"/>
                </a:moveTo>
                <a:lnTo>
                  <a:pt x="2293619" y="86867"/>
                </a:lnTo>
                <a:lnTo>
                  <a:pt x="2305811" y="79247"/>
                </a:lnTo>
                <a:lnTo>
                  <a:pt x="2302088" y="88397"/>
                </a:lnTo>
                <a:close/>
              </a:path>
              <a:path w="2417445" h="845820">
                <a:moveTo>
                  <a:pt x="2409444" y="106679"/>
                </a:moveTo>
                <a:lnTo>
                  <a:pt x="2403348" y="106679"/>
                </a:lnTo>
                <a:lnTo>
                  <a:pt x="2302088" y="88397"/>
                </a:lnTo>
                <a:lnTo>
                  <a:pt x="2305811" y="79247"/>
                </a:lnTo>
                <a:lnTo>
                  <a:pt x="2382598" y="79247"/>
                </a:lnTo>
                <a:lnTo>
                  <a:pt x="2407919" y="83819"/>
                </a:lnTo>
                <a:lnTo>
                  <a:pt x="2412492" y="85343"/>
                </a:lnTo>
                <a:lnTo>
                  <a:pt x="2417064" y="91439"/>
                </a:lnTo>
                <a:lnTo>
                  <a:pt x="2415539" y="97535"/>
                </a:lnTo>
                <a:lnTo>
                  <a:pt x="2415539" y="103631"/>
                </a:lnTo>
                <a:lnTo>
                  <a:pt x="2409444" y="106679"/>
                </a:lnTo>
                <a:close/>
              </a:path>
              <a:path w="2417445" h="845820">
                <a:moveTo>
                  <a:pt x="243839" y="92963"/>
                </a:moveTo>
                <a:lnTo>
                  <a:pt x="242363" y="90195"/>
                </a:lnTo>
                <a:lnTo>
                  <a:pt x="242316" y="88391"/>
                </a:lnTo>
                <a:lnTo>
                  <a:pt x="243839" y="92963"/>
                </a:lnTo>
                <a:close/>
              </a:path>
              <a:path w="2417445" h="845820">
                <a:moveTo>
                  <a:pt x="244428" y="92963"/>
                </a:moveTo>
                <a:lnTo>
                  <a:pt x="243839" y="92963"/>
                </a:lnTo>
                <a:lnTo>
                  <a:pt x="242316" y="88391"/>
                </a:lnTo>
                <a:lnTo>
                  <a:pt x="244480" y="88391"/>
                </a:lnTo>
                <a:lnTo>
                  <a:pt x="244428" y="92963"/>
                </a:lnTo>
                <a:close/>
              </a:path>
              <a:path w="2417445" h="845820">
                <a:moveTo>
                  <a:pt x="548639" y="97535"/>
                </a:moveTo>
                <a:lnTo>
                  <a:pt x="542625" y="94528"/>
                </a:lnTo>
                <a:lnTo>
                  <a:pt x="542544" y="88391"/>
                </a:lnTo>
                <a:lnTo>
                  <a:pt x="548639" y="97535"/>
                </a:lnTo>
                <a:close/>
              </a:path>
              <a:path w="2417445" h="845820">
                <a:moveTo>
                  <a:pt x="565546" y="97535"/>
                </a:moveTo>
                <a:lnTo>
                  <a:pt x="548639" y="97535"/>
                </a:lnTo>
                <a:lnTo>
                  <a:pt x="542544" y="88391"/>
                </a:lnTo>
                <a:lnTo>
                  <a:pt x="565424" y="88391"/>
                </a:lnTo>
                <a:lnTo>
                  <a:pt x="565546" y="97535"/>
                </a:lnTo>
                <a:close/>
              </a:path>
              <a:path w="2417445" h="845820">
                <a:moveTo>
                  <a:pt x="260604" y="156971"/>
                </a:moveTo>
                <a:lnTo>
                  <a:pt x="249936" y="156971"/>
                </a:lnTo>
                <a:lnTo>
                  <a:pt x="243839" y="152399"/>
                </a:lnTo>
                <a:lnTo>
                  <a:pt x="243799" y="144779"/>
                </a:lnTo>
                <a:lnTo>
                  <a:pt x="242363" y="90195"/>
                </a:lnTo>
                <a:lnTo>
                  <a:pt x="243839" y="92963"/>
                </a:lnTo>
                <a:lnTo>
                  <a:pt x="244428" y="92963"/>
                </a:lnTo>
                <a:lnTo>
                  <a:pt x="243839" y="144779"/>
                </a:lnTo>
                <a:lnTo>
                  <a:pt x="266717" y="144779"/>
                </a:lnTo>
                <a:lnTo>
                  <a:pt x="266700" y="152399"/>
                </a:lnTo>
                <a:lnTo>
                  <a:pt x="260604" y="156971"/>
                </a:lnTo>
                <a:close/>
              </a:path>
              <a:path w="2417445" h="845820">
                <a:moveTo>
                  <a:pt x="589787" y="787908"/>
                </a:moveTo>
                <a:lnTo>
                  <a:pt x="585216" y="787908"/>
                </a:lnTo>
                <a:lnTo>
                  <a:pt x="579120" y="784860"/>
                </a:lnTo>
                <a:lnTo>
                  <a:pt x="577596" y="778763"/>
                </a:lnTo>
                <a:lnTo>
                  <a:pt x="556259" y="664464"/>
                </a:lnTo>
                <a:lnTo>
                  <a:pt x="556182" y="659892"/>
                </a:lnTo>
                <a:lnTo>
                  <a:pt x="545592" y="242315"/>
                </a:lnTo>
                <a:lnTo>
                  <a:pt x="544068" y="202691"/>
                </a:lnTo>
                <a:lnTo>
                  <a:pt x="542625" y="94528"/>
                </a:lnTo>
                <a:lnTo>
                  <a:pt x="548639" y="97535"/>
                </a:lnTo>
                <a:lnTo>
                  <a:pt x="565546" y="97535"/>
                </a:lnTo>
                <a:lnTo>
                  <a:pt x="566928" y="201167"/>
                </a:lnTo>
                <a:lnTo>
                  <a:pt x="568452" y="240792"/>
                </a:lnTo>
                <a:lnTo>
                  <a:pt x="579120" y="661416"/>
                </a:lnTo>
                <a:lnTo>
                  <a:pt x="579404" y="661416"/>
                </a:lnTo>
                <a:lnTo>
                  <a:pt x="598519" y="763817"/>
                </a:lnTo>
                <a:lnTo>
                  <a:pt x="588263" y="765048"/>
                </a:lnTo>
                <a:lnTo>
                  <a:pt x="600456" y="774192"/>
                </a:lnTo>
                <a:lnTo>
                  <a:pt x="812153" y="774192"/>
                </a:lnTo>
                <a:lnTo>
                  <a:pt x="797190" y="778763"/>
                </a:lnTo>
                <a:lnTo>
                  <a:pt x="664464" y="778763"/>
                </a:lnTo>
                <a:lnTo>
                  <a:pt x="665424" y="778831"/>
                </a:lnTo>
                <a:lnTo>
                  <a:pt x="589787" y="787908"/>
                </a:lnTo>
                <a:close/>
              </a:path>
              <a:path w="2417445" h="845820">
                <a:moveTo>
                  <a:pt x="1107948" y="117347"/>
                </a:moveTo>
                <a:lnTo>
                  <a:pt x="1114044" y="108203"/>
                </a:lnTo>
                <a:lnTo>
                  <a:pt x="1113486" y="114341"/>
                </a:lnTo>
                <a:lnTo>
                  <a:pt x="1107948" y="117347"/>
                </a:lnTo>
                <a:close/>
              </a:path>
              <a:path w="2417445" h="845820">
                <a:moveTo>
                  <a:pt x="1113486" y="114341"/>
                </a:moveTo>
                <a:lnTo>
                  <a:pt x="1114044" y="108203"/>
                </a:lnTo>
                <a:lnTo>
                  <a:pt x="1124792" y="108203"/>
                </a:lnTo>
                <a:lnTo>
                  <a:pt x="1113486" y="114341"/>
                </a:lnTo>
                <a:close/>
              </a:path>
              <a:path w="2417445" h="845820">
                <a:moveTo>
                  <a:pt x="1113212" y="117347"/>
                </a:moveTo>
                <a:lnTo>
                  <a:pt x="1107948" y="117347"/>
                </a:lnTo>
                <a:lnTo>
                  <a:pt x="1113486" y="114341"/>
                </a:lnTo>
                <a:lnTo>
                  <a:pt x="1113212" y="117347"/>
                </a:lnTo>
                <a:close/>
              </a:path>
              <a:path w="2417445" h="845820">
                <a:moveTo>
                  <a:pt x="1636776" y="173735"/>
                </a:moveTo>
                <a:lnTo>
                  <a:pt x="1632217" y="169691"/>
                </a:lnTo>
                <a:lnTo>
                  <a:pt x="1632203" y="164591"/>
                </a:lnTo>
                <a:lnTo>
                  <a:pt x="1636776" y="173735"/>
                </a:lnTo>
                <a:close/>
              </a:path>
              <a:path w="2417445" h="845820">
                <a:moveTo>
                  <a:pt x="1655097" y="173735"/>
                </a:moveTo>
                <a:lnTo>
                  <a:pt x="1636776" y="173735"/>
                </a:lnTo>
                <a:lnTo>
                  <a:pt x="1632203" y="164591"/>
                </a:lnTo>
                <a:lnTo>
                  <a:pt x="1655072" y="164591"/>
                </a:lnTo>
                <a:lnTo>
                  <a:pt x="1655097" y="173735"/>
                </a:lnTo>
                <a:close/>
              </a:path>
              <a:path w="2417445" h="845820">
                <a:moveTo>
                  <a:pt x="1754123" y="845819"/>
                </a:moveTo>
                <a:lnTo>
                  <a:pt x="1749552" y="845819"/>
                </a:lnTo>
                <a:lnTo>
                  <a:pt x="1748027" y="844296"/>
                </a:lnTo>
                <a:lnTo>
                  <a:pt x="1641348" y="786383"/>
                </a:lnTo>
                <a:lnTo>
                  <a:pt x="1638299" y="784860"/>
                </a:lnTo>
                <a:lnTo>
                  <a:pt x="1635252" y="780288"/>
                </a:lnTo>
                <a:lnTo>
                  <a:pt x="1635193" y="757427"/>
                </a:lnTo>
                <a:lnTo>
                  <a:pt x="1633727" y="719327"/>
                </a:lnTo>
                <a:lnTo>
                  <a:pt x="1632217" y="169691"/>
                </a:lnTo>
                <a:lnTo>
                  <a:pt x="1636776" y="173735"/>
                </a:lnTo>
                <a:lnTo>
                  <a:pt x="1655097" y="173735"/>
                </a:lnTo>
                <a:lnTo>
                  <a:pt x="1656588" y="719327"/>
                </a:lnTo>
                <a:lnTo>
                  <a:pt x="1658050" y="755904"/>
                </a:lnTo>
                <a:lnTo>
                  <a:pt x="1658111" y="766571"/>
                </a:lnTo>
                <a:lnTo>
                  <a:pt x="1652015" y="766571"/>
                </a:lnTo>
                <a:lnTo>
                  <a:pt x="1658111" y="775715"/>
                </a:lnTo>
                <a:lnTo>
                  <a:pt x="1668860" y="775715"/>
                </a:lnTo>
                <a:lnTo>
                  <a:pt x="1754897" y="822421"/>
                </a:lnTo>
                <a:lnTo>
                  <a:pt x="1751076" y="822960"/>
                </a:lnTo>
                <a:lnTo>
                  <a:pt x="1758695" y="824483"/>
                </a:lnTo>
                <a:lnTo>
                  <a:pt x="1891588" y="824483"/>
                </a:lnTo>
                <a:lnTo>
                  <a:pt x="1862327" y="830579"/>
                </a:lnTo>
                <a:lnTo>
                  <a:pt x="1754123" y="845819"/>
                </a:lnTo>
                <a:close/>
              </a:path>
              <a:path w="2417445" h="845820">
                <a:moveTo>
                  <a:pt x="2199131" y="341376"/>
                </a:moveTo>
                <a:lnTo>
                  <a:pt x="2200656" y="336804"/>
                </a:lnTo>
                <a:lnTo>
                  <a:pt x="2200652" y="337639"/>
                </a:lnTo>
                <a:lnTo>
                  <a:pt x="2199131" y="341376"/>
                </a:lnTo>
                <a:close/>
              </a:path>
              <a:path w="2417445" h="845820">
                <a:moveTo>
                  <a:pt x="2200652" y="337639"/>
                </a:moveTo>
                <a:lnTo>
                  <a:pt x="2200656" y="336804"/>
                </a:lnTo>
                <a:lnTo>
                  <a:pt x="2200992" y="336804"/>
                </a:lnTo>
                <a:lnTo>
                  <a:pt x="2200652" y="337639"/>
                </a:lnTo>
                <a:close/>
              </a:path>
              <a:path w="2417445" h="845820">
                <a:moveTo>
                  <a:pt x="2200637" y="341376"/>
                </a:moveTo>
                <a:lnTo>
                  <a:pt x="2199131" y="341376"/>
                </a:lnTo>
                <a:lnTo>
                  <a:pt x="2200652" y="337639"/>
                </a:lnTo>
                <a:lnTo>
                  <a:pt x="2200637" y="341376"/>
                </a:lnTo>
                <a:close/>
              </a:path>
              <a:path w="2417445" h="845820">
                <a:moveTo>
                  <a:pt x="579404" y="661416"/>
                </a:moveTo>
                <a:lnTo>
                  <a:pt x="579120" y="661416"/>
                </a:lnTo>
                <a:lnTo>
                  <a:pt x="579120" y="659892"/>
                </a:lnTo>
                <a:lnTo>
                  <a:pt x="579404" y="661416"/>
                </a:lnTo>
                <a:close/>
              </a:path>
              <a:path w="2417445" h="845820">
                <a:moveTo>
                  <a:pt x="1088135" y="719327"/>
                </a:moveTo>
                <a:lnTo>
                  <a:pt x="1088152" y="712861"/>
                </a:lnTo>
                <a:lnTo>
                  <a:pt x="1095756" y="710183"/>
                </a:lnTo>
                <a:lnTo>
                  <a:pt x="1088135" y="719327"/>
                </a:lnTo>
                <a:close/>
              </a:path>
              <a:path w="2417445" h="845820">
                <a:moveTo>
                  <a:pt x="1110996" y="719327"/>
                </a:moveTo>
                <a:lnTo>
                  <a:pt x="1088135" y="719327"/>
                </a:lnTo>
                <a:lnTo>
                  <a:pt x="1095756" y="710183"/>
                </a:lnTo>
                <a:lnTo>
                  <a:pt x="1111019" y="710183"/>
                </a:lnTo>
                <a:lnTo>
                  <a:pt x="1110996" y="719327"/>
                </a:lnTo>
                <a:close/>
              </a:path>
              <a:path w="2417445" h="845820">
                <a:moveTo>
                  <a:pt x="2176272" y="719327"/>
                </a:moveTo>
                <a:lnTo>
                  <a:pt x="2176290" y="714651"/>
                </a:lnTo>
                <a:lnTo>
                  <a:pt x="2179319" y="711708"/>
                </a:lnTo>
                <a:lnTo>
                  <a:pt x="2176272" y="719327"/>
                </a:lnTo>
                <a:close/>
              </a:path>
              <a:path w="2417445" h="845820">
                <a:moveTo>
                  <a:pt x="2199131" y="719327"/>
                </a:moveTo>
                <a:lnTo>
                  <a:pt x="2176272" y="719327"/>
                </a:lnTo>
                <a:lnTo>
                  <a:pt x="2179319" y="711708"/>
                </a:lnTo>
                <a:lnTo>
                  <a:pt x="2199162" y="711708"/>
                </a:lnTo>
                <a:lnTo>
                  <a:pt x="2199131" y="719327"/>
                </a:lnTo>
                <a:close/>
              </a:path>
              <a:path w="2417445" h="845820">
                <a:moveTo>
                  <a:pt x="1051438" y="748283"/>
                </a:moveTo>
                <a:lnTo>
                  <a:pt x="987552" y="748283"/>
                </a:lnTo>
                <a:lnTo>
                  <a:pt x="993648" y="746760"/>
                </a:lnTo>
                <a:lnTo>
                  <a:pt x="992420" y="746569"/>
                </a:lnTo>
                <a:lnTo>
                  <a:pt x="1088152" y="712861"/>
                </a:lnTo>
                <a:lnTo>
                  <a:pt x="1088135" y="719327"/>
                </a:lnTo>
                <a:lnTo>
                  <a:pt x="1110996" y="719327"/>
                </a:lnTo>
                <a:lnTo>
                  <a:pt x="1110996" y="725423"/>
                </a:lnTo>
                <a:lnTo>
                  <a:pt x="1107948" y="728471"/>
                </a:lnTo>
                <a:lnTo>
                  <a:pt x="1103375" y="729996"/>
                </a:lnTo>
                <a:lnTo>
                  <a:pt x="1051438" y="748283"/>
                </a:lnTo>
                <a:close/>
              </a:path>
              <a:path w="2417445" h="845820">
                <a:moveTo>
                  <a:pt x="2105129" y="816863"/>
                </a:moveTo>
                <a:lnTo>
                  <a:pt x="2071115" y="816863"/>
                </a:lnTo>
                <a:lnTo>
                  <a:pt x="2081784" y="813815"/>
                </a:lnTo>
                <a:lnTo>
                  <a:pt x="2075860" y="812252"/>
                </a:lnTo>
                <a:lnTo>
                  <a:pt x="2176290" y="714651"/>
                </a:lnTo>
                <a:lnTo>
                  <a:pt x="2176272" y="719327"/>
                </a:lnTo>
                <a:lnTo>
                  <a:pt x="2199131" y="719327"/>
                </a:lnTo>
                <a:lnTo>
                  <a:pt x="2199131" y="722375"/>
                </a:lnTo>
                <a:lnTo>
                  <a:pt x="2196084" y="728471"/>
                </a:lnTo>
                <a:lnTo>
                  <a:pt x="2105129" y="816863"/>
                </a:lnTo>
                <a:close/>
              </a:path>
              <a:path w="2417445" h="845820">
                <a:moveTo>
                  <a:pt x="847067" y="763523"/>
                </a:moveTo>
                <a:lnTo>
                  <a:pt x="774192" y="763523"/>
                </a:lnTo>
                <a:lnTo>
                  <a:pt x="770476" y="763262"/>
                </a:lnTo>
                <a:lnTo>
                  <a:pt x="879348" y="729996"/>
                </a:lnTo>
                <a:lnTo>
                  <a:pt x="885444" y="729996"/>
                </a:lnTo>
                <a:lnTo>
                  <a:pt x="992420" y="746569"/>
                </a:lnTo>
                <a:lnTo>
                  <a:pt x="987552" y="748283"/>
                </a:lnTo>
                <a:lnTo>
                  <a:pt x="1051438" y="748283"/>
                </a:lnTo>
                <a:lnTo>
                  <a:pt x="1042781" y="751331"/>
                </a:lnTo>
                <a:lnTo>
                  <a:pt x="886968" y="751331"/>
                </a:lnTo>
                <a:lnTo>
                  <a:pt x="880871" y="752856"/>
                </a:lnTo>
                <a:lnTo>
                  <a:pt x="881607" y="752969"/>
                </a:lnTo>
                <a:lnTo>
                  <a:pt x="847067" y="763523"/>
                </a:lnTo>
                <a:close/>
              </a:path>
              <a:path w="2417445" h="845820">
                <a:moveTo>
                  <a:pt x="987552" y="748283"/>
                </a:moveTo>
                <a:lnTo>
                  <a:pt x="992420" y="746569"/>
                </a:lnTo>
                <a:lnTo>
                  <a:pt x="993648" y="746760"/>
                </a:lnTo>
                <a:lnTo>
                  <a:pt x="987552" y="748283"/>
                </a:lnTo>
                <a:close/>
              </a:path>
              <a:path w="2417445" h="845820">
                <a:moveTo>
                  <a:pt x="881607" y="752969"/>
                </a:moveTo>
                <a:lnTo>
                  <a:pt x="880871" y="752856"/>
                </a:lnTo>
                <a:lnTo>
                  <a:pt x="886968" y="751331"/>
                </a:lnTo>
                <a:lnTo>
                  <a:pt x="881607" y="752969"/>
                </a:lnTo>
                <a:close/>
              </a:path>
              <a:path w="2417445" h="845820">
                <a:moveTo>
                  <a:pt x="993648" y="769619"/>
                </a:moveTo>
                <a:lnTo>
                  <a:pt x="989075" y="769619"/>
                </a:lnTo>
                <a:lnTo>
                  <a:pt x="881607" y="752969"/>
                </a:lnTo>
                <a:lnTo>
                  <a:pt x="886968" y="751331"/>
                </a:lnTo>
                <a:lnTo>
                  <a:pt x="1042781" y="751331"/>
                </a:lnTo>
                <a:lnTo>
                  <a:pt x="995171" y="768096"/>
                </a:lnTo>
                <a:lnTo>
                  <a:pt x="993648" y="769619"/>
                </a:lnTo>
                <a:close/>
              </a:path>
              <a:path w="2417445" h="845820">
                <a:moveTo>
                  <a:pt x="812153" y="774192"/>
                </a:moveTo>
                <a:lnTo>
                  <a:pt x="600456" y="774192"/>
                </a:lnTo>
                <a:lnTo>
                  <a:pt x="598519" y="763817"/>
                </a:lnTo>
                <a:lnTo>
                  <a:pt x="664464" y="755904"/>
                </a:lnTo>
                <a:lnTo>
                  <a:pt x="665987" y="755904"/>
                </a:lnTo>
                <a:lnTo>
                  <a:pt x="770476" y="763262"/>
                </a:lnTo>
                <a:lnTo>
                  <a:pt x="769619" y="763523"/>
                </a:lnTo>
                <a:lnTo>
                  <a:pt x="847067" y="763523"/>
                </a:lnTo>
                <a:lnTo>
                  <a:pt x="812153" y="774192"/>
                </a:lnTo>
                <a:close/>
              </a:path>
              <a:path w="2417445" h="845820">
                <a:moveTo>
                  <a:pt x="774192" y="763523"/>
                </a:moveTo>
                <a:lnTo>
                  <a:pt x="769619" y="763523"/>
                </a:lnTo>
                <a:lnTo>
                  <a:pt x="770476" y="763262"/>
                </a:lnTo>
                <a:lnTo>
                  <a:pt x="774192" y="763523"/>
                </a:lnTo>
                <a:close/>
              </a:path>
              <a:path w="2417445" h="845820">
                <a:moveTo>
                  <a:pt x="600456" y="774192"/>
                </a:moveTo>
                <a:lnTo>
                  <a:pt x="588263" y="765048"/>
                </a:lnTo>
                <a:lnTo>
                  <a:pt x="598519" y="763817"/>
                </a:lnTo>
                <a:lnTo>
                  <a:pt x="600456" y="774192"/>
                </a:lnTo>
                <a:close/>
              </a:path>
              <a:path w="2417445" h="845820">
                <a:moveTo>
                  <a:pt x="1658111" y="775715"/>
                </a:moveTo>
                <a:lnTo>
                  <a:pt x="1652015" y="766571"/>
                </a:lnTo>
                <a:lnTo>
                  <a:pt x="1658111" y="769881"/>
                </a:lnTo>
                <a:lnTo>
                  <a:pt x="1658111" y="775715"/>
                </a:lnTo>
                <a:close/>
              </a:path>
              <a:path w="2417445" h="845820">
                <a:moveTo>
                  <a:pt x="1658111" y="769881"/>
                </a:moveTo>
                <a:lnTo>
                  <a:pt x="1652015" y="766571"/>
                </a:lnTo>
                <a:lnTo>
                  <a:pt x="1658111" y="766571"/>
                </a:lnTo>
                <a:lnTo>
                  <a:pt x="1658111" y="769881"/>
                </a:lnTo>
                <a:close/>
              </a:path>
              <a:path w="2417445" h="845820">
                <a:moveTo>
                  <a:pt x="1668860" y="775715"/>
                </a:moveTo>
                <a:lnTo>
                  <a:pt x="1658111" y="775715"/>
                </a:lnTo>
                <a:lnTo>
                  <a:pt x="1658111" y="769881"/>
                </a:lnTo>
                <a:lnTo>
                  <a:pt x="1668860" y="775715"/>
                </a:lnTo>
                <a:close/>
              </a:path>
              <a:path w="2417445" h="845820">
                <a:moveTo>
                  <a:pt x="665424" y="778831"/>
                </a:moveTo>
                <a:lnTo>
                  <a:pt x="664464" y="778763"/>
                </a:lnTo>
                <a:lnTo>
                  <a:pt x="665987" y="778763"/>
                </a:lnTo>
                <a:lnTo>
                  <a:pt x="665424" y="778831"/>
                </a:lnTo>
                <a:close/>
              </a:path>
              <a:path w="2417445" h="845820">
                <a:moveTo>
                  <a:pt x="775716" y="786383"/>
                </a:moveTo>
                <a:lnTo>
                  <a:pt x="772668" y="786383"/>
                </a:lnTo>
                <a:lnTo>
                  <a:pt x="665424" y="778831"/>
                </a:lnTo>
                <a:lnTo>
                  <a:pt x="665987" y="778763"/>
                </a:lnTo>
                <a:lnTo>
                  <a:pt x="797190" y="778763"/>
                </a:lnTo>
                <a:lnTo>
                  <a:pt x="777239" y="784860"/>
                </a:lnTo>
                <a:lnTo>
                  <a:pt x="775716" y="786383"/>
                </a:lnTo>
                <a:close/>
              </a:path>
              <a:path w="2417445" h="845820">
                <a:moveTo>
                  <a:pt x="1891588" y="824483"/>
                </a:moveTo>
                <a:lnTo>
                  <a:pt x="1758695" y="824483"/>
                </a:lnTo>
                <a:lnTo>
                  <a:pt x="1754897" y="822421"/>
                </a:lnTo>
                <a:lnTo>
                  <a:pt x="1859280" y="807719"/>
                </a:lnTo>
                <a:lnTo>
                  <a:pt x="1967484" y="784860"/>
                </a:lnTo>
                <a:lnTo>
                  <a:pt x="1972056" y="784860"/>
                </a:lnTo>
                <a:lnTo>
                  <a:pt x="2058683" y="807719"/>
                </a:lnTo>
                <a:lnTo>
                  <a:pt x="1967484" y="807719"/>
                </a:lnTo>
                <a:lnTo>
                  <a:pt x="1969501" y="808252"/>
                </a:lnTo>
                <a:lnTo>
                  <a:pt x="1891588" y="824483"/>
                </a:lnTo>
                <a:close/>
              </a:path>
              <a:path w="2417445" h="845820">
                <a:moveTo>
                  <a:pt x="1969501" y="808252"/>
                </a:moveTo>
                <a:lnTo>
                  <a:pt x="1967484" y="807719"/>
                </a:lnTo>
                <a:lnTo>
                  <a:pt x="1972056" y="807719"/>
                </a:lnTo>
                <a:lnTo>
                  <a:pt x="1969501" y="808252"/>
                </a:lnTo>
                <a:close/>
              </a:path>
              <a:path w="2417445" h="845820">
                <a:moveTo>
                  <a:pt x="2080260" y="836675"/>
                </a:moveTo>
                <a:lnTo>
                  <a:pt x="2077211" y="836675"/>
                </a:lnTo>
                <a:lnTo>
                  <a:pt x="1969501" y="808252"/>
                </a:lnTo>
                <a:lnTo>
                  <a:pt x="1972056" y="807719"/>
                </a:lnTo>
                <a:lnTo>
                  <a:pt x="2058683" y="807719"/>
                </a:lnTo>
                <a:lnTo>
                  <a:pt x="2075860" y="812252"/>
                </a:lnTo>
                <a:lnTo>
                  <a:pt x="2071115" y="816863"/>
                </a:lnTo>
                <a:lnTo>
                  <a:pt x="2105129" y="816863"/>
                </a:lnTo>
                <a:lnTo>
                  <a:pt x="2087880" y="833627"/>
                </a:lnTo>
                <a:lnTo>
                  <a:pt x="2084831" y="835152"/>
                </a:lnTo>
                <a:lnTo>
                  <a:pt x="2080260" y="836675"/>
                </a:lnTo>
                <a:close/>
              </a:path>
              <a:path w="2417445" h="845820">
                <a:moveTo>
                  <a:pt x="2071115" y="816863"/>
                </a:moveTo>
                <a:lnTo>
                  <a:pt x="2075860" y="812252"/>
                </a:lnTo>
                <a:lnTo>
                  <a:pt x="2081784" y="813815"/>
                </a:lnTo>
                <a:lnTo>
                  <a:pt x="2071115" y="816863"/>
                </a:lnTo>
                <a:close/>
              </a:path>
              <a:path w="2417445" h="845820">
                <a:moveTo>
                  <a:pt x="1758695" y="824483"/>
                </a:moveTo>
                <a:lnTo>
                  <a:pt x="1751076" y="822960"/>
                </a:lnTo>
                <a:lnTo>
                  <a:pt x="1754897" y="822421"/>
                </a:lnTo>
                <a:lnTo>
                  <a:pt x="1758695" y="8244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6109143" y="4151400"/>
            <a:ext cx="21272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latin typeface="Times New Roman"/>
                <a:cs typeface="Times New Roman"/>
              </a:rPr>
              <a:t>S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957567" y="4837198"/>
            <a:ext cx="889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278333" y="4838138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051547" y="5193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51547" y="528142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057643" y="534466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51547" y="54597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51547" y="554812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057643" y="561136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51547" y="57264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51547" y="581482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87995" y="51381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87995" y="52265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94091" y="5289803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87995" y="54048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87995" y="54932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94091" y="5556503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587995" y="56715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587995" y="57599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130540" y="52311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137397" y="529437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130540" y="54094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130540" y="54978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137397" y="556107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130540" y="56761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130540" y="57645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137397" y="582777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676131" y="52006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682227" y="5263895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676131" y="53789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676131" y="5467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682227" y="5530595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676131" y="56456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676131" y="57340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682227" y="5797295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51091" y="5518403"/>
            <a:ext cx="127000" cy="1430020"/>
          </a:xfrm>
          <a:custGeom>
            <a:avLst/>
            <a:gdLst/>
            <a:ahLst/>
            <a:cxnLst/>
            <a:rect l="l" t="t" r="r" b="b"/>
            <a:pathLst>
              <a:path w="127000" h="1430020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4863" y="76200"/>
                </a:lnTo>
                <a:lnTo>
                  <a:pt x="54863" y="83602"/>
                </a:lnTo>
                <a:lnTo>
                  <a:pt x="0" y="128016"/>
                </a:lnTo>
                <a:close/>
              </a:path>
              <a:path w="127000" h="1430020">
                <a:moveTo>
                  <a:pt x="54863" y="83602"/>
                </a:moveTo>
                <a:lnTo>
                  <a:pt x="54863" y="76200"/>
                </a:lnTo>
                <a:lnTo>
                  <a:pt x="64007" y="76200"/>
                </a:lnTo>
                <a:lnTo>
                  <a:pt x="54863" y="83602"/>
                </a:lnTo>
                <a:close/>
              </a:path>
              <a:path w="127000" h="1430020">
                <a:moveTo>
                  <a:pt x="71627" y="1429512"/>
                </a:moveTo>
                <a:lnTo>
                  <a:pt x="54863" y="1429512"/>
                </a:lnTo>
                <a:lnTo>
                  <a:pt x="54863" y="83602"/>
                </a:lnTo>
                <a:lnTo>
                  <a:pt x="64007" y="76200"/>
                </a:lnTo>
                <a:lnTo>
                  <a:pt x="71627" y="82519"/>
                </a:lnTo>
                <a:lnTo>
                  <a:pt x="71627" y="1429512"/>
                </a:lnTo>
                <a:close/>
              </a:path>
              <a:path w="127000" h="1430020">
                <a:moveTo>
                  <a:pt x="71627" y="82519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519"/>
                </a:lnTo>
                <a:close/>
              </a:path>
              <a:path w="127000" h="1430020">
                <a:moveTo>
                  <a:pt x="126491" y="128016"/>
                </a:moveTo>
                <a:lnTo>
                  <a:pt x="71627" y="82519"/>
                </a:lnTo>
                <a:lnTo>
                  <a:pt x="71627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88964" y="6169151"/>
            <a:ext cx="3045460" cy="128270"/>
          </a:xfrm>
          <a:custGeom>
            <a:avLst/>
            <a:gdLst/>
            <a:ahLst/>
            <a:cxnLst/>
            <a:rect l="l" t="t" r="r" b="b"/>
            <a:pathLst>
              <a:path w="3045459" h="128270">
                <a:moveTo>
                  <a:pt x="2968751" y="64007"/>
                </a:moveTo>
                <a:lnTo>
                  <a:pt x="2918459" y="0"/>
                </a:lnTo>
                <a:lnTo>
                  <a:pt x="3029893" y="56387"/>
                </a:lnTo>
                <a:lnTo>
                  <a:pt x="2968751" y="56387"/>
                </a:lnTo>
                <a:lnTo>
                  <a:pt x="2968751" y="64007"/>
                </a:lnTo>
                <a:close/>
              </a:path>
              <a:path w="3045459" h="128270">
                <a:moveTo>
                  <a:pt x="2962764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62764" y="56387"/>
                </a:lnTo>
                <a:lnTo>
                  <a:pt x="2968751" y="64007"/>
                </a:lnTo>
                <a:lnTo>
                  <a:pt x="2962764" y="71627"/>
                </a:lnTo>
                <a:close/>
              </a:path>
              <a:path w="3045459" h="128270">
                <a:moveTo>
                  <a:pt x="3029893" y="71627"/>
                </a:moveTo>
                <a:lnTo>
                  <a:pt x="2968751" y="71627"/>
                </a:lnTo>
                <a:lnTo>
                  <a:pt x="2968751" y="56387"/>
                </a:lnTo>
                <a:lnTo>
                  <a:pt x="3029893" y="56387"/>
                </a:lnTo>
                <a:lnTo>
                  <a:pt x="3044951" y="64007"/>
                </a:lnTo>
                <a:lnTo>
                  <a:pt x="3029893" y="71627"/>
                </a:lnTo>
                <a:close/>
              </a:path>
              <a:path w="3045459" h="128270">
                <a:moveTo>
                  <a:pt x="2918459" y="128015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893" y="71627"/>
                </a:lnTo>
                <a:lnTo>
                  <a:pt x="2918459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502907" y="5650992"/>
            <a:ext cx="2415540" cy="1165860"/>
          </a:xfrm>
          <a:custGeom>
            <a:avLst/>
            <a:gdLst/>
            <a:ahLst/>
            <a:cxnLst/>
            <a:rect l="l" t="t" r="r" b="b"/>
            <a:pathLst>
              <a:path w="2415540" h="1165859">
                <a:moveTo>
                  <a:pt x="544082" y="21335"/>
                </a:moveTo>
                <a:lnTo>
                  <a:pt x="6096" y="21336"/>
                </a:lnTo>
                <a:lnTo>
                  <a:pt x="0" y="16764"/>
                </a:lnTo>
                <a:lnTo>
                  <a:pt x="0" y="4572"/>
                </a:lnTo>
                <a:lnTo>
                  <a:pt x="6096" y="0"/>
                </a:lnTo>
                <a:lnTo>
                  <a:pt x="560831" y="0"/>
                </a:lnTo>
                <a:lnTo>
                  <a:pt x="566928" y="4572"/>
                </a:lnTo>
                <a:lnTo>
                  <a:pt x="566936" y="10668"/>
                </a:lnTo>
                <a:lnTo>
                  <a:pt x="544068" y="10668"/>
                </a:lnTo>
                <a:lnTo>
                  <a:pt x="544082" y="21335"/>
                </a:lnTo>
                <a:close/>
              </a:path>
              <a:path w="2415540" h="1165859">
                <a:moveTo>
                  <a:pt x="1110996" y="1153668"/>
                </a:moveTo>
                <a:lnTo>
                  <a:pt x="1088135" y="1153668"/>
                </a:lnTo>
                <a:lnTo>
                  <a:pt x="1098804" y="1143000"/>
                </a:lnTo>
                <a:lnTo>
                  <a:pt x="1088150" y="1143000"/>
                </a:lnTo>
                <a:lnTo>
                  <a:pt x="1089660" y="4572"/>
                </a:lnTo>
                <a:lnTo>
                  <a:pt x="1094231" y="0"/>
                </a:lnTo>
                <a:lnTo>
                  <a:pt x="1648967" y="0"/>
                </a:lnTo>
                <a:lnTo>
                  <a:pt x="1655063" y="4572"/>
                </a:lnTo>
                <a:lnTo>
                  <a:pt x="1655063" y="10668"/>
                </a:lnTo>
                <a:lnTo>
                  <a:pt x="1112519" y="10668"/>
                </a:lnTo>
                <a:lnTo>
                  <a:pt x="1100327" y="21336"/>
                </a:lnTo>
                <a:lnTo>
                  <a:pt x="1112505" y="21335"/>
                </a:lnTo>
                <a:lnTo>
                  <a:pt x="1111010" y="1143000"/>
                </a:lnTo>
                <a:lnTo>
                  <a:pt x="1098804" y="1143000"/>
                </a:lnTo>
                <a:lnTo>
                  <a:pt x="1088135" y="1153668"/>
                </a:lnTo>
                <a:lnTo>
                  <a:pt x="1110996" y="1153668"/>
                </a:lnTo>
                <a:close/>
              </a:path>
              <a:path w="2415540" h="1165859">
                <a:moveTo>
                  <a:pt x="2176271" y="1153668"/>
                </a:moveTo>
                <a:lnTo>
                  <a:pt x="2176271" y="4572"/>
                </a:lnTo>
                <a:lnTo>
                  <a:pt x="2180843" y="0"/>
                </a:lnTo>
                <a:lnTo>
                  <a:pt x="2410967" y="0"/>
                </a:lnTo>
                <a:lnTo>
                  <a:pt x="2415540" y="4572"/>
                </a:lnTo>
                <a:lnTo>
                  <a:pt x="2415540" y="10668"/>
                </a:lnTo>
                <a:lnTo>
                  <a:pt x="2199132" y="10668"/>
                </a:lnTo>
                <a:lnTo>
                  <a:pt x="2186940" y="21336"/>
                </a:lnTo>
                <a:lnTo>
                  <a:pt x="2199132" y="21335"/>
                </a:lnTo>
                <a:lnTo>
                  <a:pt x="2199132" y="1143000"/>
                </a:lnTo>
                <a:lnTo>
                  <a:pt x="2186940" y="1143000"/>
                </a:lnTo>
                <a:lnTo>
                  <a:pt x="2176271" y="1153668"/>
                </a:lnTo>
                <a:close/>
              </a:path>
              <a:path w="2415540" h="1165859">
                <a:moveTo>
                  <a:pt x="1104900" y="1165860"/>
                </a:moveTo>
                <a:lnTo>
                  <a:pt x="550164" y="1165860"/>
                </a:lnTo>
                <a:lnTo>
                  <a:pt x="545592" y="1159764"/>
                </a:lnTo>
                <a:lnTo>
                  <a:pt x="544068" y="10668"/>
                </a:lnTo>
                <a:lnTo>
                  <a:pt x="554735" y="21336"/>
                </a:lnTo>
                <a:lnTo>
                  <a:pt x="566950" y="21335"/>
                </a:lnTo>
                <a:lnTo>
                  <a:pt x="568437" y="1143000"/>
                </a:lnTo>
                <a:lnTo>
                  <a:pt x="556259" y="1143000"/>
                </a:lnTo>
                <a:lnTo>
                  <a:pt x="568452" y="1153668"/>
                </a:lnTo>
                <a:lnTo>
                  <a:pt x="1110996" y="1153668"/>
                </a:lnTo>
                <a:lnTo>
                  <a:pt x="1110996" y="1159764"/>
                </a:lnTo>
                <a:lnTo>
                  <a:pt x="1104900" y="1165860"/>
                </a:lnTo>
                <a:close/>
              </a:path>
              <a:path w="2415540" h="1165859">
                <a:moveTo>
                  <a:pt x="566950" y="21335"/>
                </a:moveTo>
                <a:lnTo>
                  <a:pt x="554735" y="21336"/>
                </a:lnTo>
                <a:lnTo>
                  <a:pt x="544068" y="10668"/>
                </a:lnTo>
                <a:lnTo>
                  <a:pt x="566936" y="10668"/>
                </a:lnTo>
                <a:lnTo>
                  <a:pt x="566950" y="21335"/>
                </a:lnTo>
                <a:close/>
              </a:path>
              <a:path w="2415540" h="1165859">
                <a:moveTo>
                  <a:pt x="1112505" y="21335"/>
                </a:moveTo>
                <a:lnTo>
                  <a:pt x="1100327" y="21336"/>
                </a:lnTo>
                <a:lnTo>
                  <a:pt x="1112519" y="10668"/>
                </a:lnTo>
                <a:lnTo>
                  <a:pt x="1112505" y="21335"/>
                </a:lnTo>
                <a:close/>
              </a:path>
              <a:path w="2415540" h="1165859">
                <a:moveTo>
                  <a:pt x="1632204" y="21335"/>
                </a:moveTo>
                <a:lnTo>
                  <a:pt x="1112505" y="21335"/>
                </a:lnTo>
                <a:lnTo>
                  <a:pt x="1112519" y="10668"/>
                </a:lnTo>
                <a:lnTo>
                  <a:pt x="1632204" y="10668"/>
                </a:lnTo>
                <a:lnTo>
                  <a:pt x="1632204" y="21335"/>
                </a:lnTo>
                <a:close/>
              </a:path>
              <a:path w="2415540" h="1165859">
                <a:moveTo>
                  <a:pt x="2193036" y="1165860"/>
                </a:moveTo>
                <a:lnTo>
                  <a:pt x="1636775" y="1165860"/>
                </a:lnTo>
                <a:lnTo>
                  <a:pt x="1632204" y="1159764"/>
                </a:lnTo>
                <a:lnTo>
                  <a:pt x="1632204" y="10668"/>
                </a:lnTo>
                <a:lnTo>
                  <a:pt x="1642871" y="21336"/>
                </a:lnTo>
                <a:lnTo>
                  <a:pt x="1655063" y="21335"/>
                </a:lnTo>
                <a:lnTo>
                  <a:pt x="1655063" y="1143000"/>
                </a:lnTo>
                <a:lnTo>
                  <a:pt x="1642871" y="1143000"/>
                </a:lnTo>
                <a:lnTo>
                  <a:pt x="1655063" y="1153668"/>
                </a:lnTo>
                <a:lnTo>
                  <a:pt x="2199132" y="1153668"/>
                </a:lnTo>
                <a:lnTo>
                  <a:pt x="2199132" y="1159764"/>
                </a:lnTo>
                <a:lnTo>
                  <a:pt x="2193036" y="1165860"/>
                </a:lnTo>
                <a:close/>
              </a:path>
              <a:path w="2415540" h="1165859">
                <a:moveTo>
                  <a:pt x="1655063" y="21335"/>
                </a:moveTo>
                <a:lnTo>
                  <a:pt x="1642871" y="21336"/>
                </a:lnTo>
                <a:lnTo>
                  <a:pt x="1632204" y="10668"/>
                </a:lnTo>
                <a:lnTo>
                  <a:pt x="1655063" y="10668"/>
                </a:lnTo>
                <a:lnTo>
                  <a:pt x="1655063" y="21335"/>
                </a:lnTo>
                <a:close/>
              </a:path>
              <a:path w="2415540" h="1165859">
                <a:moveTo>
                  <a:pt x="2199132" y="21335"/>
                </a:moveTo>
                <a:lnTo>
                  <a:pt x="2186940" y="21336"/>
                </a:lnTo>
                <a:lnTo>
                  <a:pt x="2199132" y="10668"/>
                </a:lnTo>
                <a:lnTo>
                  <a:pt x="2199132" y="21335"/>
                </a:lnTo>
                <a:close/>
              </a:path>
              <a:path w="2415540" h="1165859">
                <a:moveTo>
                  <a:pt x="2410967" y="21336"/>
                </a:moveTo>
                <a:lnTo>
                  <a:pt x="2199132" y="21335"/>
                </a:lnTo>
                <a:lnTo>
                  <a:pt x="2199132" y="10668"/>
                </a:lnTo>
                <a:lnTo>
                  <a:pt x="2415540" y="10668"/>
                </a:lnTo>
                <a:lnTo>
                  <a:pt x="2415540" y="16764"/>
                </a:lnTo>
                <a:lnTo>
                  <a:pt x="2410967" y="21336"/>
                </a:lnTo>
                <a:close/>
              </a:path>
              <a:path w="2415540" h="1165859">
                <a:moveTo>
                  <a:pt x="568452" y="1153668"/>
                </a:moveTo>
                <a:lnTo>
                  <a:pt x="556259" y="1143000"/>
                </a:lnTo>
                <a:lnTo>
                  <a:pt x="568437" y="1143000"/>
                </a:lnTo>
                <a:lnTo>
                  <a:pt x="568452" y="1153668"/>
                </a:lnTo>
                <a:close/>
              </a:path>
              <a:path w="2415540" h="1165859">
                <a:moveTo>
                  <a:pt x="1088135" y="1153668"/>
                </a:moveTo>
                <a:lnTo>
                  <a:pt x="568452" y="1153668"/>
                </a:lnTo>
                <a:lnTo>
                  <a:pt x="568437" y="1143000"/>
                </a:lnTo>
                <a:lnTo>
                  <a:pt x="1088150" y="1143000"/>
                </a:lnTo>
                <a:lnTo>
                  <a:pt x="1088135" y="1153668"/>
                </a:lnTo>
                <a:close/>
              </a:path>
              <a:path w="2415540" h="1165859">
                <a:moveTo>
                  <a:pt x="1655063" y="1153668"/>
                </a:moveTo>
                <a:lnTo>
                  <a:pt x="1642871" y="1143000"/>
                </a:lnTo>
                <a:lnTo>
                  <a:pt x="1655063" y="1143000"/>
                </a:lnTo>
                <a:lnTo>
                  <a:pt x="1655063" y="1153668"/>
                </a:lnTo>
                <a:close/>
              </a:path>
              <a:path w="2415540" h="1165859">
                <a:moveTo>
                  <a:pt x="2176271" y="1153668"/>
                </a:moveTo>
                <a:lnTo>
                  <a:pt x="1655063" y="1153668"/>
                </a:lnTo>
                <a:lnTo>
                  <a:pt x="1655063" y="1143000"/>
                </a:lnTo>
                <a:lnTo>
                  <a:pt x="2176271" y="1143000"/>
                </a:lnTo>
                <a:lnTo>
                  <a:pt x="2176271" y="1153668"/>
                </a:lnTo>
                <a:close/>
              </a:path>
              <a:path w="2415540" h="1165859">
                <a:moveTo>
                  <a:pt x="2199132" y="1153668"/>
                </a:moveTo>
                <a:lnTo>
                  <a:pt x="2176271" y="1153668"/>
                </a:lnTo>
                <a:lnTo>
                  <a:pt x="2186940" y="1143000"/>
                </a:lnTo>
                <a:lnTo>
                  <a:pt x="2199132" y="1143000"/>
                </a:lnTo>
                <a:lnTo>
                  <a:pt x="2199132" y="11536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116845" y="5405571"/>
            <a:ext cx="127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18950" y="5538168"/>
            <a:ext cx="14414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963636" y="6257573"/>
            <a:ext cx="889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285941" y="6260041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813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5"/>
              <a:t>（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/>
              <a:t>）</a:t>
            </a:r>
            <a:r>
              <a:rPr dirty="0" sz="2800" spc="20"/>
              <a:t>单</a:t>
            </a:r>
            <a:r>
              <a:rPr dirty="0" sz="2800" spc="-5"/>
              <a:t>门</a:t>
            </a:r>
            <a:r>
              <a:rPr dirty="0" sz="2800" spc="20"/>
              <a:t>限</a:t>
            </a:r>
            <a:r>
              <a:rPr dirty="0" sz="2800" spc="-5"/>
              <a:t>比</a:t>
            </a:r>
            <a:r>
              <a:rPr dirty="0" sz="2800" spc="20"/>
              <a:t>较</a:t>
            </a:r>
            <a:r>
              <a:rPr dirty="0" sz="2800" spc="-5"/>
              <a:t>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405475" y="749901"/>
            <a:ext cx="18084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⑤</a:t>
            </a:r>
            <a:r>
              <a:rPr dirty="0" sz="2800" spc="-5">
                <a:latin typeface="宋体"/>
                <a:cs typeface="宋体"/>
              </a:rPr>
              <a:t>应</a:t>
            </a:r>
            <a:r>
              <a:rPr dirty="0" sz="2800" spc="20">
                <a:latin typeface="宋体"/>
                <a:cs typeface="宋体"/>
              </a:rPr>
              <a:t>用</a:t>
            </a:r>
            <a:r>
              <a:rPr dirty="0" sz="2800" spc="-5">
                <a:latin typeface="宋体"/>
                <a:cs typeface="宋体"/>
              </a:rPr>
              <a:t>举例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984248" y="344576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59436" y="118872"/>
                </a:moveTo>
                <a:lnTo>
                  <a:pt x="36647" y="114300"/>
                </a:lnTo>
                <a:lnTo>
                  <a:pt x="17716" y="101727"/>
                </a:lnTo>
                <a:lnTo>
                  <a:pt x="4786" y="82867"/>
                </a:lnTo>
                <a:lnTo>
                  <a:pt x="0" y="59436"/>
                </a:lnTo>
                <a:lnTo>
                  <a:pt x="4786" y="36647"/>
                </a:lnTo>
                <a:lnTo>
                  <a:pt x="17716" y="17716"/>
                </a:lnTo>
                <a:lnTo>
                  <a:pt x="36647" y="4786"/>
                </a:lnTo>
                <a:lnTo>
                  <a:pt x="59436" y="0"/>
                </a:lnTo>
                <a:lnTo>
                  <a:pt x="81986" y="4786"/>
                </a:lnTo>
                <a:lnTo>
                  <a:pt x="100393" y="17716"/>
                </a:lnTo>
                <a:lnTo>
                  <a:pt x="112799" y="36647"/>
                </a:lnTo>
                <a:lnTo>
                  <a:pt x="117348" y="59436"/>
                </a:lnTo>
                <a:lnTo>
                  <a:pt x="112799" y="82867"/>
                </a:lnTo>
                <a:lnTo>
                  <a:pt x="100393" y="101727"/>
                </a:lnTo>
                <a:lnTo>
                  <a:pt x="81986" y="114300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84248" y="344576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0" y="59436"/>
                </a:moveTo>
                <a:lnTo>
                  <a:pt x="4786" y="36647"/>
                </a:lnTo>
                <a:lnTo>
                  <a:pt x="17716" y="17716"/>
                </a:lnTo>
                <a:lnTo>
                  <a:pt x="36647" y="4786"/>
                </a:lnTo>
                <a:lnTo>
                  <a:pt x="59436" y="0"/>
                </a:lnTo>
                <a:lnTo>
                  <a:pt x="81986" y="4786"/>
                </a:lnTo>
                <a:lnTo>
                  <a:pt x="100393" y="17716"/>
                </a:lnTo>
                <a:lnTo>
                  <a:pt x="112799" y="36647"/>
                </a:lnTo>
                <a:lnTo>
                  <a:pt x="117348" y="59436"/>
                </a:lnTo>
                <a:lnTo>
                  <a:pt x="112799" y="82867"/>
                </a:lnTo>
                <a:lnTo>
                  <a:pt x="100393" y="101727"/>
                </a:lnTo>
                <a:lnTo>
                  <a:pt x="81986" y="114300"/>
                </a:lnTo>
                <a:lnTo>
                  <a:pt x="59436" y="118872"/>
                </a:lnTo>
                <a:lnTo>
                  <a:pt x="36647" y="114300"/>
                </a:lnTo>
                <a:lnTo>
                  <a:pt x="17716" y="101727"/>
                </a:lnTo>
                <a:lnTo>
                  <a:pt x="4786" y="82867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01595" y="3505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984248" y="277825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59436" y="118872"/>
                </a:moveTo>
                <a:lnTo>
                  <a:pt x="36647" y="114300"/>
                </a:lnTo>
                <a:lnTo>
                  <a:pt x="17716" y="101727"/>
                </a:lnTo>
                <a:lnTo>
                  <a:pt x="4786" y="82867"/>
                </a:lnTo>
                <a:lnTo>
                  <a:pt x="0" y="59436"/>
                </a:lnTo>
                <a:lnTo>
                  <a:pt x="4786" y="36647"/>
                </a:lnTo>
                <a:lnTo>
                  <a:pt x="17716" y="17716"/>
                </a:lnTo>
                <a:lnTo>
                  <a:pt x="36647" y="4786"/>
                </a:lnTo>
                <a:lnTo>
                  <a:pt x="59436" y="0"/>
                </a:lnTo>
                <a:lnTo>
                  <a:pt x="81986" y="4786"/>
                </a:lnTo>
                <a:lnTo>
                  <a:pt x="100393" y="17716"/>
                </a:lnTo>
                <a:lnTo>
                  <a:pt x="112799" y="36647"/>
                </a:lnTo>
                <a:lnTo>
                  <a:pt x="117348" y="59436"/>
                </a:lnTo>
                <a:lnTo>
                  <a:pt x="112799" y="82867"/>
                </a:lnTo>
                <a:lnTo>
                  <a:pt x="100393" y="101727"/>
                </a:lnTo>
                <a:lnTo>
                  <a:pt x="81986" y="114300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984248" y="277825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0" y="59436"/>
                </a:moveTo>
                <a:lnTo>
                  <a:pt x="4786" y="36647"/>
                </a:lnTo>
                <a:lnTo>
                  <a:pt x="17716" y="17716"/>
                </a:lnTo>
                <a:lnTo>
                  <a:pt x="36647" y="4786"/>
                </a:lnTo>
                <a:lnTo>
                  <a:pt x="59436" y="0"/>
                </a:lnTo>
                <a:lnTo>
                  <a:pt x="81986" y="4786"/>
                </a:lnTo>
                <a:lnTo>
                  <a:pt x="100393" y="17716"/>
                </a:lnTo>
                <a:lnTo>
                  <a:pt x="112799" y="36647"/>
                </a:lnTo>
                <a:lnTo>
                  <a:pt x="117348" y="59436"/>
                </a:lnTo>
                <a:lnTo>
                  <a:pt x="112799" y="82867"/>
                </a:lnTo>
                <a:lnTo>
                  <a:pt x="100393" y="101727"/>
                </a:lnTo>
                <a:lnTo>
                  <a:pt x="81986" y="114300"/>
                </a:lnTo>
                <a:lnTo>
                  <a:pt x="59436" y="118872"/>
                </a:lnTo>
                <a:lnTo>
                  <a:pt x="36647" y="114300"/>
                </a:lnTo>
                <a:lnTo>
                  <a:pt x="17716" y="101727"/>
                </a:lnTo>
                <a:lnTo>
                  <a:pt x="4786" y="82867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101595" y="283692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67911" y="31043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57912" y="118872"/>
                </a:move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0700" y="4786"/>
                </a:lnTo>
                <a:lnTo>
                  <a:pt x="99631" y="17716"/>
                </a:lnTo>
                <a:lnTo>
                  <a:pt x="112561" y="36647"/>
                </a:lnTo>
                <a:lnTo>
                  <a:pt x="117348" y="59436"/>
                </a:lnTo>
                <a:lnTo>
                  <a:pt x="112561" y="82224"/>
                </a:lnTo>
                <a:lnTo>
                  <a:pt x="99631" y="101155"/>
                </a:lnTo>
                <a:lnTo>
                  <a:pt x="80700" y="114085"/>
                </a:lnTo>
                <a:lnTo>
                  <a:pt x="5791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67911" y="31043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0" y="59436"/>
                </a:moveTo>
                <a:lnTo>
                  <a:pt x="4548" y="36647"/>
                </a:lnTo>
                <a:lnTo>
                  <a:pt x="16954" y="17716"/>
                </a:lnTo>
                <a:lnTo>
                  <a:pt x="35361" y="4786"/>
                </a:lnTo>
                <a:lnTo>
                  <a:pt x="57912" y="0"/>
                </a:lnTo>
                <a:lnTo>
                  <a:pt x="80700" y="4786"/>
                </a:lnTo>
                <a:lnTo>
                  <a:pt x="99631" y="17716"/>
                </a:lnTo>
                <a:lnTo>
                  <a:pt x="112561" y="36647"/>
                </a:lnTo>
                <a:lnTo>
                  <a:pt x="117348" y="59436"/>
                </a:lnTo>
                <a:lnTo>
                  <a:pt x="112561" y="82224"/>
                </a:lnTo>
                <a:lnTo>
                  <a:pt x="99631" y="101155"/>
                </a:lnTo>
                <a:lnTo>
                  <a:pt x="80700" y="114085"/>
                </a:lnTo>
                <a:lnTo>
                  <a:pt x="57912" y="118872"/>
                </a:lnTo>
                <a:lnTo>
                  <a:pt x="35361" y="114085"/>
                </a:lnTo>
                <a:lnTo>
                  <a:pt x="16954" y="101155"/>
                </a:lnTo>
                <a:lnTo>
                  <a:pt x="4548" y="82224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06723" y="316382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502407" y="2706624"/>
            <a:ext cx="893444" cy="911860"/>
          </a:xfrm>
          <a:custGeom>
            <a:avLst/>
            <a:gdLst/>
            <a:ahLst/>
            <a:cxnLst/>
            <a:rect l="l" t="t" r="r" b="b"/>
            <a:pathLst>
              <a:path w="893445" h="911860">
                <a:moveTo>
                  <a:pt x="0" y="911351"/>
                </a:moveTo>
                <a:lnTo>
                  <a:pt x="0" y="0"/>
                </a:lnTo>
                <a:lnTo>
                  <a:pt x="893064" y="455675"/>
                </a:lnTo>
                <a:lnTo>
                  <a:pt x="0" y="911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502407" y="2706624"/>
            <a:ext cx="893444" cy="911860"/>
          </a:xfrm>
          <a:custGeom>
            <a:avLst/>
            <a:gdLst/>
            <a:ahLst/>
            <a:cxnLst/>
            <a:rect l="l" t="t" r="r" b="b"/>
            <a:pathLst>
              <a:path w="893445" h="911860">
                <a:moveTo>
                  <a:pt x="0" y="0"/>
                </a:moveTo>
                <a:lnTo>
                  <a:pt x="893064" y="455675"/>
                </a:lnTo>
                <a:lnTo>
                  <a:pt x="0" y="911351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389632" y="35052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395472" y="316382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389632" y="283616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546603" y="344881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4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590800" y="3392423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77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557272" y="2886456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 h="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2666497" y="2968815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360384" y="3410735"/>
            <a:ext cx="58356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405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642413" y="2596894"/>
            <a:ext cx="27368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071579" y="2888001"/>
            <a:ext cx="30734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726435" y="6141719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80" h="120650">
                <a:moveTo>
                  <a:pt x="59436" y="120396"/>
                </a:moveTo>
                <a:lnTo>
                  <a:pt x="36004" y="115585"/>
                </a:lnTo>
                <a:lnTo>
                  <a:pt x="17144" y="102489"/>
                </a:lnTo>
                <a:lnTo>
                  <a:pt x="4571" y="83105"/>
                </a:lnTo>
                <a:lnTo>
                  <a:pt x="0" y="59436"/>
                </a:ln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867" y="4786"/>
                </a:lnTo>
                <a:lnTo>
                  <a:pt x="101727" y="17716"/>
                </a:lnTo>
                <a:lnTo>
                  <a:pt x="114300" y="36647"/>
                </a:lnTo>
                <a:lnTo>
                  <a:pt x="118872" y="59436"/>
                </a:lnTo>
                <a:lnTo>
                  <a:pt x="114300" y="83105"/>
                </a:lnTo>
                <a:lnTo>
                  <a:pt x="101727" y="102489"/>
                </a:lnTo>
                <a:lnTo>
                  <a:pt x="82867" y="115585"/>
                </a:lnTo>
                <a:lnTo>
                  <a:pt x="59436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26435" y="6141719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80" h="120650">
                <a:moveTo>
                  <a:pt x="0" y="59436"/>
                </a:move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867" y="4786"/>
                </a:lnTo>
                <a:lnTo>
                  <a:pt x="101727" y="17716"/>
                </a:lnTo>
                <a:lnTo>
                  <a:pt x="114300" y="36647"/>
                </a:lnTo>
                <a:lnTo>
                  <a:pt x="118872" y="59436"/>
                </a:lnTo>
                <a:lnTo>
                  <a:pt x="114300" y="83105"/>
                </a:lnTo>
                <a:lnTo>
                  <a:pt x="101727" y="102489"/>
                </a:lnTo>
                <a:lnTo>
                  <a:pt x="82867" y="115585"/>
                </a:lnTo>
                <a:lnTo>
                  <a:pt x="59436" y="120396"/>
                </a:lnTo>
                <a:lnTo>
                  <a:pt x="36004" y="115585"/>
                </a:lnTo>
                <a:lnTo>
                  <a:pt x="17144" y="102489"/>
                </a:lnTo>
                <a:lnTo>
                  <a:pt x="4571" y="83105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845307" y="6201155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726435" y="5466587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80" h="120650">
                <a:moveTo>
                  <a:pt x="59436" y="120396"/>
                </a:moveTo>
                <a:lnTo>
                  <a:pt x="36004" y="115585"/>
                </a:lnTo>
                <a:lnTo>
                  <a:pt x="17144" y="102489"/>
                </a:lnTo>
                <a:lnTo>
                  <a:pt x="4571" y="83105"/>
                </a:lnTo>
                <a:lnTo>
                  <a:pt x="0" y="59436"/>
                </a:ln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867" y="4786"/>
                </a:lnTo>
                <a:lnTo>
                  <a:pt x="101727" y="17716"/>
                </a:lnTo>
                <a:lnTo>
                  <a:pt x="114300" y="36647"/>
                </a:lnTo>
                <a:lnTo>
                  <a:pt x="118872" y="59436"/>
                </a:lnTo>
                <a:lnTo>
                  <a:pt x="114300" y="83105"/>
                </a:lnTo>
                <a:lnTo>
                  <a:pt x="101727" y="102489"/>
                </a:lnTo>
                <a:lnTo>
                  <a:pt x="82867" y="115585"/>
                </a:lnTo>
                <a:lnTo>
                  <a:pt x="59436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726435" y="5466587"/>
            <a:ext cx="119380" cy="120650"/>
          </a:xfrm>
          <a:custGeom>
            <a:avLst/>
            <a:gdLst/>
            <a:ahLst/>
            <a:cxnLst/>
            <a:rect l="l" t="t" r="r" b="b"/>
            <a:pathLst>
              <a:path w="119380" h="120650">
                <a:moveTo>
                  <a:pt x="0" y="59436"/>
                </a:moveTo>
                <a:lnTo>
                  <a:pt x="4572" y="36647"/>
                </a:lnTo>
                <a:lnTo>
                  <a:pt x="17145" y="17716"/>
                </a:lnTo>
                <a:lnTo>
                  <a:pt x="36004" y="4786"/>
                </a:lnTo>
                <a:lnTo>
                  <a:pt x="59436" y="0"/>
                </a:lnTo>
                <a:lnTo>
                  <a:pt x="82867" y="4786"/>
                </a:lnTo>
                <a:lnTo>
                  <a:pt x="101727" y="17716"/>
                </a:lnTo>
                <a:lnTo>
                  <a:pt x="114300" y="36647"/>
                </a:lnTo>
                <a:lnTo>
                  <a:pt x="118872" y="59436"/>
                </a:lnTo>
                <a:lnTo>
                  <a:pt x="114300" y="83105"/>
                </a:lnTo>
                <a:lnTo>
                  <a:pt x="101727" y="102489"/>
                </a:lnTo>
                <a:lnTo>
                  <a:pt x="82867" y="115585"/>
                </a:lnTo>
                <a:lnTo>
                  <a:pt x="59436" y="120396"/>
                </a:lnTo>
                <a:lnTo>
                  <a:pt x="36004" y="115585"/>
                </a:lnTo>
                <a:lnTo>
                  <a:pt x="17144" y="102489"/>
                </a:lnTo>
                <a:lnTo>
                  <a:pt x="4571" y="83105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845307" y="5525261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50692" y="5394960"/>
            <a:ext cx="906780" cy="920750"/>
          </a:xfrm>
          <a:custGeom>
            <a:avLst/>
            <a:gdLst/>
            <a:ahLst/>
            <a:cxnLst/>
            <a:rect l="l" t="t" r="r" b="b"/>
            <a:pathLst>
              <a:path w="906779" h="920750">
                <a:moveTo>
                  <a:pt x="0" y="920495"/>
                </a:moveTo>
                <a:lnTo>
                  <a:pt x="0" y="0"/>
                </a:lnTo>
                <a:lnTo>
                  <a:pt x="906780" y="460247"/>
                </a:lnTo>
                <a:lnTo>
                  <a:pt x="0" y="920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250692" y="5394960"/>
            <a:ext cx="906780" cy="920750"/>
          </a:xfrm>
          <a:custGeom>
            <a:avLst/>
            <a:gdLst/>
            <a:ahLst/>
            <a:cxnLst/>
            <a:rect l="l" t="t" r="r" b="b"/>
            <a:pathLst>
              <a:path w="906779" h="920750">
                <a:moveTo>
                  <a:pt x="0" y="0"/>
                </a:moveTo>
                <a:lnTo>
                  <a:pt x="906780" y="460247"/>
                </a:lnTo>
                <a:lnTo>
                  <a:pt x="0" y="920495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137916" y="620115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157472" y="58567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137916" y="55245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96411" y="6144767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342132" y="608838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77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271772" y="58567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847844" y="585673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2775" y="0"/>
                </a:moveTo>
                <a:lnTo>
                  <a:pt x="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393691" y="5775960"/>
            <a:ext cx="454659" cy="170815"/>
          </a:xfrm>
          <a:custGeom>
            <a:avLst/>
            <a:gdLst/>
            <a:ahLst/>
            <a:cxnLst/>
            <a:rect l="l" t="t" r="r" b="b"/>
            <a:pathLst>
              <a:path w="454660" h="170814">
                <a:moveTo>
                  <a:pt x="0" y="0"/>
                </a:moveTo>
                <a:lnTo>
                  <a:pt x="454151" y="0"/>
                </a:lnTo>
                <a:lnTo>
                  <a:pt x="454151" y="170687"/>
                </a:lnTo>
                <a:lnTo>
                  <a:pt x="0" y="1706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93691" y="5775960"/>
            <a:ext cx="454659" cy="170815"/>
          </a:xfrm>
          <a:custGeom>
            <a:avLst/>
            <a:gdLst/>
            <a:ahLst/>
            <a:cxnLst/>
            <a:rect l="l" t="t" r="r" b="b"/>
            <a:pathLst>
              <a:path w="454660" h="170814">
                <a:moveTo>
                  <a:pt x="454151" y="170687"/>
                </a:moveTo>
                <a:lnTo>
                  <a:pt x="454151" y="0"/>
                </a:lnTo>
                <a:lnTo>
                  <a:pt x="0" y="0"/>
                </a:lnTo>
                <a:lnTo>
                  <a:pt x="0" y="170687"/>
                </a:lnTo>
                <a:lnTo>
                  <a:pt x="454151" y="17068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52288" y="57972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59436" y="118872"/>
                </a:move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224" y="4572"/>
                </a:lnTo>
                <a:lnTo>
                  <a:pt x="101155" y="17145"/>
                </a:lnTo>
                <a:lnTo>
                  <a:pt x="114085" y="36004"/>
                </a:lnTo>
                <a:lnTo>
                  <a:pt x="118872" y="59436"/>
                </a:lnTo>
                <a:lnTo>
                  <a:pt x="114085" y="82867"/>
                </a:lnTo>
                <a:lnTo>
                  <a:pt x="101155" y="101727"/>
                </a:lnTo>
                <a:lnTo>
                  <a:pt x="82224" y="114300"/>
                </a:lnTo>
                <a:lnTo>
                  <a:pt x="59436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352288" y="57972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59436"/>
                </a:moveTo>
                <a:lnTo>
                  <a:pt x="4572" y="36004"/>
                </a:lnTo>
                <a:lnTo>
                  <a:pt x="17145" y="17145"/>
                </a:lnTo>
                <a:lnTo>
                  <a:pt x="36004" y="4572"/>
                </a:lnTo>
                <a:lnTo>
                  <a:pt x="59436" y="0"/>
                </a:lnTo>
                <a:lnTo>
                  <a:pt x="82224" y="4572"/>
                </a:lnTo>
                <a:lnTo>
                  <a:pt x="101155" y="17145"/>
                </a:lnTo>
                <a:lnTo>
                  <a:pt x="114085" y="36004"/>
                </a:lnTo>
                <a:lnTo>
                  <a:pt x="118872" y="59436"/>
                </a:lnTo>
                <a:lnTo>
                  <a:pt x="114085" y="82867"/>
                </a:lnTo>
                <a:lnTo>
                  <a:pt x="101155" y="101727"/>
                </a:lnTo>
                <a:lnTo>
                  <a:pt x="82224" y="114300"/>
                </a:lnTo>
                <a:lnTo>
                  <a:pt x="59436" y="118872"/>
                </a:lnTo>
                <a:lnTo>
                  <a:pt x="36004" y="114300"/>
                </a:lnTo>
                <a:lnTo>
                  <a:pt x="17144" y="101727"/>
                </a:lnTo>
                <a:lnTo>
                  <a:pt x="4571" y="82867"/>
                </a:lnTo>
                <a:lnTo>
                  <a:pt x="0" y="5943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013960" y="58567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63667" y="58338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4144" y="43862"/>
                </a:lnTo>
                <a:lnTo>
                  <a:pt x="6858" y="38862"/>
                </a:lnTo>
                <a:lnTo>
                  <a:pt x="1857" y="31575"/>
                </a:lnTo>
                <a:lnTo>
                  <a:pt x="0" y="22860"/>
                </a:lnTo>
                <a:lnTo>
                  <a:pt x="1857" y="14144"/>
                </a:lnTo>
                <a:lnTo>
                  <a:pt x="6858" y="6858"/>
                </a:lnTo>
                <a:lnTo>
                  <a:pt x="14144" y="1857"/>
                </a:lnTo>
                <a:lnTo>
                  <a:pt x="22860" y="0"/>
                </a:lnTo>
                <a:lnTo>
                  <a:pt x="31575" y="1857"/>
                </a:lnTo>
                <a:lnTo>
                  <a:pt x="38862" y="6858"/>
                </a:lnTo>
                <a:lnTo>
                  <a:pt x="43862" y="14144"/>
                </a:lnTo>
                <a:lnTo>
                  <a:pt x="45720" y="22860"/>
                </a:lnTo>
                <a:lnTo>
                  <a:pt x="43862" y="31575"/>
                </a:lnTo>
                <a:lnTo>
                  <a:pt x="38862" y="38862"/>
                </a:lnTo>
                <a:lnTo>
                  <a:pt x="31575" y="43862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63667" y="58338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844796" y="697077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85003" y="6704076"/>
            <a:ext cx="1905" cy="266700"/>
          </a:xfrm>
          <a:custGeom>
            <a:avLst/>
            <a:gdLst/>
            <a:ahLst/>
            <a:cxnLst/>
            <a:rect l="l" t="t" r="r" b="b"/>
            <a:pathLst>
              <a:path w="1904" h="266700">
                <a:moveTo>
                  <a:pt x="0" y="0"/>
                </a:moveTo>
                <a:lnTo>
                  <a:pt x="1524" y="26670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87290" y="5879592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823459" y="6406896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323088" y="228600"/>
                </a:moveTo>
                <a:lnTo>
                  <a:pt x="0" y="228600"/>
                </a:lnTo>
                <a:lnTo>
                  <a:pt x="161543" y="0"/>
                </a:lnTo>
                <a:lnTo>
                  <a:pt x="323088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823459" y="6406896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323088" y="228600"/>
                </a:moveTo>
                <a:lnTo>
                  <a:pt x="161543" y="0"/>
                </a:lnTo>
                <a:lnTo>
                  <a:pt x="0" y="228600"/>
                </a:lnTo>
                <a:lnTo>
                  <a:pt x="323088" y="2286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823459" y="640689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146547" y="6406896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23459" y="6361176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826508" y="6176771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161543" y="228600"/>
                </a:moveTo>
                <a:lnTo>
                  <a:pt x="0" y="0"/>
                </a:lnTo>
                <a:lnTo>
                  <a:pt x="323088" y="0"/>
                </a:lnTo>
                <a:lnTo>
                  <a:pt x="161543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826508" y="6176771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323088" y="0"/>
                </a:moveTo>
                <a:lnTo>
                  <a:pt x="161543" y="228600"/>
                </a:lnTo>
                <a:lnTo>
                  <a:pt x="0" y="0"/>
                </a:lnTo>
                <a:lnTo>
                  <a:pt x="323088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826508" y="640537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85003" y="6108192"/>
            <a:ext cx="3175" cy="596265"/>
          </a:xfrm>
          <a:custGeom>
            <a:avLst/>
            <a:gdLst/>
            <a:ahLst/>
            <a:cxnLst/>
            <a:rect l="l" t="t" r="r" b="b"/>
            <a:pathLst>
              <a:path w="3175" h="596265">
                <a:moveTo>
                  <a:pt x="0" y="595883"/>
                </a:moveTo>
                <a:lnTo>
                  <a:pt x="304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3461981" y="56402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472872" y="5440695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378515" y="6016807"/>
            <a:ext cx="27368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533068" y="558848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668776" y="5764795"/>
            <a:ext cx="17208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4476986" y="5333985"/>
            <a:ext cx="313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179615" y="6198393"/>
            <a:ext cx="64008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±</a:t>
            </a:r>
            <a:r>
              <a:rPr dirty="0" sz="2400" spc="-27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Z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893" y="1533525"/>
            <a:ext cx="44640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	</a:t>
            </a:r>
            <a:r>
              <a:rPr dirty="0" sz="2400" spc="5">
                <a:latin typeface="宋体"/>
                <a:cs typeface="宋体"/>
              </a:rPr>
              <a:t>比较器与运算放大器的关系？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5808" y="1379220"/>
            <a:ext cx="127000" cy="1821180"/>
          </a:xfrm>
          <a:custGeom>
            <a:avLst/>
            <a:gdLst/>
            <a:ahLst/>
            <a:cxnLst/>
            <a:rect l="l" t="t" r="r" b="b"/>
            <a:pathLst>
              <a:path w="127000" h="1821180">
                <a:moveTo>
                  <a:pt x="0" y="126491"/>
                </a:moveTo>
                <a:lnTo>
                  <a:pt x="62483" y="0"/>
                </a:lnTo>
                <a:lnTo>
                  <a:pt x="101043" y="76200"/>
                </a:lnTo>
                <a:lnTo>
                  <a:pt x="53339" y="76200"/>
                </a:lnTo>
                <a:lnTo>
                  <a:pt x="53339" y="83559"/>
                </a:lnTo>
                <a:lnTo>
                  <a:pt x="0" y="126491"/>
                </a:lnTo>
                <a:close/>
              </a:path>
              <a:path w="127000" h="1821180">
                <a:moveTo>
                  <a:pt x="53339" y="83559"/>
                </a:moveTo>
                <a:lnTo>
                  <a:pt x="53339" y="76200"/>
                </a:lnTo>
                <a:lnTo>
                  <a:pt x="62483" y="76200"/>
                </a:lnTo>
                <a:lnTo>
                  <a:pt x="53339" y="83559"/>
                </a:lnTo>
                <a:close/>
              </a:path>
              <a:path w="127000" h="1821180">
                <a:moveTo>
                  <a:pt x="73151" y="1821179"/>
                </a:moveTo>
                <a:lnTo>
                  <a:pt x="53339" y="1821179"/>
                </a:lnTo>
                <a:lnTo>
                  <a:pt x="53339" y="83559"/>
                </a:lnTo>
                <a:lnTo>
                  <a:pt x="62483" y="76200"/>
                </a:lnTo>
                <a:lnTo>
                  <a:pt x="73151" y="84581"/>
                </a:lnTo>
                <a:lnTo>
                  <a:pt x="73151" y="1821179"/>
                </a:lnTo>
                <a:close/>
              </a:path>
              <a:path w="127000" h="1821180">
                <a:moveTo>
                  <a:pt x="73151" y="84581"/>
                </a:moveTo>
                <a:lnTo>
                  <a:pt x="62483" y="76200"/>
                </a:lnTo>
                <a:lnTo>
                  <a:pt x="73151" y="76200"/>
                </a:lnTo>
                <a:lnTo>
                  <a:pt x="73151" y="84581"/>
                </a:lnTo>
                <a:close/>
              </a:path>
              <a:path w="127000" h="1821180">
                <a:moveTo>
                  <a:pt x="126491" y="126491"/>
                </a:moveTo>
                <a:lnTo>
                  <a:pt x="73151" y="84581"/>
                </a:lnTo>
                <a:lnTo>
                  <a:pt x="73151" y="76200"/>
                </a:lnTo>
                <a:lnTo>
                  <a:pt x="101043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7835" y="2226564"/>
            <a:ext cx="2101850" cy="127000"/>
          </a:xfrm>
          <a:custGeom>
            <a:avLst/>
            <a:gdLst/>
            <a:ahLst/>
            <a:cxnLst/>
            <a:rect l="l" t="t" r="r" b="b"/>
            <a:pathLst>
              <a:path w="2101850" h="127000">
                <a:moveTo>
                  <a:pt x="2025395" y="64007"/>
                </a:moveTo>
                <a:lnTo>
                  <a:pt x="1975104" y="0"/>
                </a:lnTo>
                <a:lnTo>
                  <a:pt x="2080513" y="53339"/>
                </a:lnTo>
                <a:lnTo>
                  <a:pt x="2025395" y="53339"/>
                </a:lnTo>
                <a:lnTo>
                  <a:pt x="2025395" y="64007"/>
                </a:lnTo>
                <a:close/>
              </a:path>
              <a:path w="2101850" h="127000">
                <a:moveTo>
                  <a:pt x="2018036" y="73151"/>
                </a:moveTo>
                <a:lnTo>
                  <a:pt x="0" y="73151"/>
                </a:lnTo>
                <a:lnTo>
                  <a:pt x="0" y="53339"/>
                </a:lnTo>
                <a:lnTo>
                  <a:pt x="2017013" y="53339"/>
                </a:lnTo>
                <a:lnTo>
                  <a:pt x="2025395" y="64007"/>
                </a:lnTo>
                <a:lnTo>
                  <a:pt x="2018036" y="73151"/>
                </a:lnTo>
                <a:close/>
              </a:path>
              <a:path w="2101850" h="127000">
                <a:moveTo>
                  <a:pt x="2083084" y="73151"/>
                </a:moveTo>
                <a:lnTo>
                  <a:pt x="2025395" y="73151"/>
                </a:lnTo>
                <a:lnTo>
                  <a:pt x="2025395" y="53339"/>
                </a:lnTo>
                <a:lnTo>
                  <a:pt x="2080513" y="53339"/>
                </a:lnTo>
                <a:lnTo>
                  <a:pt x="2101595" y="64007"/>
                </a:lnTo>
                <a:lnTo>
                  <a:pt x="2083084" y="73151"/>
                </a:lnTo>
                <a:close/>
              </a:path>
              <a:path w="2101850" h="127000">
                <a:moveTo>
                  <a:pt x="1975104" y="126491"/>
                </a:moveTo>
                <a:lnTo>
                  <a:pt x="2025395" y="64007"/>
                </a:lnTo>
                <a:lnTo>
                  <a:pt x="2025395" y="73151"/>
                </a:lnTo>
                <a:lnTo>
                  <a:pt x="2083084" y="73151"/>
                </a:lnTo>
                <a:lnTo>
                  <a:pt x="1975104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6311" y="1543812"/>
            <a:ext cx="1821180" cy="1492250"/>
          </a:xfrm>
          <a:custGeom>
            <a:avLst/>
            <a:gdLst/>
            <a:ahLst/>
            <a:cxnLst/>
            <a:rect l="l" t="t" r="r" b="b"/>
            <a:pathLst>
              <a:path w="1821179" h="1492250">
                <a:moveTo>
                  <a:pt x="1126095" y="35052"/>
                </a:moveTo>
                <a:lnTo>
                  <a:pt x="0" y="35052"/>
                </a:lnTo>
                <a:lnTo>
                  <a:pt x="0" y="0"/>
                </a:lnTo>
                <a:lnTo>
                  <a:pt x="1150620" y="0"/>
                </a:lnTo>
                <a:lnTo>
                  <a:pt x="1158240" y="7620"/>
                </a:lnTo>
                <a:lnTo>
                  <a:pt x="1159764" y="15240"/>
                </a:lnTo>
                <a:lnTo>
                  <a:pt x="1160015" y="18288"/>
                </a:lnTo>
                <a:lnTo>
                  <a:pt x="1124712" y="18288"/>
                </a:lnTo>
                <a:lnTo>
                  <a:pt x="1126095" y="35052"/>
                </a:lnTo>
                <a:close/>
              </a:path>
              <a:path w="1821179" h="1492250">
                <a:moveTo>
                  <a:pt x="1813560" y="1491995"/>
                </a:moveTo>
                <a:lnTo>
                  <a:pt x="1254252" y="1491995"/>
                </a:lnTo>
                <a:lnTo>
                  <a:pt x="1246632" y="1485900"/>
                </a:lnTo>
                <a:lnTo>
                  <a:pt x="1245108" y="1476755"/>
                </a:lnTo>
                <a:lnTo>
                  <a:pt x="1124712" y="18288"/>
                </a:lnTo>
                <a:lnTo>
                  <a:pt x="1141476" y="35052"/>
                </a:lnTo>
                <a:lnTo>
                  <a:pt x="1161399" y="35052"/>
                </a:lnTo>
                <a:lnTo>
                  <a:pt x="1278776" y="1456944"/>
                </a:lnTo>
                <a:lnTo>
                  <a:pt x="1261872" y="1456944"/>
                </a:lnTo>
                <a:lnTo>
                  <a:pt x="1280160" y="1473708"/>
                </a:lnTo>
                <a:lnTo>
                  <a:pt x="1820898" y="1473708"/>
                </a:lnTo>
                <a:lnTo>
                  <a:pt x="1821180" y="1475232"/>
                </a:lnTo>
                <a:lnTo>
                  <a:pt x="1821180" y="1484375"/>
                </a:lnTo>
                <a:lnTo>
                  <a:pt x="1813560" y="1491995"/>
                </a:lnTo>
                <a:close/>
              </a:path>
              <a:path w="1821179" h="1492250">
                <a:moveTo>
                  <a:pt x="1161399" y="35052"/>
                </a:moveTo>
                <a:lnTo>
                  <a:pt x="1141476" y="35052"/>
                </a:lnTo>
                <a:lnTo>
                  <a:pt x="1124712" y="18288"/>
                </a:lnTo>
                <a:lnTo>
                  <a:pt x="1160015" y="18288"/>
                </a:lnTo>
                <a:lnTo>
                  <a:pt x="1161399" y="35052"/>
                </a:lnTo>
                <a:close/>
              </a:path>
              <a:path w="1821179" h="1492250">
                <a:moveTo>
                  <a:pt x="1280160" y="1473708"/>
                </a:moveTo>
                <a:lnTo>
                  <a:pt x="1261872" y="1456944"/>
                </a:lnTo>
                <a:lnTo>
                  <a:pt x="1278776" y="1456944"/>
                </a:lnTo>
                <a:lnTo>
                  <a:pt x="1280160" y="1473708"/>
                </a:lnTo>
                <a:close/>
              </a:path>
              <a:path w="1821179" h="1492250">
                <a:moveTo>
                  <a:pt x="1820898" y="1473708"/>
                </a:moveTo>
                <a:lnTo>
                  <a:pt x="1280160" y="1473708"/>
                </a:lnTo>
                <a:lnTo>
                  <a:pt x="1278776" y="1456944"/>
                </a:lnTo>
                <a:lnTo>
                  <a:pt x="1802892" y="1456944"/>
                </a:lnTo>
                <a:lnTo>
                  <a:pt x="1820898" y="147370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43" y="2315438"/>
            <a:ext cx="86741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6905" algn="l"/>
              </a:tabLst>
            </a:pPr>
            <a:r>
              <a:rPr dirty="0" baseline="1543" sz="2700" spc="37">
                <a:solidFill>
                  <a:srgbClr val="00853D"/>
                </a:solidFill>
                <a:latin typeface="Times New Roman"/>
                <a:cs typeface="Times New Roman"/>
              </a:rPr>
              <a:t>V</a:t>
            </a:r>
            <a:r>
              <a:rPr dirty="0" baseline="-18518" sz="1800" spc="195">
                <a:solidFill>
                  <a:srgbClr val="00853D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10">
                <a:latin typeface="Times New Roman"/>
                <a:cs typeface="Times New Roman"/>
              </a:rPr>
              <a:t>v</a:t>
            </a:r>
            <a:r>
              <a:rPr dirty="0" baseline="-21367" sz="1950" spc="232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82" y="2327181"/>
            <a:ext cx="15684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3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346" y="2165746"/>
            <a:ext cx="43141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比</a:t>
            </a:r>
            <a:r>
              <a:rPr dirty="0" sz="2400" spc="20">
                <a:latin typeface="宋体"/>
                <a:cs typeface="宋体"/>
              </a:rPr>
              <a:t>较器</a:t>
            </a:r>
            <a:r>
              <a:rPr dirty="0" sz="2400">
                <a:latin typeface="宋体"/>
                <a:cs typeface="宋体"/>
              </a:rPr>
              <a:t>属于</a:t>
            </a:r>
            <a:r>
              <a:rPr dirty="0" sz="2400" spc="20">
                <a:latin typeface="宋体"/>
                <a:cs typeface="宋体"/>
              </a:rPr>
              <a:t>运算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器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一种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583" y="4924425"/>
            <a:ext cx="4094479" cy="1369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	</a:t>
            </a:r>
            <a:r>
              <a:rPr dirty="0" sz="2400" spc="10">
                <a:latin typeface="宋体"/>
                <a:cs typeface="宋体"/>
              </a:rPr>
              <a:t>单门限比较器优缺点：</a:t>
            </a:r>
            <a:endParaRPr sz="2400">
              <a:latin typeface="宋体"/>
              <a:cs typeface="宋体"/>
            </a:endParaRPr>
          </a:p>
          <a:p>
            <a:pPr marL="100330" marR="5080">
              <a:lnSpc>
                <a:spcPct val="124700"/>
              </a:lnSpc>
              <a:spcBef>
                <a:spcPts val="665"/>
              </a:spcBef>
            </a:pPr>
            <a:r>
              <a:rPr dirty="0" sz="2400" spc="20">
                <a:latin typeface="宋体"/>
                <a:cs typeface="宋体"/>
              </a:rPr>
              <a:t>优</a:t>
            </a:r>
            <a:r>
              <a:rPr dirty="0" sz="2400">
                <a:latin typeface="宋体"/>
                <a:cs typeface="宋体"/>
              </a:rPr>
              <a:t>点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简</a:t>
            </a:r>
            <a:r>
              <a:rPr dirty="0" sz="2400" spc="20">
                <a:latin typeface="宋体"/>
                <a:cs typeface="宋体"/>
              </a:rPr>
              <a:t>单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灵</a:t>
            </a:r>
            <a:r>
              <a:rPr dirty="0" sz="2400">
                <a:latin typeface="宋体"/>
                <a:cs typeface="宋体"/>
              </a:rPr>
              <a:t>敏度</a:t>
            </a:r>
            <a:r>
              <a:rPr dirty="0" sz="2400" spc="20">
                <a:latin typeface="宋体"/>
                <a:cs typeface="宋体"/>
              </a:rPr>
              <a:t>高</a:t>
            </a:r>
            <a:r>
              <a:rPr dirty="0" sz="2400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缺点：抗干扰能力差！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4722876"/>
            <a:ext cx="127000" cy="1071880"/>
          </a:xfrm>
          <a:custGeom>
            <a:avLst/>
            <a:gdLst/>
            <a:ahLst/>
            <a:cxnLst/>
            <a:rect l="l" t="t" r="r" b="b"/>
            <a:pathLst>
              <a:path w="127000" h="1071879">
                <a:moveTo>
                  <a:pt x="0" y="126492"/>
                </a:moveTo>
                <a:lnTo>
                  <a:pt x="64007" y="0"/>
                </a:lnTo>
                <a:lnTo>
                  <a:pt x="101648" y="76199"/>
                </a:lnTo>
                <a:lnTo>
                  <a:pt x="54863" y="76199"/>
                </a:lnTo>
                <a:lnTo>
                  <a:pt x="54863" y="83384"/>
                </a:lnTo>
                <a:lnTo>
                  <a:pt x="0" y="126492"/>
                </a:lnTo>
                <a:close/>
              </a:path>
              <a:path w="127000" h="1071879">
                <a:moveTo>
                  <a:pt x="54863" y="83384"/>
                </a:moveTo>
                <a:lnTo>
                  <a:pt x="54863" y="76199"/>
                </a:lnTo>
                <a:lnTo>
                  <a:pt x="64007" y="76199"/>
                </a:lnTo>
                <a:lnTo>
                  <a:pt x="54863" y="83384"/>
                </a:lnTo>
                <a:close/>
              </a:path>
              <a:path w="127000" h="1071879">
                <a:moveTo>
                  <a:pt x="71627" y="1071372"/>
                </a:moveTo>
                <a:lnTo>
                  <a:pt x="54863" y="1071372"/>
                </a:lnTo>
                <a:lnTo>
                  <a:pt x="54863" y="83384"/>
                </a:lnTo>
                <a:lnTo>
                  <a:pt x="64007" y="76199"/>
                </a:lnTo>
                <a:lnTo>
                  <a:pt x="71627" y="82333"/>
                </a:lnTo>
                <a:lnTo>
                  <a:pt x="71627" y="1071372"/>
                </a:lnTo>
                <a:close/>
              </a:path>
              <a:path w="127000" h="1071879">
                <a:moveTo>
                  <a:pt x="71627" y="82333"/>
                </a:moveTo>
                <a:lnTo>
                  <a:pt x="64007" y="76199"/>
                </a:lnTo>
                <a:lnTo>
                  <a:pt x="71627" y="76199"/>
                </a:lnTo>
                <a:lnTo>
                  <a:pt x="71627" y="82333"/>
                </a:lnTo>
                <a:close/>
              </a:path>
              <a:path w="127000" h="1071879">
                <a:moveTo>
                  <a:pt x="126491" y="126492"/>
                </a:moveTo>
                <a:lnTo>
                  <a:pt x="71627" y="82333"/>
                </a:lnTo>
                <a:lnTo>
                  <a:pt x="71627" y="76199"/>
                </a:lnTo>
                <a:lnTo>
                  <a:pt x="101648" y="76199"/>
                </a:lnTo>
                <a:lnTo>
                  <a:pt x="126491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43471" y="5195316"/>
            <a:ext cx="3045460" cy="127000"/>
          </a:xfrm>
          <a:custGeom>
            <a:avLst/>
            <a:gdLst/>
            <a:ahLst/>
            <a:cxnLst/>
            <a:rect l="l" t="t" r="r" b="b"/>
            <a:pathLst>
              <a:path w="3045459" h="127000">
                <a:moveTo>
                  <a:pt x="2968751" y="64007"/>
                </a:moveTo>
                <a:lnTo>
                  <a:pt x="2918459" y="0"/>
                </a:lnTo>
                <a:lnTo>
                  <a:pt x="3026881" y="54863"/>
                </a:lnTo>
                <a:lnTo>
                  <a:pt x="2968751" y="54863"/>
                </a:lnTo>
                <a:lnTo>
                  <a:pt x="2968751" y="64007"/>
                </a:lnTo>
                <a:close/>
              </a:path>
              <a:path w="3045459" h="127000">
                <a:moveTo>
                  <a:pt x="2962618" y="71627"/>
                </a:moveTo>
                <a:lnTo>
                  <a:pt x="0" y="71627"/>
                </a:lnTo>
                <a:lnTo>
                  <a:pt x="0" y="54863"/>
                </a:lnTo>
                <a:lnTo>
                  <a:pt x="2961567" y="54863"/>
                </a:lnTo>
                <a:lnTo>
                  <a:pt x="2968751" y="64007"/>
                </a:lnTo>
                <a:lnTo>
                  <a:pt x="2962618" y="71627"/>
                </a:lnTo>
                <a:close/>
              </a:path>
              <a:path w="3045459" h="127000">
                <a:moveTo>
                  <a:pt x="3029526" y="71627"/>
                </a:moveTo>
                <a:lnTo>
                  <a:pt x="2968751" y="71627"/>
                </a:lnTo>
                <a:lnTo>
                  <a:pt x="2968751" y="54863"/>
                </a:lnTo>
                <a:lnTo>
                  <a:pt x="3026881" y="54863"/>
                </a:lnTo>
                <a:lnTo>
                  <a:pt x="3044951" y="64007"/>
                </a:lnTo>
                <a:lnTo>
                  <a:pt x="3029526" y="71627"/>
                </a:lnTo>
                <a:close/>
              </a:path>
              <a:path w="3045459" h="127000">
                <a:moveTo>
                  <a:pt x="2918459" y="126491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526" y="71627"/>
                </a:lnTo>
                <a:lnTo>
                  <a:pt x="29184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7416" y="4721351"/>
            <a:ext cx="2302209" cy="871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5346" y="2790825"/>
            <a:ext cx="7380605" cy="2108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晶体管的工作区不同；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4920"/>
              </a:lnSpc>
              <a:spcBef>
                <a:spcPts val="495"/>
              </a:spcBef>
            </a:pPr>
            <a:r>
              <a:rPr dirty="0" sz="2400" spc="10">
                <a:latin typeface="宋体"/>
                <a:cs typeface="宋体"/>
              </a:rPr>
              <a:t>通用运算放大器要求稳定(密勒补偿，速度慢)； </a:t>
            </a:r>
            <a:r>
              <a:rPr dirty="0" sz="2400">
                <a:latin typeface="宋体"/>
                <a:cs typeface="宋体"/>
              </a:rPr>
              <a:t> 专</a:t>
            </a:r>
            <a:r>
              <a:rPr dirty="0" sz="2400" spc="20">
                <a:latin typeface="宋体"/>
                <a:cs typeface="宋体"/>
              </a:rPr>
              <a:t>用比</a:t>
            </a:r>
            <a:r>
              <a:rPr dirty="0" sz="2400">
                <a:latin typeface="宋体"/>
                <a:cs typeface="宋体"/>
              </a:rPr>
              <a:t>较器</a:t>
            </a:r>
            <a:r>
              <a:rPr dirty="0" sz="2400" spc="20">
                <a:latin typeface="宋体"/>
                <a:cs typeface="宋体"/>
              </a:rPr>
              <a:t>通常</a:t>
            </a:r>
            <a:r>
              <a:rPr dirty="0" sz="2400">
                <a:latin typeface="宋体"/>
                <a:cs typeface="宋体"/>
              </a:rPr>
              <a:t>强调</a:t>
            </a:r>
            <a:r>
              <a:rPr dirty="0" sz="2400" spc="20">
                <a:latin typeface="宋体"/>
                <a:cs typeface="宋体"/>
              </a:rPr>
              <a:t>速</a:t>
            </a:r>
            <a:r>
              <a:rPr dirty="0" sz="2400">
                <a:latin typeface="宋体"/>
                <a:cs typeface="宋体"/>
              </a:rPr>
              <a:t>度</a:t>
            </a:r>
            <a:r>
              <a:rPr dirty="0" sz="2400" spc="20">
                <a:latin typeface="宋体"/>
                <a:cs typeface="宋体"/>
              </a:rPr>
              <a:t>快（</a:t>
            </a:r>
            <a:r>
              <a:rPr dirty="0" sz="2400">
                <a:latin typeface="宋体"/>
                <a:cs typeface="宋体"/>
              </a:rPr>
              <a:t>通常</a:t>
            </a:r>
            <a:r>
              <a:rPr dirty="0" sz="2400" spc="20">
                <a:latin typeface="宋体"/>
                <a:cs typeface="宋体"/>
              </a:rPr>
              <a:t>比运</a:t>
            </a:r>
            <a:r>
              <a:rPr dirty="0" sz="2400">
                <a:latin typeface="宋体"/>
                <a:cs typeface="宋体"/>
              </a:rPr>
              <a:t>放快</a:t>
            </a:r>
            <a:r>
              <a:rPr dirty="0" sz="2400" spc="20">
                <a:latin typeface="宋体"/>
                <a:cs typeface="宋体"/>
              </a:rPr>
              <a:t>10</a:t>
            </a:r>
            <a:r>
              <a:rPr dirty="0" sz="2400">
                <a:latin typeface="宋体"/>
                <a:cs typeface="宋体"/>
              </a:rPr>
              <a:t>00</a:t>
            </a:r>
            <a:r>
              <a:rPr dirty="0" sz="2400" spc="20">
                <a:latin typeface="宋体"/>
                <a:cs typeface="宋体"/>
              </a:rPr>
              <a:t>倍）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r" marR="1786255">
              <a:lnSpc>
                <a:spcPct val="100000"/>
              </a:lnSpc>
              <a:spcBef>
                <a:spcPts val="1090"/>
              </a:spcBef>
            </a:pPr>
            <a:r>
              <a:rPr dirty="0" sz="1600" spc="85">
                <a:latin typeface="Times New Roman"/>
                <a:cs typeface="Times New Roman"/>
              </a:rPr>
              <a:t>v</a:t>
            </a:r>
            <a:r>
              <a:rPr dirty="0" baseline="-21164" sz="1575" spc="187">
                <a:latin typeface="Times New Roman"/>
                <a:cs typeface="Times New Roman"/>
              </a:rPr>
              <a:t>S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8116" y="5290827"/>
            <a:ext cx="1079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204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0489" y="5290291"/>
            <a:ext cx="12827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4932" y="5963411"/>
            <a:ext cx="128270" cy="878205"/>
          </a:xfrm>
          <a:custGeom>
            <a:avLst/>
            <a:gdLst/>
            <a:ahLst/>
            <a:cxnLst/>
            <a:rect l="l" t="t" r="r" b="b"/>
            <a:pathLst>
              <a:path w="128270" h="878204">
                <a:moveTo>
                  <a:pt x="0" y="126492"/>
                </a:moveTo>
                <a:lnTo>
                  <a:pt x="64007" y="0"/>
                </a:lnTo>
                <a:lnTo>
                  <a:pt x="102567" y="76200"/>
                </a:lnTo>
                <a:lnTo>
                  <a:pt x="56387" y="76200"/>
                </a:lnTo>
                <a:lnTo>
                  <a:pt x="56387" y="82187"/>
                </a:lnTo>
                <a:lnTo>
                  <a:pt x="0" y="126492"/>
                </a:lnTo>
                <a:close/>
              </a:path>
              <a:path w="128270" h="878204">
                <a:moveTo>
                  <a:pt x="56387" y="82187"/>
                </a:moveTo>
                <a:lnTo>
                  <a:pt x="56387" y="76200"/>
                </a:lnTo>
                <a:lnTo>
                  <a:pt x="64007" y="76200"/>
                </a:lnTo>
                <a:lnTo>
                  <a:pt x="56387" y="82187"/>
                </a:lnTo>
                <a:close/>
              </a:path>
              <a:path w="128270" h="878204">
                <a:moveTo>
                  <a:pt x="71627" y="877824"/>
                </a:moveTo>
                <a:lnTo>
                  <a:pt x="56387" y="877824"/>
                </a:lnTo>
                <a:lnTo>
                  <a:pt x="56387" y="82187"/>
                </a:lnTo>
                <a:lnTo>
                  <a:pt x="64007" y="76200"/>
                </a:lnTo>
                <a:lnTo>
                  <a:pt x="71627" y="82187"/>
                </a:lnTo>
                <a:lnTo>
                  <a:pt x="71627" y="877824"/>
                </a:lnTo>
                <a:close/>
              </a:path>
              <a:path w="128270" h="878204">
                <a:moveTo>
                  <a:pt x="71627" y="82187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187"/>
                </a:lnTo>
                <a:close/>
              </a:path>
              <a:path w="128270" h="878204">
                <a:moveTo>
                  <a:pt x="128015" y="126492"/>
                </a:moveTo>
                <a:lnTo>
                  <a:pt x="71627" y="82187"/>
                </a:lnTo>
                <a:lnTo>
                  <a:pt x="71627" y="76200"/>
                </a:lnTo>
                <a:lnTo>
                  <a:pt x="102567" y="76200"/>
                </a:lnTo>
                <a:lnTo>
                  <a:pt x="128015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2803" y="6338315"/>
            <a:ext cx="3045460" cy="127000"/>
          </a:xfrm>
          <a:custGeom>
            <a:avLst/>
            <a:gdLst/>
            <a:ahLst/>
            <a:cxnLst/>
            <a:rect l="l" t="t" r="r" b="b"/>
            <a:pathLst>
              <a:path w="3045459" h="127000">
                <a:moveTo>
                  <a:pt x="2968751" y="64007"/>
                </a:moveTo>
                <a:lnTo>
                  <a:pt x="2918459" y="0"/>
                </a:lnTo>
                <a:lnTo>
                  <a:pt x="3029893" y="56387"/>
                </a:lnTo>
                <a:lnTo>
                  <a:pt x="2968751" y="56387"/>
                </a:lnTo>
                <a:lnTo>
                  <a:pt x="2968751" y="64007"/>
                </a:lnTo>
                <a:close/>
              </a:path>
              <a:path w="3045459" h="127000">
                <a:moveTo>
                  <a:pt x="2962618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62764" y="56387"/>
                </a:lnTo>
                <a:lnTo>
                  <a:pt x="2968751" y="64007"/>
                </a:lnTo>
                <a:lnTo>
                  <a:pt x="2962618" y="71627"/>
                </a:lnTo>
                <a:close/>
              </a:path>
              <a:path w="3045459" h="127000">
                <a:moveTo>
                  <a:pt x="3029526" y="71627"/>
                </a:moveTo>
                <a:lnTo>
                  <a:pt x="2968751" y="71627"/>
                </a:lnTo>
                <a:lnTo>
                  <a:pt x="2968751" y="56387"/>
                </a:lnTo>
                <a:lnTo>
                  <a:pt x="3029893" y="56387"/>
                </a:lnTo>
                <a:lnTo>
                  <a:pt x="3044951" y="64007"/>
                </a:lnTo>
                <a:lnTo>
                  <a:pt x="3029526" y="71627"/>
                </a:lnTo>
                <a:close/>
              </a:path>
              <a:path w="3045459" h="127000">
                <a:moveTo>
                  <a:pt x="2918459" y="126491"/>
                </a:moveTo>
                <a:lnTo>
                  <a:pt x="2968751" y="64007"/>
                </a:lnTo>
                <a:lnTo>
                  <a:pt x="2968751" y="71627"/>
                </a:lnTo>
                <a:lnTo>
                  <a:pt x="3029526" y="71627"/>
                </a:lnTo>
                <a:lnTo>
                  <a:pt x="29184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48271" y="6039612"/>
            <a:ext cx="2197735" cy="723900"/>
          </a:xfrm>
          <a:custGeom>
            <a:avLst/>
            <a:gdLst/>
            <a:ahLst/>
            <a:cxnLst/>
            <a:rect l="l" t="t" r="r" b="b"/>
            <a:pathLst>
              <a:path w="2197734" h="723900">
                <a:moveTo>
                  <a:pt x="673607" y="713232"/>
                </a:moveTo>
                <a:lnTo>
                  <a:pt x="673607" y="4572"/>
                </a:lnTo>
                <a:lnTo>
                  <a:pt x="678180" y="0"/>
                </a:lnTo>
                <a:lnTo>
                  <a:pt x="815340" y="0"/>
                </a:lnTo>
                <a:lnTo>
                  <a:pt x="821436" y="4572"/>
                </a:lnTo>
                <a:lnTo>
                  <a:pt x="821436" y="10668"/>
                </a:lnTo>
                <a:lnTo>
                  <a:pt x="696468" y="10668"/>
                </a:lnTo>
                <a:lnTo>
                  <a:pt x="684276" y="22860"/>
                </a:lnTo>
                <a:lnTo>
                  <a:pt x="696468" y="22860"/>
                </a:lnTo>
                <a:lnTo>
                  <a:pt x="696468" y="702564"/>
                </a:lnTo>
                <a:lnTo>
                  <a:pt x="684276" y="702564"/>
                </a:lnTo>
                <a:lnTo>
                  <a:pt x="673607" y="713232"/>
                </a:lnTo>
                <a:close/>
              </a:path>
              <a:path w="2197734" h="723900">
                <a:moveTo>
                  <a:pt x="912876" y="713232"/>
                </a:moveTo>
                <a:lnTo>
                  <a:pt x="912876" y="4572"/>
                </a:lnTo>
                <a:lnTo>
                  <a:pt x="917447" y="0"/>
                </a:lnTo>
                <a:lnTo>
                  <a:pt x="1016507" y="0"/>
                </a:lnTo>
                <a:lnTo>
                  <a:pt x="1022603" y="4572"/>
                </a:lnTo>
                <a:lnTo>
                  <a:pt x="1022603" y="10668"/>
                </a:lnTo>
                <a:lnTo>
                  <a:pt x="935736" y="10668"/>
                </a:lnTo>
                <a:lnTo>
                  <a:pt x="923543" y="22860"/>
                </a:lnTo>
                <a:lnTo>
                  <a:pt x="935736" y="22860"/>
                </a:lnTo>
                <a:lnTo>
                  <a:pt x="935736" y="702564"/>
                </a:lnTo>
                <a:lnTo>
                  <a:pt x="923543" y="702564"/>
                </a:lnTo>
                <a:lnTo>
                  <a:pt x="912876" y="713232"/>
                </a:lnTo>
                <a:close/>
              </a:path>
              <a:path w="2197734" h="723900">
                <a:moveTo>
                  <a:pt x="1152143" y="713232"/>
                </a:moveTo>
                <a:lnTo>
                  <a:pt x="1152143" y="4572"/>
                </a:lnTo>
                <a:lnTo>
                  <a:pt x="1156716" y="0"/>
                </a:lnTo>
                <a:lnTo>
                  <a:pt x="1277112" y="0"/>
                </a:lnTo>
                <a:lnTo>
                  <a:pt x="1283208" y="4572"/>
                </a:lnTo>
                <a:lnTo>
                  <a:pt x="1283208" y="10668"/>
                </a:lnTo>
                <a:lnTo>
                  <a:pt x="1175003" y="10668"/>
                </a:lnTo>
                <a:lnTo>
                  <a:pt x="1162811" y="22860"/>
                </a:lnTo>
                <a:lnTo>
                  <a:pt x="1175003" y="22860"/>
                </a:lnTo>
                <a:lnTo>
                  <a:pt x="1175003" y="702564"/>
                </a:lnTo>
                <a:lnTo>
                  <a:pt x="1162811" y="702564"/>
                </a:lnTo>
                <a:lnTo>
                  <a:pt x="1152143" y="713232"/>
                </a:lnTo>
                <a:close/>
              </a:path>
              <a:path w="2197734" h="723900">
                <a:moveTo>
                  <a:pt x="1359408" y="713232"/>
                </a:moveTo>
                <a:lnTo>
                  <a:pt x="1359408" y="4572"/>
                </a:lnTo>
                <a:lnTo>
                  <a:pt x="1363980" y="0"/>
                </a:lnTo>
                <a:lnTo>
                  <a:pt x="1734312" y="0"/>
                </a:lnTo>
                <a:lnTo>
                  <a:pt x="1740408" y="4572"/>
                </a:lnTo>
                <a:lnTo>
                  <a:pt x="1740408" y="10668"/>
                </a:lnTo>
                <a:lnTo>
                  <a:pt x="1382268" y="10668"/>
                </a:lnTo>
                <a:lnTo>
                  <a:pt x="1370076" y="22860"/>
                </a:lnTo>
                <a:lnTo>
                  <a:pt x="1382268" y="22860"/>
                </a:lnTo>
                <a:lnTo>
                  <a:pt x="1382268" y="702564"/>
                </a:lnTo>
                <a:lnTo>
                  <a:pt x="1370076" y="702564"/>
                </a:lnTo>
                <a:lnTo>
                  <a:pt x="1359408" y="713232"/>
                </a:lnTo>
                <a:close/>
              </a:path>
              <a:path w="2197734" h="723900">
                <a:moveTo>
                  <a:pt x="1772412" y="713232"/>
                </a:moveTo>
                <a:lnTo>
                  <a:pt x="1772412" y="4572"/>
                </a:lnTo>
                <a:lnTo>
                  <a:pt x="1776984" y="0"/>
                </a:lnTo>
                <a:lnTo>
                  <a:pt x="2191512" y="0"/>
                </a:lnTo>
                <a:lnTo>
                  <a:pt x="2197608" y="4572"/>
                </a:lnTo>
                <a:lnTo>
                  <a:pt x="2197608" y="10668"/>
                </a:lnTo>
                <a:lnTo>
                  <a:pt x="1795272" y="10668"/>
                </a:lnTo>
                <a:lnTo>
                  <a:pt x="1783080" y="22860"/>
                </a:lnTo>
                <a:lnTo>
                  <a:pt x="1795272" y="22860"/>
                </a:lnTo>
                <a:lnTo>
                  <a:pt x="1795272" y="702564"/>
                </a:lnTo>
                <a:lnTo>
                  <a:pt x="1783080" y="702564"/>
                </a:lnTo>
                <a:lnTo>
                  <a:pt x="1772412" y="713232"/>
                </a:lnTo>
                <a:close/>
              </a:path>
              <a:path w="2197734" h="723900">
                <a:moveTo>
                  <a:pt x="696468" y="22860"/>
                </a:moveTo>
                <a:lnTo>
                  <a:pt x="684276" y="22860"/>
                </a:lnTo>
                <a:lnTo>
                  <a:pt x="696468" y="10668"/>
                </a:lnTo>
                <a:lnTo>
                  <a:pt x="696468" y="22860"/>
                </a:lnTo>
                <a:close/>
              </a:path>
              <a:path w="2197734" h="723900">
                <a:moveTo>
                  <a:pt x="798576" y="22860"/>
                </a:moveTo>
                <a:lnTo>
                  <a:pt x="696468" y="22860"/>
                </a:lnTo>
                <a:lnTo>
                  <a:pt x="696468" y="10668"/>
                </a:lnTo>
                <a:lnTo>
                  <a:pt x="798576" y="10668"/>
                </a:lnTo>
                <a:lnTo>
                  <a:pt x="798576" y="22860"/>
                </a:lnTo>
                <a:close/>
              </a:path>
              <a:path w="2197734" h="723900">
                <a:moveTo>
                  <a:pt x="929640" y="723900"/>
                </a:moveTo>
                <a:lnTo>
                  <a:pt x="803147" y="723900"/>
                </a:lnTo>
                <a:lnTo>
                  <a:pt x="798576" y="719328"/>
                </a:lnTo>
                <a:lnTo>
                  <a:pt x="798576" y="10668"/>
                </a:lnTo>
                <a:lnTo>
                  <a:pt x="809243" y="22860"/>
                </a:lnTo>
                <a:lnTo>
                  <a:pt x="821436" y="22860"/>
                </a:lnTo>
                <a:lnTo>
                  <a:pt x="821436" y="702564"/>
                </a:lnTo>
                <a:lnTo>
                  <a:pt x="809243" y="702564"/>
                </a:lnTo>
                <a:lnTo>
                  <a:pt x="821436" y="713232"/>
                </a:lnTo>
                <a:lnTo>
                  <a:pt x="935736" y="713232"/>
                </a:lnTo>
                <a:lnTo>
                  <a:pt x="935736" y="719328"/>
                </a:lnTo>
                <a:lnTo>
                  <a:pt x="929640" y="723900"/>
                </a:lnTo>
                <a:close/>
              </a:path>
              <a:path w="2197734" h="723900">
                <a:moveTo>
                  <a:pt x="821436" y="22860"/>
                </a:moveTo>
                <a:lnTo>
                  <a:pt x="809243" y="22860"/>
                </a:lnTo>
                <a:lnTo>
                  <a:pt x="798576" y="10668"/>
                </a:lnTo>
                <a:lnTo>
                  <a:pt x="821436" y="10668"/>
                </a:lnTo>
                <a:lnTo>
                  <a:pt x="821436" y="22860"/>
                </a:lnTo>
                <a:close/>
              </a:path>
              <a:path w="2197734" h="723900">
                <a:moveTo>
                  <a:pt x="935736" y="22860"/>
                </a:moveTo>
                <a:lnTo>
                  <a:pt x="923543" y="22860"/>
                </a:lnTo>
                <a:lnTo>
                  <a:pt x="935736" y="10668"/>
                </a:lnTo>
                <a:lnTo>
                  <a:pt x="935736" y="22860"/>
                </a:lnTo>
                <a:close/>
              </a:path>
              <a:path w="2197734" h="723900">
                <a:moveTo>
                  <a:pt x="999743" y="22860"/>
                </a:moveTo>
                <a:lnTo>
                  <a:pt x="935736" y="22860"/>
                </a:lnTo>
                <a:lnTo>
                  <a:pt x="935736" y="10668"/>
                </a:lnTo>
                <a:lnTo>
                  <a:pt x="999743" y="10668"/>
                </a:lnTo>
                <a:lnTo>
                  <a:pt x="999743" y="22860"/>
                </a:lnTo>
                <a:close/>
              </a:path>
              <a:path w="2197734" h="723900">
                <a:moveTo>
                  <a:pt x="1168907" y="723900"/>
                </a:moveTo>
                <a:lnTo>
                  <a:pt x="1004316" y="723900"/>
                </a:lnTo>
                <a:lnTo>
                  <a:pt x="999743" y="719328"/>
                </a:lnTo>
                <a:lnTo>
                  <a:pt x="999743" y="10668"/>
                </a:lnTo>
                <a:lnTo>
                  <a:pt x="1010411" y="22860"/>
                </a:lnTo>
                <a:lnTo>
                  <a:pt x="1022603" y="22860"/>
                </a:lnTo>
                <a:lnTo>
                  <a:pt x="1022603" y="702564"/>
                </a:lnTo>
                <a:lnTo>
                  <a:pt x="1010411" y="702564"/>
                </a:lnTo>
                <a:lnTo>
                  <a:pt x="1022603" y="713232"/>
                </a:lnTo>
                <a:lnTo>
                  <a:pt x="1175003" y="713232"/>
                </a:lnTo>
                <a:lnTo>
                  <a:pt x="1175003" y="719328"/>
                </a:lnTo>
                <a:lnTo>
                  <a:pt x="1168907" y="723900"/>
                </a:lnTo>
                <a:close/>
              </a:path>
              <a:path w="2197734" h="723900">
                <a:moveTo>
                  <a:pt x="1022603" y="22860"/>
                </a:moveTo>
                <a:lnTo>
                  <a:pt x="1010411" y="22860"/>
                </a:lnTo>
                <a:lnTo>
                  <a:pt x="999743" y="10668"/>
                </a:lnTo>
                <a:lnTo>
                  <a:pt x="1022603" y="10668"/>
                </a:lnTo>
                <a:lnTo>
                  <a:pt x="1022603" y="22860"/>
                </a:lnTo>
                <a:close/>
              </a:path>
              <a:path w="2197734" h="723900">
                <a:moveTo>
                  <a:pt x="1175003" y="22860"/>
                </a:moveTo>
                <a:lnTo>
                  <a:pt x="1162811" y="22860"/>
                </a:lnTo>
                <a:lnTo>
                  <a:pt x="1175003" y="10668"/>
                </a:lnTo>
                <a:lnTo>
                  <a:pt x="1175003" y="22860"/>
                </a:lnTo>
                <a:close/>
              </a:path>
              <a:path w="2197734" h="723900">
                <a:moveTo>
                  <a:pt x="1260347" y="22860"/>
                </a:moveTo>
                <a:lnTo>
                  <a:pt x="1175003" y="22860"/>
                </a:lnTo>
                <a:lnTo>
                  <a:pt x="1175003" y="10668"/>
                </a:lnTo>
                <a:lnTo>
                  <a:pt x="1260347" y="10668"/>
                </a:lnTo>
                <a:lnTo>
                  <a:pt x="1260347" y="22860"/>
                </a:lnTo>
                <a:close/>
              </a:path>
              <a:path w="2197734" h="723900">
                <a:moveTo>
                  <a:pt x="1376172" y="723900"/>
                </a:moveTo>
                <a:lnTo>
                  <a:pt x="1264919" y="723900"/>
                </a:lnTo>
                <a:lnTo>
                  <a:pt x="1260347" y="719328"/>
                </a:lnTo>
                <a:lnTo>
                  <a:pt x="1260347" y="10668"/>
                </a:lnTo>
                <a:lnTo>
                  <a:pt x="1271016" y="22860"/>
                </a:lnTo>
                <a:lnTo>
                  <a:pt x="1283208" y="22860"/>
                </a:lnTo>
                <a:lnTo>
                  <a:pt x="1283208" y="702564"/>
                </a:lnTo>
                <a:lnTo>
                  <a:pt x="1271016" y="702564"/>
                </a:lnTo>
                <a:lnTo>
                  <a:pt x="1283208" y="713232"/>
                </a:lnTo>
                <a:lnTo>
                  <a:pt x="1382268" y="713232"/>
                </a:lnTo>
                <a:lnTo>
                  <a:pt x="1382268" y="719328"/>
                </a:lnTo>
                <a:lnTo>
                  <a:pt x="1376172" y="723900"/>
                </a:lnTo>
                <a:close/>
              </a:path>
              <a:path w="2197734" h="723900">
                <a:moveTo>
                  <a:pt x="1283208" y="22860"/>
                </a:moveTo>
                <a:lnTo>
                  <a:pt x="1271016" y="22860"/>
                </a:lnTo>
                <a:lnTo>
                  <a:pt x="1260347" y="10668"/>
                </a:lnTo>
                <a:lnTo>
                  <a:pt x="1283208" y="10668"/>
                </a:lnTo>
                <a:lnTo>
                  <a:pt x="1283208" y="22860"/>
                </a:lnTo>
                <a:close/>
              </a:path>
              <a:path w="2197734" h="723900">
                <a:moveTo>
                  <a:pt x="1382268" y="22860"/>
                </a:moveTo>
                <a:lnTo>
                  <a:pt x="1370076" y="22860"/>
                </a:lnTo>
                <a:lnTo>
                  <a:pt x="1382268" y="10668"/>
                </a:lnTo>
                <a:lnTo>
                  <a:pt x="1382268" y="22860"/>
                </a:lnTo>
                <a:close/>
              </a:path>
              <a:path w="2197734" h="723900">
                <a:moveTo>
                  <a:pt x="1717547" y="22860"/>
                </a:moveTo>
                <a:lnTo>
                  <a:pt x="1382268" y="22860"/>
                </a:lnTo>
                <a:lnTo>
                  <a:pt x="1382268" y="10668"/>
                </a:lnTo>
                <a:lnTo>
                  <a:pt x="1717547" y="10668"/>
                </a:lnTo>
                <a:lnTo>
                  <a:pt x="1717547" y="22860"/>
                </a:lnTo>
                <a:close/>
              </a:path>
              <a:path w="2197734" h="723900">
                <a:moveTo>
                  <a:pt x="1789176" y="723900"/>
                </a:moveTo>
                <a:lnTo>
                  <a:pt x="1722119" y="723900"/>
                </a:lnTo>
                <a:lnTo>
                  <a:pt x="1717547" y="719328"/>
                </a:lnTo>
                <a:lnTo>
                  <a:pt x="1717547" y="10668"/>
                </a:lnTo>
                <a:lnTo>
                  <a:pt x="1728216" y="22860"/>
                </a:lnTo>
                <a:lnTo>
                  <a:pt x="1740408" y="22860"/>
                </a:lnTo>
                <a:lnTo>
                  <a:pt x="1740408" y="702564"/>
                </a:lnTo>
                <a:lnTo>
                  <a:pt x="1728216" y="702564"/>
                </a:lnTo>
                <a:lnTo>
                  <a:pt x="1740408" y="713232"/>
                </a:lnTo>
                <a:lnTo>
                  <a:pt x="1795272" y="713232"/>
                </a:lnTo>
                <a:lnTo>
                  <a:pt x="1795272" y="719328"/>
                </a:lnTo>
                <a:lnTo>
                  <a:pt x="1789176" y="723900"/>
                </a:lnTo>
                <a:close/>
              </a:path>
              <a:path w="2197734" h="723900">
                <a:moveTo>
                  <a:pt x="1740408" y="22860"/>
                </a:moveTo>
                <a:lnTo>
                  <a:pt x="1728216" y="22860"/>
                </a:lnTo>
                <a:lnTo>
                  <a:pt x="1717547" y="10668"/>
                </a:lnTo>
                <a:lnTo>
                  <a:pt x="1740408" y="10668"/>
                </a:lnTo>
                <a:lnTo>
                  <a:pt x="1740408" y="22860"/>
                </a:lnTo>
                <a:close/>
              </a:path>
              <a:path w="2197734" h="723900">
                <a:moveTo>
                  <a:pt x="1795272" y="22860"/>
                </a:moveTo>
                <a:lnTo>
                  <a:pt x="1783080" y="22860"/>
                </a:lnTo>
                <a:lnTo>
                  <a:pt x="1795272" y="10668"/>
                </a:lnTo>
                <a:lnTo>
                  <a:pt x="1795272" y="22860"/>
                </a:lnTo>
                <a:close/>
              </a:path>
              <a:path w="2197734" h="723900">
                <a:moveTo>
                  <a:pt x="2191512" y="22860"/>
                </a:moveTo>
                <a:lnTo>
                  <a:pt x="1795272" y="22860"/>
                </a:lnTo>
                <a:lnTo>
                  <a:pt x="1795272" y="10668"/>
                </a:lnTo>
                <a:lnTo>
                  <a:pt x="2197608" y="10668"/>
                </a:lnTo>
                <a:lnTo>
                  <a:pt x="2197608" y="18288"/>
                </a:lnTo>
                <a:lnTo>
                  <a:pt x="2191512" y="22860"/>
                </a:lnTo>
                <a:close/>
              </a:path>
              <a:path w="2197734" h="723900">
                <a:moveTo>
                  <a:pt x="690372" y="723900"/>
                </a:moveTo>
                <a:lnTo>
                  <a:pt x="4572" y="723900"/>
                </a:lnTo>
                <a:lnTo>
                  <a:pt x="0" y="719328"/>
                </a:lnTo>
                <a:lnTo>
                  <a:pt x="0" y="707136"/>
                </a:lnTo>
                <a:lnTo>
                  <a:pt x="4572" y="702564"/>
                </a:lnTo>
                <a:lnTo>
                  <a:pt x="673607" y="702564"/>
                </a:lnTo>
                <a:lnTo>
                  <a:pt x="673607" y="713232"/>
                </a:lnTo>
                <a:lnTo>
                  <a:pt x="696468" y="713232"/>
                </a:lnTo>
                <a:lnTo>
                  <a:pt x="696468" y="719328"/>
                </a:lnTo>
                <a:lnTo>
                  <a:pt x="690372" y="723900"/>
                </a:lnTo>
                <a:close/>
              </a:path>
              <a:path w="2197734" h="723900">
                <a:moveTo>
                  <a:pt x="696468" y="713232"/>
                </a:moveTo>
                <a:lnTo>
                  <a:pt x="673607" y="713232"/>
                </a:lnTo>
                <a:lnTo>
                  <a:pt x="684276" y="702564"/>
                </a:lnTo>
                <a:lnTo>
                  <a:pt x="696468" y="702564"/>
                </a:lnTo>
                <a:lnTo>
                  <a:pt x="696468" y="713232"/>
                </a:lnTo>
                <a:close/>
              </a:path>
              <a:path w="2197734" h="723900">
                <a:moveTo>
                  <a:pt x="821436" y="713232"/>
                </a:moveTo>
                <a:lnTo>
                  <a:pt x="809243" y="702564"/>
                </a:lnTo>
                <a:lnTo>
                  <a:pt x="821436" y="702564"/>
                </a:lnTo>
                <a:lnTo>
                  <a:pt x="821436" y="713232"/>
                </a:lnTo>
                <a:close/>
              </a:path>
              <a:path w="2197734" h="723900">
                <a:moveTo>
                  <a:pt x="912876" y="713232"/>
                </a:moveTo>
                <a:lnTo>
                  <a:pt x="821436" y="713232"/>
                </a:lnTo>
                <a:lnTo>
                  <a:pt x="821436" y="702564"/>
                </a:lnTo>
                <a:lnTo>
                  <a:pt x="912876" y="702564"/>
                </a:lnTo>
                <a:lnTo>
                  <a:pt x="912876" y="713232"/>
                </a:lnTo>
                <a:close/>
              </a:path>
              <a:path w="2197734" h="723900">
                <a:moveTo>
                  <a:pt x="935736" y="713232"/>
                </a:moveTo>
                <a:lnTo>
                  <a:pt x="912876" y="713232"/>
                </a:lnTo>
                <a:lnTo>
                  <a:pt x="923543" y="702564"/>
                </a:lnTo>
                <a:lnTo>
                  <a:pt x="935736" y="702564"/>
                </a:lnTo>
                <a:lnTo>
                  <a:pt x="935736" y="713232"/>
                </a:lnTo>
                <a:close/>
              </a:path>
              <a:path w="2197734" h="723900">
                <a:moveTo>
                  <a:pt x="1022603" y="713232"/>
                </a:moveTo>
                <a:lnTo>
                  <a:pt x="1010411" y="702564"/>
                </a:lnTo>
                <a:lnTo>
                  <a:pt x="1022603" y="702564"/>
                </a:lnTo>
                <a:lnTo>
                  <a:pt x="1022603" y="713232"/>
                </a:lnTo>
                <a:close/>
              </a:path>
              <a:path w="2197734" h="723900">
                <a:moveTo>
                  <a:pt x="1152143" y="713232"/>
                </a:moveTo>
                <a:lnTo>
                  <a:pt x="1022603" y="713232"/>
                </a:lnTo>
                <a:lnTo>
                  <a:pt x="1022603" y="702564"/>
                </a:lnTo>
                <a:lnTo>
                  <a:pt x="1152143" y="702564"/>
                </a:lnTo>
                <a:lnTo>
                  <a:pt x="1152143" y="713232"/>
                </a:lnTo>
                <a:close/>
              </a:path>
              <a:path w="2197734" h="723900">
                <a:moveTo>
                  <a:pt x="1175003" y="713232"/>
                </a:moveTo>
                <a:lnTo>
                  <a:pt x="1152143" y="713232"/>
                </a:lnTo>
                <a:lnTo>
                  <a:pt x="1162811" y="702564"/>
                </a:lnTo>
                <a:lnTo>
                  <a:pt x="1175003" y="702564"/>
                </a:lnTo>
                <a:lnTo>
                  <a:pt x="1175003" y="713232"/>
                </a:lnTo>
                <a:close/>
              </a:path>
              <a:path w="2197734" h="723900">
                <a:moveTo>
                  <a:pt x="1283208" y="713232"/>
                </a:moveTo>
                <a:lnTo>
                  <a:pt x="1271016" y="702564"/>
                </a:lnTo>
                <a:lnTo>
                  <a:pt x="1283208" y="702564"/>
                </a:lnTo>
                <a:lnTo>
                  <a:pt x="1283208" y="713232"/>
                </a:lnTo>
                <a:close/>
              </a:path>
              <a:path w="2197734" h="723900">
                <a:moveTo>
                  <a:pt x="1359408" y="713232"/>
                </a:moveTo>
                <a:lnTo>
                  <a:pt x="1283208" y="713232"/>
                </a:lnTo>
                <a:lnTo>
                  <a:pt x="1283208" y="702564"/>
                </a:lnTo>
                <a:lnTo>
                  <a:pt x="1359408" y="702564"/>
                </a:lnTo>
                <a:lnTo>
                  <a:pt x="1359408" y="713232"/>
                </a:lnTo>
                <a:close/>
              </a:path>
              <a:path w="2197734" h="723900">
                <a:moveTo>
                  <a:pt x="1382268" y="713232"/>
                </a:moveTo>
                <a:lnTo>
                  <a:pt x="1359408" y="713232"/>
                </a:lnTo>
                <a:lnTo>
                  <a:pt x="1370076" y="702564"/>
                </a:lnTo>
                <a:lnTo>
                  <a:pt x="1382268" y="702564"/>
                </a:lnTo>
                <a:lnTo>
                  <a:pt x="1382268" y="713232"/>
                </a:lnTo>
                <a:close/>
              </a:path>
              <a:path w="2197734" h="723900">
                <a:moveTo>
                  <a:pt x="1740408" y="713232"/>
                </a:moveTo>
                <a:lnTo>
                  <a:pt x="1728216" y="702564"/>
                </a:lnTo>
                <a:lnTo>
                  <a:pt x="1740408" y="702564"/>
                </a:lnTo>
                <a:lnTo>
                  <a:pt x="1740408" y="713232"/>
                </a:lnTo>
                <a:close/>
              </a:path>
              <a:path w="2197734" h="723900">
                <a:moveTo>
                  <a:pt x="1772412" y="713232"/>
                </a:moveTo>
                <a:lnTo>
                  <a:pt x="1740408" y="713232"/>
                </a:lnTo>
                <a:lnTo>
                  <a:pt x="1740408" y="702564"/>
                </a:lnTo>
                <a:lnTo>
                  <a:pt x="1772412" y="702564"/>
                </a:lnTo>
                <a:lnTo>
                  <a:pt x="1772412" y="713232"/>
                </a:lnTo>
                <a:close/>
              </a:path>
              <a:path w="2197734" h="723900">
                <a:moveTo>
                  <a:pt x="1795272" y="713232"/>
                </a:moveTo>
                <a:lnTo>
                  <a:pt x="1772412" y="713232"/>
                </a:lnTo>
                <a:lnTo>
                  <a:pt x="1783080" y="702564"/>
                </a:lnTo>
                <a:lnTo>
                  <a:pt x="1795272" y="702564"/>
                </a:lnTo>
                <a:lnTo>
                  <a:pt x="1795272" y="7132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60664" y="5912557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v</a:t>
            </a:r>
            <a:r>
              <a:rPr dirty="0" baseline="-21164" sz="1575" spc="195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07476" y="6435342"/>
            <a:ext cx="173355" cy="545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204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905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9878" y="6436388"/>
            <a:ext cx="12827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34071" y="50551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27976" y="51701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27976" y="52585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34071" y="53218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27976" y="54368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27976" y="55252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34071" y="55885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27976" y="57035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27976" y="5791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34071" y="58552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27976" y="59702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27976" y="604799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34656" y="50741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40752" y="51374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34656" y="5252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34656" y="53408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40752" y="54041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34656" y="55191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34656" y="56075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40752" y="56708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34656" y="57858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34656" y="58742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40752" y="59375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34656" y="60525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471915" y="50634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78011" y="512673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71915" y="524179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71915" y="53301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78011" y="539343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71915" y="550849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471915" y="55968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78011" y="566013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71915" y="577519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71915" y="58635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78011" y="592683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71915" y="603046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16111" y="50558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16111" y="51442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22207" y="52075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16111" y="53225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516111" y="5410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522207" y="54742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516111" y="55892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6111" y="56776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22207" y="57409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16111" y="58559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16111" y="59443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22207" y="60076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61147" y="5036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67243" y="50993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61147" y="5214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61147" y="53027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67243" y="53660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61147" y="54810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61147" y="5569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67243" y="56327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61147" y="57477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61147" y="58361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67243" y="58994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61147" y="6014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58684" y="5036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764780" y="50993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58684" y="5214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58684" y="53027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764780" y="53660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58684" y="54810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58684" y="5569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64780" y="56327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58684" y="57477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758684" y="58361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64780" y="58994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758684" y="6014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883652" y="50177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883652" y="510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889747" y="51694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83652" y="52844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883652" y="53728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89747" y="54361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83652" y="55511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83652" y="56395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889747" y="57028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883652" y="58178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83652" y="59062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89747" y="59695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016240" y="5036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22335" y="50993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16240" y="5214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16240" y="53027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22335" y="53660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16240" y="54810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16240" y="5569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22335" y="56327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016240" y="57477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16240" y="58361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22335" y="58994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016240" y="6014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12252" y="5036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18347" y="50993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12252" y="5214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12252" y="53027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18347" y="53660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12252" y="54810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112252" y="5569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118347" y="56327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112252" y="57477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112252" y="58361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118347" y="5899404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112252" y="6014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6172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071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955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839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738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622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1506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405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289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4173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5072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5956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840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7739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8623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9507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0406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1290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2174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073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3957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841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5740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6624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7508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8407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9291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017507" y="500481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9107423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195815" y="50048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284207" y="5004815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5958343" y="4860052"/>
            <a:ext cx="54546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37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sz="1200" spc="18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dirty="0" sz="1200" spc="175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dirty="0" sz="1200" spc="195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813" rIns="0" bIns="0" rtlCol="0" vert="horz">
            <a:spAutoFit/>
          </a:bodyPr>
          <a:lstStyle/>
          <a:p>
            <a:pPr marL="65405">
              <a:lnSpc>
                <a:spcPct val="100000"/>
              </a:lnSpc>
            </a:pPr>
            <a:r>
              <a:rPr dirty="0" sz="2800" spc="5"/>
              <a:t>（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/>
              <a:t>）</a:t>
            </a:r>
            <a:r>
              <a:rPr dirty="0" sz="2800" spc="20"/>
              <a:t>单</a:t>
            </a:r>
            <a:r>
              <a:rPr dirty="0" sz="2800" spc="-5"/>
              <a:t>门</a:t>
            </a:r>
            <a:r>
              <a:rPr dirty="0" sz="2800" spc="20"/>
              <a:t>限</a:t>
            </a:r>
            <a:r>
              <a:rPr dirty="0" sz="2800" spc="-5"/>
              <a:t>比</a:t>
            </a:r>
            <a:r>
              <a:rPr dirty="0" sz="2800" spc="20"/>
              <a:t>较</a:t>
            </a:r>
            <a:r>
              <a:rPr dirty="0" sz="2800" spc="-5"/>
              <a:t>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405475" y="749901"/>
            <a:ext cx="2365375" cy="82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⑥问题与思考</a:t>
            </a:r>
            <a:endParaRPr sz="280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spcBef>
                <a:spcPts val="560"/>
              </a:spcBef>
            </a:pPr>
            <a:r>
              <a:rPr dirty="0" sz="1800" spc="95">
                <a:latin typeface="Times New Roman"/>
                <a:cs typeface="Times New Roman"/>
              </a:rPr>
              <a:t>v</a:t>
            </a:r>
            <a:r>
              <a:rPr dirty="0" baseline="-20833" sz="1800" spc="195">
                <a:latin typeface="Times New Roman"/>
                <a:cs typeface="Times New Roman"/>
              </a:rPr>
              <a:t>O</a:t>
            </a:r>
            <a:endParaRPr baseline="-20833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ç¬¬23è®²</dc:title>
  <dcterms:created xsi:type="dcterms:W3CDTF">2018-11-26T08:36:11Z</dcterms:created>
  <dcterms:modified xsi:type="dcterms:W3CDTF">2018-11-26T08:36:11Z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2018-11-21T00:00:00Z</vt:filetime>
  </property>
  <property fmtid="{D5CDD505-2E9C-101B-9397-08002B2CF9AE}" pid="3" name="LastSaved">
    <vt:filetime>2018-11-26T00:00:00Z</vt:filetime>
  </property>
</Properties>
</file>